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1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Lato"/>
      <p:regular r:id="rId27"/>
      <p:bold r:id="rId28"/>
      <p:italic r:id="rId29"/>
      <p:boldItalic r:id="rId30"/>
    </p:embeddedFont>
    <p:embeddedFont>
      <p:font typeface="Londrina Solid"/>
      <p:regular r:id="rId31"/>
    </p:embeddedFont>
    <p:embeddedFont>
      <p:font typeface="Allerta"/>
      <p:regular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ondrinaSolid-regular.fntdata"/><Relationship Id="rId30" Type="http://schemas.openxmlformats.org/officeDocument/2006/relationships/font" Target="fonts/Lato-boldItalic.fntdata"/><Relationship Id="rId32" Type="http://schemas.openxmlformats.org/officeDocument/2006/relationships/font" Target="fonts/Allerta-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Lato-bold.fntdata"/><Relationship Id="rId27" Type="http://schemas.openxmlformats.org/officeDocument/2006/relationships/font" Target="fonts/Lato-regular.fntdata"/><Relationship Id="rId29"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9" name="Shape 2949"/>
        <p:cNvGrpSpPr/>
        <p:nvPr/>
      </p:nvGrpSpPr>
      <p:grpSpPr>
        <a:xfrm>
          <a:off x="0" y="0"/>
          <a:ext cx="0" cy="0"/>
          <a:chOff x="0" y="0"/>
          <a:chExt cx="0" cy="0"/>
        </a:xfrm>
      </p:grpSpPr>
      <p:sp>
        <p:nvSpPr>
          <p:cNvPr id="2950" name="Google Shape;295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951" name="Google Shape;295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Presenter 1</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4" name="Shape 3634"/>
        <p:cNvGrpSpPr/>
        <p:nvPr/>
      </p:nvGrpSpPr>
      <p:grpSpPr>
        <a:xfrm>
          <a:off x="0" y="0"/>
          <a:ext cx="0" cy="0"/>
          <a:chOff x="0" y="0"/>
          <a:chExt cx="0" cy="0"/>
        </a:xfrm>
      </p:grpSpPr>
      <p:sp>
        <p:nvSpPr>
          <p:cNvPr id="3635" name="Google Shape;3635;gd875feb93a_0_325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6" name="Google Shape;3636;gd875feb93a_0_325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Presenter 3 - Dina</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0" name="Shape 3640"/>
        <p:cNvGrpSpPr/>
        <p:nvPr/>
      </p:nvGrpSpPr>
      <p:grpSpPr>
        <a:xfrm>
          <a:off x="0" y="0"/>
          <a:ext cx="0" cy="0"/>
          <a:chOff x="0" y="0"/>
          <a:chExt cx="0" cy="0"/>
        </a:xfrm>
      </p:grpSpPr>
      <p:sp>
        <p:nvSpPr>
          <p:cNvPr id="3641" name="Google Shape;3641;gd3d2b29b36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2" name="Google Shape;3642;gd3d2b29b36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Presenter 3 - Dina</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2" name="Shape 3672"/>
        <p:cNvGrpSpPr/>
        <p:nvPr/>
      </p:nvGrpSpPr>
      <p:grpSpPr>
        <a:xfrm>
          <a:off x="0" y="0"/>
          <a:ext cx="0" cy="0"/>
          <a:chOff x="0" y="0"/>
          <a:chExt cx="0" cy="0"/>
        </a:xfrm>
      </p:grpSpPr>
      <p:sp>
        <p:nvSpPr>
          <p:cNvPr id="3673" name="Google Shape;3673;gd3d2b29b36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4" name="Google Shape;3674;gd3d2b29b36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Presenter 3 - Dina</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0" name="Shape 3750"/>
        <p:cNvGrpSpPr/>
        <p:nvPr/>
      </p:nvGrpSpPr>
      <p:grpSpPr>
        <a:xfrm>
          <a:off x="0" y="0"/>
          <a:ext cx="0" cy="0"/>
          <a:chOff x="0" y="0"/>
          <a:chExt cx="0" cy="0"/>
        </a:xfrm>
      </p:grpSpPr>
      <p:sp>
        <p:nvSpPr>
          <p:cNvPr id="3751" name="Google Shape;3751;gd875feb93a_0_32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2" name="Google Shape;3752;gd875feb93a_0_32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Presenter 4 - Take over</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3" name="Shape 3813"/>
        <p:cNvGrpSpPr/>
        <p:nvPr/>
      </p:nvGrpSpPr>
      <p:grpSpPr>
        <a:xfrm>
          <a:off x="0" y="0"/>
          <a:ext cx="0" cy="0"/>
          <a:chOff x="0" y="0"/>
          <a:chExt cx="0" cy="0"/>
        </a:xfrm>
      </p:grpSpPr>
      <p:sp>
        <p:nvSpPr>
          <p:cNvPr id="3814" name="Google Shape;3814;ge81bfb05c8_0_9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5" name="Google Shape;3815;ge81bfb05c8_0_9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Presenter 4 - </a:t>
            </a:r>
            <a:r>
              <a:rPr lang="en">
                <a:solidFill>
                  <a:schemeClr val="dk1"/>
                </a:solidFill>
              </a:rPr>
              <a:t>Jameson</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4" name="Shape 3904"/>
        <p:cNvGrpSpPr/>
        <p:nvPr/>
      </p:nvGrpSpPr>
      <p:grpSpPr>
        <a:xfrm>
          <a:off x="0" y="0"/>
          <a:ext cx="0" cy="0"/>
          <a:chOff x="0" y="0"/>
          <a:chExt cx="0" cy="0"/>
        </a:xfrm>
      </p:grpSpPr>
      <p:sp>
        <p:nvSpPr>
          <p:cNvPr id="3905" name="Google Shape;3905;ge8bfa0103f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6" name="Google Shape;3906;ge8bfa0103f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Presenter 4 - </a:t>
            </a:r>
            <a:r>
              <a:rPr lang="en">
                <a:solidFill>
                  <a:schemeClr val="dk1"/>
                </a:solidFill>
              </a:rPr>
              <a:t>Jameson</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0" name="Shape 3930"/>
        <p:cNvGrpSpPr/>
        <p:nvPr/>
      </p:nvGrpSpPr>
      <p:grpSpPr>
        <a:xfrm>
          <a:off x="0" y="0"/>
          <a:ext cx="0" cy="0"/>
          <a:chOff x="0" y="0"/>
          <a:chExt cx="0" cy="0"/>
        </a:xfrm>
      </p:grpSpPr>
      <p:sp>
        <p:nvSpPr>
          <p:cNvPr id="3931" name="Google Shape;3931;gd875feb93a_0_325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2" name="Google Shape;3932;gd875feb93a_0_325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Presenter 4 - </a:t>
            </a:r>
            <a:r>
              <a:rPr lang="en">
                <a:solidFill>
                  <a:schemeClr val="dk1"/>
                </a:solidFill>
              </a:rPr>
              <a:t>Jameson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6" name="Shape 3936"/>
        <p:cNvGrpSpPr/>
        <p:nvPr/>
      </p:nvGrpSpPr>
      <p:grpSpPr>
        <a:xfrm>
          <a:off x="0" y="0"/>
          <a:ext cx="0" cy="0"/>
          <a:chOff x="0" y="0"/>
          <a:chExt cx="0" cy="0"/>
        </a:xfrm>
      </p:grpSpPr>
      <p:sp>
        <p:nvSpPr>
          <p:cNvPr id="3937" name="Google Shape;3937;ge9cc560c74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8" name="Google Shape;3938;ge9cc560c74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Sarah - Take Over</a:t>
            </a:r>
            <a:endParaRPr/>
          </a:p>
          <a:p>
            <a:pPr indent="0" lvl="0" marL="0" rtl="0" algn="l">
              <a:spcBef>
                <a:spcPts val="0"/>
              </a:spcBef>
              <a:spcAft>
                <a:spcPts val="0"/>
              </a:spcAft>
              <a:buNone/>
            </a:pPr>
            <a:r>
              <a:rPr lang="en"/>
              <a:t>Now let’s have some fun with UFO stats you can share with your friends later—and wrap up with some key takeaways from our analysis.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5" name="Shape 4005"/>
        <p:cNvGrpSpPr/>
        <p:nvPr/>
      </p:nvGrpSpPr>
      <p:grpSpPr>
        <a:xfrm>
          <a:off x="0" y="0"/>
          <a:ext cx="0" cy="0"/>
          <a:chOff x="0" y="0"/>
          <a:chExt cx="0" cy="0"/>
        </a:xfrm>
      </p:grpSpPr>
      <p:sp>
        <p:nvSpPr>
          <p:cNvPr id="4006" name="Google Shape;4006;ge8bfa0103f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7" name="Google Shape;4007;ge8bfa0103f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Sarah- </a:t>
            </a:r>
            <a:endParaRPr>
              <a:solidFill>
                <a:schemeClr val="dk1"/>
              </a:solidFill>
            </a:endParaRPr>
          </a:p>
          <a:p>
            <a:pPr indent="0" lvl="0" marL="0" rtl="0" algn="l">
              <a:lnSpc>
                <a:spcPct val="115000"/>
              </a:lnSpc>
              <a:spcBef>
                <a:spcPts val="1200"/>
              </a:spcBef>
              <a:spcAft>
                <a:spcPts val="1200"/>
              </a:spcAft>
              <a:buNone/>
            </a:pPr>
            <a:r>
              <a:rPr lang="en">
                <a:solidFill>
                  <a:schemeClr val="dk1"/>
                </a:solidFill>
              </a:rPr>
              <a:t>Out of curiosity, we looked at the daily UFO sighting data for March 2025 and plotted it on a line chart. There was a total of 311 sightings—significantly higher than the historical monthly average of around 171. The biggest spike occurred on March 6, when 29 sightings were reported in a single day. So we wanted to explore that day further…</a:t>
            </a: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3" name="Shape 4023"/>
        <p:cNvGrpSpPr/>
        <p:nvPr/>
      </p:nvGrpSpPr>
      <p:grpSpPr>
        <a:xfrm>
          <a:off x="0" y="0"/>
          <a:ext cx="0" cy="0"/>
          <a:chOff x="0" y="0"/>
          <a:chExt cx="0" cy="0"/>
        </a:xfrm>
      </p:grpSpPr>
      <p:sp>
        <p:nvSpPr>
          <p:cNvPr id="4024" name="Google Shape;4024;ge81bfb05c8_0_9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5" name="Google Shape;4025;ge81bfb05c8_0_9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Sarah - </a:t>
            </a:r>
            <a:endParaRPr/>
          </a:p>
          <a:p>
            <a:pPr indent="0" lvl="0" marL="0" rtl="0" algn="l">
              <a:spcBef>
                <a:spcPts val="0"/>
              </a:spcBef>
              <a:spcAft>
                <a:spcPts val="0"/>
              </a:spcAft>
              <a:buNone/>
            </a:pPr>
            <a:r>
              <a:rPr lang="en"/>
              <a:t>Of the 29 sightings on March 6, 18 were reported from the U.S., with nearly 70% of them coming from Florida.</a:t>
            </a:r>
            <a:endParaRPr/>
          </a:p>
          <a:p>
            <a:pPr indent="0" lvl="0" marL="0" rtl="0" algn="l">
              <a:spcBef>
                <a:spcPts val="1000"/>
              </a:spcBef>
              <a:spcAft>
                <a:spcPts val="0"/>
              </a:spcAft>
              <a:buNone/>
            </a:pPr>
            <a:r>
              <a:rPr lang="en"/>
              <a:t>I broke down the Florida data to see if any cities were showing up more frequently in the sightings. Interestingly, there were no more </a:t>
            </a:r>
            <a:r>
              <a:rPr lang="en"/>
              <a:t>than</a:t>
            </a:r>
            <a:r>
              <a:rPr lang="en"/>
              <a:t> 1 sighting in each city — except for Miami and Miami Beach. This is where having latitude and longitude data would have been really helpful. It could have allowed us to pinpoint the specific locations of these sightings and identify any potential patterns or commonalities in the areas reporting the most UFO activity.</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1" name="Shape 3181"/>
        <p:cNvGrpSpPr/>
        <p:nvPr/>
      </p:nvGrpSpPr>
      <p:grpSpPr>
        <a:xfrm>
          <a:off x="0" y="0"/>
          <a:ext cx="0" cy="0"/>
          <a:chOff x="0" y="0"/>
          <a:chExt cx="0" cy="0"/>
        </a:xfrm>
      </p:grpSpPr>
      <p:sp>
        <p:nvSpPr>
          <p:cNvPr id="3182" name="Google Shape;3182;gd3d2b29b3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3" name="Google Shape;3183;gd3d2b29b3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Presenter 1</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2" name="Shape 4032"/>
        <p:cNvGrpSpPr/>
        <p:nvPr/>
      </p:nvGrpSpPr>
      <p:grpSpPr>
        <a:xfrm>
          <a:off x="0" y="0"/>
          <a:ext cx="0" cy="0"/>
          <a:chOff x="0" y="0"/>
          <a:chExt cx="0" cy="0"/>
        </a:xfrm>
      </p:grpSpPr>
      <p:sp>
        <p:nvSpPr>
          <p:cNvPr id="4033" name="Google Shape;4033;ge8bfa0103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4" name="Google Shape;4034;ge8bfa0103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Sarah -</a:t>
            </a:r>
            <a:endParaRPr/>
          </a:p>
          <a:p>
            <a:pPr indent="0" lvl="0" marL="0" rtl="0" algn="l">
              <a:spcBef>
                <a:spcPts val="0"/>
              </a:spcBef>
              <a:spcAft>
                <a:spcPts val="0"/>
              </a:spcAft>
              <a:buNone/>
            </a:pPr>
            <a:r>
              <a:rPr lang="en"/>
              <a:t>To dig deeper, we also broke down the reported shapes of the UFOs on March 6. </a:t>
            </a:r>
            <a:endParaRPr/>
          </a:p>
          <a:p>
            <a:pPr indent="0" lvl="0" marL="0" rtl="0" algn="l">
              <a:spcBef>
                <a:spcPts val="1000"/>
              </a:spcBef>
              <a:spcAft>
                <a:spcPts val="0"/>
              </a:spcAft>
              <a:buNone/>
            </a:pPr>
            <a:r>
              <a:rPr lang="en"/>
              <a:t>The most commonly reported shape that day was "changing"—a label often used when the object seems to shift form. </a:t>
            </a:r>
            <a:endParaRPr/>
          </a:p>
          <a:p>
            <a:pPr indent="0" lvl="0" marL="0" rtl="0" algn="l">
              <a:spcBef>
                <a:spcPts val="1000"/>
              </a:spcBef>
              <a:spcAft>
                <a:spcPts val="1000"/>
              </a:spcAft>
              <a:buNone/>
            </a:pPr>
            <a:r>
              <a:rPr lang="en"/>
              <a:t>We also saw several reports describing shapes like "orb," “sphere”, "circle," and "oval"—which raises some interesting questions about the consistency and accuracy of self-reported observations. Are people describing the same phenomenon in different ways, or are the shapes themselves truly that varied?</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8" name="Shape 4038"/>
        <p:cNvGrpSpPr/>
        <p:nvPr/>
      </p:nvGrpSpPr>
      <p:grpSpPr>
        <a:xfrm>
          <a:off x="0" y="0"/>
          <a:ext cx="0" cy="0"/>
          <a:chOff x="0" y="0"/>
          <a:chExt cx="0" cy="0"/>
        </a:xfrm>
      </p:grpSpPr>
      <p:sp>
        <p:nvSpPr>
          <p:cNvPr id="4039" name="Google Shape;4039;gd875feb93a_0_32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0" name="Google Shape;4040;gd875feb93a_0_32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Sarah - </a:t>
            </a:r>
            <a:endParaRPr/>
          </a:p>
          <a:p>
            <a:pPr indent="-298450" lvl="0" marL="457200" rtl="0" algn="l">
              <a:spcBef>
                <a:spcPts val="0"/>
              </a:spcBef>
              <a:spcAft>
                <a:spcPts val="0"/>
              </a:spcAft>
              <a:buClr>
                <a:schemeClr val="dk1"/>
              </a:buClr>
              <a:buSzPts val="1100"/>
              <a:buChar char="●"/>
            </a:pPr>
            <a:r>
              <a:rPr b="1" lang="en">
                <a:solidFill>
                  <a:schemeClr val="dk1"/>
                </a:solidFill>
              </a:rPr>
              <a:t>July Peak</a:t>
            </a:r>
            <a:r>
              <a:rPr lang="en">
                <a:solidFill>
                  <a:schemeClr val="dk1"/>
                </a:solidFill>
              </a:rPr>
              <a:t>: July stands out across all years as the peak month for UFO sightings — no surprise considering fireworks and more people outdoors! But it’s something we see consistently across all the data.</a:t>
            </a:r>
            <a:endParaRPr>
              <a:solidFill>
                <a:schemeClr val="dk1"/>
              </a:solidFill>
            </a:endParaRPr>
          </a:p>
          <a:p>
            <a:pPr indent="-298450" lvl="0" marL="457200" rtl="0" algn="l">
              <a:spcBef>
                <a:spcPts val="1000"/>
              </a:spcBef>
              <a:spcAft>
                <a:spcPts val="0"/>
              </a:spcAft>
              <a:buClr>
                <a:schemeClr val="dk1"/>
              </a:buClr>
              <a:buSzPts val="1100"/>
              <a:buChar char="●"/>
            </a:pPr>
            <a:r>
              <a:rPr b="1" lang="en">
                <a:solidFill>
                  <a:schemeClr val="dk1"/>
                </a:solidFill>
              </a:rPr>
              <a:t>Public Shifts = UFO Spikes</a:t>
            </a:r>
            <a:r>
              <a:rPr lang="en">
                <a:solidFill>
                  <a:schemeClr val="dk1"/>
                </a:solidFill>
              </a:rPr>
              <a:t>: We noticed that major public shifts, like the rise of the internet, social media, and the pandemic, tend to coincide with UFO sightings. When people are at home or have new ways to share their experiences, sightings seem to spike.</a:t>
            </a:r>
            <a:endParaRPr>
              <a:solidFill>
                <a:schemeClr val="dk1"/>
              </a:solidFill>
            </a:endParaRPr>
          </a:p>
          <a:p>
            <a:pPr indent="-298450" lvl="0" marL="457200" rtl="0" algn="l">
              <a:spcBef>
                <a:spcPts val="1000"/>
              </a:spcBef>
              <a:spcAft>
                <a:spcPts val="0"/>
              </a:spcAft>
              <a:buClr>
                <a:schemeClr val="dk1"/>
              </a:buClr>
              <a:buSzPts val="1100"/>
              <a:buChar char="●"/>
            </a:pPr>
            <a:r>
              <a:rPr b="1" lang="en">
                <a:solidFill>
                  <a:schemeClr val="dk1"/>
                </a:solidFill>
              </a:rPr>
              <a:t>Crowdsourced Data</a:t>
            </a:r>
            <a:r>
              <a:rPr lang="en">
                <a:solidFill>
                  <a:schemeClr val="dk1"/>
                </a:solidFill>
              </a:rPr>
              <a:t>: Finally, while the crowdsourced nature of the data gives us so many interesting insights, we have to remember it’s messy. With no guarantees on accuracy — fascinating but a bit chaotic!</a:t>
            </a:r>
            <a:endParaRPr>
              <a:solidFill>
                <a:schemeClr val="dk1"/>
              </a:solidFill>
            </a:endParaRPr>
          </a:p>
          <a:p>
            <a:pPr indent="0" lvl="0" marL="0" rtl="0" algn="l">
              <a:spcBef>
                <a:spcPts val="100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7" name="Shape 3187"/>
        <p:cNvGrpSpPr/>
        <p:nvPr/>
      </p:nvGrpSpPr>
      <p:grpSpPr>
        <a:xfrm>
          <a:off x="0" y="0"/>
          <a:ext cx="0" cy="0"/>
          <a:chOff x="0" y="0"/>
          <a:chExt cx="0" cy="0"/>
        </a:xfrm>
      </p:grpSpPr>
      <p:sp>
        <p:nvSpPr>
          <p:cNvPr id="3188" name="Google Shape;3188;gd3d2b29b36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9" name="Google Shape;3189;gd3d2b29b3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Presenter 1</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3" name="Shape 3283"/>
        <p:cNvGrpSpPr/>
        <p:nvPr/>
      </p:nvGrpSpPr>
      <p:grpSpPr>
        <a:xfrm>
          <a:off x="0" y="0"/>
          <a:ext cx="0" cy="0"/>
          <a:chOff x="0" y="0"/>
          <a:chExt cx="0" cy="0"/>
        </a:xfrm>
      </p:grpSpPr>
      <p:sp>
        <p:nvSpPr>
          <p:cNvPr id="3284" name="Google Shape;3284;ge8bfa0103f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5" name="Google Shape;3285;ge8bfa0103f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Presenter 1</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5" name="Shape 3405"/>
        <p:cNvGrpSpPr/>
        <p:nvPr/>
      </p:nvGrpSpPr>
      <p:grpSpPr>
        <a:xfrm>
          <a:off x="0" y="0"/>
          <a:ext cx="0" cy="0"/>
          <a:chOff x="0" y="0"/>
          <a:chExt cx="0" cy="0"/>
        </a:xfrm>
      </p:grpSpPr>
      <p:sp>
        <p:nvSpPr>
          <p:cNvPr id="3406" name="Google Shape;3406;ge8bfa0103f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7" name="Google Shape;3407;ge8bfa0103f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Presenter 1</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1" name="Shape 3411"/>
        <p:cNvGrpSpPr/>
        <p:nvPr/>
      </p:nvGrpSpPr>
      <p:grpSpPr>
        <a:xfrm>
          <a:off x="0" y="0"/>
          <a:ext cx="0" cy="0"/>
          <a:chOff x="0" y="0"/>
          <a:chExt cx="0" cy="0"/>
        </a:xfrm>
      </p:grpSpPr>
      <p:sp>
        <p:nvSpPr>
          <p:cNvPr id="3412" name="Google Shape;3412;gd875feb93a_0_326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3" name="Google Shape;3413;gd875feb93a_0_326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Presenter 2 - Take over - </a:t>
            </a:r>
            <a:r>
              <a:rPr lang="en">
                <a:solidFill>
                  <a:schemeClr val="dk1"/>
                </a:solidFill>
              </a:rPr>
              <a:t>Quinton</a:t>
            </a:r>
            <a:endParaRPr sz="6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6" name="Shape 3516"/>
        <p:cNvGrpSpPr/>
        <p:nvPr/>
      </p:nvGrpSpPr>
      <p:grpSpPr>
        <a:xfrm>
          <a:off x="0" y="0"/>
          <a:ext cx="0" cy="0"/>
          <a:chOff x="0" y="0"/>
          <a:chExt cx="0" cy="0"/>
        </a:xfrm>
      </p:grpSpPr>
      <p:sp>
        <p:nvSpPr>
          <p:cNvPr id="3517" name="Google Shape;3517;ge9cc560c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8" name="Google Shape;3518;ge9cc560c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Presenter 2 - </a:t>
            </a:r>
            <a:r>
              <a:rPr lang="en">
                <a:solidFill>
                  <a:schemeClr val="dk1"/>
                </a:solidFill>
              </a:rPr>
              <a:t>Quinton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8" name="Shape 3568"/>
        <p:cNvGrpSpPr/>
        <p:nvPr/>
      </p:nvGrpSpPr>
      <p:grpSpPr>
        <a:xfrm>
          <a:off x="0" y="0"/>
          <a:ext cx="0" cy="0"/>
          <a:chOff x="0" y="0"/>
          <a:chExt cx="0" cy="0"/>
        </a:xfrm>
      </p:grpSpPr>
      <p:sp>
        <p:nvSpPr>
          <p:cNvPr id="3569" name="Google Shape;3569;ge9cc560c7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0" name="Google Shape;3570;ge9cc560c7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Presenter 2 - </a:t>
            </a:r>
            <a:r>
              <a:rPr lang="en">
                <a:solidFill>
                  <a:schemeClr val="dk1"/>
                </a:solidFill>
              </a:rPr>
              <a:t>Quinton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1" name="Shape 3591"/>
        <p:cNvGrpSpPr/>
        <p:nvPr/>
      </p:nvGrpSpPr>
      <p:grpSpPr>
        <a:xfrm>
          <a:off x="0" y="0"/>
          <a:ext cx="0" cy="0"/>
          <a:chOff x="0" y="0"/>
          <a:chExt cx="0" cy="0"/>
        </a:xfrm>
      </p:grpSpPr>
      <p:sp>
        <p:nvSpPr>
          <p:cNvPr id="3592" name="Google Shape;3592;ge9cc560c7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3" name="Google Shape;3593;ge9cc560c7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Presenter 3 - Take over - Dina</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flipH="1">
            <a:off x="477808" y="190475"/>
            <a:ext cx="8405014" cy="4609560"/>
          </a:xfrm>
          <a:custGeom>
            <a:rect b="b" l="l" r="r" t="t"/>
            <a:pathLst>
              <a:path extrusionOk="0" h="60126" w="109633">
                <a:moveTo>
                  <a:pt x="9352" y="0"/>
                </a:moveTo>
                <a:cubicBezTo>
                  <a:pt x="8324" y="0"/>
                  <a:pt x="7328" y="297"/>
                  <a:pt x="6535" y="908"/>
                </a:cubicBezTo>
                <a:cubicBezTo>
                  <a:pt x="4317" y="2640"/>
                  <a:pt x="3709" y="6227"/>
                  <a:pt x="4469" y="9419"/>
                </a:cubicBezTo>
                <a:cubicBezTo>
                  <a:pt x="4924" y="11242"/>
                  <a:pt x="5684" y="13005"/>
                  <a:pt x="6718" y="14586"/>
                </a:cubicBezTo>
                <a:cubicBezTo>
                  <a:pt x="6718" y="14647"/>
                  <a:pt x="6687" y="14708"/>
                  <a:pt x="6687" y="14799"/>
                </a:cubicBezTo>
                <a:cubicBezTo>
                  <a:pt x="6201" y="17018"/>
                  <a:pt x="7174" y="19601"/>
                  <a:pt x="8633" y="21516"/>
                </a:cubicBezTo>
                <a:cubicBezTo>
                  <a:pt x="8754" y="21638"/>
                  <a:pt x="8846" y="21759"/>
                  <a:pt x="8937" y="21881"/>
                </a:cubicBezTo>
                <a:cubicBezTo>
                  <a:pt x="8542" y="22185"/>
                  <a:pt x="8238" y="22550"/>
                  <a:pt x="8025" y="22975"/>
                </a:cubicBezTo>
                <a:cubicBezTo>
                  <a:pt x="7812" y="23401"/>
                  <a:pt x="7660" y="23887"/>
                  <a:pt x="7599" y="24343"/>
                </a:cubicBezTo>
                <a:cubicBezTo>
                  <a:pt x="7265" y="24495"/>
                  <a:pt x="6931" y="24677"/>
                  <a:pt x="6657" y="24890"/>
                </a:cubicBezTo>
                <a:cubicBezTo>
                  <a:pt x="5624" y="25771"/>
                  <a:pt x="5076" y="27291"/>
                  <a:pt x="5137" y="28872"/>
                </a:cubicBezTo>
                <a:cubicBezTo>
                  <a:pt x="5084" y="28863"/>
                  <a:pt x="5030" y="28859"/>
                  <a:pt x="4977" y="28859"/>
                </a:cubicBezTo>
                <a:cubicBezTo>
                  <a:pt x="4848" y="28859"/>
                  <a:pt x="4719" y="28881"/>
                  <a:pt x="4590" y="28902"/>
                </a:cubicBezTo>
                <a:cubicBezTo>
                  <a:pt x="3982" y="29054"/>
                  <a:pt x="3435" y="29358"/>
                  <a:pt x="2979" y="29814"/>
                </a:cubicBezTo>
                <a:cubicBezTo>
                  <a:pt x="0" y="32580"/>
                  <a:pt x="122" y="38902"/>
                  <a:pt x="3283" y="42641"/>
                </a:cubicBezTo>
                <a:cubicBezTo>
                  <a:pt x="3283" y="42641"/>
                  <a:pt x="7599" y="49602"/>
                  <a:pt x="10943" y="52276"/>
                </a:cubicBezTo>
                <a:cubicBezTo>
                  <a:pt x="12098" y="53219"/>
                  <a:pt x="13435" y="53918"/>
                  <a:pt x="14894" y="54313"/>
                </a:cubicBezTo>
                <a:cubicBezTo>
                  <a:pt x="15320" y="54708"/>
                  <a:pt x="15776" y="55134"/>
                  <a:pt x="16201" y="55529"/>
                </a:cubicBezTo>
                <a:cubicBezTo>
                  <a:pt x="16201" y="55529"/>
                  <a:pt x="16176" y="55508"/>
                  <a:pt x="16167" y="55508"/>
                </a:cubicBezTo>
                <a:cubicBezTo>
                  <a:pt x="16138" y="55508"/>
                  <a:pt x="16297" y="55744"/>
                  <a:pt x="18268" y="57808"/>
                </a:cubicBezTo>
                <a:cubicBezTo>
                  <a:pt x="19399" y="58967"/>
                  <a:pt x="20780" y="60125"/>
                  <a:pt x="22162" y="60125"/>
                </a:cubicBezTo>
                <a:cubicBezTo>
                  <a:pt x="22303" y="60125"/>
                  <a:pt x="22444" y="60113"/>
                  <a:pt x="22584" y="60088"/>
                </a:cubicBezTo>
                <a:cubicBezTo>
                  <a:pt x="23375" y="59936"/>
                  <a:pt x="24013" y="59359"/>
                  <a:pt x="24590" y="58751"/>
                </a:cubicBezTo>
                <a:cubicBezTo>
                  <a:pt x="26657" y="56562"/>
                  <a:pt x="28542" y="53553"/>
                  <a:pt x="31612" y="53553"/>
                </a:cubicBezTo>
                <a:cubicBezTo>
                  <a:pt x="34317" y="53553"/>
                  <a:pt x="36962" y="55985"/>
                  <a:pt x="39697" y="56076"/>
                </a:cubicBezTo>
                <a:cubicBezTo>
                  <a:pt x="39735" y="56077"/>
                  <a:pt x="39773" y="56078"/>
                  <a:pt x="39810" y="56078"/>
                </a:cubicBezTo>
                <a:cubicBezTo>
                  <a:pt x="43443" y="56078"/>
                  <a:pt x="45262" y="50313"/>
                  <a:pt x="48390" y="48599"/>
                </a:cubicBezTo>
                <a:cubicBezTo>
                  <a:pt x="48826" y="48361"/>
                  <a:pt x="49300" y="48175"/>
                  <a:pt x="49796" y="48175"/>
                </a:cubicBezTo>
                <a:cubicBezTo>
                  <a:pt x="50062" y="48175"/>
                  <a:pt x="50334" y="48228"/>
                  <a:pt x="50609" y="48355"/>
                </a:cubicBezTo>
                <a:cubicBezTo>
                  <a:pt x="51065" y="48568"/>
                  <a:pt x="51521" y="48872"/>
                  <a:pt x="51886" y="49237"/>
                </a:cubicBezTo>
                <a:cubicBezTo>
                  <a:pt x="54030" y="50984"/>
                  <a:pt x="58595" y="57319"/>
                  <a:pt x="61706" y="57319"/>
                </a:cubicBezTo>
                <a:cubicBezTo>
                  <a:pt x="62167" y="57319"/>
                  <a:pt x="62596" y="57180"/>
                  <a:pt x="62980" y="56866"/>
                </a:cubicBezTo>
                <a:cubicBezTo>
                  <a:pt x="64652" y="55498"/>
                  <a:pt x="63679" y="52216"/>
                  <a:pt x="64804" y="50270"/>
                </a:cubicBezTo>
                <a:cubicBezTo>
                  <a:pt x="65467" y="49134"/>
                  <a:pt x="66672" y="48706"/>
                  <a:pt x="67986" y="48706"/>
                </a:cubicBezTo>
                <a:cubicBezTo>
                  <a:pt x="68782" y="48706"/>
                  <a:pt x="69617" y="48863"/>
                  <a:pt x="70397" y="49115"/>
                </a:cubicBezTo>
                <a:cubicBezTo>
                  <a:pt x="71498" y="49467"/>
                  <a:pt x="72653" y="49963"/>
                  <a:pt x="73724" y="49963"/>
                </a:cubicBezTo>
                <a:cubicBezTo>
                  <a:pt x="74042" y="49963"/>
                  <a:pt x="74353" y="49919"/>
                  <a:pt x="74652" y="49814"/>
                </a:cubicBezTo>
                <a:cubicBezTo>
                  <a:pt x="78117" y="48659"/>
                  <a:pt x="76476" y="41547"/>
                  <a:pt x="79759" y="39936"/>
                </a:cubicBezTo>
                <a:cubicBezTo>
                  <a:pt x="79926" y="39853"/>
                  <a:pt x="80120" y="39815"/>
                  <a:pt x="80336" y="39815"/>
                </a:cubicBezTo>
                <a:cubicBezTo>
                  <a:pt x="82664" y="39815"/>
                  <a:pt x="87543" y="44246"/>
                  <a:pt x="89546" y="45164"/>
                </a:cubicBezTo>
                <a:cubicBezTo>
                  <a:pt x="89998" y="45368"/>
                  <a:pt x="90374" y="45455"/>
                  <a:pt x="90699" y="45455"/>
                </a:cubicBezTo>
                <a:cubicBezTo>
                  <a:pt x="92406" y="45455"/>
                  <a:pt x="92683" y="43032"/>
                  <a:pt x="94957" y="42367"/>
                </a:cubicBezTo>
                <a:cubicBezTo>
                  <a:pt x="96720" y="41881"/>
                  <a:pt x="98422" y="40908"/>
                  <a:pt x="100185" y="40392"/>
                </a:cubicBezTo>
                <a:cubicBezTo>
                  <a:pt x="100238" y="40396"/>
                  <a:pt x="100291" y="40397"/>
                  <a:pt x="100343" y="40397"/>
                </a:cubicBezTo>
                <a:cubicBezTo>
                  <a:pt x="100708" y="40397"/>
                  <a:pt x="101051" y="40304"/>
                  <a:pt x="101370" y="40118"/>
                </a:cubicBezTo>
                <a:cubicBezTo>
                  <a:pt x="101686" y="40071"/>
                  <a:pt x="102007" y="40047"/>
                  <a:pt x="102328" y="40047"/>
                </a:cubicBezTo>
                <a:cubicBezTo>
                  <a:pt x="102842" y="40047"/>
                  <a:pt x="103358" y="40109"/>
                  <a:pt x="103862" y="40240"/>
                </a:cubicBezTo>
                <a:cubicBezTo>
                  <a:pt x="104987" y="40513"/>
                  <a:pt x="106081" y="41152"/>
                  <a:pt x="107236" y="41304"/>
                </a:cubicBezTo>
                <a:cubicBezTo>
                  <a:pt x="107324" y="41313"/>
                  <a:pt x="107412" y="41318"/>
                  <a:pt x="107500" y="41318"/>
                </a:cubicBezTo>
                <a:cubicBezTo>
                  <a:pt x="108551" y="41318"/>
                  <a:pt x="109633" y="40657"/>
                  <a:pt x="109577" y="39480"/>
                </a:cubicBezTo>
                <a:cubicBezTo>
                  <a:pt x="109516" y="38842"/>
                  <a:pt x="109273" y="38264"/>
                  <a:pt x="108878" y="37778"/>
                </a:cubicBezTo>
                <a:cubicBezTo>
                  <a:pt x="108027" y="36714"/>
                  <a:pt x="106872" y="35954"/>
                  <a:pt x="105595" y="35589"/>
                </a:cubicBezTo>
                <a:cubicBezTo>
                  <a:pt x="105625" y="35528"/>
                  <a:pt x="105656" y="35437"/>
                  <a:pt x="105686" y="35376"/>
                </a:cubicBezTo>
                <a:cubicBezTo>
                  <a:pt x="105838" y="34738"/>
                  <a:pt x="105777" y="34069"/>
                  <a:pt x="105504" y="33492"/>
                </a:cubicBezTo>
                <a:cubicBezTo>
                  <a:pt x="104470" y="30726"/>
                  <a:pt x="102008" y="28568"/>
                  <a:pt x="99516" y="28234"/>
                </a:cubicBezTo>
                <a:cubicBezTo>
                  <a:pt x="99212" y="28189"/>
                  <a:pt x="98910" y="28169"/>
                  <a:pt x="98611" y="28169"/>
                </a:cubicBezTo>
                <a:cubicBezTo>
                  <a:pt x="95800" y="28169"/>
                  <a:pt x="93173" y="29927"/>
                  <a:pt x="90431" y="29927"/>
                </a:cubicBezTo>
                <a:cubicBezTo>
                  <a:pt x="90048" y="29927"/>
                  <a:pt x="89662" y="29893"/>
                  <a:pt x="89273" y="29814"/>
                </a:cubicBezTo>
                <a:cubicBezTo>
                  <a:pt x="90032" y="29115"/>
                  <a:pt x="90732" y="28082"/>
                  <a:pt x="92191" y="27778"/>
                </a:cubicBezTo>
                <a:cubicBezTo>
                  <a:pt x="94575" y="27301"/>
                  <a:pt x="96848" y="26056"/>
                  <a:pt x="99229" y="26056"/>
                </a:cubicBezTo>
                <a:cubicBezTo>
                  <a:pt x="99882" y="26056"/>
                  <a:pt x="100544" y="26150"/>
                  <a:pt x="101218" y="26379"/>
                </a:cubicBezTo>
                <a:cubicBezTo>
                  <a:pt x="102343" y="26775"/>
                  <a:pt x="103376" y="27534"/>
                  <a:pt x="104501" y="27747"/>
                </a:cubicBezTo>
                <a:cubicBezTo>
                  <a:pt x="104642" y="27770"/>
                  <a:pt x="104786" y="27781"/>
                  <a:pt x="104931" y="27781"/>
                </a:cubicBezTo>
                <a:cubicBezTo>
                  <a:pt x="105940" y="27781"/>
                  <a:pt x="106967" y="27226"/>
                  <a:pt x="106993" y="26136"/>
                </a:cubicBezTo>
                <a:cubicBezTo>
                  <a:pt x="106963" y="25498"/>
                  <a:pt x="106750" y="24890"/>
                  <a:pt x="106355" y="24404"/>
                </a:cubicBezTo>
                <a:cubicBezTo>
                  <a:pt x="106112" y="24009"/>
                  <a:pt x="105808" y="23674"/>
                  <a:pt x="105473" y="23370"/>
                </a:cubicBezTo>
                <a:cubicBezTo>
                  <a:pt x="105717" y="22975"/>
                  <a:pt x="105777" y="22367"/>
                  <a:pt x="105565" y="21486"/>
                </a:cubicBezTo>
                <a:cubicBezTo>
                  <a:pt x="105929" y="19905"/>
                  <a:pt x="104166" y="18446"/>
                  <a:pt x="102677" y="17990"/>
                </a:cubicBezTo>
                <a:cubicBezTo>
                  <a:pt x="101494" y="17625"/>
                  <a:pt x="100319" y="17504"/>
                  <a:pt x="99147" y="17504"/>
                </a:cubicBezTo>
                <a:cubicBezTo>
                  <a:pt x="96823" y="17504"/>
                  <a:pt x="94512" y="17981"/>
                  <a:pt x="92180" y="17981"/>
                </a:cubicBezTo>
                <a:cubicBezTo>
                  <a:pt x="91577" y="17981"/>
                  <a:pt x="90973" y="17949"/>
                  <a:pt x="90367" y="17869"/>
                </a:cubicBezTo>
                <a:cubicBezTo>
                  <a:pt x="89364" y="17717"/>
                  <a:pt x="88421" y="17230"/>
                  <a:pt x="87692" y="16531"/>
                </a:cubicBezTo>
                <a:lnTo>
                  <a:pt x="87692" y="16531"/>
                </a:lnTo>
                <a:cubicBezTo>
                  <a:pt x="88178" y="16592"/>
                  <a:pt x="88695" y="16622"/>
                  <a:pt x="89181" y="16622"/>
                </a:cubicBezTo>
                <a:cubicBezTo>
                  <a:pt x="91096" y="16501"/>
                  <a:pt x="92738" y="15559"/>
                  <a:pt x="94622" y="15315"/>
                </a:cubicBezTo>
                <a:cubicBezTo>
                  <a:pt x="94962" y="15274"/>
                  <a:pt x="95306" y="15257"/>
                  <a:pt x="95653" y="15257"/>
                </a:cubicBezTo>
                <a:cubicBezTo>
                  <a:pt x="97079" y="15257"/>
                  <a:pt x="98560" y="15546"/>
                  <a:pt x="100002" y="15619"/>
                </a:cubicBezTo>
                <a:cubicBezTo>
                  <a:pt x="101063" y="15673"/>
                  <a:pt x="102188" y="16046"/>
                  <a:pt x="103156" y="16046"/>
                </a:cubicBezTo>
                <a:cubicBezTo>
                  <a:pt x="103825" y="16046"/>
                  <a:pt x="104419" y="15869"/>
                  <a:pt x="104866" y="15285"/>
                </a:cubicBezTo>
                <a:cubicBezTo>
                  <a:pt x="104866" y="15285"/>
                  <a:pt x="104880" y="15287"/>
                  <a:pt x="104904" y="15287"/>
                </a:cubicBezTo>
                <a:cubicBezTo>
                  <a:pt x="105071" y="15287"/>
                  <a:pt x="105704" y="15217"/>
                  <a:pt x="105413" y="14130"/>
                </a:cubicBezTo>
                <a:cubicBezTo>
                  <a:pt x="105413" y="11850"/>
                  <a:pt x="103133" y="9875"/>
                  <a:pt x="101066" y="9601"/>
                </a:cubicBezTo>
                <a:cubicBezTo>
                  <a:pt x="100774" y="9559"/>
                  <a:pt x="100487" y="9539"/>
                  <a:pt x="100203" y="9539"/>
                </a:cubicBezTo>
                <a:cubicBezTo>
                  <a:pt x="98444" y="9539"/>
                  <a:pt x="96822" y="10280"/>
                  <a:pt x="95200" y="10908"/>
                </a:cubicBezTo>
                <a:cubicBezTo>
                  <a:pt x="93947" y="11421"/>
                  <a:pt x="92598" y="11865"/>
                  <a:pt x="91227" y="11865"/>
                </a:cubicBezTo>
                <a:cubicBezTo>
                  <a:pt x="90568" y="11865"/>
                  <a:pt x="89903" y="11763"/>
                  <a:pt x="89242" y="11516"/>
                </a:cubicBezTo>
                <a:cubicBezTo>
                  <a:pt x="87601" y="10908"/>
                  <a:pt x="86203" y="9419"/>
                  <a:pt x="84592" y="8568"/>
                </a:cubicBezTo>
                <a:cubicBezTo>
                  <a:pt x="83479" y="7981"/>
                  <a:pt x="82342" y="7725"/>
                  <a:pt x="81219" y="7725"/>
                </a:cubicBezTo>
                <a:cubicBezTo>
                  <a:pt x="78385" y="7725"/>
                  <a:pt x="75643" y="9357"/>
                  <a:pt x="73619" y="11425"/>
                </a:cubicBezTo>
                <a:cubicBezTo>
                  <a:pt x="72062" y="13041"/>
                  <a:pt x="70505" y="14982"/>
                  <a:pt x="68280" y="14982"/>
                </a:cubicBezTo>
                <a:cubicBezTo>
                  <a:pt x="68246" y="14982"/>
                  <a:pt x="68212" y="14982"/>
                  <a:pt x="68178" y="14981"/>
                </a:cubicBezTo>
                <a:cubicBezTo>
                  <a:pt x="66628" y="14951"/>
                  <a:pt x="65169" y="13948"/>
                  <a:pt x="63649" y="13340"/>
                </a:cubicBezTo>
                <a:cubicBezTo>
                  <a:pt x="62366" y="12799"/>
                  <a:pt x="61016" y="12529"/>
                  <a:pt x="59697" y="12529"/>
                </a:cubicBezTo>
                <a:cubicBezTo>
                  <a:pt x="58048" y="12529"/>
                  <a:pt x="56445" y="12951"/>
                  <a:pt x="55077" y="13796"/>
                </a:cubicBezTo>
                <a:cubicBezTo>
                  <a:pt x="53758" y="14617"/>
                  <a:pt x="52397" y="15847"/>
                  <a:pt x="50879" y="15847"/>
                </a:cubicBezTo>
                <a:cubicBezTo>
                  <a:pt x="50544" y="15847"/>
                  <a:pt x="50201" y="15787"/>
                  <a:pt x="49849" y="15650"/>
                </a:cubicBezTo>
                <a:cubicBezTo>
                  <a:pt x="49089" y="15346"/>
                  <a:pt x="48451" y="14738"/>
                  <a:pt x="47782" y="14160"/>
                </a:cubicBezTo>
                <a:cubicBezTo>
                  <a:pt x="45922" y="12592"/>
                  <a:pt x="43667" y="11443"/>
                  <a:pt x="41483" y="11443"/>
                </a:cubicBezTo>
                <a:cubicBezTo>
                  <a:pt x="41170" y="11443"/>
                  <a:pt x="40858" y="11466"/>
                  <a:pt x="40548" y="11516"/>
                </a:cubicBezTo>
                <a:cubicBezTo>
                  <a:pt x="38664" y="11820"/>
                  <a:pt x="37144" y="13097"/>
                  <a:pt x="35503" y="14039"/>
                </a:cubicBezTo>
                <a:cubicBezTo>
                  <a:pt x="34407" y="14676"/>
                  <a:pt x="33155" y="15183"/>
                  <a:pt x="31892" y="15183"/>
                </a:cubicBezTo>
                <a:cubicBezTo>
                  <a:pt x="31227" y="15183"/>
                  <a:pt x="30559" y="15043"/>
                  <a:pt x="29910" y="14708"/>
                </a:cubicBezTo>
                <a:cubicBezTo>
                  <a:pt x="29119" y="14312"/>
                  <a:pt x="28451" y="13644"/>
                  <a:pt x="27630" y="13218"/>
                </a:cubicBezTo>
                <a:cubicBezTo>
                  <a:pt x="26737" y="12748"/>
                  <a:pt x="25783" y="12610"/>
                  <a:pt x="24811" y="12610"/>
                </a:cubicBezTo>
                <a:cubicBezTo>
                  <a:pt x="23437" y="12610"/>
                  <a:pt x="22027" y="12885"/>
                  <a:pt x="20703" y="12885"/>
                </a:cubicBezTo>
                <a:cubicBezTo>
                  <a:pt x="19394" y="12885"/>
                  <a:pt x="18169" y="12616"/>
                  <a:pt x="17144" y="11546"/>
                </a:cubicBezTo>
                <a:cubicBezTo>
                  <a:pt x="15016" y="9358"/>
                  <a:pt x="15715" y="5650"/>
                  <a:pt x="14256" y="2914"/>
                </a:cubicBezTo>
                <a:cubicBezTo>
                  <a:pt x="13232" y="1005"/>
                  <a:pt x="11240" y="0"/>
                  <a:pt x="93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2731092" y="878684"/>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3074867" y="2263150"/>
            <a:ext cx="86310" cy="84516"/>
          </a:xfrm>
          <a:custGeom>
            <a:rect b="b" l="l" r="r" t="t"/>
            <a:pathLst>
              <a:path extrusionOk="0" h="1460" w="1491">
                <a:moveTo>
                  <a:pt x="730" y="0"/>
                </a:moveTo>
                <a:cubicBezTo>
                  <a:pt x="669" y="152"/>
                  <a:pt x="578" y="335"/>
                  <a:pt x="517" y="487"/>
                </a:cubicBezTo>
                <a:lnTo>
                  <a:pt x="1" y="487"/>
                </a:lnTo>
                <a:cubicBezTo>
                  <a:pt x="122" y="608"/>
                  <a:pt x="244" y="760"/>
                  <a:pt x="396" y="851"/>
                </a:cubicBezTo>
                <a:cubicBezTo>
                  <a:pt x="335" y="1064"/>
                  <a:pt x="274" y="1247"/>
                  <a:pt x="244" y="1459"/>
                </a:cubicBezTo>
                <a:cubicBezTo>
                  <a:pt x="426" y="1368"/>
                  <a:pt x="578" y="1277"/>
                  <a:pt x="730" y="1155"/>
                </a:cubicBezTo>
                <a:cubicBezTo>
                  <a:pt x="913" y="1247"/>
                  <a:pt x="1065" y="1338"/>
                  <a:pt x="1216" y="1429"/>
                </a:cubicBezTo>
                <a:cubicBezTo>
                  <a:pt x="1186" y="1247"/>
                  <a:pt x="1125" y="1064"/>
                  <a:pt x="1095" y="912"/>
                </a:cubicBezTo>
                <a:lnTo>
                  <a:pt x="1095" y="882"/>
                </a:lnTo>
                <a:lnTo>
                  <a:pt x="1490" y="487"/>
                </a:lnTo>
                <a:lnTo>
                  <a:pt x="973" y="487"/>
                </a:lnTo>
                <a:cubicBezTo>
                  <a:pt x="973" y="487"/>
                  <a:pt x="973" y="487"/>
                  <a:pt x="973" y="456"/>
                </a:cubicBezTo>
                <a:lnTo>
                  <a:pt x="730"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4298316">
            <a:off x="7882976" y="3777607"/>
            <a:ext cx="98582" cy="96845"/>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951700" y="1734331"/>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2593711" y="1450669"/>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1092664" y="1660986"/>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025703" y="1374354"/>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875" y="2723372"/>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4298316">
            <a:off x="7853143" y="3577255"/>
            <a:ext cx="73980" cy="72648"/>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7927211" y="866067"/>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38384" y="1097013"/>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4298316">
            <a:off x="7429768" y="2109763"/>
            <a:ext cx="52793" cy="38784"/>
          </a:xfrm>
          <a:custGeom>
            <a:rect b="b" l="l" r="r" t="t"/>
            <a:pathLst>
              <a:path extrusionOk="0" h="670" w="912">
                <a:moveTo>
                  <a:pt x="456" y="1"/>
                </a:moveTo>
                <a:cubicBezTo>
                  <a:pt x="0" y="1"/>
                  <a:pt x="0" y="669"/>
                  <a:pt x="456" y="669"/>
                </a:cubicBezTo>
                <a:cubicBezTo>
                  <a:pt x="912" y="669"/>
                  <a:pt x="912" y="1"/>
                  <a:pt x="45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5602703" y="2347673"/>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2049561" y="3440239"/>
            <a:ext cx="45789" cy="35253"/>
          </a:xfrm>
          <a:custGeom>
            <a:rect b="b" l="l" r="r" t="t"/>
            <a:pathLst>
              <a:path extrusionOk="0" h="609" w="791">
                <a:moveTo>
                  <a:pt x="396" y="1"/>
                </a:moveTo>
                <a:cubicBezTo>
                  <a:pt x="0" y="1"/>
                  <a:pt x="0" y="609"/>
                  <a:pt x="396" y="609"/>
                </a:cubicBezTo>
                <a:cubicBezTo>
                  <a:pt x="791" y="609"/>
                  <a:pt x="791" y="1"/>
                  <a:pt x="39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4298316">
            <a:off x="7518326" y="2623151"/>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908668" y="283829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149813" y="3015366"/>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008538" y="2040609"/>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4154912" y="4281520"/>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7839644" y="2345901"/>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8060022" y="2857676"/>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3994692" y="2223218"/>
            <a:ext cx="38785" cy="36990"/>
          </a:xfrm>
          <a:custGeom>
            <a:rect b="b" l="l" r="r" t="t"/>
            <a:pathLst>
              <a:path extrusionOk="0" h="639" w="670">
                <a:moveTo>
                  <a:pt x="335" y="0"/>
                </a:moveTo>
                <a:cubicBezTo>
                  <a:pt x="244" y="0"/>
                  <a:pt x="183" y="31"/>
                  <a:pt x="122" y="91"/>
                </a:cubicBezTo>
                <a:cubicBezTo>
                  <a:pt x="92" y="122"/>
                  <a:pt x="61" y="152"/>
                  <a:pt x="31" y="213"/>
                </a:cubicBezTo>
                <a:cubicBezTo>
                  <a:pt x="31" y="243"/>
                  <a:pt x="0" y="274"/>
                  <a:pt x="31" y="334"/>
                </a:cubicBezTo>
                <a:cubicBezTo>
                  <a:pt x="0" y="395"/>
                  <a:pt x="61" y="486"/>
                  <a:pt x="122" y="547"/>
                </a:cubicBezTo>
                <a:cubicBezTo>
                  <a:pt x="183" y="608"/>
                  <a:pt x="244" y="638"/>
                  <a:pt x="335" y="638"/>
                </a:cubicBezTo>
                <a:cubicBezTo>
                  <a:pt x="426" y="638"/>
                  <a:pt x="487" y="608"/>
                  <a:pt x="548" y="547"/>
                </a:cubicBezTo>
                <a:cubicBezTo>
                  <a:pt x="578" y="517"/>
                  <a:pt x="608" y="486"/>
                  <a:pt x="639" y="456"/>
                </a:cubicBezTo>
                <a:cubicBezTo>
                  <a:pt x="639" y="395"/>
                  <a:pt x="669" y="365"/>
                  <a:pt x="669" y="334"/>
                </a:cubicBezTo>
                <a:cubicBezTo>
                  <a:pt x="639" y="152"/>
                  <a:pt x="517" y="0"/>
                  <a:pt x="33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txBox="1"/>
          <p:nvPr>
            <p:ph type="ctrTitle"/>
          </p:nvPr>
        </p:nvSpPr>
        <p:spPr>
          <a:xfrm>
            <a:off x="2866550" y="916325"/>
            <a:ext cx="5095800" cy="2646900"/>
          </a:xfrm>
          <a:prstGeom prst="rect">
            <a:avLst/>
          </a:prstGeom>
        </p:spPr>
        <p:txBody>
          <a:bodyPr anchorCtr="0" anchor="t" bIns="91425" lIns="91425" spcFirstLastPara="1" rIns="91425" wrap="square" tIns="91425">
            <a:noAutofit/>
          </a:bodyPr>
          <a:lstStyle>
            <a:lvl1pPr lvl="0" algn="r">
              <a:lnSpc>
                <a:spcPct val="80000"/>
              </a:lnSpc>
              <a:spcBef>
                <a:spcPts val="0"/>
              </a:spcBef>
              <a:spcAft>
                <a:spcPts val="0"/>
              </a:spcAft>
              <a:buSzPts val="5200"/>
              <a:buNone/>
              <a:defRPr sz="11700">
                <a:solidFill>
                  <a:schemeClr val="lt1"/>
                </a:solidFill>
                <a:latin typeface="Londrina Solid"/>
                <a:ea typeface="Londrina Solid"/>
                <a:cs typeface="Londrina Solid"/>
                <a:sym typeface="Londrina Soli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3" name="Google Shape;33;p2"/>
          <p:cNvSpPr txBox="1"/>
          <p:nvPr>
            <p:ph idx="1" type="subTitle"/>
          </p:nvPr>
        </p:nvSpPr>
        <p:spPr>
          <a:xfrm>
            <a:off x="2479550" y="3850875"/>
            <a:ext cx="5482800" cy="364200"/>
          </a:xfrm>
          <a:prstGeom prst="rect">
            <a:avLst/>
          </a:prstGeom>
        </p:spPr>
        <p:txBody>
          <a:bodyPr anchorCtr="0" anchor="ctr" bIns="91425" lIns="91425" spcFirstLastPara="1" rIns="91425" wrap="square" tIns="91425">
            <a:noAutofit/>
          </a:bodyPr>
          <a:lstStyle>
            <a:lvl1pPr lvl="0" algn="r">
              <a:lnSpc>
                <a:spcPct val="100000"/>
              </a:lnSpc>
              <a:spcBef>
                <a:spcPts val="0"/>
              </a:spcBef>
              <a:spcAft>
                <a:spcPts val="0"/>
              </a:spcAft>
              <a:buSzPts val="2800"/>
              <a:buNone/>
              <a:defRPr sz="1600">
                <a:solidFill>
                  <a:schemeClr val="lt1"/>
                </a:solidFill>
                <a:latin typeface="Allerta"/>
                <a:ea typeface="Allerta"/>
                <a:cs typeface="Allerta"/>
                <a:sym typeface="Allerta"/>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grpSp>
        <p:nvGrpSpPr>
          <p:cNvPr id="34" name="Google Shape;34;p2"/>
          <p:cNvGrpSpPr/>
          <p:nvPr/>
        </p:nvGrpSpPr>
        <p:grpSpPr>
          <a:xfrm rot="1394915">
            <a:off x="663033" y="3759510"/>
            <a:ext cx="457766" cy="446812"/>
            <a:chOff x="3463756" y="5641372"/>
            <a:chExt cx="1013973" cy="989710"/>
          </a:xfrm>
        </p:grpSpPr>
        <p:sp>
          <p:nvSpPr>
            <p:cNvPr id="35" name="Google Shape;35;p2"/>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 name="Google Shape;37;p2"/>
          <p:cNvGrpSpPr/>
          <p:nvPr/>
        </p:nvGrpSpPr>
        <p:grpSpPr>
          <a:xfrm flipH="1" rot="8902016">
            <a:off x="400036" y="583546"/>
            <a:ext cx="461479" cy="450436"/>
            <a:chOff x="4797581" y="5641372"/>
            <a:chExt cx="1013973" cy="989710"/>
          </a:xfrm>
        </p:grpSpPr>
        <p:sp>
          <p:nvSpPr>
            <p:cNvPr id="38" name="Google Shape;38;p2"/>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 name="Google Shape;40;p2"/>
          <p:cNvGrpSpPr/>
          <p:nvPr/>
        </p:nvGrpSpPr>
        <p:grpSpPr>
          <a:xfrm rot="1195106">
            <a:off x="7013299" y="422574"/>
            <a:ext cx="391384" cy="382018"/>
            <a:chOff x="6254756" y="5621572"/>
            <a:chExt cx="1013973" cy="989710"/>
          </a:xfrm>
        </p:grpSpPr>
        <p:sp>
          <p:nvSpPr>
            <p:cNvPr id="41" name="Google Shape;41;p2"/>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2"/>
          <p:cNvGrpSpPr/>
          <p:nvPr/>
        </p:nvGrpSpPr>
        <p:grpSpPr>
          <a:xfrm flipH="1" rot="8901838">
            <a:off x="339142" y="2415518"/>
            <a:ext cx="320128" cy="312467"/>
            <a:chOff x="4797581" y="5641372"/>
            <a:chExt cx="1013973" cy="989710"/>
          </a:xfrm>
        </p:grpSpPr>
        <p:sp>
          <p:nvSpPr>
            <p:cNvPr id="44" name="Google Shape;44;p2"/>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 name="Google Shape;46;p2"/>
          <p:cNvGrpSpPr/>
          <p:nvPr/>
        </p:nvGrpSpPr>
        <p:grpSpPr>
          <a:xfrm flipH="1" rot="-2129340">
            <a:off x="8049532" y="3165788"/>
            <a:ext cx="457780" cy="446825"/>
            <a:chOff x="3463756" y="5641372"/>
            <a:chExt cx="1013973" cy="989710"/>
          </a:xfrm>
        </p:grpSpPr>
        <p:sp>
          <p:nvSpPr>
            <p:cNvPr id="47" name="Google Shape;47;p2"/>
            <p:cNvSpPr/>
            <p:nvPr/>
          </p:nvSpPr>
          <p:spPr>
            <a:xfrm>
              <a:off x="3495706"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92" name="Shape 392"/>
        <p:cNvGrpSpPr/>
        <p:nvPr/>
      </p:nvGrpSpPr>
      <p:grpSpPr>
        <a:xfrm>
          <a:off x="0" y="0"/>
          <a:ext cx="0" cy="0"/>
          <a:chOff x="0" y="0"/>
          <a:chExt cx="0" cy="0"/>
        </a:xfrm>
      </p:grpSpPr>
      <p:sp>
        <p:nvSpPr>
          <p:cNvPr id="393" name="Google Shape;393;p11"/>
          <p:cNvSpPr/>
          <p:nvPr/>
        </p:nvSpPr>
        <p:spPr>
          <a:xfrm>
            <a:off x="2002777" y="282135"/>
            <a:ext cx="5250488" cy="4414179"/>
          </a:xfrm>
          <a:custGeom>
            <a:rect b="b" l="l" r="r" t="t"/>
            <a:pathLst>
              <a:path extrusionOk="0" h="9379" w="11156">
                <a:moveTo>
                  <a:pt x="5852" y="0"/>
                </a:moveTo>
                <a:cubicBezTo>
                  <a:pt x="5669" y="0"/>
                  <a:pt x="5499" y="44"/>
                  <a:pt x="5350" y="150"/>
                </a:cubicBezTo>
                <a:cubicBezTo>
                  <a:pt x="5167" y="302"/>
                  <a:pt x="4985" y="423"/>
                  <a:pt x="4803" y="545"/>
                </a:cubicBezTo>
                <a:cubicBezTo>
                  <a:pt x="4134" y="819"/>
                  <a:pt x="3405" y="1062"/>
                  <a:pt x="2918" y="1578"/>
                </a:cubicBezTo>
                <a:cubicBezTo>
                  <a:pt x="2675" y="1913"/>
                  <a:pt x="2675" y="2369"/>
                  <a:pt x="2918" y="2734"/>
                </a:cubicBezTo>
                <a:cubicBezTo>
                  <a:pt x="3161" y="3068"/>
                  <a:pt x="3374" y="3433"/>
                  <a:pt x="3526" y="3828"/>
                </a:cubicBezTo>
                <a:cubicBezTo>
                  <a:pt x="3648" y="4223"/>
                  <a:pt x="3465" y="4770"/>
                  <a:pt x="3070" y="4831"/>
                </a:cubicBezTo>
                <a:cubicBezTo>
                  <a:pt x="3034" y="4837"/>
                  <a:pt x="2999" y="4840"/>
                  <a:pt x="2964" y="4840"/>
                </a:cubicBezTo>
                <a:cubicBezTo>
                  <a:pt x="2645" y="4840"/>
                  <a:pt x="2368" y="4612"/>
                  <a:pt x="2067" y="4557"/>
                </a:cubicBezTo>
                <a:cubicBezTo>
                  <a:pt x="2017" y="4548"/>
                  <a:pt x="1967" y="4544"/>
                  <a:pt x="1918" y="4544"/>
                </a:cubicBezTo>
                <a:cubicBezTo>
                  <a:pt x="1460" y="4544"/>
                  <a:pt x="1064" y="4911"/>
                  <a:pt x="1064" y="5378"/>
                </a:cubicBezTo>
                <a:cubicBezTo>
                  <a:pt x="1125" y="5773"/>
                  <a:pt x="1246" y="6107"/>
                  <a:pt x="1459" y="6442"/>
                </a:cubicBezTo>
                <a:cubicBezTo>
                  <a:pt x="1611" y="6807"/>
                  <a:pt x="1581" y="7293"/>
                  <a:pt x="1216" y="7445"/>
                </a:cubicBezTo>
                <a:cubicBezTo>
                  <a:pt x="1034" y="7475"/>
                  <a:pt x="851" y="7506"/>
                  <a:pt x="669" y="7506"/>
                </a:cubicBezTo>
                <a:cubicBezTo>
                  <a:pt x="31" y="7627"/>
                  <a:pt x="0" y="8630"/>
                  <a:pt x="487" y="9025"/>
                </a:cubicBezTo>
                <a:cubicBezTo>
                  <a:pt x="788" y="9290"/>
                  <a:pt x="1172" y="9378"/>
                  <a:pt x="1573" y="9378"/>
                </a:cubicBezTo>
                <a:cubicBezTo>
                  <a:pt x="1818" y="9378"/>
                  <a:pt x="2068" y="9345"/>
                  <a:pt x="2310" y="9299"/>
                </a:cubicBezTo>
                <a:cubicBezTo>
                  <a:pt x="2187" y="8579"/>
                  <a:pt x="2774" y="8053"/>
                  <a:pt x="3383" y="8053"/>
                </a:cubicBezTo>
                <a:cubicBezTo>
                  <a:pt x="3673" y="8053"/>
                  <a:pt x="3969" y="8173"/>
                  <a:pt x="4195" y="8448"/>
                </a:cubicBezTo>
                <a:cubicBezTo>
                  <a:pt x="4316" y="8630"/>
                  <a:pt x="4438" y="8782"/>
                  <a:pt x="4590" y="8934"/>
                </a:cubicBezTo>
                <a:cubicBezTo>
                  <a:pt x="4684" y="9003"/>
                  <a:pt x="4793" y="9033"/>
                  <a:pt x="4908" y="9033"/>
                </a:cubicBezTo>
                <a:cubicBezTo>
                  <a:pt x="5199" y="9033"/>
                  <a:pt x="5527" y="8840"/>
                  <a:pt x="5745" y="8600"/>
                </a:cubicBezTo>
                <a:cubicBezTo>
                  <a:pt x="6049" y="8296"/>
                  <a:pt x="6323" y="7931"/>
                  <a:pt x="6748" y="7840"/>
                </a:cubicBezTo>
                <a:cubicBezTo>
                  <a:pt x="6787" y="7835"/>
                  <a:pt x="6826" y="7833"/>
                  <a:pt x="6863" y="7833"/>
                </a:cubicBezTo>
                <a:cubicBezTo>
                  <a:pt x="7527" y="7833"/>
                  <a:pt x="7965" y="8562"/>
                  <a:pt x="8511" y="8965"/>
                </a:cubicBezTo>
                <a:cubicBezTo>
                  <a:pt x="8800" y="9162"/>
                  <a:pt x="9134" y="9261"/>
                  <a:pt x="9468" y="9261"/>
                </a:cubicBezTo>
                <a:cubicBezTo>
                  <a:pt x="9803" y="9261"/>
                  <a:pt x="10137" y="9162"/>
                  <a:pt x="10426" y="8965"/>
                </a:cubicBezTo>
                <a:cubicBezTo>
                  <a:pt x="10973" y="8509"/>
                  <a:pt x="11155" y="7749"/>
                  <a:pt x="10821" y="7110"/>
                </a:cubicBezTo>
                <a:cubicBezTo>
                  <a:pt x="10578" y="6685"/>
                  <a:pt x="10122" y="6442"/>
                  <a:pt x="9757" y="6107"/>
                </a:cubicBezTo>
                <a:cubicBezTo>
                  <a:pt x="9180" y="5560"/>
                  <a:pt x="11003" y="4800"/>
                  <a:pt x="10608" y="4132"/>
                </a:cubicBezTo>
                <a:cubicBezTo>
                  <a:pt x="9818" y="2764"/>
                  <a:pt x="8389" y="3889"/>
                  <a:pt x="8541" y="2217"/>
                </a:cubicBezTo>
                <a:cubicBezTo>
                  <a:pt x="8633" y="1427"/>
                  <a:pt x="8450" y="1092"/>
                  <a:pt x="7751" y="727"/>
                </a:cubicBezTo>
                <a:cubicBezTo>
                  <a:pt x="7192" y="471"/>
                  <a:pt x="6453" y="0"/>
                  <a:pt x="5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 name="Google Shape;394;p11"/>
          <p:cNvGrpSpPr/>
          <p:nvPr/>
        </p:nvGrpSpPr>
        <p:grpSpPr>
          <a:xfrm flipH="1" rot="10800000">
            <a:off x="391365" y="459304"/>
            <a:ext cx="8208636" cy="4441773"/>
            <a:chOff x="391365" y="302888"/>
            <a:chExt cx="8208636" cy="4441773"/>
          </a:xfrm>
        </p:grpSpPr>
        <p:sp>
          <p:nvSpPr>
            <p:cNvPr id="395" name="Google Shape;395;p11"/>
            <p:cNvSpPr/>
            <p:nvPr/>
          </p:nvSpPr>
          <p:spPr>
            <a:xfrm flipH="1">
              <a:off x="6124701" y="878684"/>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1"/>
            <p:cNvSpPr/>
            <p:nvPr/>
          </p:nvSpPr>
          <p:spPr>
            <a:xfrm flipH="1">
              <a:off x="4046846" y="4647815"/>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1"/>
            <p:cNvSpPr/>
            <p:nvPr/>
          </p:nvSpPr>
          <p:spPr>
            <a:xfrm flipH="1">
              <a:off x="4940318" y="845606"/>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1"/>
            <p:cNvSpPr/>
            <p:nvPr/>
          </p:nvSpPr>
          <p:spPr>
            <a:xfrm flipH="1">
              <a:off x="4145436" y="1460994"/>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1"/>
            <p:cNvSpPr/>
            <p:nvPr/>
          </p:nvSpPr>
          <p:spPr>
            <a:xfrm flipH="1">
              <a:off x="8526020" y="435933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1"/>
            <p:cNvSpPr/>
            <p:nvPr/>
          </p:nvSpPr>
          <p:spPr>
            <a:xfrm flipH="1">
              <a:off x="605032" y="1405204"/>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1"/>
            <p:cNvSpPr/>
            <p:nvPr/>
          </p:nvSpPr>
          <p:spPr>
            <a:xfrm flipH="1">
              <a:off x="6154624" y="3671697"/>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1"/>
            <p:cNvSpPr/>
            <p:nvPr/>
          </p:nvSpPr>
          <p:spPr>
            <a:xfrm flipH="1">
              <a:off x="809829" y="4432381"/>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1"/>
            <p:cNvSpPr/>
            <p:nvPr/>
          </p:nvSpPr>
          <p:spPr>
            <a:xfrm flipH="1">
              <a:off x="7607947" y="3421548"/>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1"/>
            <p:cNvSpPr/>
            <p:nvPr/>
          </p:nvSpPr>
          <p:spPr>
            <a:xfrm flipH="1">
              <a:off x="8548943" y="1987745"/>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1"/>
            <p:cNvSpPr/>
            <p:nvPr/>
          </p:nvSpPr>
          <p:spPr>
            <a:xfrm flipH="1">
              <a:off x="1028901" y="866067"/>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1"/>
            <p:cNvSpPr/>
            <p:nvPr/>
          </p:nvSpPr>
          <p:spPr>
            <a:xfrm flipH="1">
              <a:off x="7898681" y="30288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1"/>
            <p:cNvSpPr/>
            <p:nvPr/>
          </p:nvSpPr>
          <p:spPr>
            <a:xfrm flipH="1">
              <a:off x="8513616" y="3638470"/>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1"/>
            <p:cNvSpPr/>
            <p:nvPr/>
          </p:nvSpPr>
          <p:spPr>
            <a:xfrm flipH="1">
              <a:off x="3341078" y="2347673"/>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1"/>
            <p:cNvSpPr/>
            <p:nvPr/>
          </p:nvSpPr>
          <p:spPr>
            <a:xfrm flipH="1">
              <a:off x="5325650" y="4679512"/>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1"/>
            <p:cNvSpPr/>
            <p:nvPr/>
          </p:nvSpPr>
          <p:spPr>
            <a:xfrm flipH="1">
              <a:off x="8057979" y="283829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1"/>
            <p:cNvSpPr/>
            <p:nvPr/>
          </p:nvSpPr>
          <p:spPr>
            <a:xfrm flipH="1">
              <a:off x="7809830" y="3015366"/>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1"/>
            <p:cNvSpPr/>
            <p:nvPr/>
          </p:nvSpPr>
          <p:spPr>
            <a:xfrm flipH="1">
              <a:off x="8257642" y="2040609"/>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1"/>
            <p:cNvSpPr/>
            <p:nvPr/>
          </p:nvSpPr>
          <p:spPr>
            <a:xfrm flipH="1">
              <a:off x="3314673" y="3671920"/>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1"/>
            <p:cNvSpPr/>
            <p:nvPr/>
          </p:nvSpPr>
          <p:spPr>
            <a:xfrm flipH="1">
              <a:off x="391365" y="2100739"/>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1"/>
            <p:cNvSpPr/>
            <p:nvPr/>
          </p:nvSpPr>
          <p:spPr>
            <a:xfrm flipH="1">
              <a:off x="6874897" y="4116775"/>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1"/>
            <p:cNvSpPr/>
            <p:nvPr/>
          </p:nvSpPr>
          <p:spPr>
            <a:xfrm flipH="1">
              <a:off x="883817" y="2857676"/>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 name="Google Shape;417;p11"/>
          <p:cNvGrpSpPr/>
          <p:nvPr/>
        </p:nvGrpSpPr>
        <p:grpSpPr>
          <a:xfrm flipH="1" rot="9405085">
            <a:off x="7438933" y="868517"/>
            <a:ext cx="457766" cy="446812"/>
            <a:chOff x="3463756" y="5641372"/>
            <a:chExt cx="1013973" cy="989710"/>
          </a:xfrm>
        </p:grpSpPr>
        <p:sp>
          <p:nvSpPr>
            <p:cNvPr id="418" name="Google Shape;418;p11"/>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1"/>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 name="Google Shape;420;p11"/>
          <p:cNvGrpSpPr/>
          <p:nvPr/>
        </p:nvGrpSpPr>
        <p:grpSpPr>
          <a:xfrm rot="1897984">
            <a:off x="6919786" y="3994582"/>
            <a:ext cx="461479" cy="450436"/>
            <a:chOff x="4797581" y="5641372"/>
            <a:chExt cx="1013973" cy="989710"/>
          </a:xfrm>
        </p:grpSpPr>
        <p:sp>
          <p:nvSpPr>
            <p:cNvPr id="421" name="Google Shape;421;p11"/>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1"/>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 name="Google Shape;423;p11"/>
          <p:cNvGrpSpPr/>
          <p:nvPr/>
        </p:nvGrpSpPr>
        <p:grpSpPr>
          <a:xfrm rot="1898162">
            <a:off x="1351292" y="3967766"/>
            <a:ext cx="320128" cy="312467"/>
            <a:chOff x="4797581" y="5641372"/>
            <a:chExt cx="1013973" cy="989710"/>
          </a:xfrm>
        </p:grpSpPr>
        <p:sp>
          <p:nvSpPr>
            <p:cNvPr id="424" name="Google Shape;424;p11"/>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1"/>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 name="Google Shape;426;p11"/>
          <p:cNvGrpSpPr/>
          <p:nvPr/>
        </p:nvGrpSpPr>
        <p:grpSpPr>
          <a:xfrm flipH="1" rot="-1003409">
            <a:off x="1142368" y="923750"/>
            <a:ext cx="596925" cy="582641"/>
            <a:chOff x="6254756" y="5621572"/>
            <a:chExt cx="1013973" cy="989710"/>
          </a:xfrm>
        </p:grpSpPr>
        <p:sp>
          <p:nvSpPr>
            <p:cNvPr id="427" name="Google Shape;427;p11"/>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1"/>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9" name="Google Shape;429;p11"/>
          <p:cNvSpPr txBox="1"/>
          <p:nvPr>
            <p:ph hasCustomPrompt="1" type="title"/>
          </p:nvPr>
        </p:nvSpPr>
        <p:spPr>
          <a:xfrm>
            <a:off x="311700" y="1317075"/>
            <a:ext cx="8520600" cy="17424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0"/>
              <a:buNone/>
              <a:defRPr sz="12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30" name="Google Shape;430;p11"/>
          <p:cNvSpPr txBox="1"/>
          <p:nvPr>
            <p:ph idx="1" type="body"/>
          </p:nvPr>
        </p:nvSpPr>
        <p:spPr>
          <a:xfrm>
            <a:off x="311700" y="3144325"/>
            <a:ext cx="8520600" cy="423900"/>
          </a:xfrm>
          <a:prstGeom prst="rect">
            <a:avLst/>
          </a:prstGeom>
        </p:spPr>
        <p:txBody>
          <a:bodyPr anchorCtr="0" anchor="t" bIns="91425" lIns="91425" spcFirstLastPara="1" rIns="91425" wrap="square" tIns="91425">
            <a:noAutofit/>
          </a:bodyPr>
          <a:lstStyle>
            <a:lvl1pPr indent="-342900" lvl="0" marL="457200" algn="ctr">
              <a:lnSpc>
                <a:spcPct val="100000"/>
              </a:lnSpc>
              <a:spcBef>
                <a:spcPts val="0"/>
              </a:spcBef>
              <a:spcAft>
                <a:spcPts val="0"/>
              </a:spcAft>
              <a:buSzPts val="1800"/>
              <a:buChar char="●"/>
              <a:defRPr sz="1600"/>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31" name="Shape 43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432" name="Shape 432"/>
        <p:cNvGrpSpPr/>
        <p:nvPr/>
      </p:nvGrpSpPr>
      <p:grpSpPr>
        <a:xfrm>
          <a:off x="0" y="0"/>
          <a:ext cx="0" cy="0"/>
          <a:chOff x="0" y="0"/>
          <a:chExt cx="0" cy="0"/>
        </a:xfrm>
      </p:grpSpPr>
      <p:sp>
        <p:nvSpPr>
          <p:cNvPr id="433" name="Google Shape;433;p13"/>
          <p:cNvSpPr/>
          <p:nvPr/>
        </p:nvSpPr>
        <p:spPr>
          <a:xfrm rot="-2322892">
            <a:off x="1934104" y="1306237"/>
            <a:ext cx="2006509" cy="2090922"/>
          </a:xfrm>
          <a:custGeom>
            <a:rect b="b" l="l" r="r" t="t"/>
            <a:pathLst>
              <a:path extrusionOk="0" h="10676" w="10245">
                <a:moveTo>
                  <a:pt x="5565" y="0"/>
                </a:moveTo>
                <a:cubicBezTo>
                  <a:pt x="5247" y="0"/>
                  <a:pt x="4930" y="34"/>
                  <a:pt x="4621" y="116"/>
                </a:cubicBezTo>
                <a:cubicBezTo>
                  <a:pt x="4226" y="238"/>
                  <a:pt x="3861" y="359"/>
                  <a:pt x="3466" y="420"/>
                </a:cubicBezTo>
                <a:cubicBezTo>
                  <a:pt x="3439" y="422"/>
                  <a:pt x="3412" y="422"/>
                  <a:pt x="3385" y="422"/>
                </a:cubicBezTo>
                <a:cubicBezTo>
                  <a:pt x="2895" y="422"/>
                  <a:pt x="2406" y="174"/>
                  <a:pt x="1916" y="116"/>
                </a:cubicBezTo>
                <a:cubicBezTo>
                  <a:pt x="1903" y="115"/>
                  <a:pt x="1890" y="114"/>
                  <a:pt x="1877" y="114"/>
                </a:cubicBezTo>
                <a:cubicBezTo>
                  <a:pt x="1344" y="114"/>
                  <a:pt x="245" y="1284"/>
                  <a:pt x="275" y="1818"/>
                </a:cubicBezTo>
                <a:cubicBezTo>
                  <a:pt x="153" y="2213"/>
                  <a:pt x="62" y="2639"/>
                  <a:pt x="62" y="3064"/>
                </a:cubicBezTo>
                <a:cubicBezTo>
                  <a:pt x="1" y="3672"/>
                  <a:pt x="92" y="4311"/>
                  <a:pt x="366" y="4919"/>
                </a:cubicBezTo>
                <a:cubicBezTo>
                  <a:pt x="609" y="5496"/>
                  <a:pt x="1186" y="5891"/>
                  <a:pt x="1855" y="5891"/>
                </a:cubicBezTo>
                <a:cubicBezTo>
                  <a:pt x="2310" y="5864"/>
                  <a:pt x="2742" y="5602"/>
                  <a:pt x="3191" y="5602"/>
                </a:cubicBezTo>
                <a:cubicBezTo>
                  <a:pt x="3252" y="5602"/>
                  <a:pt x="3313" y="5607"/>
                  <a:pt x="3375" y="5618"/>
                </a:cubicBezTo>
                <a:cubicBezTo>
                  <a:pt x="3892" y="5678"/>
                  <a:pt x="3709" y="6651"/>
                  <a:pt x="3983" y="7077"/>
                </a:cubicBezTo>
                <a:cubicBezTo>
                  <a:pt x="4104" y="7270"/>
                  <a:pt x="4240" y="7343"/>
                  <a:pt x="4385" y="7343"/>
                </a:cubicBezTo>
                <a:cubicBezTo>
                  <a:pt x="4835" y="7343"/>
                  <a:pt x="5363" y="6639"/>
                  <a:pt x="5749" y="6639"/>
                </a:cubicBezTo>
                <a:cubicBezTo>
                  <a:pt x="5864" y="6639"/>
                  <a:pt x="5966" y="6702"/>
                  <a:pt x="6050" y="6864"/>
                </a:cubicBezTo>
                <a:cubicBezTo>
                  <a:pt x="6536" y="7867"/>
                  <a:pt x="5776" y="10207"/>
                  <a:pt x="6810" y="10603"/>
                </a:cubicBezTo>
                <a:cubicBezTo>
                  <a:pt x="6943" y="10647"/>
                  <a:pt x="7093" y="10675"/>
                  <a:pt x="7235" y="10675"/>
                </a:cubicBezTo>
                <a:cubicBezTo>
                  <a:pt x="7287" y="10675"/>
                  <a:pt x="7338" y="10672"/>
                  <a:pt x="7387" y="10663"/>
                </a:cubicBezTo>
                <a:cubicBezTo>
                  <a:pt x="7782" y="10542"/>
                  <a:pt x="7904" y="10025"/>
                  <a:pt x="7843" y="9630"/>
                </a:cubicBezTo>
                <a:cubicBezTo>
                  <a:pt x="7721" y="9265"/>
                  <a:pt x="7630" y="8840"/>
                  <a:pt x="7600" y="8444"/>
                </a:cubicBezTo>
                <a:cubicBezTo>
                  <a:pt x="7630" y="7654"/>
                  <a:pt x="8421" y="7168"/>
                  <a:pt x="9028" y="6651"/>
                </a:cubicBezTo>
                <a:cubicBezTo>
                  <a:pt x="9667" y="6134"/>
                  <a:pt x="10244" y="5253"/>
                  <a:pt x="9788" y="4615"/>
                </a:cubicBezTo>
                <a:cubicBezTo>
                  <a:pt x="9363" y="3976"/>
                  <a:pt x="8269" y="4068"/>
                  <a:pt x="7904" y="3399"/>
                </a:cubicBezTo>
                <a:cubicBezTo>
                  <a:pt x="7661" y="2912"/>
                  <a:pt x="7904" y="2365"/>
                  <a:pt x="8086" y="1879"/>
                </a:cubicBezTo>
                <a:cubicBezTo>
                  <a:pt x="8269" y="1393"/>
                  <a:pt x="8360" y="724"/>
                  <a:pt x="7934" y="420"/>
                </a:cubicBezTo>
                <a:cubicBezTo>
                  <a:pt x="7782" y="329"/>
                  <a:pt x="7600" y="268"/>
                  <a:pt x="7418" y="268"/>
                </a:cubicBezTo>
                <a:cubicBezTo>
                  <a:pt x="6815" y="127"/>
                  <a:pt x="6186" y="0"/>
                  <a:pt x="5565"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3"/>
          <p:cNvSpPr/>
          <p:nvPr/>
        </p:nvSpPr>
        <p:spPr>
          <a:xfrm>
            <a:off x="5568825" y="2985425"/>
            <a:ext cx="1851910" cy="1692745"/>
          </a:xfrm>
          <a:custGeom>
            <a:rect b="b" l="l" r="r" t="t"/>
            <a:pathLst>
              <a:path extrusionOk="0" h="8221" w="8994">
                <a:moveTo>
                  <a:pt x="6474" y="0"/>
                </a:moveTo>
                <a:cubicBezTo>
                  <a:pt x="5394" y="0"/>
                  <a:pt x="4210" y="517"/>
                  <a:pt x="4009" y="1525"/>
                </a:cubicBezTo>
                <a:cubicBezTo>
                  <a:pt x="4009" y="1768"/>
                  <a:pt x="3948" y="2011"/>
                  <a:pt x="3826" y="2224"/>
                </a:cubicBezTo>
                <a:cubicBezTo>
                  <a:pt x="3704" y="2383"/>
                  <a:pt x="3533" y="2448"/>
                  <a:pt x="3350" y="2448"/>
                </a:cubicBezTo>
                <a:cubicBezTo>
                  <a:pt x="3078" y="2448"/>
                  <a:pt x="2780" y="2303"/>
                  <a:pt x="2580" y="2103"/>
                </a:cubicBezTo>
                <a:cubicBezTo>
                  <a:pt x="2215" y="1768"/>
                  <a:pt x="1972" y="1312"/>
                  <a:pt x="1516" y="1160"/>
                </a:cubicBezTo>
                <a:cubicBezTo>
                  <a:pt x="1422" y="1129"/>
                  <a:pt x="1326" y="1114"/>
                  <a:pt x="1231" y="1114"/>
                </a:cubicBezTo>
                <a:cubicBezTo>
                  <a:pt x="596" y="1114"/>
                  <a:pt x="0" y="1775"/>
                  <a:pt x="27" y="2437"/>
                </a:cubicBezTo>
                <a:cubicBezTo>
                  <a:pt x="57" y="3197"/>
                  <a:pt x="604" y="3835"/>
                  <a:pt x="1273" y="4230"/>
                </a:cubicBezTo>
                <a:cubicBezTo>
                  <a:pt x="1942" y="4595"/>
                  <a:pt x="2580" y="4777"/>
                  <a:pt x="3188" y="5112"/>
                </a:cubicBezTo>
                <a:cubicBezTo>
                  <a:pt x="3583" y="5355"/>
                  <a:pt x="3917" y="5689"/>
                  <a:pt x="4161" y="6115"/>
                </a:cubicBezTo>
                <a:cubicBezTo>
                  <a:pt x="4343" y="6479"/>
                  <a:pt x="4282" y="6935"/>
                  <a:pt x="4343" y="7331"/>
                </a:cubicBezTo>
                <a:cubicBezTo>
                  <a:pt x="4373" y="7422"/>
                  <a:pt x="4404" y="7543"/>
                  <a:pt x="4464" y="7635"/>
                </a:cubicBezTo>
                <a:cubicBezTo>
                  <a:pt x="4768" y="8182"/>
                  <a:pt x="5437" y="8121"/>
                  <a:pt x="5984" y="8212"/>
                </a:cubicBezTo>
                <a:cubicBezTo>
                  <a:pt x="6019" y="8218"/>
                  <a:pt x="6054" y="8220"/>
                  <a:pt x="6090" y="8220"/>
                </a:cubicBezTo>
                <a:cubicBezTo>
                  <a:pt x="6828" y="8220"/>
                  <a:pt x="7682" y="7053"/>
                  <a:pt x="7595" y="6327"/>
                </a:cubicBezTo>
                <a:cubicBezTo>
                  <a:pt x="7565" y="5902"/>
                  <a:pt x="7261" y="5537"/>
                  <a:pt x="7200" y="5112"/>
                </a:cubicBezTo>
                <a:cubicBezTo>
                  <a:pt x="7018" y="3926"/>
                  <a:pt x="8750" y="3258"/>
                  <a:pt x="8933" y="2072"/>
                </a:cubicBezTo>
                <a:cubicBezTo>
                  <a:pt x="8993" y="1495"/>
                  <a:pt x="8750" y="917"/>
                  <a:pt x="8264" y="552"/>
                </a:cubicBezTo>
                <a:cubicBezTo>
                  <a:pt x="7808" y="218"/>
                  <a:pt x="7230" y="36"/>
                  <a:pt x="6653" y="5"/>
                </a:cubicBezTo>
                <a:cubicBezTo>
                  <a:pt x="6594" y="2"/>
                  <a:pt x="6534" y="0"/>
                  <a:pt x="6474"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3"/>
          <p:cNvSpPr/>
          <p:nvPr/>
        </p:nvSpPr>
        <p:spPr>
          <a:xfrm>
            <a:off x="5460415" y="1159110"/>
            <a:ext cx="2191002" cy="1826325"/>
          </a:xfrm>
          <a:custGeom>
            <a:rect b="b" l="l" r="r" t="t"/>
            <a:pathLst>
              <a:path extrusionOk="0" h="9325" w="11187">
                <a:moveTo>
                  <a:pt x="7199" y="0"/>
                </a:moveTo>
                <a:cubicBezTo>
                  <a:pt x="6816" y="0"/>
                  <a:pt x="6421" y="102"/>
                  <a:pt x="6049" y="324"/>
                </a:cubicBezTo>
                <a:cubicBezTo>
                  <a:pt x="5867" y="446"/>
                  <a:pt x="5685" y="568"/>
                  <a:pt x="5472" y="659"/>
                </a:cubicBezTo>
                <a:cubicBezTo>
                  <a:pt x="5365" y="693"/>
                  <a:pt x="5254" y="706"/>
                  <a:pt x="5141" y="706"/>
                </a:cubicBezTo>
                <a:cubicBezTo>
                  <a:pt x="4757" y="706"/>
                  <a:pt x="4345" y="556"/>
                  <a:pt x="3991" y="556"/>
                </a:cubicBezTo>
                <a:cubicBezTo>
                  <a:pt x="3793" y="556"/>
                  <a:pt x="3613" y="603"/>
                  <a:pt x="3466" y="750"/>
                </a:cubicBezTo>
                <a:cubicBezTo>
                  <a:pt x="3192" y="1084"/>
                  <a:pt x="3131" y="1540"/>
                  <a:pt x="3374" y="1935"/>
                </a:cubicBezTo>
                <a:cubicBezTo>
                  <a:pt x="3557" y="2270"/>
                  <a:pt x="3739" y="2665"/>
                  <a:pt x="3891" y="3060"/>
                </a:cubicBezTo>
                <a:cubicBezTo>
                  <a:pt x="3952" y="3455"/>
                  <a:pt x="3770" y="4002"/>
                  <a:pt x="3344" y="4033"/>
                </a:cubicBezTo>
                <a:cubicBezTo>
                  <a:pt x="3327" y="4034"/>
                  <a:pt x="3310" y="4035"/>
                  <a:pt x="3293" y="4035"/>
                </a:cubicBezTo>
                <a:cubicBezTo>
                  <a:pt x="2953" y="4035"/>
                  <a:pt x="2690" y="3753"/>
                  <a:pt x="2371" y="3638"/>
                </a:cubicBezTo>
                <a:cubicBezTo>
                  <a:pt x="2304" y="3622"/>
                  <a:pt x="2236" y="3614"/>
                  <a:pt x="2170" y="3614"/>
                </a:cubicBezTo>
                <a:cubicBezTo>
                  <a:pt x="1728" y="3614"/>
                  <a:pt x="1334" y="3948"/>
                  <a:pt x="1308" y="4397"/>
                </a:cubicBezTo>
                <a:cubicBezTo>
                  <a:pt x="1338" y="4793"/>
                  <a:pt x="1429" y="5157"/>
                  <a:pt x="1612" y="5492"/>
                </a:cubicBezTo>
                <a:cubicBezTo>
                  <a:pt x="1733" y="5887"/>
                  <a:pt x="1672" y="6373"/>
                  <a:pt x="1308" y="6495"/>
                </a:cubicBezTo>
                <a:cubicBezTo>
                  <a:pt x="1186" y="6495"/>
                  <a:pt x="1064" y="6508"/>
                  <a:pt x="943" y="6508"/>
                </a:cubicBezTo>
                <a:cubicBezTo>
                  <a:pt x="882" y="6508"/>
                  <a:pt x="821" y="6505"/>
                  <a:pt x="760" y="6495"/>
                </a:cubicBezTo>
                <a:cubicBezTo>
                  <a:pt x="122" y="6586"/>
                  <a:pt x="1" y="7559"/>
                  <a:pt x="457" y="8015"/>
                </a:cubicBezTo>
                <a:cubicBezTo>
                  <a:pt x="897" y="8485"/>
                  <a:pt x="1395" y="9325"/>
                  <a:pt x="2005" y="9325"/>
                </a:cubicBezTo>
                <a:cubicBezTo>
                  <a:pt x="2025" y="9325"/>
                  <a:pt x="2046" y="9324"/>
                  <a:pt x="2067" y="9322"/>
                </a:cubicBezTo>
                <a:cubicBezTo>
                  <a:pt x="2554" y="9291"/>
                  <a:pt x="2888" y="8805"/>
                  <a:pt x="2797" y="8349"/>
                </a:cubicBezTo>
                <a:cubicBezTo>
                  <a:pt x="2767" y="7863"/>
                  <a:pt x="2523" y="7498"/>
                  <a:pt x="2949" y="7315"/>
                </a:cubicBezTo>
                <a:cubicBezTo>
                  <a:pt x="3066" y="7276"/>
                  <a:pt x="3185" y="7257"/>
                  <a:pt x="3302" y="7257"/>
                </a:cubicBezTo>
                <a:cubicBezTo>
                  <a:pt x="3642" y="7257"/>
                  <a:pt x="3969" y="7417"/>
                  <a:pt x="4195" y="7711"/>
                </a:cubicBezTo>
                <a:cubicBezTo>
                  <a:pt x="4286" y="7893"/>
                  <a:pt x="4408" y="8075"/>
                  <a:pt x="4560" y="8227"/>
                </a:cubicBezTo>
                <a:cubicBezTo>
                  <a:pt x="4678" y="8316"/>
                  <a:pt x="4809" y="8353"/>
                  <a:pt x="4943" y="8353"/>
                </a:cubicBezTo>
                <a:cubicBezTo>
                  <a:pt x="5224" y="8353"/>
                  <a:pt x="5519" y="8190"/>
                  <a:pt x="5745" y="7984"/>
                </a:cubicBezTo>
                <a:cubicBezTo>
                  <a:pt x="6080" y="7711"/>
                  <a:pt x="6384" y="7346"/>
                  <a:pt x="6809" y="7315"/>
                </a:cubicBezTo>
                <a:cubicBezTo>
                  <a:pt x="6822" y="7315"/>
                  <a:pt x="6835" y="7315"/>
                  <a:pt x="6848" y="7315"/>
                </a:cubicBezTo>
                <a:cubicBezTo>
                  <a:pt x="7553" y="7315"/>
                  <a:pt x="7944" y="8114"/>
                  <a:pt x="8481" y="8562"/>
                </a:cubicBezTo>
                <a:cubicBezTo>
                  <a:pt x="8786" y="8799"/>
                  <a:pt x="9157" y="8923"/>
                  <a:pt x="9526" y="8923"/>
                </a:cubicBezTo>
                <a:cubicBezTo>
                  <a:pt x="9819" y="8923"/>
                  <a:pt x="10110" y="8845"/>
                  <a:pt x="10366" y="8683"/>
                </a:cubicBezTo>
                <a:cubicBezTo>
                  <a:pt x="10973" y="8319"/>
                  <a:pt x="11186" y="7559"/>
                  <a:pt x="10913" y="6890"/>
                </a:cubicBezTo>
                <a:cubicBezTo>
                  <a:pt x="10700" y="6464"/>
                  <a:pt x="10244" y="6160"/>
                  <a:pt x="9910" y="5796"/>
                </a:cubicBezTo>
                <a:cubicBezTo>
                  <a:pt x="9362" y="5218"/>
                  <a:pt x="9119" y="4428"/>
                  <a:pt x="9180" y="3607"/>
                </a:cubicBezTo>
                <a:cubicBezTo>
                  <a:pt x="9241" y="3182"/>
                  <a:pt x="9393" y="2756"/>
                  <a:pt x="9393" y="2300"/>
                </a:cubicBezTo>
                <a:cubicBezTo>
                  <a:pt x="9462" y="968"/>
                  <a:pt x="8385" y="0"/>
                  <a:pt x="7199"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3"/>
          <p:cNvSpPr/>
          <p:nvPr/>
        </p:nvSpPr>
        <p:spPr>
          <a:xfrm>
            <a:off x="1678974" y="2768576"/>
            <a:ext cx="2184930" cy="1836901"/>
          </a:xfrm>
          <a:custGeom>
            <a:rect b="b" l="l" r="r" t="t"/>
            <a:pathLst>
              <a:path extrusionOk="0" h="9379" w="11156">
                <a:moveTo>
                  <a:pt x="5852" y="0"/>
                </a:moveTo>
                <a:cubicBezTo>
                  <a:pt x="5669" y="0"/>
                  <a:pt x="5499" y="44"/>
                  <a:pt x="5350" y="150"/>
                </a:cubicBezTo>
                <a:cubicBezTo>
                  <a:pt x="5167" y="302"/>
                  <a:pt x="4985" y="423"/>
                  <a:pt x="4803" y="545"/>
                </a:cubicBezTo>
                <a:cubicBezTo>
                  <a:pt x="4134" y="819"/>
                  <a:pt x="3405" y="1062"/>
                  <a:pt x="2918" y="1578"/>
                </a:cubicBezTo>
                <a:cubicBezTo>
                  <a:pt x="2675" y="1913"/>
                  <a:pt x="2675" y="2369"/>
                  <a:pt x="2918" y="2734"/>
                </a:cubicBezTo>
                <a:cubicBezTo>
                  <a:pt x="3161" y="3068"/>
                  <a:pt x="3374" y="3433"/>
                  <a:pt x="3526" y="3828"/>
                </a:cubicBezTo>
                <a:cubicBezTo>
                  <a:pt x="3648" y="4223"/>
                  <a:pt x="3465" y="4770"/>
                  <a:pt x="3070" y="4831"/>
                </a:cubicBezTo>
                <a:cubicBezTo>
                  <a:pt x="3034" y="4837"/>
                  <a:pt x="2999" y="4840"/>
                  <a:pt x="2964" y="4840"/>
                </a:cubicBezTo>
                <a:cubicBezTo>
                  <a:pt x="2645" y="4840"/>
                  <a:pt x="2368" y="4612"/>
                  <a:pt x="2067" y="4557"/>
                </a:cubicBezTo>
                <a:cubicBezTo>
                  <a:pt x="2017" y="4548"/>
                  <a:pt x="1967" y="4544"/>
                  <a:pt x="1918" y="4544"/>
                </a:cubicBezTo>
                <a:cubicBezTo>
                  <a:pt x="1460" y="4544"/>
                  <a:pt x="1064" y="4911"/>
                  <a:pt x="1064" y="5378"/>
                </a:cubicBezTo>
                <a:cubicBezTo>
                  <a:pt x="1125" y="5773"/>
                  <a:pt x="1246" y="6107"/>
                  <a:pt x="1459" y="6442"/>
                </a:cubicBezTo>
                <a:cubicBezTo>
                  <a:pt x="1611" y="6807"/>
                  <a:pt x="1581" y="7293"/>
                  <a:pt x="1216" y="7445"/>
                </a:cubicBezTo>
                <a:cubicBezTo>
                  <a:pt x="1034" y="7475"/>
                  <a:pt x="851" y="7506"/>
                  <a:pt x="669" y="7506"/>
                </a:cubicBezTo>
                <a:cubicBezTo>
                  <a:pt x="31" y="7627"/>
                  <a:pt x="0" y="8630"/>
                  <a:pt x="487" y="9025"/>
                </a:cubicBezTo>
                <a:cubicBezTo>
                  <a:pt x="788" y="9290"/>
                  <a:pt x="1172" y="9378"/>
                  <a:pt x="1573" y="9378"/>
                </a:cubicBezTo>
                <a:cubicBezTo>
                  <a:pt x="1818" y="9378"/>
                  <a:pt x="2068" y="9345"/>
                  <a:pt x="2310" y="9299"/>
                </a:cubicBezTo>
                <a:cubicBezTo>
                  <a:pt x="2187" y="8579"/>
                  <a:pt x="2774" y="8053"/>
                  <a:pt x="3383" y="8053"/>
                </a:cubicBezTo>
                <a:cubicBezTo>
                  <a:pt x="3673" y="8053"/>
                  <a:pt x="3969" y="8173"/>
                  <a:pt x="4195" y="8448"/>
                </a:cubicBezTo>
                <a:cubicBezTo>
                  <a:pt x="4316" y="8630"/>
                  <a:pt x="4438" y="8782"/>
                  <a:pt x="4590" y="8934"/>
                </a:cubicBezTo>
                <a:cubicBezTo>
                  <a:pt x="4684" y="9003"/>
                  <a:pt x="4793" y="9033"/>
                  <a:pt x="4908" y="9033"/>
                </a:cubicBezTo>
                <a:cubicBezTo>
                  <a:pt x="5199" y="9033"/>
                  <a:pt x="5527" y="8840"/>
                  <a:pt x="5745" y="8600"/>
                </a:cubicBezTo>
                <a:cubicBezTo>
                  <a:pt x="6049" y="8296"/>
                  <a:pt x="6323" y="7931"/>
                  <a:pt x="6748" y="7840"/>
                </a:cubicBezTo>
                <a:cubicBezTo>
                  <a:pt x="6787" y="7835"/>
                  <a:pt x="6826" y="7833"/>
                  <a:pt x="6863" y="7833"/>
                </a:cubicBezTo>
                <a:cubicBezTo>
                  <a:pt x="7527" y="7833"/>
                  <a:pt x="7965" y="8562"/>
                  <a:pt x="8511" y="8965"/>
                </a:cubicBezTo>
                <a:cubicBezTo>
                  <a:pt x="8800" y="9162"/>
                  <a:pt x="9134" y="9261"/>
                  <a:pt x="9468" y="9261"/>
                </a:cubicBezTo>
                <a:cubicBezTo>
                  <a:pt x="9803" y="9261"/>
                  <a:pt x="10137" y="9162"/>
                  <a:pt x="10426" y="8965"/>
                </a:cubicBezTo>
                <a:cubicBezTo>
                  <a:pt x="10973" y="8509"/>
                  <a:pt x="11155" y="7749"/>
                  <a:pt x="10821" y="7110"/>
                </a:cubicBezTo>
                <a:cubicBezTo>
                  <a:pt x="10578" y="6685"/>
                  <a:pt x="10122" y="6442"/>
                  <a:pt x="9757" y="6107"/>
                </a:cubicBezTo>
                <a:cubicBezTo>
                  <a:pt x="9180" y="5560"/>
                  <a:pt x="11003" y="4800"/>
                  <a:pt x="10608" y="4132"/>
                </a:cubicBezTo>
                <a:cubicBezTo>
                  <a:pt x="9818" y="2764"/>
                  <a:pt x="8389" y="3889"/>
                  <a:pt x="8541" y="2217"/>
                </a:cubicBezTo>
                <a:cubicBezTo>
                  <a:pt x="8633" y="1427"/>
                  <a:pt x="8450" y="1092"/>
                  <a:pt x="7751" y="727"/>
                </a:cubicBezTo>
                <a:cubicBezTo>
                  <a:pt x="7192" y="471"/>
                  <a:pt x="6453" y="0"/>
                  <a:pt x="5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3"/>
          <p:cNvSpPr txBox="1"/>
          <p:nvPr>
            <p:ph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38" name="Google Shape;438;p13"/>
          <p:cNvSpPr txBox="1"/>
          <p:nvPr>
            <p:ph idx="2" type="title"/>
          </p:nvPr>
        </p:nvSpPr>
        <p:spPr>
          <a:xfrm>
            <a:off x="1829175" y="1461000"/>
            <a:ext cx="2355600" cy="5166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atin typeface="Allerta"/>
                <a:ea typeface="Allerta"/>
                <a:cs typeface="Allerta"/>
                <a:sym typeface="Allerta"/>
              </a:defRPr>
            </a:lvl2pPr>
            <a:lvl3pPr lvl="2">
              <a:spcBef>
                <a:spcPts val="0"/>
              </a:spcBef>
              <a:spcAft>
                <a:spcPts val="0"/>
              </a:spcAft>
              <a:buSzPts val="2800"/>
              <a:buNone/>
              <a:defRPr>
                <a:latin typeface="Allerta"/>
                <a:ea typeface="Allerta"/>
                <a:cs typeface="Allerta"/>
                <a:sym typeface="Allerta"/>
              </a:defRPr>
            </a:lvl3pPr>
            <a:lvl4pPr lvl="3">
              <a:spcBef>
                <a:spcPts val="0"/>
              </a:spcBef>
              <a:spcAft>
                <a:spcPts val="0"/>
              </a:spcAft>
              <a:buSzPts val="2800"/>
              <a:buNone/>
              <a:defRPr>
                <a:latin typeface="Allerta"/>
                <a:ea typeface="Allerta"/>
                <a:cs typeface="Allerta"/>
                <a:sym typeface="Allerta"/>
              </a:defRPr>
            </a:lvl4pPr>
            <a:lvl5pPr lvl="4">
              <a:spcBef>
                <a:spcPts val="0"/>
              </a:spcBef>
              <a:spcAft>
                <a:spcPts val="0"/>
              </a:spcAft>
              <a:buSzPts val="2800"/>
              <a:buNone/>
              <a:defRPr>
                <a:latin typeface="Allerta"/>
                <a:ea typeface="Allerta"/>
                <a:cs typeface="Allerta"/>
                <a:sym typeface="Allerta"/>
              </a:defRPr>
            </a:lvl5pPr>
            <a:lvl6pPr lvl="5">
              <a:spcBef>
                <a:spcPts val="0"/>
              </a:spcBef>
              <a:spcAft>
                <a:spcPts val="0"/>
              </a:spcAft>
              <a:buSzPts val="2800"/>
              <a:buNone/>
              <a:defRPr>
                <a:latin typeface="Allerta"/>
                <a:ea typeface="Allerta"/>
                <a:cs typeface="Allerta"/>
                <a:sym typeface="Allerta"/>
              </a:defRPr>
            </a:lvl6pPr>
            <a:lvl7pPr lvl="6">
              <a:spcBef>
                <a:spcPts val="0"/>
              </a:spcBef>
              <a:spcAft>
                <a:spcPts val="0"/>
              </a:spcAft>
              <a:buSzPts val="2800"/>
              <a:buNone/>
              <a:defRPr>
                <a:latin typeface="Allerta"/>
                <a:ea typeface="Allerta"/>
                <a:cs typeface="Allerta"/>
                <a:sym typeface="Allerta"/>
              </a:defRPr>
            </a:lvl7pPr>
            <a:lvl8pPr lvl="7">
              <a:spcBef>
                <a:spcPts val="0"/>
              </a:spcBef>
              <a:spcAft>
                <a:spcPts val="0"/>
              </a:spcAft>
              <a:buSzPts val="2800"/>
              <a:buNone/>
              <a:defRPr>
                <a:latin typeface="Allerta"/>
                <a:ea typeface="Allerta"/>
                <a:cs typeface="Allerta"/>
                <a:sym typeface="Allerta"/>
              </a:defRPr>
            </a:lvl8pPr>
            <a:lvl9pPr lvl="8">
              <a:spcBef>
                <a:spcPts val="0"/>
              </a:spcBef>
              <a:spcAft>
                <a:spcPts val="0"/>
              </a:spcAft>
              <a:buSzPts val="2800"/>
              <a:buNone/>
              <a:defRPr>
                <a:latin typeface="Allerta"/>
                <a:ea typeface="Allerta"/>
                <a:cs typeface="Allerta"/>
                <a:sym typeface="Allerta"/>
              </a:defRPr>
            </a:lvl9pPr>
          </a:lstStyle>
          <a:p/>
        </p:txBody>
      </p:sp>
      <p:sp>
        <p:nvSpPr>
          <p:cNvPr id="439" name="Google Shape;439;p13"/>
          <p:cNvSpPr txBox="1"/>
          <p:nvPr>
            <p:ph idx="1" type="subTitle"/>
          </p:nvPr>
        </p:nvSpPr>
        <p:spPr>
          <a:xfrm>
            <a:off x="1829180" y="1977600"/>
            <a:ext cx="2216400" cy="748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8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0" name="Google Shape;440;p13"/>
          <p:cNvSpPr txBox="1"/>
          <p:nvPr>
            <p:ph idx="3" type="title"/>
          </p:nvPr>
        </p:nvSpPr>
        <p:spPr>
          <a:xfrm>
            <a:off x="5568850" y="1461000"/>
            <a:ext cx="2355600" cy="51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441" name="Google Shape;441;p13"/>
          <p:cNvSpPr txBox="1"/>
          <p:nvPr>
            <p:ph idx="4" type="subTitle"/>
          </p:nvPr>
        </p:nvSpPr>
        <p:spPr>
          <a:xfrm>
            <a:off x="5568855" y="1977600"/>
            <a:ext cx="2216400" cy="74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42" name="Google Shape;442;p13"/>
          <p:cNvSpPr txBox="1"/>
          <p:nvPr>
            <p:ph idx="5" type="title"/>
          </p:nvPr>
        </p:nvSpPr>
        <p:spPr>
          <a:xfrm>
            <a:off x="1829150" y="2985425"/>
            <a:ext cx="2355600" cy="51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443" name="Google Shape;443;p13"/>
          <p:cNvSpPr txBox="1"/>
          <p:nvPr>
            <p:ph idx="6" type="subTitle"/>
          </p:nvPr>
        </p:nvSpPr>
        <p:spPr>
          <a:xfrm>
            <a:off x="1829143" y="3501950"/>
            <a:ext cx="2216400" cy="74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44" name="Google Shape;444;p13"/>
          <p:cNvSpPr txBox="1"/>
          <p:nvPr>
            <p:ph idx="7" type="title"/>
          </p:nvPr>
        </p:nvSpPr>
        <p:spPr>
          <a:xfrm>
            <a:off x="5568825" y="2985425"/>
            <a:ext cx="2355600" cy="51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445" name="Google Shape;445;p13"/>
          <p:cNvSpPr txBox="1"/>
          <p:nvPr>
            <p:ph idx="8" type="subTitle"/>
          </p:nvPr>
        </p:nvSpPr>
        <p:spPr>
          <a:xfrm>
            <a:off x="5568818" y="3501950"/>
            <a:ext cx="2216400" cy="748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446" name="Google Shape;446;p13"/>
          <p:cNvGrpSpPr/>
          <p:nvPr/>
        </p:nvGrpSpPr>
        <p:grpSpPr>
          <a:xfrm>
            <a:off x="391365" y="302888"/>
            <a:ext cx="8208636" cy="4441773"/>
            <a:chOff x="391365" y="302888"/>
            <a:chExt cx="8208636" cy="4441773"/>
          </a:xfrm>
        </p:grpSpPr>
        <p:sp>
          <p:nvSpPr>
            <p:cNvPr id="447" name="Google Shape;447;p13"/>
            <p:cNvSpPr/>
            <p:nvPr/>
          </p:nvSpPr>
          <p:spPr>
            <a:xfrm flipH="1">
              <a:off x="6124701" y="878684"/>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3"/>
            <p:cNvSpPr/>
            <p:nvPr/>
          </p:nvSpPr>
          <p:spPr>
            <a:xfrm flipH="1">
              <a:off x="5830188" y="2263150"/>
              <a:ext cx="86310" cy="84516"/>
            </a:xfrm>
            <a:custGeom>
              <a:rect b="b" l="l" r="r" t="t"/>
              <a:pathLst>
                <a:path extrusionOk="0" h="1460" w="1491">
                  <a:moveTo>
                    <a:pt x="730" y="0"/>
                  </a:moveTo>
                  <a:cubicBezTo>
                    <a:pt x="669" y="152"/>
                    <a:pt x="578" y="335"/>
                    <a:pt x="517" y="487"/>
                  </a:cubicBezTo>
                  <a:lnTo>
                    <a:pt x="1" y="487"/>
                  </a:lnTo>
                  <a:cubicBezTo>
                    <a:pt x="122" y="608"/>
                    <a:pt x="244" y="760"/>
                    <a:pt x="396" y="851"/>
                  </a:cubicBezTo>
                  <a:cubicBezTo>
                    <a:pt x="335" y="1064"/>
                    <a:pt x="274" y="1247"/>
                    <a:pt x="244" y="1459"/>
                  </a:cubicBezTo>
                  <a:cubicBezTo>
                    <a:pt x="426" y="1368"/>
                    <a:pt x="578" y="1277"/>
                    <a:pt x="730" y="1155"/>
                  </a:cubicBezTo>
                  <a:cubicBezTo>
                    <a:pt x="913" y="1247"/>
                    <a:pt x="1065" y="1338"/>
                    <a:pt x="1216" y="1429"/>
                  </a:cubicBezTo>
                  <a:cubicBezTo>
                    <a:pt x="1186" y="1247"/>
                    <a:pt x="1125" y="1064"/>
                    <a:pt x="1095" y="912"/>
                  </a:cubicBezTo>
                  <a:lnTo>
                    <a:pt x="1095" y="882"/>
                  </a:lnTo>
                  <a:lnTo>
                    <a:pt x="1490" y="487"/>
                  </a:lnTo>
                  <a:lnTo>
                    <a:pt x="973" y="487"/>
                  </a:lnTo>
                  <a:cubicBezTo>
                    <a:pt x="973" y="487"/>
                    <a:pt x="973" y="487"/>
                    <a:pt x="973" y="456"/>
                  </a:cubicBezTo>
                  <a:lnTo>
                    <a:pt x="730"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3"/>
            <p:cNvSpPr/>
            <p:nvPr/>
          </p:nvSpPr>
          <p:spPr>
            <a:xfrm flipH="1">
              <a:off x="4046846" y="4647815"/>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3"/>
            <p:cNvSpPr/>
            <p:nvPr/>
          </p:nvSpPr>
          <p:spPr>
            <a:xfrm flipH="1">
              <a:off x="4940318" y="845606"/>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3"/>
            <p:cNvSpPr/>
            <p:nvPr/>
          </p:nvSpPr>
          <p:spPr>
            <a:xfrm flipH="1">
              <a:off x="4145436" y="1460994"/>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3"/>
            <p:cNvSpPr/>
            <p:nvPr/>
          </p:nvSpPr>
          <p:spPr>
            <a:xfrm flipH="1">
              <a:off x="7826458" y="1660986"/>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3"/>
            <p:cNvSpPr/>
            <p:nvPr/>
          </p:nvSpPr>
          <p:spPr>
            <a:xfrm flipH="1">
              <a:off x="8526020" y="435933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3"/>
            <p:cNvSpPr/>
            <p:nvPr/>
          </p:nvSpPr>
          <p:spPr>
            <a:xfrm flipH="1">
              <a:off x="605032" y="1405204"/>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3"/>
            <p:cNvSpPr/>
            <p:nvPr/>
          </p:nvSpPr>
          <p:spPr>
            <a:xfrm flipH="1">
              <a:off x="6154624" y="3671697"/>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3"/>
            <p:cNvSpPr/>
            <p:nvPr/>
          </p:nvSpPr>
          <p:spPr>
            <a:xfrm flipH="1">
              <a:off x="809829" y="4432381"/>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3"/>
            <p:cNvSpPr/>
            <p:nvPr/>
          </p:nvSpPr>
          <p:spPr>
            <a:xfrm flipH="1">
              <a:off x="7607947" y="3421548"/>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3"/>
            <p:cNvSpPr/>
            <p:nvPr/>
          </p:nvSpPr>
          <p:spPr>
            <a:xfrm flipH="1">
              <a:off x="8548943" y="1987745"/>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3"/>
            <p:cNvSpPr/>
            <p:nvPr/>
          </p:nvSpPr>
          <p:spPr>
            <a:xfrm flipH="1">
              <a:off x="1028901" y="866067"/>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3"/>
            <p:cNvSpPr/>
            <p:nvPr/>
          </p:nvSpPr>
          <p:spPr>
            <a:xfrm flipH="1">
              <a:off x="7898681" y="30288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3"/>
            <p:cNvSpPr/>
            <p:nvPr/>
          </p:nvSpPr>
          <p:spPr>
            <a:xfrm flipH="1">
              <a:off x="5830202" y="3146398"/>
              <a:ext cx="52793" cy="38785"/>
            </a:xfrm>
            <a:custGeom>
              <a:rect b="b" l="l" r="r" t="t"/>
              <a:pathLst>
                <a:path extrusionOk="0" h="670" w="912">
                  <a:moveTo>
                    <a:pt x="456" y="1"/>
                  </a:moveTo>
                  <a:cubicBezTo>
                    <a:pt x="0" y="1"/>
                    <a:pt x="0" y="669"/>
                    <a:pt x="456" y="669"/>
                  </a:cubicBezTo>
                  <a:cubicBezTo>
                    <a:pt x="912" y="669"/>
                    <a:pt x="912" y="1"/>
                    <a:pt x="45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3"/>
            <p:cNvSpPr/>
            <p:nvPr/>
          </p:nvSpPr>
          <p:spPr>
            <a:xfrm flipH="1">
              <a:off x="8513616" y="3638470"/>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3"/>
            <p:cNvSpPr/>
            <p:nvPr/>
          </p:nvSpPr>
          <p:spPr>
            <a:xfrm flipH="1">
              <a:off x="3341078" y="2347673"/>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3"/>
            <p:cNvSpPr/>
            <p:nvPr/>
          </p:nvSpPr>
          <p:spPr>
            <a:xfrm flipH="1">
              <a:off x="6896015" y="3440239"/>
              <a:ext cx="45789" cy="35253"/>
            </a:xfrm>
            <a:custGeom>
              <a:rect b="b" l="l" r="r" t="t"/>
              <a:pathLst>
                <a:path extrusionOk="0" h="609" w="791">
                  <a:moveTo>
                    <a:pt x="396" y="1"/>
                  </a:moveTo>
                  <a:cubicBezTo>
                    <a:pt x="0" y="1"/>
                    <a:pt x="0" y="609"/>
                    <a:pt x="396" y="609"/>
                  </a:cubicBezTo>
                  <a:cubicBezTo>
                    <a:pt x="791" y="609"/>
                    <a:pt x="791" y="1"/>
                    <a:pt x="39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3"/>
            <p:cNvSpPr/>
            <p:nvPr/>
          </p:nvSpPr>
          <p:spPr>
            <a:xfrm flipH="1">
              <a:off x="5325650" y="4679512"/>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3"/>
            <p:cNvSpPr/>
            <p:nvPr/>
          </p:nvSpPr>
          <p:spPr>
            <a:xfrm flipH="1">
              <a:off x="8057979" y="283829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3"/>
            <p:cNvSpPr/>
            <p:nvPr/>
          </p:nvSpPr>
          <p:spPr>
            <a:xfrm flipH="1">
              <a:off x="7809830" y="3015366"/>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3"/>
            <p:cNvSpPr/>
            <p:nvPr/>
          </p:nvSpPr>
          <p:spPr>
            <a:xfrm flipH="1">
              <a:off x="8257642" y="2040609"/>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3"/>
            <p:cNvSpPr/>
            <p:nvPr/>
          </p:nvSpPr>
          <p:spPr>
            <a:xfrm flipH="1">
              <a:off x="3314673" y="3671920"/>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3"/>
            <p:cNvSpPr/>
            <p:nvPr/>
          </p:nvSpPr>
          <p:spPr>
            <a:xfrm flipH="1">
              <a:off x="391365" y="2100739"/>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3"/>
            <p:cNvSpPr/>
            <p:nvPr/>
          </p:nvSpPr>
          <p:spPr>
            <a:xfrm flipH="1">
              <a:off x="6874897" y="4116775"/>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3"/>
            <p:cNvSpPr/>
            <p:nvPr/>
          </p:nvSpPr>
          <p:spPr>
            <a:xfrm flipH="1">
              <a:off x="883817" y="2857676"/>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3"/>
            <p:cNvSpPr/>
            <p:nvPr/>
          </p:nvSpPr>
          <p:spPr>
            <a:xfrm flipH="1">
              <a:off x="4957889" y="2223218"/>
              <a:ext cx="38785" cy="36990"/>
            </a:xfrm>
            <a:custGeom>
              <a:rect b="b" l="l" r="r" t="t"/>
              <a:pathLst>
                <a:path extrusionOk="0" h="639" w="670">
                  <a:moveTo>
                    <a:pt x="335" y="0"/>
                  </a:moveTo>
                  <a:cubicBezTo>
                    <a:pt x="244" y="0"/>
                    <a:pt x="183" y="31"/>
                    <a:pt x="122" y="91"/>
                  </a:cubicBezTo>
                  <a:cubicBezTo>
                    <a:pt x="92" y="122"/>
                    <a:pt x="61" y="152"/>
                    <a:pt x="31" y="213"/>
                  </a:cubicBezTo>
                  <a:cubicBezTo>
                    <a:pt x="31" y="243"/>
                    <a:pt x="0" y="274"/>
                    <a:pt x="31" y="334"/>
                  </a:cubicBezTo>
                  <a:cubicBezTo>
                    <a:pt x="0" y="395"/>
                    <a:pt x="61" y="486"/>
                    <a:pt x="122" y="547"/>
                  </a:cubicBezTo>
                  <a:cubicBezTo>
                    <a:pt x="183" y="608"/>
                    <a:pt x="244" y="638"/>
                    <a:pt x="335" y="638"/>
                  </a:cubicBezTo>
                  <a:cubicBezTo>
                    <a:pt x="426" y="638"/>
                    <a:pt x="487" y="608"/>
                    <a:pt x="548" y="547"/>
                  </a:cubicBezTo>
                  <a:cubicBezTo>
                    <a:pt x="578" y="517"/>
                    <a:pt x="608" y="486"/>
                    <a:pt x="639" y="456"/>
                  </a:cubicBezTo>
                  <a:cubicBezTo>
                    <a:pt x="639" y="395"/>
                    <a:pt x="669" y="365"/>
                    <a:pt x="669" y="334"/>
                  </a:cubicBezTo>
                  <a:cubicBezTo>
                    <a:pt x="639" y="152"/>
                    <a:pt x="517" y="0"/>
                    <a:pt x="33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 name="Google Shape;474;p13"/>
          <p:cNvGrpSpPr/>
          <p:nvPr/>
        </p:nvGrpSpPr>
        <p:grpSpPr>
          <a:xfrm rot="1394915">
            <a:off x="7631683" y="4382060"/>
            <a:ext cx="457766" cy="446812"/>
            <a:chOff x="3463756" y="5641372"/>
            <a:chExt cx="1013973" cy="989710"/>
          </a:xfrm>
        </p:grpSpPr>
        <p:sp>
          <p:nvSpPr>
            <p:cNvPr id="475" name="Google Shape;475;p13"/>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3"/>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 name="Google Shape;477;p13"/>
          <p:cNvGrpSpPr/>
          <p:nvPr/>
        </p:nvGrpSpPr>
        <p:grpSpPr>
          <a:xfrm flipH="1" rot="8902016">
            <a:off x="7945211" y="799396"/>
            <a:ext cx="461479" cy="450436"/>
            <a:chOff x="4797581" y="5641372"/>
            <a:chExt cx="1013973" cy="989710"/>
          </a:xfrm>
        </p:grpSpPr>
        <p:sp>
          <p:nvSpPr>
            <p:cNvPr id="478" name="Google Shape;478;p13"/>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3"/>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 name="Google Shape;480;p13"/>
          <p:cNvGrpSpPr/>
          <p:nvPr/>
        </p:nvGrpSpPr>
        <p:grpSpPr>
          <a:xfrm rot="1195106">
            <a:off x="1049499" y="4414462"/>
            <a:ext cx="391384" cy="382018"/>
            <a:chOff x="6254756" y="5621572"/>
            <a:chExt cx="1013973" cy="989710"/>
          </a:xfrm>
        </p:grpSpPr>
        <p:sp>
          <p:nvSpPr>
            <p:cNvPr id="481" name="Google Shape;481;p13"/>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3"/>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 name="Google Shape;483;p13"/>
          <p:cNvGrpSpPr/>
          <p:nvPr/>
        </p:nvGrpSpPr>
        <p:grpSpPr>
          <a:xfrm flipH="1" rot="8901838">
            <a:off x="4103742" y="2612206"/>
            <a:ext cx="320128" cy="312467"/>
            <a:chOff x="4797581" y="5641372"/>
            <a:chExt cx="1013973" cy="989710"/>
          </a:xfrm>
        </p:grpSpPr>
        <p:sp>
          <p:nvSpPr>
            <p:cNvPr id="484" name="Google Shape;484;p13"/>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3"/>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10">
    <p:spTree>
      <p:nvGrpSpPr>
        <p:cNvPr id="486" name="Shape 486"/>
        <p:cNvGrpSpPr/>
        <p:nvPr/>
      </p:nvGrpSpPr>
      <p:grpSpPr>
        <a:xfrm>
          <a:off x="0" y="0"/>
          <a:ext cx="0" cy="0"/>
          <a:chOff x="0" y="0"/>
          <a:chExt cx="0" cy="0"/>
        </a:xfrm>
      </p:grpSpPr>
      <p:sp>
        <p:nvSpPr>
          <p:cNvPr id="487" name="Google Shape;487;p14"/>
          <p:cNvSpPr txBox="1"/>
          <p:nvPr>
            <p:ph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88" name="Google Shape;488;p14"/>
          <p:cNvSpPr txBox="1"/>
          <p:nvPr>
            <p:ph idx="2" type="title"/>
          </p:nvPr>
        </p:nvSpPr>
        <p:spPr>
          <a:xfrm>
            <a:off x="717425" y="2688525"/>
            <a:ext cx="2363100" cy="51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489" name="Google Shape;489;p14"/>
          <p:cNvSpPr txBox="1"/>
          <p:nvPr>
            <p:ph idx="1" type="subTitle"/>
          </p:nvPr>
        </p:nvSpPr>
        <p:spPr>
          <a:xfrm>
            <a:off x="759450" y="3238959"/>
            <a:ext cx="2279100" cy="789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90" name="Google Shape;490;p14"/>
          <p:cNvSpPr txBox="1"/>
          <p:nvPr>
            <p:ph idx="3" type="title"/>
          </p:nvPr>
        </p:nvSpPr>
        <p:spPr>
          <a:xfrm>
            <a:off x="3361400" y="2688525"/>
            <a:ext cx="2393700" cy="51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491" name="Google Shape;491;p14"/>
          <p:cNvSpPr txBox="1"/>
          <p:nvPr>
            <p:ph idx="4" type="subTitle"/>
          </p:nvPr>
        </p:nvSpPr>
        <p:spPr>
          <a:xfrm>
            <a:off x="3418775" y="3238959"/>
            <a:ext cx="2279100" cy="789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92" name="Google Shape;492;p14"/>
          <p:cNvSpPr txBox="1"/>
          <p:nvPr>
            <p:ph idx="5" type="title"/>
          </p:nvPr>
        </p:nvSpPr>
        <p:spPr>
          <a:xfrm>
            <a:off x="6048050" y="2688525"/>
            <a:ext cx="2393700" cy="51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493" name="Google Shape;493;p14"/>
          <p:cNvSpPr txBox="1"/>
          <p:nvPr>
            <p:ph idx="6" type="subTitle"/>
          </p:nvPr>
        </p:nvSpPr>
        <p:spPr>
          <a:xfrm>
            <a:off x="6105400" y="3238959"/>
            <a:ext cx="2279100" cy="789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94" name="Google Shape;494;p14"/>
          <p:cNvSpPr txBox="1"/>
          <p:nvPr>
            <p:ph hasCustomPrompt="1" idx="7" type="title"/>
          </p:nvPr>
        </p:nvSpPr>
        <p:spPr>
          <a:xfrm flipH="1">
            <a:off x="702150" y="1725425"/>
            <a:ext cx="2393700" cy="6501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6000"/>
              <a:buNone/>
              <a:defRPr sz="4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95" name="Google Shape;495;p14"/>
          <p:cNvSpPr txBox="1"/>
          <p:nvPr>
            <p:ph hasCustomPrompt="1" idx="8" type="title"/>
          </p:nvPr>
        </p:nvSpPr>
        <p:spPr>
          <a:xfrm flipH="1">
            <a:off x="3361475" y="1725425"/>
            <a:ext cx="2393700" cy="6501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6000"/>
              <a:buNone/>
              <a:defRPr sz="4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96" name="Google Shape;496;p14"/>
          <p:cNvSpPr txBox="1"/>
          <p:nvPr>
            <p:ph hasCustomPrompt="1" idx="9" type="title"/>
          </p:nvPr>
        </p:nvSpPr>
        <p:spPr>
          <a:xfrm flipH="1">
            <a:off x="6048100" y="1725425"/>
            <a:ext cx="2393700" cy="6501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6000"/>
              <a:buNone/>
              <a:defRPr sz="4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grpSp>
        <p:nvGrpSpPr>
          <p:cNvPr id="497" name="Google Shape;497;p14"/>
          <p:cNvGrpSpPr/>
          <p:nvPr/>
        </p:nvGrpSpPr>
        <p:grpSpPr>
          <a:xfrm>
            <a:off x="313042" y="215810"/>
            <a:ext cx="8525436" cy="4974040"/>
            <a:chOff x="313042" y="215810"/>
            <a:chExt cx="8525436" cy="4974040"/>
          </a:xfrm>
        </p:grpSpPr>
        <p:sp>
          <p:nvSpPr>
            <p:cNvPr id="498" name="Google Shape;498;p14"/>
            <p:cNvSpPr/>
            <p:nvPr/>
          </p:nvSpPr>
          <p:spPr>
            <a:xfrm flipH="1">
              <a:off x="1492226" y="343484"/>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4"/>
            <p:cNvSpPr/>
            <p:nvPr/>
          </p:nvSpPr>
          <p:spPr>
            <a:xfrm flipH="1">
              <a:off x="7250726" y="367213"/>
              <a:ext cx="86310" cy="84516"/>
            </a:xfrm>
            <a:custGeom>
              <a:rect b="b" l="l" r="r" t="t"/>
              <a:pathLst>
                <a:path extrusionOk="0" h="1460" w="1491">
                  <a:moveTo>
                    <a:pt x="730" y="0"/>
                  </a:moveTo>
                  <a:cubicBezTo>
                    <a:pt x="669" y="152"/>
                    <a:pt x="578" y="335"/>
                    <a:pt x="517" y="487"/>
                  </a:cubicBezTo>
                  <a:lnTo>
                    <a:pt x="1" y="487"/>
                  </a:lnTo>
                  <a:cubicBezTo>
                    <a:pt x="122" y="608"/>
                    <a:pt x="244" y="760"/>
                    <a:pt x="396" y="851"/>
                  </a:cubicBezTo>
                  <a:cubicBezTo>
                    <a:pt x="335" y="1064"/>
                    <a:pt x="274" y="1247"/>
                    <a:pt x="244" y="1459"/>
                  </a:cubicBezTo>
                  <a:cubicBezTo>
                    <a:pt x="426" y="1368"/>
                    <a:pt x="578" y="1277"/>
                    <a:pt x="730" y="1155"/>
                  </a:cubicBezTo>
                  <a:cubicBezTo>
                    <a:pt x="913" y="1247"/>
                    <a:pt x="1065" y="1338"/>
                    <a:pt x="1216" y="1429"/>
                  </a:cubicBezTo>
                  <a:cubicBezTo>
                    <a:pt x="1186" y="1247"/>
                    <a:pt x="1125" y="1064"/>
                    <a:pt x="1095" y="912"/>
                  </a:cubicBezTo>
                  <a:lnTo>
                    <a:pt x="1095" y="882"/>
                  </a:lnTo>
                  <a:lnTo>
                    <a:pt x="1490" y="487"/>
                  </a:lnTo>
                  <a:lnTo>
                    <a:pt x="973" y="487"/>
                  </a:lnTo>
                  <a:cubicBezTo>
                    <a:pt x="973" y="487"/>
                    <a:pt x="973" y="487"/>
                    <a:pt x="973" y="456"/>
                  </a:cubicBezTo>
                  <a:lnTo>
                    <a:pt x="730"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4"/>
            <p:cNvSpPr/>
            <p:nvPr/>
          </p:nvSpPr>
          <p:spPr>
            <a:xfrm flipH="1">
              <a:off x="4293171" y="4786365"/>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4"/>
            <p:cNvSpPr/>
            <p:nvPr/>
          </p:nvSpPr>
          <p:spPr>
            <a:xfrm flipH="1">
              <a:off x="3095848" y="1976116"/>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4"/>
            <p:cNvSpPr/>
            <p:nvPr/>
          </p:nvSpPr>
          <p:spPr>
            <a:xfrm flipH="1">
              <a:off x="8699558" y="254611"/>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4"/>
            <p:cNvSpPr/>
            <p:nvPr/>
          </p:nvSpPr>
          <p:spPr>
            <a:xfrm flipH="1">
              <a:off x="8698683" y="4069705"/>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4"/>
            <p:cNvSpPr/>
            <p:nvPr/>
          </p:nvSpPr>
          <p:spPr>
            <a:xfrm flipH="1">
              <a:off x="861732" y="1245929"/>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4"/>
            <p:cNvSpPr/>
            <p:nvPr/>
          </p:nvSpPr>
          <p:spPr>
            <a:xfrm flipH="1">
              <a:off x="6154624" y="3671697"/>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4"/>
            <p:cNvSpPr/>
            <p:nvPr/>
          </p:nvSpPr>
          <p:spPr>
            <a:xfrm flipH="1">
              <a:off x="882829" y="4286681"/>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4"/>
            <p:cNvSpPr/>
            <p:nvPr/>
          </p:nvSpPr>
          <p:spPr>
            <a:xfrm flipH="1">
              <a:off x="6048093" y="1440345"/>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4"/>
            <p:cNvSpPr/>
            <p:nvPr/>
          </p:nvSpPr>
          <p:spPr>
            <a:xfrm flipH="1">
              <a:off x="8231894" y="152423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4"/>
            <p:cNvSpPr/>
            <p:nvPr/>
          </p:nvSpPr>
          <p:spPr>
            <a:xfrm flipH="1">
              <a:off x="5684202" y="215810"/>
              <a:ext cx="52793" cy="38785"/>
            </a:xfrm>
            <a:custGeom>
              <a:rect b="b" l="l" r="r" t="t"/>
              <a:pathLst>
                <a:path extrusionOk="0" h="670" w="912">
                  <a:moveTo>
                    <a:pt x="456" y="1"/>
                  </a:moveTo>
                  <a:cubicBezTo>
                    <a:pt x="0" y="1"/>
                    <a:pt x="0" y="669"/>
                    <a:pt x="456" y="669"/>
                  </a:cubicBezTo>
                  <a:cubicBezTo>
                    <a:pt x="912" y="669"/>
                    <a:pt x="912" y="1"/>
                    <a:pt x="45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4"/>
            <p:cNvSpPr/>
            <p:nvPr/>
          </p:nvSpPr>
          <p:spPr>
            <a:xfrm flipH="1">
              <a:off x="7994116" y="4712970"/>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4"/>
            <p:cNvSpPr/>
            <p:nvPr/>
          </p:nvSpPr>
          <p:spPr>
            <a:xfrm flipH="1">
              <a:off x="393116" y="298523"/>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4"/>
            <p:cNvSpPr/>
            <p:nvPr/>
          </p:nvSpPr>
          <p:spPr>
            <a:xfrm flipH="1">
              <a:off x="4939775" y="4435212"/>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4"/>
            <p:cNvSpPr/>
            <p:nvPr/>
          </p:nvSpPr>
          <p:spPr>
            <a:xfrm flipH="1">
              <a:off x="8808492" y="2724184"/>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4"/>
            <p:cNvSpPr/>
            <p:nvPr/>
          </p:nvSpPr>
          <p:spPr>
            <a:xfrm flipH="1">
              <a:off x="7256898" y="4853270"/>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4"/>
            <p:cNvSpPr/>
            <p:nvPr/>
          </p:nvSpPr>
          <p:spPr>
            <a:xfrm flipH="1">
              <a:off x="391365" y="2100739"/>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4"/>
            <p:cNvSpPr/>
            <p:nvPr/>
          </p:nvSpPr>
          <p:spPr>
            <a:xfrm flipH="1">
              <a:off x="6148472" y="4435212"/>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4"/>
            <p:cNvSpPr/>
            <p:nvPr/>
          </p:nvSpPr>
          <p:spPr>
            <a:xfrm flipH="1">
              <a:off x="313042" y="4866264"/>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4"/>
            <p:cNvSpPr/>
            <p:nvPr/>
          </p:nvSpPr>
          <p:spPr>
            <a:xfrm flipH="1">
              <a:off x="2621739" y="4450205"/>
              <a:ext cx="38785" cy="36990"/>
            </a:xfrm>
            <a:custGeom>
              <a:rect b="b" l="l" r="r" t="t"/>
              <a:pathLst>
                <a:path extrusionOk="0" h="639" w="670">
                  <a:moveTo>
                    <a:pt x="335" y="0"/>
                  </a:moveTo>
                  <a:cubicBezTo>
                    <a:pt x="244" y="0"/>
                    <a:pt x="183" y="31"/>
                    <a:pt x="122" y="91"/>
                  </a:cubicBezTo>
                  <a:cubicBezTo>
                    <a:pt x="92" y="122"/>
                    <a:pt x="61" y="152"/>
                    <a:pt x="31" y="213"/>
                  </a:cubicBezTo>
                  <a:cubicBezTo>
                    <a:pt x="31" y="243"/>
                    <a:pt x="0" y="274"/>
                    <a:pt x="31" y="334"/>
                  </a:cubicBezTo>
                  <a:cubicBezTo>
                    <a:pt x="0" y="395"/>
                    <a:pt x="61" y="486"/>
                    <a:pt x="122" y="547"/>
                  </a:cubicBezTo>
                  <a:cubicBezTo>
                    <a:pt x="183" y="608"/>
                    <a:pt x="244" y="638"/>
                    <a:pt x="335" y="638"/>
                  </a:cubicBezTo>
                  <a:cubicBezTo>
                    <a:pt x="426" y="638"/>
                    <a:pt x="487" y="608"/>
                    <a:pt x="548" y="547"/>
                  </a:cubicBezTo>
                  <a:cubicBezTo>
                    <a:pt x="578" y="517"/>
                    <a:pt x="608" y="486"/>
                    <a:pt x="639" y="456"/>
                  </a:cubicBezTo>
                  <a:cubicBezTo>
                    <a:pt x="639" y="395"/>
                    <a:pt x="669" y="365"/>
                    <a:pt x="669" y="334"/>
                  </a:cubicBezTo>
                  <a:cubicBezTo>
                    <a:pt x="639" y="152"/>
                    <a:pt x="517" y="0"/>
                    <a:pt x="33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4"/>
            <p:cNvSpPr/>
            <p:nvPr/>
          </p:nvSpPr>
          <p:spPr>
            <a:xfrm>
              <a:off x="1717629" y="5188685"/>
              <a:ext cx="1165" cy="1165"/>
            </a:xfrm>
            <a:custGeom>
              <a:rect b="b" l="l" r="r" t="t"/>
              <a:pathLst>
                <a:path extrusionOk="0" h="12" w="12">
                  <a:moveTo>
                    <a:pt x="12" y="1"/>
                  </a:moveTo>
                  <a:lnTo>
                    <a:pt x="12" y="1"/>
                  </a:lnTo>
                  <a:cubicBezTo>
                    <a:pt x="12" y="1"/>
                    <a:pt x="1" y="12"/>
                    <a:pt x="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bg>
      <p:bgPr>
        <a:solidFill>
          <a:schemeClr val="accent3"/>
        </a:solidFill>
      </p:bgPr>
    </p:bg>
    <p:spTree>
      <p:nvGrpSpPr>
        <p:cNvPr id="520" name="Shape 520"/>
        <p:cNvGrpSpPr/>
        <p:nvPr/>
      </p:nvGrpSpPr>
      <p:grpSpPr>
        <a:xfrm>
          <a:off x="0" y="0"/>
          <a:ext cx="0" cy="0"/>
          <a:chOff x="0" y="0"/>
          <a:chExt cx="0" cy="0"/>
        </a:xfrm>
      </p:grpSpPr>
      <p:grpSp>
        <p:nvGrpSpPr>
          <p:cNvPr id="521" name="Google Shape;521;p15"/>
          <p:cNvGrpSpPr/>
          <p:nvPr/>
        </p:nvGrpSpPr>
        <p:grpSpPr>
          <a:xfrm>
            <a:off x="391365" y="302888"/>
            <a:ext cx="8208636" cy="4441773"/>
            <a:chOff x="391365" y="302888"/>
            <a:chExt cx="8208636" cy="4441773"/>
          </a:xfrm>
        </p:grpSpPr>
        <p:sp>
          <p:nvSpPr>
            <p:cNvPr id="522" name="Google Shape;522;p15"/>
            <p:cNvSpPr/>
            <p:nvPr/>
          </p:nvSpPr>
          <p:spPr>
            <a:xfrm flipH="1" rot="10800000">
              <a:off x="2731092" y="4036881"/>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5"/>
            <p:cNvSpPr/>
            <p:nvPr/>
          </p:nvSpPr>
          <p:spPr>
            <a:xfrm flipH="1" rot="10800000">
              <a:off x="3074867" y="2699883"/>
              <a:ext cx="86310" cy="84516"/>
            </a:xfrm>
            <a:custGeom>
              <a:rect b="b" l="l" r="r" t="t"/>
              <a:pathLst>
                <a:path extrusionOk="0" h="1460" w="1491">
                  <a:moveTo>
                    <a:pt x="730" y="0"/>
                  </a:moveTo>
                  <a:cubicBezTo>
                    <a:pt x="669" y="152"/>
                    <a:pt x="578" y="335"/>
                    <a:pt x="517" y="487"/>
                  </a:cubicBezTo>
                  <a:lnTo>
                    <a:pt x="1" y="487"/>
                  </a:lnTo>
                  <a:cubicBezTo>
                    <a:pt x="122" y="608"/>
                    <a:pt x="244" y="760"/>
                    <a:pt x="396" y="851"/>
                  </a:cubicBezTo>
                  <a:cubicBezTo>
                    <a:pt x="335" y="1064"/>
                    <a:pt x="274" y="1247"/>
                    <a:pt x="244" y="1459"/>
                  </a:cubicBezTo>
                  <a:cubicBezTo>
                    <a:pt x="426" y="1368"/>
                    <a:pt x="578" y="1277"/>
                    <a:pt x="730" y="1155"/>
                  </a:cubicBezTo>
                  <a:cubicBezTo>
                    <a:pt x="913" y="1247"/>
                    <a:pt x="1065" y="1338"/>
                    <a:pt x="1216" y="1429"/>
                  </a:cubicBezTo>
                  <a:cubicBezTo>
                    <a:pt x="1186" y="1247"/>
                    <a:pt x="1125" y="1064"/>
                    <a:pt x="1095" y="912"/>
                  </a:cubicBezTo>
                  <a:lnTo>
                    <a:pt x="1095" y="882"/>
                  </a:lnTo>
                  <a:lnTo>
                    <a:pt x="1490" y="487"/>
                  </a:lnTo>
                  <a:lnTo>
                    <a:pt x="973" y="487"/>
                  </a:lnTo>
                  <a:cubicBezTo>
                    <a:pt x="973" y="487"/>
                    <a:pt x="973" y="487"/>
                    <a:pt x="973" y="456"/>
                  </a:cubicBezTo>
                  <a:lnTo>
                    <a:pt x="730"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5"/>
            <p:cNvSpPr/>
            <p:nvPr/>
          </p:nvSpPr>
          <p:spPr>
            <a:xfrm flipH="1" rot="10800000">
              <a:off x="4845937" y="302888"/>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5"/>
            <p:cNvSpPr/>
            <p:nvPr/>
          </p:nvSpPr>
          <p:spPr>
            <a:xfrm flipH="1" rot="10800000">
              <a:off x="3977125" y="4129294"/>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5"/>
            <p:cNvSpPr/>
            <p:nvPr/>
          </p:nvSpPr>
          <p:spPr>
            <a:xfrm flipH="1" rot="10800000">
              <a:off x="5162261" y="4252436"/>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5"/>
            <p:cNvSpPr/>
            <p:nvPr/>
          </p:nvSpPr>
          <p:spPr>
            <a:xfrm flipH="1" rot="10800000">
              <a:off x="711664" y="4075219"/>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5"/>
            <p:cNvSpPr/>
            <p:nvPr/>
          </p:nvSpPr>
          <p:spPr>
            <a:xfrm flipH="1" rot="10800000">
              <a:off x="391365" y="615164"/>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5"/>
            <p:cNvSpPr/>
            <p:nvPr/>
          </p:nvSpPr>
          <p:spPr>
            <a:xfrm flipH="1" rot="10800000">
              <a:off x="8181528" y="3692001"/>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5"/>
            <p:cNvSpPr/>
            <p:nvPr/>
          </p:nvSpPr>
          <p:spPr>
            <a:xfrm flipH="1" rot="10800000">
              <a:off x="2761025" y="1303203"/>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5"/>
            <p:cNvSpPr/>
            <p:nvPr/>
          </p:nvSpPr>
          <p:spPr>
            <a:xfrm flipH="1" rot="10800000">
              <a:off x="8107556" y="542519"/>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5"/>
            <p:cNvSpPr/>
            <p:nvPr/>
          </p:nvSpPr>
          <p:spPr>
            <a:xfrm flipH="1" rot="10800000">
              <a:off x="1309496" y="1553352"/>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5"/>
            <p:cNvSpPr/>
            <p:nvPr/>
          </p:nvSpPr>
          <p:spPr>
            <a:xfrm flipH="1" rot="10800000">
              <a:off x="391365" y="3006953"/>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5"/>
            <p:cNvSpPr/>
            <p:nvPr/>
          </p:nvSpPr>
          <p:spPr>
            <a:xfrm flipH="1" rot="10800000">
              <a:off x="7927211" y="4149759"/>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5"/>
            <p:cNvSpPr/>
            <p:nvPr/>
          </p:nvSpPr>
          <p:spPr>
            <a:xfrm flipH="1" rot="10800000">
              <a:off x="1038096" y="4704082"/>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5"/>
            <p:cNvSpPr/>
            <p:nvPr/>
          </p:nvSpPr>
          <p:spPr>
            <a:xfrm flipH="1" rot="10800000">
              <a:off x="3108370" y="1862366"/>
              <a:ext cx="52793" cy="38785"/>
            </a:xfrm>
            <a:custGeom>
              <a:rect b="b" l="l" r="r" t="t"/>
              <a:pathLst>
                <a:path extrusionOk="0" h="670" w="912">
                  <a:moveTo>
                    <a:pt x="456" y="1"/>
                  </a:moveTo>
                  <a:cubicBezTo>
                    <a:pt x="0" y="1"/>
                    <a:pt x="0" y="669"/>
                    <a:pt x="456" y="669"/>
                  </a:cubicBezTo>
                  <a:cubicBezTo>
                    <a:pt x="912" y="669"/>
                    <a:pt x="912" y="1"/>
                    <a:pt x="45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5"/>
            <p:cNvSpPr/>
            <p:nvPr/>
          </p:nvSpPr>
          <p:spPr>
            <a:xfrm flipH="1" rot="10800000">
              <a:off x="442496" y="1375619"/>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5"/>
            <p:cNvSpPr/>
            <p:nvPr/>
          </p:nvSpPr>
          <p:spPr>
            <a:xfrm flipH="1" rot="10800000">
              <a:off x="5602703" y="2650556"/>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5"/>
            <p:cNvSpPr/>
            <p:nvPr/>
          </p:nvSpPr>
          <p:spPr>
            <a:xfrm flipH="1" rot="10800000">
              <a:off x="2049561" y="1572057"/>
              <a:ext cx="45789" cy="35253"/>
            </a:xfrm>
            <a:custGeom>
              <a:rect b="b" l="l" r="r" t="t"/>
              <a:pathLst>
                <a:path extrusionOk="0" h="609" w="791">
                  <a:moveTo>
                    <a:pt x="396" y="1"/>
                  </a:moveTo>
                  <a:cubicBezTo>
                    <a:pt x="0" y="1"/>
                    <a:pt x="0" y="609"/>
                    <a:pt x="396" y="609"/>
                  </a:cubicBezTo>
                  <a:cubicBezTo>
                    <a:pt x="791" y="609"/>
                    <a:pt x="791" y="1"/>
                    <a:pt x="39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5"/>
            <p:cNvSpPr/>
            <p:nvPr/>
          </p:nvSpPr>
          <p:spPr>
            <a:xfrm flipH="1" rot="10800000">
              <a:off x="3625194" y="33457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5"/>
            <p:cNvSpPr/>
            <p:nvPr/>
          </p:nvSpPr>
          <p:spPr>
            <a:xfrm flipH="1" rot="10800000">
              <a:off x="908668" y="2189863"/>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5"/>
            <p:cNvSpPr/>
            <p:nvPr/>
          </p:nvSpPr>
          <p:spPr>
            <a:xfrm flipH="1" rot="10800000">
              <a:off x="1149813" y="2000460"/>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5"/>
            <p:cNvSpPr/>
            <p:nvPr/>
          </p:nvSpPr>
          <p:spPr>
            <a:xfrm flipH="1" rot="10800000">
              <a:off x="703738" y="2982280"/>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5"/>
            <p:cNvSpPr/>
            <p:nvPr/>
          </p:nvSpPr>
          <p:spPr>
            <a:xfrm flipH="1" rot="10800000">
              <a:off x="5602712" y="1303443"/>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5"/>
            <p:cNvSpPr/>
            <p:nvPr/>
          </p:nvSpPr>
          <p:spPr>
            <a:xfrm flipH="1" rot="10800000">
              <a:off x="8548944" y="2893959"/>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5"/>
            <p:cNvSpPr/>
            <p:nvPr/>
          </p:nvSpPr>
          <p:spPr>
            <a:xfrm flipH="1" rot="10800000">
              <a:off x="2028421" y="863798"/>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5"/>
            <p:cNvSpPr/>
            <p:nvPr/>
          </p:nvSpPr>
          <p:spPr>
            <a:xfrm flipH="1" rot="10800000">
              <a:off x="8060022" y="2143678"/>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5"/>
            <p:cNvSpPr/>
            <p:nvPr/>
          </p:nvSpPr>
          <p:spPr>
            <a:xfrm flipH="1" rot="10800000">
              <a:off x="3994692" y="2787341"/>
              <a:ext cx="38785" cy="36990"/>
            </a:xfrm>
            <a:custGeom>
              <a:rect b="b" l="l" r="r" t="t"/>
              <a:pathLst>
                <a:path extrusionOk="0" h="639" w="670">
                  <a:moveTo>
                    <a:pt x="335" y="0"/>
                  </a:moveTo>
                  <a:cubicBezTo>
                    <a:pt x="244" y="0"/>
                    <a:pt x="183" y="31"/>
                    <a:pt x="122" y="91"/>
                  </a:cubicBezTo>
                  <a:cubicBezTo>
                    <a:pt x="92" y="122"/>
                    <a:pt x="61" y="152"/>
                    <a:pt x="31" y="213"/>
                  </a:cubicBezTo>
                  <a:cubicBezTo>
                    <a:pt x="31" y="243"/>
                    <a:pt x="0" y="274"/>
                    <a:pt x="31" y="334"/>
                  </a:cubicBezTo>
                  <a:cubicBezTo>
                    <a:pt x="0" y="395"/>
                    <a:pt x="61" y="486"/>
                    <a:pt x="122" y="547"/>
                  </a:cubicBezTo>
                  <a:cubicBezTo>
                    <a:pt x="183" y="608"/>
                    <a:pt x="244" y="638"/>
                    <a:pt x="335" y="638"/>
                  </a:cubicBezTo>
                  <a:cubicBezTo>
                    <a:pt x="426" y="638"/>
                    <a:pt x="487" y="608"/>
                    <a:pt x="548" y="547"/>
                  </a:cubicBezTo>
                  <a:cubicBezTo>
                    <a:pt x="578" y="517"/>
                    <a:pt x="608" y="486"/>
                    <a:pt x="639" y="456"/>
                  </a:cubicBezTo>
                  <a:cubicBezTo>
                    <a:pt x="639" y="395"/>
                    <a:pt x="669" y="365"/>
                    <a:pt x="669" y="334"/>
                  </a:cubicBezTo>
                  <a:cubicBezTo>
                    <a:pt x="639" y="152"/>
                    <a:pt x="517" y="0"/>
                    <a:pt x="33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 name="Google Shape;549;p15"/>
          <p:cNvSpPr/>
          <p:nvPr/>
        </p:nvSpPr>
        <p:spPr>
          <a:xfrm>
            <a:off x="-161725" y="806575"/>
            <a:ext cx="9506355" cy="3474950"/>
          </a:xfrm>
          <a:custGeom>
            <a:rect b="b" l="l" r="r" t="t"/>
            <a:pathLst>
              <a:path extrusionOk="0" h="32483" w="89182">
                <a:moveTo>
                  <a:pt x="11922" y="1"/>
                </a:moveTo>
                <a:cubicBezTo>
                  <a:pt x="11890" y="1"/>
                  <a:pt x="11857" y="3"/>
                  <a:pt x="11825" y="6"/>
                </a:cubicBezTo>
                <a:cubicBezTo>
                  <a:pt x="9910" y="189"/>
                  <a:pt x="9484" y="6268"/>
                  <a:pt x="7843" y="8122"/>
                </a:cubicBezTo>
                <a:cubicBezTo>
                  <a:pt x="7438" y="8586"/>
                  <a:pt x="6996" y="8754"/>
                  <a:pt x="6532" y="8754"/>
                </a:cubicBezTo>
                <a:cubicBezTo>
                  <a:pt x="5330" y="8754"/>
                  <a:pt x="3986" y="7627"/>
                  <a:pt x="2785" y="7627"/>
                </a:cubicBezTo>
                <a:cubicBezTo>
                  <a:pt x="2327" y="7627"/>
                  <a:pt x="1890" y="7791"/>
                  <a:pt x="1490" y="8243"/>
                </a:cubicBezTo>
                <a:cubicBezTo>
                  <a:pt x="518" y="9338"/>
                  <a:pt x="1" y="12073"/>
                  <a:pt x="244" y="14809"/>
                </a:cubicBezTo>
                <a:cubicBezTo>
                  <a:pt x="274" y="15417"/>
                  <a:pt x="366" y="15994"/>
                  <a:pt x="518" y="16602"/>
                </a:cubicBezTo>
                <a:cubicBezTo>
                  <a:pt x="183" y="18031"/>
                  <a:pt x="92" y="19490"/>
                  <a:pt x="244" y="20918"/>
                </a:cubicBezTo>
                <a:cubicBezTo>
                  <a:pt x="274" y="21222"/>
                  <a:pt x="305" y="21526"/>
                  <a:pt x="335" y="21800"/>
                </a:cubicBezTo>
                <a:cubicBezTo>
                  <a:pt x="183" y="22955"/>
                  <a:pt x="122" y="24110"/>
                  <a:pt x="244" y="25265"/>
                </a:cubicBezTo>
                <a:cubicBezTo>
                  <a:pt x="457" y="28000"/>
                  <a:pt x="1460" y="30462"/>
                  <a:pt x="2554" y="31162"/>
                </a:cubicBezTo>
                <a:cubicBezTo>
                  <a:pt x="2810" y="31322"/>
                  <a:pt x="3064" y="31394"/>
                  <a:pt x="3313" y="31394"/>
                </a:cubicBezTo>
                <a:cubicBezTo>
                  <a:pt x="4247" y="31394"/>
                  <a:pt x="5124" y="30379"/>
                  <a:pt x="5867" y="29155"/>
                </a:cubicBezTo>
                <a:cubicBezTo>
                  <a:pt x="7512" y="26395"/>
                  <a:pt x="9081" y="22304"/>
                  <a:pt x="11136" y="22304"/>
                </a:cubicBezTo>
                <a:cubicBezTo>
                  <a:pt x="11321" y="22304"/>
                  <a:pt x="11510" y="22337"/>
                  <a:pt x="11703" y="22408"/>
                </a:cubicBezTo>
                <a:cubicBezTo>
                  <a:pt x="13375" y="23046"/>
                  <a:pt x="14773" y="26298"/>
                  <a:pt x="16354" y="28152"/>
                </a:cubicBezTo>
                <a:cubicBezTo>
                  <a:pt x="17320" y="29273"/>
                  <a:pt x="18356" y="29820"/>
                  <a:pt x="19360" y="29820"/>
                </a:cubicBezTo>
                <a:cubicBezTo>
                  <a:pt x="20725" y="29820"/>
                  <a:pt x="22029" y="28807"/>
                  <a:pt x="23010" y="26845"/>
                </a:cubicBezTo>
                <a:cubicBezTo>
                  <a:pt x="23679" y="25538"/>
                  <a:pt x="24226" y="23836"/>
                  <a:pt x="25077" y="23320"/>
                </a:cubicBezTo>
                <a:cubicBezTo>
                  <a:pt x="25259" y="23211"/>
                  <a:pt x="25442" y="23162"/>
                  <a:pt x="25626" y="23162"/>
                </a:cubicBezTo>
                <a:cubicBezTo>
                  <a:pt x="26831" y="23162"/>
                  <a:pt x="28090" y="25256"/>
                  <a:pt x="29302" y="26389"/>
                </a:cubicBezTo>
                <a:cubicBezTo>
                  <a:pt x="30034" y="27069"/>
                  <a:pt x="30807" y="27409"/>
                  <a:pt x="31556" y="27409"/>
                </a:cubicBezTo>
                <a:cubicBezTo>
                  <a:pt x="32113" y="27409"/>
                  <a:pt x="32657" y="27221"/>
                  <a:pt x="33163" y="26845"/>
                </a:cubicBezTo>
                <a:cubicBezTo>
                  <a:pt x="34564" y="25815"/>
                  <a:pt x="35778" y="23412"/>
                  <a:pt x="37284" y="23412"/>
                </a:cubicBezTo>
                <a:cubicBezTo>
                  <a:pt x="37378" y="23412"/>
                  <a:pt x="37474" y="23421"/>
                  <a:pt x="37570" y="23441"/>
                </a:cubicBezTo>
                <a:cubicBezTo>
                  <a:pt x="39850" y="23958"/>
                  <a:pt x="41734" y="30219"/>
                  <a:pt x="44014" y="30371"/>
                </a:cubicBezTo>
                <a:cubicBezTo>
                  <a:pt x="44044" y="30373"/>
                  <a:pt x="44074" y="30375"/>
                  <a:pt x="44103" y="30375"/>
                </a:cubicBezTo>
                <a:cubicBezTo>
                  <a:pt x="46150" y="30375"/>
                  <a:pt x="47509" y="25291"/>
                  <a:pt x="49546" y="25022"/>
                </a:cubicBezTo>
                <a:cubicBezTo>
                  <a:pt x="49603" y="25014"/>
                  <a:pt x="49660" y="25011"/>
                  <a:pt x="49717" y="25011"/>
                </a:cubicBezTo>
                <a:cubicBezTo>
                  <a:pt x="51568" y="25011"/>
                  <a:pt x="53310" y="28754"/>
                  <a:pt x="55139" y="30523"/>
                </a:cubicBezTo>
                <a:cubicBezTo>
                  <a:pt x="55915" y="31262"/>
                  <a:pt x="56738" y="31634"/>
                  <a:pt x="57535" y="31634"/>
                </a:cubicBezTo>
                <a:cubicBezTo>
                  <a:pt x="58018" y="31634"/>
                  <a:pt x="58491" y="31498"/>
                  <a:pt x="58938" y="31222"/>
                </a:cubicBezTo>
                <a:cubicBezTo>
                  <a:pt x="60571" y="30209"/>
                  <a:pt x="61995" y="27397"/>
                  <a:pt x="63717" y="27397"/>
                </a:cubicBezTo>
                <a:cubicBezTo>
                  <a:pt x="63855" y="27397"/>
                  <a:pt x="63994" y="27415"/>
                  <a:pt x="64136" y="27453"/>
                </a:cubicBezTo>
                <a:cubicBezTo>
                  <a:pt x="65929" y="27970"/>
                  <a:pt x="67510" y="31648"/>
                  <a:pt x="69303" y="32347"/>
                </a:cubicBezTo>
                <a:cubicBezTo>
                  <a:pt x="69531" y="32439"/>
                  <a:pt x="69754" y="32483"/>
                  <a:pt x="69971" y="32483"/>
                </a:cubicBezTo>
                <a:cubicBezTo>
                  <a:pt x="72189" y="32483"/>
                  <a:pt x="73887" y="27981"/>
                  <a:pt x="75686" y="24991"/>
                </a:cubicBezTo>
                <a:cubicBezTo>
                  <a:pt x="76203" y="24110"/>
                  <a:pt x="76780" y="23350"/>
                  <a:pt x="77449" y="23168"/>
                </a:cubicBezTo>
                <a:cubicBezTo>
                  <a:pt x="77568" y="23133"/>
                  <a:pt x="77686" y="23117"/>
                  <a:pt x="77803" y="23117"/>
                </a:cubicBezTo>
                <a:cubicBezTo>
                  <a:pt x="80067" y="23117"/>
                  <a:pt x="82160" y="29207"/>
                  <a:pt x="84501" y="29611"/>
                </a:cubicBezTo>
                <a:cubicBezTo>
                  <a:pt x="84582" y="29626"/>
                  <a:pt x="84663" y="29632"/>
                  <a:pt x="84743" y="29632"/>
                </a:cubicBezTo>
                <a:cubicBezTo>
                  <a:pt x="86215" y="29632"/>
                  <a:pt x="87425" y="27292"/>
                  <a:pt x="88088" y="24323"/>
                </a:cubicBezTo>
                <a:cubicBezTo>
                  <a:pt x="88604" y="21739"/>
                  <a:pt x="88939" y="19095"/>
                  <a:pt x="89030" y="16420"/>
                </a:cubicBezTo>
                <a:cubicBezTo>
                  <a:pt x="89060" y="16116"/>
                  <a:pt x="89091" y="15812"/>
                  <a:pt x="89091" y="15477"/>
                </a:cubicBezTo>
                <a:lnTo>
                  <a:pt x="89182" y="13745"/>
                </a:lnTo>
                <a:lnTo>
                  <a:pt x="89091" y="14657"/>
                </a:lnTo>
                <a:cubicBezTo>
                  <a:pt x="89060" y="14140"/>
                  <a:pt x="89030" y="13623"/>
                  <a:pt x="88969" y="13107"/>
                </a:cubicBezTo>
                <a:cubicBezTo>
                  <a:pt x="88969" y="12772"/>
                  <a:pt x="88999" y="12438"/>
                  <a:pt x="89030" y="12104"/>
                </a:cubicBezTo>
                <a:cubicBezTo>
                  <a:pt x="89060" y="11769"/>
                  <a:pt x="89060" y="11465"/>
                  <a:pt x="89091" y="11131"/>
                </a:cubicBezTo>
                <a:lnTo>
                  <a:pt x="89182" y="9398"/>
                </a:lnTo>
                <a:lnTo>
                  <a:pt x="89060" y="10310"/>
                </a:lnTo>
                <a:cubicBezTo>
                  <a:pt x="89060" y="9581"/>
                  <a:pt x="88999" y="8851"/>
                  <a:pt x="88878" y="8152"/>
                </a:cubicBezTo>
                <a:cubicBezTo>
                  <a:pt x="88939" y="7423"/>
                  <a:pt x="88969" y="6693"/>
                  <a:pt x="89030" y="5964"/>
                </a:cubicBezTo>
                <a:cubicBezTo>
                  <a:pt x="89060" y="5660"/>
                  <a:pt x="89060" y="5325"/>
                  <a:pt x="89091" y="5021"/>
                </a:cubicBezTo>
                <a:lnTo>
                  <a:pt x="89182" y="3289"/>
                </a:lnTo>
                <a:lnTo>
                  <a:pt x="89060" y="4170"/>
                </a:lnTo>
                <a:cubicBezTo>
                  <a:pt x="89060" y="3289"/>
                  <a:pt x="88969" y="2438"/>
                  <a:pt x="88787" y="1556"/>
                </a:cubicBezTo>
                <a:cubicBezTo>
                  <a:pt x="88368" y="846"/>
                  <a:pt x="87908" y="555"/>
                  <a:pt x="87447" y="555"/>
                </a:cubicBezTo>
                <a:cubicBezTo>
                  <a:pt x="86703" y="555"/>
                  <a:pt x="85952" y="1311"/>
                  <a:pt x="85352" y="2286"/>
                </a:cubicBezTo>
                <a:cubicBezTo>
                  <a:pt x="84379" y="3897"/>
                  <a:pt x="83498" y="6055"/>
                  <a:pt x="82312" y="6480"/>
                </a:cubicBezTo>
                <a:cubicBezTo>
                  <a:pt x="82160" y="6534"/>
                  <a:pt x="82008" y="6559"/>
                  <a:pt x="81857" y="6559"/>
                </a:cubicBezTo>
                <a:cubicBezTo>
                  <a:pt x="79498" y="6559"/>
                  <a:pt x="77184" y="523"/>
                  <a:pt x="74791" y="523"/>
                </a:cubicBezTo>
                <a:cubicBezTo>
                  <a:pt x="74786" y="523"/>
                  <a:pt x="74780" y="523"/>
                  <a:pt x="74774" y="523"/>
                </a:cubicBezTo>
                <a:cubicBezTo>
                  <a:pt x="72525" y="553"/>
                  <a:pt x="71127" y="5690"/>
                  <a:pt x="68999" y="6906"/>
                </a:cubicBezTo>
                <a:cubicBezTo>
                  <a:pt x="68631" y="7125"/>
                  <a:pt x="68256" y="7218"/>
                  <a:pt x="67874" y="7218"/>
                </a:cubicBezTo>
                <a:cubicBezTo>
                  <a:pt x="65699" y="7218"/>
                  <a:pt x="63331" y="4193"/>
                  <a:pt x="61123" y="4193"/>
                </a:cubicBezTo>
                <a:cubicBezTo>
                  <a:pt x="60868" y="4193"/>
                  <a:pt x="60616" y="4233"/>
                  <a:pt x="60367" y="4322"/>
                </a:cubicBezTo>
                <a:cubicBezTo>
                  <a:pt x="58223" y="5073"/>
                  <a:pt x="56480" y="9344"/>
                  <a:pt x="54390" y="9344"/>
                </a:cubicBezTo>
                <a:cubicBezTo>
                  <a:pt x="54109" y="9344"/>
                  <a:pt x="53823" y="9267"/>
                  <a:pt x="53528" y="9094"/>
                </a:cubicBezTo>
                <a:cubicBezTo>
                  <a:pt x="51795" y="8091"/>
                  <a:pt x="50427" y="4049"/>
                  <a:pt x="48695" y="3167"/>
                </a:cubicBezTo>
                <a:cubicBezTo>
                  <a:pt x="48449" y="3043"/>
                  <a:pt x="48208" y="2987"/>
                  <a:pt x="47971" y="2987"/>
                </a:cubicBezTo>
                <a:cubicBezTo>
                  <a:pt x="45753" y="2987"/>
                  <a:pt x="43889" y="7900"/>
                  <a:pt x="41718" y="7900"/>
                </a:cubicBezTo>
                <a:cubicBezTo>
                  <a:pt x="41397" y="7900"/>
                  <a:pt x="41068" y="7792"/>
                  <a:pt x="40731" y="7544"/>
                </a:cubicBezTo>
                <a:cubicBezTo>
                  <a:pt x="39637" y="6754"/>
                  <a:pt x="38725" y="4596"/>
                  <a:pt x="37631" y="3897"/>
                </a:cubicBezTo>
                <a:cubicBezTo>
                  <a:pt x="37331" y="3711"/>
                  <a:pt x="37042" y="3628"/>
                  <a:pt x="36761" y="3628"/>
                </a:cubicBezTo>
                <a:cubicBezTo>
                  <a:pt x="34565" y="3628"/>
                  <a:pt x="32851" y="8666"/>
                  <a:pt x="30540" y="8666"/>
                </a:cubicBezTo>
                <a:cubicBezTo>
                  <a:pt x="30442" y="8666"/>
                  <a:pt x="30344" y="8657"/>
                  <a:pt x="30245" y="8638"/>
                </a:cubicBezTo>
                <a:cubicBezTo>
                  <a:pt x="28269" y="8243"/>
                  <a:pt x="26627" y="4717"/>
                  <a:pt x="24652" y="4018"/>
                </a:cubicBezTo>
                <a:cubicBezTo>
                  <a:pt x="24473" y="3956"/>
                  <a:pt x="24297" y="3927"/>
                  <a:pt x="24123" y="3927"/>
                </a:cubicBezTo>
                <a:cubicBezTo>
                  <a:pt x="22003" y="3927"/>
                  <a:pt x="20180" y="8227"/>
                  <a:pt x="18169" y="8227"/>
                </a:cubicBezTo>
                <a:cubicBezTo>
                  <a:pt x="17785" y="8227"/>
                  <a:pt x="17393" y="8070"/>
                  <a:pt x="16992" y="7696"/>
                </a:cubicBezTo>
                <a:cubicBezTo>
                  <a:pt x="15110" y="5963"/>
                  <a:pt x="13785" y="1"/>
                  <a:pt x="11922" y="1"/>
                </a:cubicBezTo>
                <a:close/>
              </a:path>
            </a:pathLst>
          </a:custGeom>
          <a:solidFill>
            <a:schemeClr val="dk1"/>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5"/>
          <p:cNvSpPr txBox="1"/>
          <p:nvPr>
            <p:ph type="title"/>
          </p:nvPr>
        </p:nvSpPr>
        <p:spPr>
          <a:xfrm>
            <a:off x="3476163" y="2962875"/>
            <a:ext cx="4489500" cy="489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900"/>
              <a:buNone/>
              <a:defRPr sz="2600"/>
            </a:lvl1pPr>
            <a:lvl2pPr lvl="1" rtl="0">
              <a:spcBef>
                <a:spcPts val="0"/>
              </a:spcBef>
              <a:spcAft>
                <a:spcPts val="0"/>
              </a:spcAft>
              <a:buSzPts val="1900"/>
              <a:buNone/>
              <a:defRPr sz="1900"/>
            </a:lvl2pPr>
            <a:lvl3pPr lvl="2" rtl="0">
              <a:spcBef>
                <a:spcPts val="0"/>
              </a:spcBef>
              <a:spcAft>
                <a:spcPts val="0"/>
              </a:spcAft>
              <a:buSzPts val="1900"/>
              <a:buNone/>
              <a:defRPr sz="1900"/>
            </a:lvl3pPr>
            <a:lvl4pPr lvl="3" rtl="0">
              <a:spcBef>
                <a:spcPts val="0"/>
              </a:spcBef>
              <a:spcAft>
                <a:spcPts val="0"/>
              </a:spcAft>
              <a:buSzPts val="1900"/>
              <a:buNone/>
              <a:defRPr sz="1900"/>
            </a:lvl4pPr>
            <a:lvl5pPr lvl="4" rtl="0">
              <a:spcBef>
                <a:spcPts val="0"/>
              </a:spcBef>
              <a:spcAft>
                <a:spcPts val="0"/>
              </a:spcAft>
              <a:buSzPts val="1900"/>
              <a:buNone/>
              <a:defRPr sz="1900"/>
            </a:lvl5pPr>
            <a:lvl6pPr lvl="5" rtl="0">
              <a:spcBef>
                <a:spcPts val="0"/>
              </a:spcBef>
              <a:spcAft>
                <a:spcPts val="0"/>
              </a:spcAft>
              <a:buSzPts val="1900"/>
              <a:buNone/>
              <a:defRPr sz="1900"/>
            </a:lvl6pPr>
            <a:lvl7pPr lvl="6" rtl="0">
              <a:spcBef>
                <a:spcPts val="0"/>
              </a:spcBef>
              <a:spcAft>
                <a:spcPts val="0"/>
              </a:spcAft>
              <a:buSzPts val="1900"/>
              <a:buNone/>
              <a:defRPr sz="1900"/>
            </a:lvl7pPr>
            <a:lvl8pPr lvl="7" rtl="0">
              <a:spcBef>
                <a:spcPts val="0"/>
              </a:spcBef>
              <a:spcAft>
                <a:spcPts val="0"/>
              </a:spcAft>
              <a:buSzPts val="1900"/>
              <a:buNone/>
              <a:defRPr sz="1900"/>
            </a:lvl8pPr>
            <a:lvl9pPr lvl="8" rtl="0">
              <a:spcBef>
                <a:spcPts val="0"/>
              </a:spcBef>
              <a:spcAft>
                <a:spcPts val="0"/>
              </a:spcAft>
              <a:buSzPts val="1900"/>
              <a:buNone/>
              <a:defRPr sz="1900"/>
            </a:lvl9pPr>
          </a:lstStyle>
          <a:p/>
        </p:txBody>
      </p:sp>
      <p:sp>
        <p:nvSpPr>
          <p:cNvPr id="551" name="Google Shape;551;p15"/>
          <p:cNvSpPr txBox="1"/>
          <p:nvPr>
            <p:ph idx="1" type="subTitle"/>
          </p:nvPr>
        </p:nvSpPr>
        <p:spPr>
          <a:xfrm>
            <a:off x="1178338" y="1709775"/>
            <a:ext cx="6787200" cy="1253100"/>
          </a:xfrm>
          <a:prstGeom prst="rect">
            <a:avLst/>
          </a:prstGeom>
        </p:spPr>
        <p:txBody>
          <a:bodyPr anchorCtr="0" anchor="ctr" bIns="91425" lIns="91425" spcFirstLastPara="1" rIns="91425" wrap="square" tIns="91425">
            <a:noAutofit/>
          </a:bodyPr>
          <a:lstStyle>
            <a:lvl1pPr lvl="0" algn="r">
              <a:lnSpc>
                <a:spcPct val="100000"/>
              </a:lnSpc>
              <a:spcBef>
                <a:spcPts val="0"/>
              </a:spcBef>
              <a:spcAft>
                <a:spcPts val="0"/>
              </a:spcAft>
              <a:buSzPts val="3300"/>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552" name="Google Shape;552;p15"/>
          <p:cNvGrpSpPr/>
          <p:nvPr/>
        </p:nvGrpSpPr>
        <p:grpSpPr>
          <a:xfrm rot="1394915">
            <a:off x="3168783" y="4144860"/>
            <a:ext cx="457766" cy="446812"/>
            <a:chOff x="3463756" y="5641372"/>
            <a:chExt cx="1013973" cy="989710"/>
          </a:xfrm>
        </p:grpSpPr>
        <p:sp>
          <p:nvSpPr>
            <p:cNvPr id="553" name="Google Shape;553;p15"/>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5"/>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 name="Google Shape;555;p15"/>
          <p:cNvGrpSpPr/>
          <p:nvPr/>
        </p:nvGrpSpPr>
        <p:grpSpPr>
          <a:xfrm flipH="1" rot="8902016">
            <a:off x="1217286" y="268571"/>
            <a:ext cx="461479" cy="450436"/>
            <a:chOff x="4797581" y="5641372"/>
            <a:chExt cx="1013973" cy="989710"/>
          </a:xfrm>
        </p:grpSpPr>
        <p:sp>
          <p:nvSpPr>
            <p:cNvPr id="556" name="Google Shape;556;p15"/>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5"/>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 name="Google Shape;558;p15"/>
          <p:cNvGrpSpPr/>
          <p:nvPr/>
        </p:nvGrpSpPr>
        <p:grpSpPr>
          <a:xfrm rot="1195106">
            <a:off x="6614274" y="733524"/>
            <a:ext cx="391384" cy="382018"/>
            <a:chOff x="6254756" y="5621572"/>
            <a:chExt cx="1013973" cy="989710"/>
          </a:xfrm>
        </p:grpSpPr>
        <p:sp>
          <p:nvSpPr>
            <p:cNvPr id="559" name="Google Shape;559;p15"/>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5"/>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 name="Google Shape;561;p15"/>
          <p:cNvGrpSpPr/>
          <p:nvPr/>
        </p:nvGrpSpPr>
        <p:grpSpPr>
          <a:xfrm flipH="1" rot="8901838">
            <a:off x="6441317" y="4255793"/>
            <a:ext cx="320128" cy="312467"/>
            <a:chOff x="4797581" y="5641372"/>
            <a:chExt cx="1013973" cy="989710"/>
          </a:xfrm>
        </p:grpSpPr>
        <p:sp>
          <p:nvSpPr>
            <p:cNvPr id="562" name="Google Shape;562;p15"/>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5"/>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4" name="Google Shape;564;p15"/>
          <p:cNvSpPr/>
          <p:nvPr/>
        </p:nvSpPr>
        <p:spPr>
          <a:xfrm>
            <a:off x="1070450" y="3897976"/>
            <a:ext cx="649071" cy="615070"/>
          </a:xfrm>
          <a:custGeom>
            <a:rect b="b" l="l" r="r" t="t"/>
            <a:pathLst>
              <a:path extrusionOk="0" h="10428" w="11004">
                <a:moveTo>
                  <a:pt x="4745" y="0"/>
                </a:moveTo>
                <a:cubicBezTo>
                  <a:pt x="3841" y="0"/>
                  <a:pt x="2974" y="300"/>
                  <a:pt x="2249" y="837"/>
                </a:cubicBezTo>
                <a:cubicBezTo>
                  <a:pt x="1429" y="1475"/>
                  <a:pt x="821" y="2326"/>
                  <a:pt x="486" y="3268"/>
                </a:cubicBezTo>
                <a:cubicBezTo>
                  <a:pt x="91" y="4241"/>
                  <a:pt x="0" y="5305"/>
                  <a:pt x="182" y="6308"/>
                </a:cubicBezTo>
                <a:cubicBezTo>
                  <a:pt x="395" y="7311"/>
                  <a:pt x="912" y="8193"/>
                  <a:pt x="1641" y="8892"/>
                </a:cubicBezTo>
                <a:cubicBezTo>
                  <a:pt x="2523" y="9804"/>
                  <a:pt x="3708" y="10320"/>
                  <a:pt x="4985" y="10411"/>
                </a:cubicBezTo>
                <a:cubicBezTo>
                  <a:pt x="5144" y="10422"/>
                  <a:pt x="5302" y="10427"/>
                  <a:pt x="5460" y="10427"/>
                </a:cubicBezTo>
                <a:cubicBezTo>
                  <a:pt x="6668" y="10427"/>
                  <a:pt x="7862" y="10121"/>
                  <a:pt x="8936" y="9530"/>
                </a:cubicBezTo>
                <a:cubicBezTo>
                  <a:pt x="10213" y="8831"/>
                  <a:pt x="11003" y="7493"/>
                  <a:pt x="10943" y="6034"/>
                </a:cubicBezTo>
                <a:cubicBezTo>
                  <a:pt x="10921" y="5887"/>
                  <a:pt x="10798" y="5798"/>
                  <a:pt x="10673" y="5798"/>
                </a:cubicBezTo>
                <a:cubicBezTo>
                  <a:pt x="10618" y="5798"/>
                  <a:pt x="10563" y="5815"/>
                  <a:pt x="10517" y="5852"/>
                </a:cubicBezTo>
                <a:cubicBezTo>
                  <a:pt x="9818" y="6430"/>
                  <a:pt x="8967" y="6794"/>
                  <a:pt x="8055" y="6825"/>
                </a:cubicBezTo>
                <a:cubicBezTo>
                  <a:pt x="7295" y="6825"/>
                  <a:pt x="6535" y="6582"/>
                  <a:pt x="5897" y="6186"/>
                </a:cubicBezTo>
                <a:cubicBezTo>
                  <a:pt x="4711" y="5427"/>
                  <a:pt x="3648" y="3968"/>
                  <a:pt x="3830" y="2478"/>
                </a:cubicBezTo>
                <a:cubicBezTo>
                  <a:pt x="3952" y="1566"/>
                  <a:pt x="4499" y="958"/>
                  <a:pt x="5259" y="502"/>
                </a:cubicBezTo>
                <a:cubicBezTo>
                  <a:pt x="5463" y="357"/>
                  <a:pt x="5359" y="14"/>
                  <a:pt x="5135" y="14"/>
                </a:cubicBezTo>
                <a:cubicBezTo>
                  <a:pt x="5126" y="14"/>
                  <a:pt x="5116" y="15"/>
                  <a:pt x="5107" y="16"/>
                </a:cubicBezTo>
                <a:cubicBezTo>
                  <a:pt x="4986" y="5"/>
                  <a:pt x="4865" y="0"/>
                  <a:pt x="4745" y="0"/>
                </a:cubicBezTo>
                <a:close/>
              </a:path>
            </a:pathLst>
          </a:custGeom>
          <a:solidFill>
            <a:schemeClr val="accent6"/>
          </a:solidFill>
          <a:ln cap="flat" cmpd="sng" w="68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1_1">
    <p:bg>
      <p:bgPr>
        <a:solidFill>
          <a:schemeClr val="accent3"/>
        </a:solidFill>
      </p:bgPr>
    </p:bg>
    <p:spTree>
      <p:nvGrpSpPr>
        <p:cNvPr id="565" name="Shape 565"/>
        <p:cNvGrpSpPr/>
        <p:nvPr/>
      </p:nvGrpSpPr>
      <p:grpSpPr>
        <a:xfrm>
          <a:off x="0" y="0"/>
          <a:ext cx="0" cy="0"/>
          <a:chOff x="0" y="0"/>
          <a:chExt cx="0" cy="0"/>
        </a:xfrm>
      </p:grpSpPr>
      <p:grpSp>
        <p:nvGrpSpPr>
          <p:cNvPr id="566" name="Google Shape;566;p16"/>
          <p:cNvGrpSpPr/>
          <p:nvPr/>
        </p:nvGrpSpPr>
        <p:grpSpPr>
          <a:xfrm>
            <a:off x="-1465961" y="707213"/>
            <a:ext cx="12075825" cy="1712327"/>
            <a:chOff x="-642987" y="859425"/>
            <a:chExt cx="10429975" cy="1259527"/>
          </a:xfrm>
        </p:grpSpPr>
        <p:sp>
          <p:nvSpPr>
            <p:cNvPr id="567" name="Google Shape;567;p16"/>
            <p:cNvSpPr/>
            <p:nvPr/>
          </p:nvSpPr>
          <p:spPr>
            <a:xfrm>
              <a:off x="-632363" y="866954"/>
              <a:ext cx="10258516" cy="965028"/>
            </a:xfrm>
            <a:custGeom>
              <a:rect b="b" l="l" r="r" t="t"/>
              <a:pathLst>
                <a:path extrusionOk="0" h="4486" w="28001">
                  <a:moveTo>
                    <a:pt x="27048" y="0"/>
                  </a:moveTo>
                  <a:cubicBezTo>
                    <a:pt x="26751" y="0"/>
                    <a:pt x="26462" y="201"/>
                    <a:pt x="26216" y="439"/>
                  </a:cubicBezTo>
                  <a:cubicBezTo>
                    <a:pt x="25668" y="969"/>
                    <a:pt x="25145" y="1762"/>
                    <a:pt x="24495" y="1762"/>
                  </a:cubicBezTo>
                  <a:cubicBezTo>
                    <a:pt x="24443" y="1762"/>
                    <a:pt x="24390" y="1757"/>
                    <a:pt x="24337" y="1746"/>
                  </a:cubicBezTo>
                  <a:cubicBezTo>
                    <a:pt x="23822" y="1651"/>
                    <a:pt x="23402" y="1050"/>
                    <a:pt x="22916" y="716"/>
                  </a:cubicBezTo>
                  <a:cubicBezTo>
                    <a:pt x="22636" y="521"/>
                    <a:pt x="22331" y="427"/>
                    <a:pt x="22029" y="427"/>
                  </a:cubicBezTo>
                  <a:cubicBezTo>
                    <a:pt x="21591" y="427"/>
                    <a:pt x="21160" y="627"/>
                    <a:pt x="20826" y="1011"/>
                  </a:cubicBezTo>
                  <a:cubicBezTo>
                    <a:pt x="20607" y="1259"/>
                    <a:pt x="20426" y="1584"/>
                    <a:pt x="20158" y="1689"/>
                  </a:cubicBezTo>
                  <a:cubicBezTo>
                    <a:pt x="20096" y="1712"/>
                    <a:pt x="20033" y="1722"/>
                    <a:pt x="19971" y="1722"/>
                  </a:cubicBezTo>
                  <a:cubicBezTo>
                    <a:pt x="19597" y="1722"/>
                    <a:pt x="19226" y="1349"/>
                    <a:pt x="18842" y="1145"/>
                  </a:cubicBezTo>
                  <a:cubicBezTo>
                    <a:pt x="18645" y="1031"/>
                    <a:pt x="18423" y="973"/>
                    <a:pt x="18199" y="973"/>
                  </a:cubicBezTo>
                  <a:cubicBezTo>
                    <a:pt x="18010" y="973"/>
                    <a:pt x="17819" y="1014"/>
                    <a:pt x="17640" y="1097"/>
                  </a:cubicBezTo>
                  <a:cubicBezTo>
                    <a:pt x="17185" y="1307"/>
                    <a:pt x="16790" y="1768"/>
                    <a:pt x="16315" y="1768"/>
                  </a:cubicBezTo>
                  <a:cubicBezTo>
                    <a:pt x="16293" y="1768"/>
                    <a:pt x="16270" y="1767"/>
                    <a:pt x="16247" y="1765"/>
                  </a:cubicBezTo>
                  <a:cubicBezTo>
                    <a:pt x="15532" y="1689"/>
                    <a:pt x="14978" y="534"/>
                    <a:pt x="14272" y="525"/>
                  </a:cubicBezTo>
                  <a:cubicBezTo>
                    <a:pt x="14269" y="525"/>
                    <a:pt x="14266" y="525"/>
                    <a:pt x="14263" y="525"/>
                  </a:cubicBezTo>
                  <a:cubicBezTo>
                    <a:pt x="13600" y="525"/>
                    <a:pt x="13153" y="1498"/>
                    <a:pt x="12498" y="1565"/>
                  </a:cubicBezTo>
                  <a:cubicBezTo>
                    <a:pt x="12472" y="1568"/>
                    <a:pt x="12446" y="1569"/>
                    <a:pt x="12420" y="1569"/>
                  </a:cubicBezTo>
                  <a:cubicBezTo>
                    <a:pt x="11850" y="1569"/>
                    <a:pt x="11338" y="893"/>
                    <a:pt x="10790" y="592"/>
                  </a:cubicBezTo>
                  <a:cubicBezTo>
                    <a:pt x="10572" y="466"/>
                    <a:pt x="10327" y="401"/>
                    <a:pt x="10081" y="401"/>
                  </a:cubicBezTo>
                  <a:cubicBezTo>
                    <a:pt x="9917" y="401"/>
                    <a:pt x="9754" y="430"/>
                    <a:pt x="9598" y="487"/>
                  </a:cubicBezTo>
                  <a:cubicBezTo>
                    <a:pt x="9071" y="692"/>
                    <a:pt x="8604" y="1239"/>
                    <a:pt x="8054" y="1239"/>
                  </a:cubicBezTo>
                  <a:cubicBezTo>
                    <a:pt x="8015" y="1239"/>
                    <a:pt x="7977" y="1236"/>
                    <a:pt x="7938" y="1231"/>
                  </a:cubicBezTo>
                  <a:cubicBezTo>
                    <a:pt x="7384" y="1155"/>
                    <a:pt x="6917" y="477"/>
                    <a:pt x="6354" y="363"/>
                  </a:cubicBezTo>
                  <a:cubicBezTo>
                    <a:pt x="6291" y="349"/>
                    <a:pt x="6229" y="343"/>
                    <a:pt x="6168" y="343"/>
                  </a:cubicBezTo>
                  <a:cubicBezTo>
                    <a:pt x="5465" y="343"/>
                    <a:pt x="4900" y="1206"/>
                    <a:pt x="4303" y="1794"/>
                  </a:cubicBezTo>
                  <a:cubicBezTo>
                    <a:pt x="4150" y="1956"/>
                    <a:pt x="3960" y="2080"/>
                    <a:pt x="3740" y="2147"/>
                  </a:cubicBezTo>
                  <a:cubicBezTo>
                    <a:pt x="3697" y="2156"/>
                    <a:pt x="3653" y="2160"/>
                    <a:pt x="3610" y="2160"/>
                  </a:cubicBezTo>
                  <a:cubicBezTo>
                    <a:pt x="2911" y="2160"/>
                    <a:pt x="2294" y="1056"/>
                    <a:pt x="1575" y="1002"/>
                  </a:cubicBezTo>
                  <a:cubicBezTo>
                    <a:pt x="1556" y="1000"/>
                    <a:pt x="1537" y="1000"/>
                    <a:pt x="1518" y="1000"/>
                  </a:cubicBezTo>
                  <a:cubicBezTo>
                    <a:pt x="1055" y="1000"/>
                    <a:pt x="649" y="1445"/>
                    <a:pt x="411" y="2013"/>
                  </a:cubicBezTo>
                  <a:cubicBezTo>
                    <a:pt x="172" y="2605"/>
                    <a:pt x="86" y="3311"/>
                    <a:pt x="1" y="3997"/>
                  </a:cubicBezTo>
                  <a:lnTo>
                    <a:pt x="46" y="3788"/>
                  </a:lnTo>
                  <a:lnTo>
                    <a:pt x="46" y="3788"/>
                  </a:lnTo>
                  <a:cubicBezTo>
                    <a:pt x="43" y="3963"/>
                    <a:pt x="66" y="4139"/>
                    <a:pt x="115" y="4312"/>
                  </a:cubicBezTo>
                  <a:cubicBezTo>
                    <a:pt x="234" y="4435"/>
                    <a:pt x="369" y="4485"/>
                    <a:pt x="509" y="4485"/>
                  </a:cubicBezTo>
                  <a:cubicBezTo>
                    <a:pt x="750" y="4485"/>
                    <a:pt x="1003" y="4334"/>
                    <a:pt x="1203" y="4141"/>
                  </a:cubicBezTo>
                  <a:cubicBezTo>
                    <a:pt x="1517" y="3845"/>
                    <a:pt x="1794" y="3425"/>
                    <a:pt x="2185" y="3339"/>
                  </a:cubicBezTo>
                  <a:cubicBezTo>
                    <a:pt x="2241" y="3326"/>
                    <a:pt x="2296" y="3320"/>
                    <a:pt x="2352" y="3320"/>
                  </a:cubicBezTo>
                  <a:cubicBezTo>
                    <a:pt x="3072" y="3320"/>
                    <a:pt x="3739" y="4389"/>
                    <a:pt x="4485" y="4389"/>
                  </a:cubicBezTo>
                  <a:cubicBezTo>
                    <a:pt x="4491" y="4389"/>
                    <a:pt x="4497" y="4389"/>
                    <a:pt x="4503" y="4389"/>
                  </a:cubicBezTo>
                  <a:cubicBezTo>
                    <a:pt x="5200" y="4370"/>
                    <a:pt x="5677" y="3396"/>
                    <a:pt x="6345" y="3148"/>
                  </a:cubicBezTo>
                  <a:cubicBezTo>
                    <a:pt x="6474" y="3100"/>
                    <a:pt x="6605" y="3080"/>
                    <a:pt x="6737" y="3080"/>
                  </a:cubicBezTo>
                  <a:cubicBezTo>
                    <a:pt x="7406" y="3080"/>
                    <a:pt x="8107" y="3596"/>
                    <a:pt x="8783" y="3596"/>
                  </a:cubicBezTo>
                  <a:cubicBezTo>
                    <a:pt x="8871" y="3596"/>
                    <a:pt x="8958" y="3588"/>
                    <a:pt x="9044" y="3568"/>
                  </a:cubicBezTo>
                  <a:cubicBezTo>
                    <a:pt x="9726" y="3406"/>
                    <a:pt x="10308" y="2576"/>
                    <a:pt x="10975" y="2576"/>
                  </a:cubicBezTo>
                  <a:cubicBezTo>
                    <a:pt x="11055" y="2576"/>
                    <a:pt x="11137" y="2588"/>
                    <a:pt x="11220" y="2614"/>
                  </a:cubicBezTo>
                  <a:cubicBezTo>
                    <a:pt x="11754" y="2795"/>
                    <a:pt x="12154" y="3530"/>
                    <a:pt x="12689" y="3683"/>
                  </a:cubicBezTo>
                  <a:cubicBezTo>
                    <a:pt x="12758" y="3702"/>
                    <a:pt x="12826" y="3711"/>
                    <a:pt x="12894" y="3711"/>
                  </a:cubicBezTo>
                  <a:cubicBezTo>
                    <a:pt x="13605" y="3711"/>
                    <a:pt x="14235" y="2745"/>
                    <a:pt x="14927" y="2745"/>
                  </a:cubicBezTo>
                  <a:cubicBezTo>
                    <a:pt x="15023" y="2745"/>
                    <a:pt x="15119" y="2763"/>
                    <a:pt x="15217" y="2805"/>
                  </a:cubicBezTo>
                  <a:cubicBezTo>
                    <a:pt x="15551" y="2939"/>
                    <a:pt x="15827" y="3339"/>
                    <a:pt x="16161" y="3454"/>
                  </a:cubicBezTo>
                  <a:cubicBezTo>
                    <a:pt x="16236" y="3480"/>
                    <a:pt x="16309" y="3492"/>
                    <a:pt x="16380" y="3492"/>
                  </a:cubicBezTo>
                  <a:cubicBezTo>
                    <a:pt x="17102" y="3492"/>
                    <a:pt x="17675" y="2287"/>
                    <a:pt x="18427" y="2287"/>
                  </a:cubicBezTo>
                  <a:cubicBezTo>
                    <a:pt x="18447" y="2287"/>
                    <a:pt x="18468" y="2288"/>
                    <a:pt x="18489" y="2290"/>
                  </a:cubicBezTo>
                  <a:cubicBezTo>
                    <a:pt x="19109" y="2338"/>
                    <a:pt x="19605" y="3215"/>
                    <a:pt x="20225" y="3330"/>
                  </a:cubicBezTo>
                  <a:cubicBezTo>
                    <a:pt x="20274" y="3339"/>
                    <a:pt x="20323" y="3343"/>
                    <a:pt x="20371" y="3343"/>
                  </a:cubicBezTo>
                  <a:cubicBezTo>
                    <a:pt x="21049" y="3343"/>
                    <a:pt x="21665" y="2494"/>
                    <a:pt x="22309" y="2494"/>
                  </a:cubicBezTo>
                  <a:cubicBezTo>
                    <a:pt x="22424" y="2494"/>
                    <a:pt x="22540" y="2521"/>
                    <a:pt x="22658" y="2586"/>
                  </a:cubicBezTo>
                  <a:cubicBezTo>
                    <a:pt x="23226" y="2893"/>
                    <a:pt x="23594" y="3980"/>
                    <a:pt x="24169" y="3980"/>
                  </a:cubicBezTo>
                  <a:cubicBezTo>
                    <a:pt x="24184" y="3980"/>
                    <a:pt x="24198" y="3980"/>
                    <a:pt x="24213" y="3978"/>
                  </a:cubicBezTo>
                  <a:cubicBezTo>
                    <a:pt x="24814" y="3921"/>
                    <a:pt x="24995" y="2786"/>
                    <a:pt x="25520" y="2423"/>
                  </a:cubicBezTo>
                  <a:cubicBezTo>
                    <a:pt x="25657" y="2329"/>
                    <a:pt x="25805" y="2295"/>
                    <a:pt x="25959" y="2295"/>
                  </a:cubicBezTo>
                  <a:cubicBezTo>
                    <a:pt x="26317" y="2295"/>
                    <a:pt x="26709" y="2475"/>
                    <a:pt x="27070" y="2475"/>
                  </a:cubicBezTo>
                  <a:cubicBezTo>
                    <a:pt x="27225" y="2475"/>
                    <a:pt x="27375" y="2442"/>
                    <a:pt x="27514" y="2347"/>
                  </a:cubicBezTo>
                  <a:cubicBezTo>
                    <a:pt x="27819" y="2137"/>
                    <a:pt x="28000" y="1622"/>
                    <a:pt x="27943" y="1116"/>
                  </a:cubicBezTo>
                  <a:cubicBezTo>
                    <a:pt x="27895" y="611"/>
                    <a:pt x="27600" y="162"/>
                    <a:pt x="27266" y="38"/>
                  </a:cubicBezTo>
                  <a:cubicBezTo>
                    <a:pt x="27193" y="12"/>
                    <a:pt x="27120" y="0"/>
                    <a:pt x="270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6"/>
            <p:cNvSpPr/>
            <p:nvPr/>
          </p:nvSpPr>
          <p:spPr>
            <a:xfrm>
              <a:off x="-642987" y="859425"/>
              <a:ext cx="10303945" cy="982453"/>
            </a:xfrm>
            <a:custGeom>
              <a:rect b="b" l="l" r="r" t="t"/>
              <a:pathLst>
                <a:path extrusionOk="0" h="4567" w="28125">
                  <a:moveTo>
                    <a:pt x="27068" y="73"/>
                  </a:moveTo>
                  <a:cubicBezTo>
                    <a:pt x="27074" y="73"/>
                    <a:pt x="27079" y="73"/>
                    <a:pt x="27085" y="73"/>
                  </a:cubicBezTo>
                  <a:cubicBezTo>
                    <a:pt x="27457" y="102"/>
                    <a:pt x="27705" y="455"/>
                    <a:pt x="27829" y="770"/>
                  </a:cubicBezTo>
                  <a:cubicBezTo>
                    <a:pt x="28039" y="1342"/>
                    <a:pt x="27934" y="2420"/>
                    <a:pt x="27142" y="2477"/>
                  </a:cubicBezTo>
                  <a:cubicBezTo>
                    <a:pt x="27123" y="2479"/>
                    <a:pt x="27104" y="2479"/>
                    <a:pt x="27085" y="2479"/>
                  </a:cubicBezTo>
                  <a:cubicBezTo>
                    <a:pt x="26721" y="2479"/>
                    <a:pt x="26343" y="2292"/>
                    <a:pt x="25977" y="2292"/>
                  </a:cubicBezTo>
                  <a:cubicBezTo>
                    <a:pt x="25852" y="2292"/>
                    <a:pt x="25728" y="2314"/>
                    <a:pt x="25606" y="2373"/>
                  </a:cubicBezTo>
                  <a:cubicBezTo>
                    <a:pt x="25177" y="2573"/>
                    <a:pt x="25005" y="3126"/>
                    <a:pt x="24776" y="3498"/>
                  </a:cubicBezTo>
                  <a:cubicBezTo>
                    <a:pt x="24652" y="3689"/>
                    <a:pt x="24509" y="3918"/>
                    <a:pt x="24271" y="3966"/>
                  </a:cubicBezTo>
                  <a:cubicBezTo>
                    <a:pt x="24243" y="3971"/>
                    <a:pt x="24216" y="3974"/>
                    <a:pt x="24189" y="3974"/>
                  </a:cubicBezTo>
                  <a:cubicBezTo>
                    <a:pt x="23986" y="3974"/>
                    <a:pt x="23814" y="3823"/>
                    <a:pt x="23679" y="3679"/>
                  </a:cubicBezTo>
                  <a:cubicBezTo>
                    <a:pt x="23355" y="3327"/>
                    <a:pt x="23126" y="2821"/>
                    <a:pt x="22687" y="2582"/>
                  </a:cubicBezTo>
                  <a:cubicBezTo>
                    <a:pt x="22554" y="2510"/>
                    <a:pt x="22425" y="2480"/>
                    <a:pt x="22301" y="2480"/>
                  </a:cubicBezTo>
                  <a:cubicBezTo>
                    <a:pt x="21635" y="2480"/>
                    <a:pt x="21068" y="3339"/>
                    <a:pt x="20391" y="3339"/>
                  </a:cubicBezTo>
                  <a:cubicBezTo>
                    <a:pt x="20285" y="3339"/>
                    <a:pt x="20176" y="3318"/>
                    <a:pt x="20063" y="3269"/>
                  </a:cubicBezTo>
                  <a:cubicBezTo>
                    <a:pt x="19558" y="3050"/>
                    <a:pt x="19243" y="2516"/>
                    <a:pt x="18718" y="2325"/>
                  </a:cubicBezTo>
                  <a:cubicBezTo>
                    <a:pt x="18629" y="2293"/>
                    <a:pt x="18543" y="2279"/>
                    <a:pt x="18458" y="2279"/>
                  </a:cubicBezTo>
                  <a:cubicBezTo>
                    <a:pt x="18134" y="2279"/>
                    <a:pt x="17842" y="2485"/>
                    <a:pt x="17593" y="2697"/>
                  </a:cubicBezTo>
                  <a:cubicBezTo>
                    <a:pt x="17278" y="2974"/>
                    <a:pt x="16915" y="3441"/>
                    <a:pt x="16457" y="3489"/>
                  </a:cubicBezTo>
                  <a:cubicBezTo>
                    <a:pt x="16439" y="3490"/>
                    <a:pt x="16420" y="3491"/>
                    <a:pt x="16402" y="3491"/>
                  </a:cubicBezTo>
                  <a:cubicBezTo>
                    <a:pt x="15857" y="3491"/>
                    <a:pt x="15581" y="2818"/>
                    <a:pt x="15045" y="2745"/>
                  </a:cubicBezTo>
                  <a:cubicBezTo>
                    <a:pt x="15006" y="2739"/>
                    <a:pt x="14968" y="2736"/>
                    <a:pt x="14930" y="2736"/>
                  </a:cubicBezTo>
                  <a:cubicBezTo>
                    <a:pt x="14199" y="2736"/>
                    <a:pt x="13629" y="3712"/>
                    <a:pt x="12923" y="3712"/>
                  </a:cubicBezTo>
                  <a:cubicBezTo>
                    <a:pt x="12784" y="3712"/>
                    <a:pt x="12640" y="3674"/>
                    <a:pt x="12489" y="3584"/>
                  </a:cubicBezTo>
                  <a:cubicBezTo>
                    <a:pt x="12021" y="3298"/>
                    <a:pt x="11706" y="2697"/>
                    <a:pt x="11144" y="2592"/>
                  </a:cubicBezTo>
                  <a:cubicBezTo>
                    <a:pt x="11090" y="2582"/>
                    <a:pt x="11037" y="2578"/>
                    <a:pt x="10984" y="2578"/>
                  </a:cubicBezTo>
                  <a:cubicBezTo>
                    <a:pt x="10527" y="2578"/>
                    <a:pt x="10130" y="2927"/>
                    <a:pt x="9779" y="3183"/>
                  </a:cubicBezTo>
                  <a:cubicBezTo>
                    <a:pt x="9550" y="3365"/>
                    <a:pt x="9293" y="3498"/>
                    <a:pt x="9007" y="3575"/>
                  </a:cubicBezTo>
                  <a:cubicBezTo>
                    <a:pt x="8937" y="3583"/>
                    <a:pt x="8867" y="3587"/>
                    <a:pt x="8798" y="3587"/>
                  </a:cubicBezTo>
                  <a:cubicBezTo>
                    <a:pt x="8563" y="3587"/>
                    <a:pt x="8331" y="3539"/>
                    <a:pt x="8110" y="3451"/>
                  </a:cubicBezTo>
                  <a:cubicBezTo>
                    <a:pt x="7686" y="3309"/>
                    <a:pt x="7229" y="3071"/>
                    <a:pt x="6767" y="3071"/>
                  </a:cubicBezTo>
                  <a:cubicBezTo>
                    <a:pt x="6668" y="3071"/>
                    <a:pt x="6569" y="3082"/>
                    <a:pt x="6469" y="3107"/>
                  </a:cubicBezTo>
                  <a:cubicBezTo>
                    <a:pt x="5935" y="3241"/>
                    <a:pt x="5591" y="3737"/>
                    <a:pt x="5191" y="4061"/>
                  </a:cubicBezTo>
                  <a:cubicBezTo>
                    <a:pt x="4987" y="4228"/>
                    <a:pt x="4748" y="4376"/>
                    <a:pt x="4481" y="4376"/>
                  </a:cubicBezTo>
                  <a:cubicBezTo>
                    <a:pt x="4473" y="4376"/>
                    <a:pt x="4464" y="4376"/>
                    <a:pt x="4456" y="4376"/>
                  </a:cubicBezTo>
                  <a:cubicBezTo>
                    <a:pt x="4170" y="4357"/>
                    <a:pt x="3950" y="4214"/>
                    <a:pt x="3741" y="4071"/>
                  </a:cubicBezTo>
                  <a:cubicBezTo>
                    <a:pt x="3349" y="3794"/>
                    <a:pt x="2968" y="3384"/>
                    <a:pt x="2481" y="3317"/>
                  </a:cubicBezTo>
                  <a:cubicBezTo>
                    <a:pt x="2443" y="3312"/>
                    <a:pt x="2406" y="3309"/>
                    <a:pt x="2369" y="3309"/>
                  </a:cubicBezTo>
                  <a:cubicBezTo>
                    <a:pt x="1826" y="3309"/>
                    <a:pt x="1493" y="3882"/>
                    <a:pt x="1117" y="4204"/>
                  </a:cubicBezTo>
                  <a:cubicBezTo>
                    <a:pt x="993" y="4328"/>
                    <a:pt x="840" y="4414"/>
                    <a:pt x="669" y="4452"/>
                  </a:cubicBezTo>
                  <a:cubicBezTo>
                    <a:pt x="625" y="4463"/>
                    <a:pt x="577" y="4469"/>
                    <a:pt x="529" y="4469"/>
                  </a:cubicBezTo>
                  <a:cubicBezTo>
                    <a:pt x="366" y="4469"/>
                    <a:pt x="196" y="4402"/>
                    <a:pt x="144" y="4233"/>
                  </a:cubicBezTo>
                  <a:cubicBezTo>
                    <a:pt x="120" y="4130"/>
                    <a:pt x="105" y="4027"/>
                    <a:pt x="99" y="3923"/>
                  </a:cubicBezTo>
                  <a:lnTo>
                    <a:pt x="99" y="3923"/>
                  </a:lnTo>
                  <a:cubicBezTo>
                    <a:pt x="121" y="3740"/>
                    <a:pt x="143" y="3553"/>
                    <a:pt x="169" y="3365"/>
                  </a:cubicBezTo>
                  <a:lnTo>
                    <a:pt x="169" y="3365"/>
                  </a:lnTo>
                  <a:cubicBezTo>
                    <a:pt x="190" y="3297"/>
                    <a:pt x="217" y="3230"/>
                    <a:pt x="249" y="3164"/>
                  </a:cubicBezTo>
                  <a:cubicBezTo>
                    <a:pt x="262" y="3131"/>
                    <a:pt x="234" y="3098"/>
                    <a:pt x="209" y="3097"/>
                  </a:cubicBezTo>
                  <a:lnTo>
                    <a:pt x="209" y="3097"/>
                  </a:lnTo>
                  <a:cubicBezTo>
                    <a:pt x="287" y="2620"/>
                    <a:pt x="407" y="2149"/>
                    <a:pt x="650" y="1733"/>
                  </a:cubicBezTo>
                  <a:cubicBezTo>
                    <a:pt x="812" y="1457"/>
                    <a:pt x="1050" y="1180"/>
                    <a:pt x="1365" y="1085"/>
                  </a:cubicBezTo>
                  <a:cubicBezTo>
                    <a:pt x="1426" y="1068"/>
                    <a:pt x="1486" y="1060"/>
                    <a:pt x="1545" y="1060"/>
                  </a:cubicBezTo>
                  <a:cubicBezTo>
                    <a:pt x="1757" y="1060"/>
                    <a:pt x="1957" y="1156"/>
                    <a:pt x="2128" y="1275"/>
                  </a:cubicBezTo>
                  <a:cubicBezTo>
                    <a:pt x="2548" y="1552"/>
                    <a:pt x="2882" y="1981"/>
                    <a:pt x="3349" y="2163"/>
                  </a:cubicBezTo>
                  <a:cubicBezTo>
                    <a:pt x="3449" y="2202"/>
                    <a:pt x="3543" y="2220"/>
                    <a:pt x="3634" y="2220"/>
                  </a:cubicBezTo>
                  <a:cubicBezTo>
                    <a:pt x="4068" y="2220"/>
                    <a:pt x="4412" y="1818"/>
                    <a:pt x="4704" y="1495"/>
                  </a:cubicBezTo>
                  <a:cubicBezTo>
                    <a:pt x="5076" y="1085"/>
                    <a:pt x="5534" y="465"/>
                    <a:pt x="6135" y="417"/>
                  </a:cubicBezTo>
                  <a:cubicBezTo>
                    <a:pt x="6162" y="414"/>
                    <a:pt x="6188" y="413"/>
                    <a:pt x="6213" y="413"/>
                  </a:cubicBezTo>
                  <a:cubicBezTo>
                    <a:pt x="6801" y="413"/>
                    <a:pt x="7216" y="1018"/>
                    <a:pt x="7728" y="1237"/>
                  </a:cubicBezTo>
                  <a:cubicBezTo>
                    <a:pt x="7847" y="1285"/>
                    <a:pt x="7961" y="1306"/>
                    <a:pt x="8072" y="1306"/>
                  </a:cubicBezTo>
                  <a:cubicBezTo>
                    <a:pt x="8514" y="1306"/>
                    <a:pt x="8902" y="978"/>
                    <a:pt x="9283" y="741"/>
                  </a:cubicBezTo>
                  <a:cubicBezTo>
                    <a:pt x="9542" y="582"/>
                    <a:pt x="9824" y="470"/>
                    <a:pt x="10122" y="470"/>
                  </a:cubicBezTo>
                  <a:cubicBezTo>
                    <a:pt x="10197" y="470"/>
                    <a:pt x="10274" y="478"/>
                    <a:pt x="10352" y="493"/>
                  </a:cubicBezTo>
                  <a:cubicBezTo>
                    <a:pt x="10724" y="569"/>
                    <a:pt x="11020" y="798"/>
                    <a:pt x="11306" y="1027"/>
                  </a:cubicBezTo>
                  <a:cubicBezTo>
                    <a:pt x="11622" y="1288"/>
                    <a:pt x="12009" y="1640"/>
                    <a:pt x="12442" y="1640"/>
                  </a:cubicBezTo>
                  <a:cubicBezTo>
                    <a:pt x="12532" y="1640"/>
                    <a:pt x="12624" y="1625"/>
                    <a:pt x="12718" y="1590"/>
                  </a:cubicBezTo>
                  <a:cubicBezTo>
                    <a:pt x="13195" y="1409"/>
                    <a:pt x="13481" y="922"/>
                    <a:pt x="13929" y="684"/>
                  </a:cubicBezTo>
                  <a:cubicBezTo>
                    <a:pt x="14043" y="625"/>
                    <a:pt x="14153" y="600"/>
                    <a:pt x="14259" y="600"/>
                  </a:cubicBezTo>
                  <a:cubicBezTo>
                    <a:pt x="14654" y="600"/>
                    <a:pt x="14998" y="948"/>
                    <a:pt x="15284" y="1218"/>
                  </a:cubicBezTo>
                  <a:cubicBezTo>
                    <a:pt x="15578" y="1495"/>
                    <a:pt x="15924" y="1839"/>
                    <a:pt x="16341" y="1839"/>
                  </a:cubicBezTo>
                  <a:cubicBezTo>
                    <a:pt x="16397" y="1839"/>
                    <a:pt x="16455" y="1833"/>
                    <a:pt x="16515" y="1819"/>
                  </a:cubicBezTo>
                  <a:cubicBezTo>
                    <a:pt x="16820" y="1743"/>
                    <a:pt x="17077" y="1533"/>
                    <a:pt x="17335" y="1361"/>
                  </a:cubicBezTo>
                  <a:cubicBezTo>
                    <a:pt x="17609" y="1179"/>
                    <a:pt x="17897" y="1047"/>
                    <a:pt x="18225" y="1047"/>
                  </a:cubicBezTo>
                  <a:cubicBezTo>
                    <a:pt x="18274" y="1047"/>
                    <a:pt x="18324" y="1050"/>
                    <a:pt x="18375" y="1056"/>
                  </a:cubicBezTo>
                  <a:cubicBezTo>
                    <a:pt x="18766" y="1113"/>
                    <a:pt x="19043" y="1342"/>
                    <a:pt x="19358" y="1543"/>
                  </a:cubicBezTo>
                  <a:cubicBezTo>
                    <a:pt x="19541" y="1665"/>
                    <a:pt x="19754" y="1787"/>
                    <a:pt x="19974" y="1787"/>
                  </a:cubicBezTo>
                  <a:cubicBezTo>
                    <a:pt x="20029" y="1787"/>
                    <a:pt x="20084" y="1779"/>
                    <a:pt x="20140" y="1762"/>
                  </a:cubicBezTo>
                  <a:cubicBezTo>
                    <a:pt x="20426" y="1686"/>
                    <a:pt x="20588" y="1419"/>
                    <a:pt x="20750" y="1209"/>
                  </a:cubicBezTo>
                  <a:cubicBezTo>
                    <a:pt x="20951" y="922"/>
                    <a:pt x="21237" y="703"/>
                    <a:pt x="21561" y="579"/>
                  </a:cubicBezTo>
                  <a:cubicBezTo>
                    <a:pt x="21714" y="527"/>
                    <a:pt x="21874" y="500"/>
                    <a:pt x="22033" y="500"/>
                  </a:cubicBezTo>
                  <a:cubicBezTo>
                    <a:pt x="22193" y="500"/>
                    <a:pt x="22353" y="527"/>
                    <a:pt x="22506" y="579"/>
                  </a:cubicBezTo>
                  <a:cubicBezTo>
                    <a:pt x="22840" y="693"/>
                    <a:pt x="23097" y="922"/>
                    <a:pt x="23355" y="1161"/>
                  </a:cubicBezTo>
                  <a:cubicBezTo>
                    <a:pt x="23683" y="1457"/>
                    <a:pt x="24066" y="1835"/>
                    <a:pt x="24525" y="1835"/>
                  </a:cubicBezTo>
                  <a:cubicBezTo>
                    <a:pt x="24612" y="1835"/>
                    <a:pt x="24702" y="1821"/>
                    <a:pt x="24795" y="1791"/>
                  </a:cubicBezTo>
                  <a:cubicBezTo>
                    <a:pt x="25349" y="1609"/>
                    <a:pt x="25721" y="1066"/>
                    <a:pt x="26102" y="655"/>
                  </a:cubicBezTo>
                  <a:cubicBezTo>
                    <a:pt x="26356" y="392"/>
                    <a:pt x="26684" y="73"/>
                    <a:pt x="27068" y="73"/>
                  </a:cubicBezTo>
                  <a:close/>
                  <a:moveTo>
                    <a:pt x="27077" y="1"/>
                  </a:moveTo>
                  <a:cubicBezTo>
                    <a:pt x="26908" y="1"/>
                    <a:pt x="26738" y="58"/>
                    <a:pt x="26589" y="150"/>
                  </a:cubicBezTo>
                  <a:cubicBezTo>
                    <a:pt x="26016" y="493"/>
                    <a:pt x="25682" y="1123"/>
                    <a:pt x="25148" y="1514"/>
                  </a:cubicBezTo>
                  <a:cubicBezTo>
                    <a:pt x="24958" y="1655"/>
                    <a:pt x="24747" y="1754"/>
                    <a:pt x="24523" y="1754"/>
                  </a:cubicBezTo>
                  <a:cubicBezTo>
                    <a:pt x="24443" y="1754"/>
                    <a:pt x="24362" y="1742"/>
                    <a:pt x="24280" y="1714"/>
                  </a:cubicBezTo>
                  <a:cubicBezTo>
                    <a:pt x="23946" y="1609"/>
                    <a:pt x="23689" y="1333"/>
                    <a:pt x="23431" y="1104"/>
                  </a:cubicBezTo>
                  <a:cubicBezTo>
                    <a:pt x="23034" y="732"/>
                    <a:pt x="22592" y="420"/>
                    <a:pt x="22052" y="420"/>
                  </a:cubicBezTo>
                  <a:cubicBezTo>
                    <a:pt x="21982" y="420"/>
                    <a:pt x="21911" y="425"/>
                    <a:pt x="21838" y="436"/>
                  </a:cubicBezTo>
                  <a:cubicBezTo>
                    <a:pt x="21552" y="484"/>
                    <a:pt x="21275" y="608"/>
                    <a:pt x="21056" y="798"/>
                  </a:cubicBezTo>
                  <a:cubicBezTo>
                    <a:pt x="20788" y="1008"/>
                    <a:pt x="20626" y="1323"/>
                    <a:pt x="20378" y="1552"/>
                  </a:cubicBezTo>
                  <a:cubicBezTo>
                    <a:pt x="20256" y="1663"/>
                    <a:pt x="20128" y="1707"/>
                    <a:pt x="20000" y="1707"/>
                  </a:cubicBezTo>
                  <a:cubicBezTo>
                    <a:pt x="19788" y="1707"/>
                    <a:pt x="19573" y="1587"/>
                    <a:pt x="19377" y="1457"/>
                  </a:cubicBezTo>
                  <a:cubicBezTo>
                    <a:pt x="19081" y="1266"/>
                    <a:pt x="18804" y="1056"/>
                    <a:pt x="18451" y="989"/>
                  </a:cubicBezTo>
                  <a:cubicBezTo>
                    <a:pt x="18379" y="978"/>
                    <a:pt x="18306" y="973"/>
                    <a:pt x="18233" y="973"/>
                  </a:cubicBezTo>
                  <a:cubicBezTo>
                    <a:pt x="17990" y="973"/>
                    <a:pt x="17748" y="1034"/>
                    <a:pt x="17535" y="1151"/>
                  </a:cubicBezTo>
                  <a:cubicBezTo>
                    <a:pt x="17249" y="1314"/>
                    <a:pt x="17001" y="1543"/>
                    <a:pt x="16696" y="1676"/>
                  </a:cubicBezTo>
                  <a:cubicBezTo>
                    <a:pt x="16581" y="1727"/>
                    <a:pt x="16471" y="1750"/>
                    <a:pt x="16366" y="1750"/>
                  </a:cubicBezTo>
                  <a:cubicBezTo>
                    <a:pt x="15904" y="1750"/>
                    <a:pt x="15532" y="1319"/>
                    <a:pt x="15198" y="1008"/>
                  </a:cubicBezTo>
                  <a:cubicBezTo>
                    <a:pt x="14934" y="774"/>
                    <a:pt x="14627" y="522"/>
                    <a:pt x="14284" y="522"/>
                  </a:cubicBezTo>
                  <a:cubicBezTo>
                    <a:pt x="14194" y="522"/>
                    <a:pt x="14101" y="539"/>
                    <a:pt x="14006" y="579"/>
                  </a:cubicBezTo>
                  <a:cubicBezTo>
                    <a:pt x="13490" y="789"/>
                    <a:pt x="13214" y="1352"/>
                    <a:pt x="12680" y="1523"/>
                  </a:cubicBezTo>
                  <a:cubicBezTo>
                    <a:pt x="12601" y="1550"/>
                    <a:pt x="12523" y="1563"/>
                    <a:pt x="12446" y="1563"/>
                  </a:cubicBezTo>
                  <a:cubicBezTo>
                    <a:pt x="11926" y="1563"/>
                    <a:pt x="11448" y="1005"/>
                    <a:pt x="11058" y="722"/>
                  </a:cubicBezTo>
                  <a:cubicBezTo>
                    <a:pt x="10789" y="503"/>
                    <a:pt x="10461" y="393"/>
                    <a:pt x="10132" y="393"/>
                  </a:cubicBezTo>
                  <a:cubicBezTo>
                    <a:pt x="9817" y="393"/>
                    <a:pt x="9501" y="493"/>
                    <a:pt x="9236" y="693"/>
                  </a:cubicBezTo>
                  <a:cubicBezTo>
                    <a:pt x="8940" y="875"/>
                    <a:pt x="8663" y="1104"/>
                    <a:pt x="8339" y="1199"/>
                  </a:cubicBezTo>
                  <a:cubicBezTo>
                    <a:pt x="8266" y="1220"/>
                    <a:pt x="8194" y="1229"/>
                    <a:pt x="8123" y="1229"/>
                  </a:cubicBezTo>
                  <a:cubicBezTo>
                    <a:pt x="7872" y="1229"/>
                    <a:pt x="7639" y="1110"/>
                    <a:pt x="7423" y="961"/>
                  </a:cubicBezTo>
                  <a:cubicBezTo>
                    <a:pt x="7045" y="695"/>
                    <a:pt x="6660" y="328"/>
                    <a:pt x="6194" y="328"/>
                  </a:cubicBezTo>
                  <a:cubicBezTo>
                    <a:pt x="6108" y="328"/>
                    <a:pt x="6018" y="341"/>
                    <a:pt x="5925" y="369"/>
                  </a:cubicBezTo>
                  <a:cubicBezTo>
                    <a:pt x="5353" y="550"/>
                    <a:pt x="4952" y="1113"/>
                    <a:pt x="4561" y="1543"/>
                  </a:cubicBezTo>
                  <a:cubicBezTo>
                    <a:pt x="4332" y="1781"/>
                    <a:pt x="4055" y="2124"/>
                    <a:pt x="3693" y="2144"/>
                  </a:cubicBezTo>
                  <a:cubicBezTo>
                    <a:pt x="3684" y="2144"/>
                    <a:pt x="3676" y="2144"/>
                    <a:pt x="3667" y="2144"/>
                  </a:cubicBezTo>
                  <a:cubicBezTo>
                    <a:pt x="3420" y="2144"/>
                    <a:pt x="3200" y="2014"/>
                    <a:pt x="3016" y="1867"/>
                  </a:cubicBezTo>
                  <a:cubicBezTo>
                    <a:pt x="2615" y="1581"/>
                    <a:pt x="2243" y="1113"/>
                    <a:pt x="1737" y="999"/>
                  </a:cubicBezTo>
                  <a:cubicBezTo>
                    <a:pt x="1679" y="987"/>
                    <a:pt x="1622" y="981"/>
                    <a:pt x="1567" y="981"/>
                  </a:cubicBezTo>
                  <a:cubicBezTo>
                    <a:pt x="1062" y="981"/>
                    <a:pt x="684" y="1464"/>
                    <a:pt x="478" y="1886"/>
                  </a:cubicBezTo>
                  <a:cubicBezTo>
                    <a:pt x="233" y="2399"/>
                    <a:pt x="132" y="2975"/>
                    <a:pt x="59" y="3543"/>
                  </a:cubicBezTo>
                  <a:lnTo>
                    <a:pt x="59" y="3543"/>
                  </a:lnTo>
                  <a:cubicBezTo>
                    <a:pt x="48" y="3607"/>
                    <a:pt x="39" y="3672"/>
                    <a:pt x="35" y="3738"/>
                  </a:cubicBezTo>
                  <a:lnTo>
                    <a:pt x="35" y="3738"/>
                  </a:lnTo>
                  <a:cubicBezTo>
                    <a:pt x="23" y="3834"/>
                    <a:pt x="12" y="3929"/>
                    <a:pt x="1" y="4023"/>
                  </a:cubicBezTo>
                  <a:cubicBezTo>
                    <a:pt x="1" y="4052"/>
                    <a:pt x="20" y="4066"/>
                    <a:pt x="40" y="4066"/>
                  </a:cubicBezTo>
                  <a:cubicBezTo>
                    <a:pt x="41" y="4066"/>
                    <a:pt x="42" y="4066"/>
                    <a:pt x="42" y="4066"/>
                  </a:cubicBezTo>
                  <a:lnTo>
                    <a:pt x="42" y="4066"/>
                  </a:lnTo>
                  <a:cubicBezTo>
                    <a:pt x="44" y="4083"/>
                    <a:pt x="46" y="4101"/>
                    <a:pt x="49" y="4118"/>
                  </a:cubicBezTo>
                  <a:cubicBezTo>
                    <a:pt x="68" y="4242"/>
                    <a:pt x="77" y="4357"/>
                    <a:pt x="192" y="4443"/>
                  </a:cubicBezTo>
                  <a:cubicBezTo>
                    <a:pt x="297" y="4529"/>
                    <a:pt x="430" y="4567"/>
                    <a:pt x="573" y="4567"/>
                  </a:cubicBezTo>
                  <a:cubicBezTo>
                    <a:pt x="1251" y="4538"/>
                    <a:pt x="1527" y="3727"/>
                    <a:pt x="2081" y="3470"/>
                  </a:cubicBezTo>
                  <a:cubicBezTo>
                    <a:pt x="2183" y="3421"/>
                    <a:pt x="2284" y="3401"/>
                    <a:pt x="2384" y="3401"/>
                  </a:cubicBezTo>
                  <a:cubicBezTo>
                    <a:pt x="2817" y="3401"/>
                    <a:pt x="3226" y="3792"/>
                    <a:pt x="3559" y="4032"/>
                  </a:cubicBezTo>
                  <a:cubicBezTo>
                    <a:pt x="3844" y="4244"/>
                    <a:pt x="4169" y="4462"/>
                    <a:pt x="4519" y="4462"/>
                  </a:cubicBezTo>
                  <a:cubicBezTo>
                    <a:pt x="4626" y="4462"/>
                    <a:pt x="4736" y="4442"/>
                    <a:pt x="4847" y="4395"/>
                  </a:cubicBezTo>
                  <a:cubicBezTo>
                    <a:pt x="5372" y="4176"/>
                    <a:pt x="5687" y="3641"/>
                    <a:pt x="6164" y="3346"/>
                  </a:cubicBezTo>
                  <a:cubicBezTo>
                    <a:pt x="6365" y="3217"/>
                    <a:pt x="6572" y="3168"/>
                    <a:pt x="6781" y="3168"/>
                  </a:cubicBezTo>
                  <a:cubicBezTo>
                    <a:pt x="7175" y="3168"/>
                    <a:pt x="7574" y="3342"/>
                    <a:pt x="7948" y="3479"/>
                  </a:cubicBezTo>
                  <a:cubicBezTo>
                    <a:pt x="8224" y="3594"/>
                    <a:pt x="8511" y="3651"/>
                    <a:pt x="8806" y="3670"/>
                  </a:cubicBezTo>
                  <a:cubicBezTo>
                    <a:pt x="9064" y="3660"/>
                    <a:pt x="9321" y="3584"/>
                    <a:pt x="9541" y="3441"/>
                  </a:cubicBezTo>
                  <a:cubicBezTo>
                    <a:pt x="9798" y="3288"/>
                    <a:pt x="10027" y="3098"/>
                    <a:pt x="10285" y="2935"/>
                  </a:cubicBezTo>
                  <a:cubicBezTo>
                    <a:pt x="10510" y="2779"/>
                    <a:pt x="10744" y="2655"/>
                    <a:pt x="10999" y="2655"/>
                  </a:cubicBezTo>
                  <a:cubicBezTo>
                    <a:pt x="11025" y="2655"/>
                    <a:pt x="11051" y="2656"/>
                    <a:pt x="11077" y="2659"/>
                  </a:cubicBezTo>
                  <a:cubicBezTo>
                    <a:pt x="11401" y="2687"/>
                    <a:pt x="11649" y="2926"/>
                    <a:pt x="11869" y="3136"/>
                  </a:cubicBezTo>
                  <a:cubicBezTo>
                    <a:pt x="12069" y="3346"/>
                    <a:pt x="12288" y="3536"/>
                    <a:pt x="12536" y="3679"/>
                  </a:cubicBezTo>
                  <a:cubicBezTo>
                    <a:pt x="12669" y="3748"/>
                    <a:pt x="12800" y="3778"/>
                    <a:pt x="12929" y="3778"/>
                  </a:cubicBezTo>
                  <a:cubicBezTo>
                    <a:pt x="13229" y="3778"/>
                    <a:pt x="13517" y="3621"/>
                    <a:pt x="13777" y="3441"/>
                  </a:cubicBezTo>
                  <a:cubicBezTo>
                    <a:pt x="14114" y="3208"/>
                    <a:pt x="14514" y="2817"/>
                    <a:pt x="14948" y="2817"/>
                  </a:cubicBezTo>
                  <a:cubicBezTo>
                    <a:pt x="14993" y="2817"/>
                    <a:pt x="15038" y="2821"/>
                    <a:pt x="15084" y="2830"/>
                  </a:cubicBezTo>
                  <a:cubicBezTo>
                    <a:pt x="15600" y="2930"/>
                    <a:pt x="15875" y="3571"/>
                    <a:pt x="16407" y="3571"/>
                  </a:cubicBezTo>
                  <a:cubicBezTo>
                    <a:pt x="16436" y="3571"/>
                    <a:pt x="16465" y="3569"/>
                    <a:pt x="16496" y="3565"/>
                  </a:cubicBezTo>
                  <a:cubicBezTo>
                    <a:pt x="17251" y="3470"/>
                    <a:pt x="17735" y="2367"/>
                    <a:pt x="18466" y="2367"/>
                  </a:cubicBezTo>
                  <a:cubicBezTo>
                    <a:pt x="18612" y="2367"/>
                    <a:pt x="18768" y="2411"/>
                    <a:pt x="18938" y="2516"/>
                  </a:cubicBezTo>
                  <a:cubicBezTo>
                    <a:pt x="19386" y="2802"/>
                    <a:pt x="19758" y="3365"/>
                    <a:pt x="20321" y="3412"/>
                  </a:cubicBezTo>
                  <a:cubicBezTo>
                    <a:pt x="20350" y="3415"/>
                    <a:pt x="20380" y="3417"/>
                    <a:pt x="20409" y="3417"/>
                  </a:cubicBezTo>
                  <a:cubicBezTo>
                    <a:pt x="20858" y="3417"/>
                    <a:pt x="21250" y="3083"/>
                    <a:pt x="21609" y="2859"/>
                  </a:cubicBezTo>
                  <a:cubicBezTo>
                    <a:pt x="21809" y="2706"/>
                    <a:pt x="22048" y="2611"/>
                    <a:pt x="22296" y="2573"/>
                  </a:cubicBezTo>
                  <a:cubicBezTo>
                    <a:pt x="22311" y="2572"/>
                    <a:pt x="22326" y="2571"/>
                    <a:pt x="22341" y="2571"/>
                  </a:cubicBezTo>
                  <a:cubicBezTo>
                    <a:pt x="22588" y="2571"/>
                    <a:pt x="22793" y="2717"/>
                    <a:pt x="22964" y="2888"/>
                  </a:cubicBezTo>
                  <a:cubicBezTo>
                    <a:pt x="23145" y="3078"/>
                    <a:pt x="23317" y="3336"/>
                    <a:pt x="23488" y="3555"/>
                  </a:cubicBezTo>
                  <a:cubicBezTo>
                    <a:pt x="23612" y="3746"/>
                    <a:pt x="23784" y="3899"/>
                    <a:pt x="23984" y="4004"/>
                  </a:cubicBezTo>
                  <a:cubicBezTo>
                    <a:pt x="24061" y="4039"/>
                    <a:pt x="24134" y="4054"/>
                    <a:pt x="24203" y="4054"/>
                  </a:cubicBezTo>
                  <a:cubicBezTo>
                    <a:pt x="24512" y="4054"/>
                    <a:pt x="24744" y="3744"/>
                    <a:pt x="24900" y="3479"/>
                  </a:cubicBezTo>
                  <a:cubicBezTo>
                    <a:pt x="25158" y="3031"/>
                    <a:pt x="25387" y="2373"/>
                    <a:pt x="25997" y="2373"/>
                  </a:cubicBezTo>
                  <a:cubicBezTo>
                    <a:pt x="26356" y="2373"/>
                    <a:pt x="26742" y="2557"/>
                    <a:pt x="27104" y="2557"/>
                  </a:cubicBezTo>
                  <a:cubicBezTo>
                    <a:pt x="27263" y="2557"/>
                    <a:pt x="27417" y="2522"/>
                    <a:pt x="27562" y="2420"/>
                  </a:cubicBezTo>
                  <a:cubicBezTo>
                    <a:pt x="28067" y="2077"/>
                    <a:pt x="28125" y="1266"/>
                    <a:pt x="27924" y="751"/>
                  </a:cubicBezTo>
                  <a:cubicBezTo>
                    <a:pt x="27839" y="474"/>
                    <a:pt x="27657" y="236"/>
                    <a:pt x="27409" y="83"/>
                  </a:cubicBezTo>
                  <a:cubicBezTo>
                    <a:pt x="27303" y="26"/>
                    <a:pt x="27190" y="1"/>
                    <a:pt x="270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6"/>
            <p:cNvSpPr/>
            <p:nvPr/>
          </p:nvSpPr>
          <p:spPr>
            <a:xfrm>
              <a:off x="-503036" y="1144674"/>
              <a:ext cx="10258516" cy="965889"/>
            </a:xfrm>
            <a:custGeom>
              <a:rect b="b" l="l" r="r" t="t"/>
              <a:pathLst>
                <a:path extrusionOk="0" h="4490" w="28001">
                  <a:moveTo>
                    <a:pt x="27044" y="1"/>
                  </a:moveTo>
                  <a:cubicBezTo>
                    <a:pt x="26745" y="1"/>
                    <a:pt x="26456" y="197"/>
                    <a:pt x="26216" y="436"/>
                  </a:cubicBezTo>
                  <a:cubicBezTo>
                    <a:pt x="25666" y="977"/>
                    <a:pt x="25141" y="1766"/>
                    <a:pt x="24486" y="1766"/>
                  </a:cubicBezTo>
                  <a:cubicBezTo>
                    <a:pt x="24437" y="1766"/>
                    <a:pt x="24388" y="1762"/>
                    <a:pt x="24337" y="1752"/>
                  </a:cubicBezTo>
                  <a:cubicBezTo>
                    <a:pt x="23812" y="1657"/>
                    <a:pt x="23393" y="1056"/>
                    <a:pt x="22916" y="722"/>
                  </a:cubicBezTo>
                  <a:cubicBezTo>
                    <a:pt x="22634" y="527"/>
                    <a:pt x="22325" y="430"/>
                    <a:pt x="22020" y="430"/>
                  </a:cubicBezTo>
                  <a:cubicBezTo>
                    <a:pt x="21581" y="430"/>
                    <a:pt x="21149" y="630"/>
                    <a:pt x="20817" y="1018"/>
                  </a:cubicBezTo>
                  <a:cubicBezTo>
                    <a:pt x="20607" y="1266"/>
                    <a:pt x="20416" y="1590"/>
                    <a:pt x="20158" y="1686"/>
                  </a:cubicBezTo>
                  <a:cubicBezTo>
                    <a:pt x="20094" y="1711"/>
                    <a:pt x="20029" y="1722"/>
                    <a:pt x="19964" y="1722"/>
                  </a:cubicBezTo>
                  <a:cubicBezTo>
                    <a:pt x="19590" y="1722"/>
                    <a:pt x="19216" y="1347"/>
                    <a:pt x="18842" y="1151"/>
                  </a:cubicBezTo>
                  <a:cubicBezTo>
                    <a:pt x="18637" y="1036"/>
                    <a:pt x="18410" y="978"/>
                    <a:pt x="18183" y="978"/>
                  </a:cubicBezTo>
                  <a:cubicBezTo>
                    <a:pt x="17997" y="978"/>
                    <a:pt x="17812" y="1017"/>
                    <a:pt x="17640" y="1094"/>
                  </a:cubicBezTo>
                  <a:cubicBezTo>
                    <a:pt x="17184" y="1304"/>
                    <a:pt x="16781" y="1775"/>
                    <a:pt x="16305" y="1775"/>
                  </a:cubicBezTo>
                  <a:cubicBezTo>
                    <a:pt x="16282" y="1775"/>
                    <a:pt x="16260" y="1774"/>
                    <a:pt x="16238" y="1772"/>
                  </a:cubicBezTo>
                  <a:cubicBezTo>
                    <a:pt x="15522" y="1695"/>
                    <a:pt x="14978" y="541"/>
                    <a:pt x="14263" y="531"/>
                  </a:cubicBezTo>
                  <a:cubicBezTo>
                    <a:pt x="14260" y="531"/>
                    <a:pt x="14256" y="531"/>
                    <a:pt x="14253" y="531"/>
                  </a:cubicBezTo>
                  <a:cubicBezTo>
                    <a:pt x="13600" y="531"/>
                    <a:pt x="13143" y="1505"/>
                    <a:pt x="12498" y="1571"/>
                  </a:cubicBezTo>
                  <a:cubicBezTo>
                    <a:pt x="12475" y="1573"/>
                    <a:pt x="12452" y="1574"/>
                    <a:pt x="12429" y="1574"/>
                  </a:cubicBezTo>
                  <a:cubicBezTo>
                    <a:pt x="11856" y="1574"/>
                    <a:pt x="11340" y="901"/>
                    <a:pt x="10781" y="589"/>
                  </a:cubicBezTo>
                  <a:cubicBezTo>
                    <a:pt x="10566" y="464"/>
                    <a:pt x="10325" y="400"/>
                    <a:pt x="10083" y="400"/>
                  </a:cubicBezTo>
                  <a:cubicBezTo>
                    <a:pt x="9916" y="400"/>
                    <a:pt x="9748" y="431"/>
                    <a:pt x="9588" y="493"/>
                  </a:cubicBezTo>
                  <a:cubicBezTo>
                    <a:pt x="9059" y="700"/>
                    <a:pt x="8588" y="1244"/>
                    <a:pt x="8042" y="1244"/>
                  </a:cubicBezTo>
                  <a:cubicBezTo>
                    <a:pt x="8007" y="1244"/>
                    <a:pt x="7973" y="1242"/>
                    <a:pt x="7938" y="1237"/>
                  </a:cubicBezTo>
                  <a:cubicBezTo>
                    <a:pt x="7384" y="1151"/>
                    <a:pt x="6907" y="484"/>
                    <a:pt x="6354" y="360"/>
                  </a:cubicBezTo>
                  <a:cubicBezTo>
                    <a:pt x="6292" y="346"/>
                    <a:pt x="6230" y="340"/>
                    <a:pt x="6169" y="340"/>
                  </a:cubicBezTo>
                  <a:cubicBezTo>
                    <a:pt x="5464" y="340"/>
                    <a:pt x="4892" y="1211"/>
                    <a:pt x="4303" y="1791"/>
                  </a:cubicBezTo>
                  <a:cubicBezTo>
                    <a:pt x="4150" y="1962"/>
                    <a:pt x="3960" y="2086"/>
                    <a:pt x="3740" y="2153"/>
                  </a:cubicBezTo>
                  <a:cubicBezTo>
                    <a:pt x="3697" y="2162"/>
                    <a:pt x="3653" y="2166"/>
                    <a:pt x="3610" y="2166"/>
                  </a:cubicBezTo>
                  <a:cubicBezTo>
                    <a:pt x="2911" y="2166"/>
                    <a:pt x="2294" y="1062"/>
                    <a:pt x="1575" y="999"/>
                  </a:cubicBezTo>
                  <a:cubicBezTo>
                    <a:pt x="1556" y="997"/>
                    <a:pt x="1537" y="997"/>
                    <a:pt x="1519" y="997"/>
                  </a:cubicBezTo>
                  <a:cubicBezTo>
                    <a:pt x="1055" y="997"/>
                    <a:pt x="640" y="1451"/>
                    <a:pt x="411" y="2020"/>
                  </a:cubicBezTo>
                  <a:cubicBezTo>
                    <a:pt x="231" y="2465"/>
                    <a:pt x="138" y="2976"/>
                    <a:pt x="66" y="3494"/>
                  </a:cubicBezTo>
                  <a:lnTo>
                    <a:pt x="66" y="3494"/>
                  </a:lnTo>
                  <a:cubicBezTo>
                    <a:pt x="55" y="3554"/>
                    <a:pt x="47" y="3614"/>
                    <a:pt x="42" y="3675"/>
                  </a:cubicBezTo>
                  <a:lnTo>
                    <a:pt x="42" y="3675"/>
                  </a:lnTo>
                  <a:cubicBezTo>
                    <a:pt x="28" y="3785"/>
                    <a:pt x="14" y="3895"/>
                    <a:pt x="1" y="4004"/>
                  </a:cubicBezTo>
                  <a:lnTo>
                    <a:pt x="36" y="3829"/>
                  </a:lnTo>
                  <a:lnTo>
                    <a:pt x="36" y="3829"/>
                  </a:lnTo>
                  <a:cubicBezTo>
                    <a:pt x="37" y="3991"/>
                    <a:pt x="60" y="4153"/>
                    <a:pt x="105" y="4309"/>
                  </a:cubicBezTo>
                  <a:cubicBezTo>
                    <a:pt x="226" y="4437"/>
                    <a:pt x="364" y="4489"/>
                    <a:pt x="505" y="4489"/>
                  </a:cubicBezTo>
                  <a:cubicBezTo>
                    <a:pt x="745" y="4489"/>
                    <a:pt x="995" y="4339"/>
                    <a:pt x="1193" y="4147"/>
                  </a:cubicBezTo>
                  <a:cubicBezTo>
                    <a:pt x="1508" y="3842"/>
                    <a:pt x="1785" y="3431"/>
                    <a:pt x="2176" y="3336"/>
                  </a:cubicBezTo>
                  <a:cubicBezTo>
                    <a:pt x="2229" y="3324"/>
                    <a:pt x="2282" y="3318"/>
                    <a:pt x="2334" y="3318"/>
                  </a:cubicBezTo>
                  <a:cubicBezTo>
                    <a:pt x="3058" y="3318"/>
                    <a:pt x="3727" y="4395"/>
                    <a:pt x="4476" y="4395"/>
                  </a:cubicBezTo>
                  <a:cubicBezTo>
                    <a:pt x="4482" y="4395"/>
                    <a:pt x="4488" y="4395"/>
                    <a:pt x="4494" y="4395"/>
                  </a:cubicBezTo>
                  <a:cubicBezTo>
                    <a:pt x="5190" y="4366"/>
                    <a:pt x="5667" y="3403"/>
                    <a:pt x="6335" y="3155"/>
                  </a:cubicBezTo>
                  <a:cubicBezTo>
                    <a:pt x="6464" y="3106"/>
                    <a:pt x="6596" y="3086"/>
                    <a:pt x="6728" y="3086"/>
                  </a:cubicBezTo>
                  <a:cubicBezTo>
                    <a:pt x="7393" y="3086"/>
                    <a:pt x="8090" y="3596"/>
                    <a:pt x="8762" y="3596"/>
                  </a:cubicBezTo>
                  <a:cubicBezTo>
                    <a:pt x="8854" y="3596"/>
                    <a:pt x="8945" y="3586"/>
                    <a:pt x="9035" y="3565"/>
                  </a:cubicBezTo>
                  <a:cubicBezTo>
                    <a:pt x="9713" y="3404"/>
                    <a:pt x="10294" y="2579"/>
                    <a:pt x="10957" y="2579"/>
                  </a:cubicBezTo>
                  <a:cubicBezTo>
                    <a:pt x="11040" y="2579"/>
                    <a:pt x="11124" y="2592"/>
                    <a:pt x="11210" y="2621"/>
                  </a:cubicBezTo>
                  <a:cubicBezTo>
                    <a:pt x="11744" y="2792"/>
                    <a:pt x="12145" y="3536"/>
                    <a:pt x="12679" y="3680"/>
                  </a:cubicBezTo>
                  <a:cubicBezTo>
                    <a:pt x="12751" y="3700"/>
                    <a:pt x="12822" y="3709"/>
                    <a:pt x="12892" y="3709"/>
                  </a:cubicBezTo>
                  <a:cubicBezTo>
                    <a:pt x="13602" y="3709"/>
                    <a:pt x="14232" y="2745"/>
                    <a:pt x="14924" y="2745"/>
                  </a:cubicBezTo>
                  <a:cubicBezTo>
                    <a:pt x="15017" y="2745"/>
                    <a:pt x="15112" y="2762"/>
                    <a:pt x="15207" y="2802"/>
                  </a:cubicBezTo>
                  <a:cubicBezTo>
                    <a:pt x="15541" y="2945"/>
                    <a:pt x="15818" y="3336"/>
                    <a:pt x="16161" y="3460"/>
                  </a:cubicBezTo>
                  <a:cubicBezTo>
                    <a:pt x="16235" y="3486"/>
                    <a:pt x="16307" y="3498"/>
                    <a:pt x="16377" y="3498"/>
                  </a:cubicBezTo>
                  <a:cubicBezTo>
                    <a:pt x="17093" y="3498"/>
                    <a:pt x="17674" y="2284"/>
                    <a:pt x="18427" y="2284"/>
                  </a:cubicBezTo>
                  <a:cubicBezTo>
                    <a:pt x="18448" y="2284"/>
                    <a:pt x="18468" y="2285"/>
                    <a:pt x="18489" y="2287"/>
                  </a:cubicBezTo>
                  <a:cubicBezTo>
                    <a:pt x="19109" y="2344"/>
                    <a:pt x="19605" y="3222"/>
                    <a:pt x="20225" y="3336"/>
                  </a:cubicBezTo>
                  <a:cubicBezTo>
                    <a:pt x="20274" y="3345"/>
                    <a:pt x="20323" y="3350"/>
                    <a:pt x="20371" y="3350"/>
                  </a:cubicBezTo>
                  <a:cubicBezTo>
                    <a:pt x="21050" y="3350"/>
                    <a:pt x="21662" y="2495"/>
                    <a:pt x="22306" y="2495"/>
                  </a:cubicBezTo>
                  <a:cubicBezTo>
                    <a:pt x="22419" y="2495"/>
                    <a:pt x="22533" y="2521"/>
                    <a:pt x="22648" y="2582"/>
                  </a:cubicBezTo>
                  <a:cubicBezTo>
                    <a:pt x="23218" y="2891"/>
                    <a:pt x="23587" y="3986"/>
                    <a:pt x="24176" y="3986"/>
                  </a:cubicBezTo>
                  <a:cubicBezTo>
                    <a:pt x="24188" y="3986"/>
                    <a:pt x="24200" y="3986"/>
                    <a:pt x="24213" y="3985"/>
                  </a:cubicBezTo>
                  <a:cubicBezTo>
                    <a:pt x="24814" y="3928"/>
                    <a:pt x="24995" y="2792"/>
                    <a:pt x="25510" y="2430"/>
                  </a:cubicBezTo>
                  <a:cubicBezTo>
                    <a:pt x="25649" y="2335"/>
                    <a:pt x="25799" y="2302"/>
                    <a:pt x="25954" y="2302"/>
                  </a:cubicBezTo>
                  <a:cubicBezTo>
                    <a:pt x="26315" y="2302"/>
                    <a:pt x="26707" y="2481"/>
                    <a:pt x="27066" y="2481"/>
                  </a:cubicBezTo>
                  <a:cubicBezTo>
                    <a:pt x="27220" y="2481"/>
                    <a:pt x="27368" y="2448"/>
                    <a:pt x="27504" y="2353"/>
                  </a:cubicBezTo>
                  <a:cubicBezTo>
                    <a:pt x="27819" y="2144"/>
                    <a:pt x="28000" y="1628"/>
                    <a:pt x="27943" y="1123"/>
                  </a:cubicBezTo>
                  <a:cubicBezTo>
                    <a:pt x="27895" y="617"/>
                    <a:pt x="27600" y="169"/>
                    <a:pt x="27256" y="35"/>
                  </a:cubicBezTo>
                  <a:cubicBezTo>
                    <a:pt x="27185" y="12"/>
                    <a:pt x="27115" y="1"/>
                    <a:pt x="270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6"/>
            <p:cNvSpPr/>
            <p:nvPr/>
          </p:nvSpPr>
          <p:spPr>
            <a:xfrm>
              <a:off x="-516958" y="1136069"/>
              <a:ext cx="10303945" cy="982883"/>
            </a:xfrm>
            <a:custGeom>
              <a:rect b="b" l="l" r="r" t="t"/>
              <a:pathLst>
                <a:path extrusionOk="0" h="4569" w="28125">
                  <a:moveTo>
                    <a:pt x="27071" y="84"/>
                  </a:moveTo>
                  <a:cubicBezTo>
                    <a:pt x="27081" y="84"/>
                    <a:pt x="27092" y="84"/>
                    <a:pt x="27103" y="85"/>
                  </a:cubicBezTo>
                  <a:cubicBezTo>
                    <a:pt x="27466" y="104"/>
                    <a:pt x="27723" y="457"/>
                    <a:pt x="27838" y="772"/>
                  </a:cubicBezTo>
                  <a:cubicBezTo>
                    <a:pt x="28048" y="1354"/>
                    <a:pt x="27943" y="2432"/>
                    <a:pt x="27151" y="2479"/>
                  </a:cubicBezTo>
                  <a:cubicBezTo>
                    <a:pt x="27126" y="2481"/>
                    <a:pt x="27101" y="2482"/>
                    <a:pt x="27076" y="2482"/>
                  </a:cubicBezTo>
                  <a:cubicBezTo>
                    <a:pt x="26718" y="2482"/>
                    <a:pt x="26352" y="2304"/>
                    <a:pt x="25991" y="2304"/>
                  </a:cubicBezTo>
                  <a:cubicBezTo>
                    <a:pt x="25865" y="2304"/>
                    <a:pt x="25739" y="2325"/>
                    <a:pt x="25615" y="2384"/>
                  </a:cubicBezTo>
                  <a:cubicBezTo>
                    <a:pt x="25195" y="2584"/>
                    <a:pt x="25014" y="3128"/>
                    <a:pt x="24785" y="3510"/>
                  </a:cubicBezTo>
                  <a:cubicBezTo>
                    <a:pt x="24661" y="3700"/>
                    <a:pt x="24518" y="3929"/>
                    <a:pt x="24280" y="3977"/>
                  </a:cubicBezTo>
                  <a:cubicBezTo>
                    <a:pt x="24257" y="3981"/>
                    <a:pt x="24234" y="3983"/>
                    <a:pt x="24211" y="3983"/>
                  </a:cubicBezTo>
                  <a:cubicBezTo>
                    <a:pt x="24009" y="3983"/>
                    <a:pt x="23826" y="3837"/>
                    <a:pt x="23698" y="3691"/>
                  </a:cubicBezTo>
                  <a:cubicBezTo>
                    <a:pt x="23364" y="3328"/>
                    <a:pt x="23135" y="2823"/>
                    <a:pt x="22705" y="2594"/>
                  </a:cubicBezTo>
                  <a:cubicBezTo>
                    <a:pt x="22572" y="2522"/>
                    <a:pt x="22444" y="2492"/>
                    <a:pt x="22318" y="2492"/>
                  </a:cubicBezTo>
                  <a:cubicBezTo>
                    <a:pt x="21654" y="2492"/>
                    <a:pt x="21083" y="3344"/>
                    <a:pt x="20407" y="3344"/>
                  </a:cubicBezTo>
                  <a:cubicBezTo>
                    <a:pt x="20299" y="3344"/>
                    <a:pt x="20187" y="3322"/>
                    <a:pt x="20072" y="3271"/>
                  </a:cubicBezTo>
                  <a:cubicBezTo>
                    <a:pt x="19567" y="3052"/>
                    <a:pt x="19252" y="2527"/>
                    <a:pt x="18737" y="2336"/>
                  </a:cubicBezTo>
                  <a:cubicBezTo>
                    <a:pt x="18646" y="2304"/>
                    <a:pt x="18557" y="2290"/>
                    <a:pt x="18470" y="2290"/>
                  </a:cubicBezTo>
                  <a:cubicBezTo>
                    <a:pt x="18146" y="2290"/>
                    <a:pt x="17852" y="2490"/>
                    <a:pt x="17611" y="2708"/>
                  </a:cubicBezTo>
                  <a:cubicBezTo>
                    <a:pt x="17296" y="2975"/>
                    <a:pt x="16924" y="3452"/>
                    <a:pt x="16466" y="3491"/>
                  </a:cubicBezTo>
                  <a:cubicBezTo>
                    <a:pt x="16444" y="3493"/>
                    <a:pt x="16423" y="3494"/>
                    <a:pt x="16402" y="3494"/>
                  </a:cubicBezTo>
                  <a:cubicBezTo>
                    <a:pt x="15872" y="3494"/>
                    <a:pt x="15587" y="2829"/>
                    <a:pt x="15064" y="2756"/>
                  </a:cubicBezTo>
                  <a:cubicBezTo>
                    <a:pt x="15024" y="2750"/>
                    <a:pt x="14985" y="2748"/>
                    <a:pt x="14946" y="2748"/>
                  </a:cubicBezTo>
                  <a:cubicBezTo>
                    <a:pt x="14209" y="2748"/>
                    <a:pt x="13640" y="3714"/>
                    <a:pt x="12940" y="3714"/>
                  </a:cubicBezTo>
                  <a:cubicBezTo>
                    <a:pt x="12802" y="3714"/>
                    <a:pt x="12658" y="3677"/>
                    <a:pt x="12507" y="3586"/>
                  </a:cubicBezTo>
                  <a:cubicBezTo>
                    <a:pt x="12040" y="3309"/>
                    <a:pt x="11725" y="2699"/>
                    <a:pt x="11153" y="2594"/>
                  </a:cubicBezTo>
                  <a:cubicBezTo>
                    <a:pt x="11101" y="2584"/>
                    <a:pt x="11049" y="2580"/>
                    <a:pt x="10999" y="2580"/>
                  </a:cubicBezTo>
                  <a:cubicBezTo>
                    <a:pt x="10546" y="2580"/>
                    <a:pt x="10140" y="2937"/>
                    <a:pt x="9788" y="3185"/>
                  </a:cubicBezTo>
                  <a:cubicBezTo>
                    <a:pt x="9569" y="3367"/>
                    <a:pt x="9302" y="3500"/>
                    <a:pt x="9016" y="3576"/>
                  </a:cubicBezTo>
                  <a:cubicBezTo>
                    <a:pt x="8942" y="3586"/>
                    <a:pt x="8867" y="3591"/>
                    <a:pt x="8791" y="3591"/>
                  </a:cubicBezTo>
                  <a:cubicBezTo>
                    <a:pt x="8565" y="3591"/>
                    <a:pt x="8336" y="3548"/>
                    <a:pt x="8128" y="3462"/>
                  </a:cubicBezTo>
                  <a:cubicBezTo>
                    <a:pt x="7692" y="3319"/>
                    <a:pt x="7228" y="3077"/>
                    <a:pt x="6761" y="3077"/>
                  </a:cubicBezTo>
                  <a:cubicBezTo>
                    <a:pt x="6666" y="3077"/>
                    <a:pt x="6572" y="3087"/>
                    <a:pt x="6478" y="3109"/>
                  </a:cubicBezTo>
                  <a:cubicBezTo>
                    <a:pt x="5953" y="3243"/>
                    <a:pt x="5600" y="3739"/>
                    <a:pt x="5200" y="4063"/>
                  </a:cubicBezTo>
                  <a:cubicBezTo>
                    <a:pt x="5011" y="4234"/>
                    <a:pt x="4779" y="4379"/>
                    <a:pt x="4514" y="4379"/>
                  </a:cubicBezTo>
                  <a:cubicBezTo>
                    <a:pt x="4498" y="4379"/>
                    <a:pt x="4481" y="4379"/>
                    <a:pt x="4465" y="4378"/>
                  </a:cubicBezTo>
                  <a:cubicBezTo>
                    <a:pt x="4179" y="4368"/>
                    <a:pt x="3959" y="4216"/>
                    <a:pt x="3750" y="4073"/>
                  </a:cubicBezTo>
                  <a:cubicBezTo>
                    <a:pt x="3368" y="3805"/>
                    <a:pt x="2977" y="3395"/>
                    <a:pt x="2490" y="3319"/>
                  </a:cubicBezTo>
                  <a:cubicBezTo>
                    <a:pt x="2453" y="3314"/>
                    <a:pt x="2416" y="3311"/>
                    <a:pt x="2380" y="3311"/>
                  </a:cubicBezTo>
                  <a:cubicBezTo>
                    <a:pt x="1836" y="3311"/>
                    <a:pt x="1503" y="3893"/>
                    <a:pt x="1136" y="4216"/>
                  </a:cubicBezTo>
                  <a:cubicBezTo>
                    <a:pt x="1002" y="4330"/>
                    <a:pt x="849" y="4416"/>
                    <a:pt x="678" y="4464"/>
                  </a:cubicBezTo>
                  <a:cubicBezTo>
                    <a:pt x="636" y="4474"/>
                    <a:pt x="591" y="4479"/>
                    <a:pt x="546" y="4479"/>
                  </a:cubicBezTo>
                  <a:cubicBezTo>
                    <a:pt x="381" y="4479"/>
                    <a:pt x="207" y="4409"/>
                    <a:pt x="163" y="4244"/>
                  </a:cubicBezTo>
                  <a:cubicBezTo>
                    <a:pt x="127" y="4109"/>
                    <a:pt x="110" y="3970"/>
                    <a:pt x="111" y="3833"/>
                  </a:cubicBezTo>
                  <a:lnTo>
                    <a:pt x="111" y="3833"/>
                  </a:lnTo>
                  <a:cubicBezTo>
                    <a:pt x="125" y="3709"/>
                    <a:pt x="140" y="3585"/>
                    <a:pt x="156" y="3460"/>
                  </a:cubicBezTo>
                  <a:lnTo>
                    <a:pt x="156" y="3460"/>
                  </a:lnTo>
                  <a:cubicBezTo>
                    <a:pt x="181" y="3359"/>
                    <a:pt x="215" y="3261"/>
                    <a:pt x="258" y="3166"/>
                  </a:cubicBezTo>
                  <a:cubicBezTo>
                    <a:pt x="277" y="3134"/>
                    <a:pt x="249" y="3106"/>
                    <a:pt x="222" y="3106"/>
                  </a:cubicBezTo>
                  <a:cubicBezTo>
                    <a:pt x="217" y="3106"/>
                    <a:pt x="212" y="3107"/>
                    <a:pt x="207" y="3110"/>
                  </a:cubicBezTo>
                  <a:lnTo>
                    <a:pt x="207" y="3110"/>
                  </a:lnTo>
                  <a:cubicBezTo>
                    <a:pt x="285" y="2629"/>
                    <a:pt x="405" y="2157"/>
                    <a:pt x="649" y="1745"/>
                  </a:cubicBezTo>
                  <a:cubicBezTo>
                    <a:pt x="811" y="1468"/>
                    <a:pt x="1050" y="1182"/>
                    <a:pt x="1365" y="1096"/>
                  </a:cubicBezTo>
                  <a:cubicBezTo>
                    <a:pt x="1425" y="1079"/>
                    <a:pt x="1485" y="1072"/>
                    <a:pt x="1545" y="1072"/>
                  </a:cubicBezTo>
                  <a:cubicBezTo>
                    <a:pt x="1756" y="1072"/>
                    <a:pt x="1956" y="1168"/>
                    <a:pt x="2128" y="1287"/>
                  </a:cubicBezTo>
                  <a:cubicBezTo>
                    <a:pt x="2548" y="1554"/>
                    <a:pt x="2881" y="1993"/>
                    <a:pt x="3349" y="2174"/>
                  </a:cubicBezTo>
                  <a:cubicBezTo>
                    <a:pt x="3445" y="2211"/>
                    <a:pt x="3537" y="2227"/>
                    <a:pt x="3625" y="2227"/>
                  </a:cubicBezTo>
                  <a:cubicBezTo>
                    <a:pt x="4063" y="2227"/>
                    <a:pt x="4410" y="1824"/>
                    <a:pt x="4704" y="1506"/>
                  </a:cubicBezTo>
                  <a:cubicBezTo>
                    <a:pt x="5076" y="1096"/>
                    <a:pt x="5534" y="466"/>
                    <a:pt x="6135" y="419"/>
                  </a:cubicBezTo>
                  <a:cubicBezTo>
                    <a:pt x="6157" y="417"/>
                    <a:pt x="6179" y="416"/>
                    <a:pt x="6201" y="416"/>
                  </a:cubicBezTo>
                  <a:cubicBezTo>
                    <a:pt x="6804" y="416"/>
                    <a:pt x="7213" y="1027"/>
                    <a:pt x="7737" y="1239"/>
                  </a:cubicBezTo>
                  <a:cubicBezTo>
                    <a:pt x="7856" y="1288"/>
                    <a:pt x="7970" y="1309"/>
                    <a:pt x="8082" y="1309"/>
                  </a:cubicBezTo>
                  <a:cubicBezTo>
                    <a:pt x="8520" y="1309"/>
                    <a:pt x="8910" y="988"/>
                    <a:pt x="9283" y="753"/>
                  </a:cubicBezTo>
                  <a:cubicBezTo>
                    <a:pt x="9546" y="587"/>
                    <a:pt x="9821" y="481"/>
                    <a:pt x="10118" y="481"/>
                  </a:cubicBezTo>
                  <a:cubicBezTo>
                    <a:pt x="10197" y="481"/>
                    <a:pt x="10278" y="488"/>
                    <a:pt x="10361" y="505"/>
                  </a:cubicBezTo>
                  <a:cubicBezTo>
                    <a:pt x="10733" y="571"/>
                    <a:pt x="11038" y="800"/>
                    <a:pt x="11315" y="1039"/>
                  </a:cubicBezTo>
                  <a:cubicBezTo>
                    <a:pt x="11639" y="1299"/>
                    <a:pt x="12021" y="1651"/>
                    <a:pt x="12452" y="1651"/>
                  </a:cubicBezTo>
                  <a:cubicBezTo>
                    <a:pt x="12541" y="1651"/>
                    <a:pt x="12633" y="1636"/>
                    <a:pt x="12727" y="1602"/>
                  </a:cubicBezTo>
                  <a:cubicBezTo>
                    <a:pt x="13213" y="1420"/>
                    <a:pt x="13490" y="934"/>
                    <a:pt x="13938" y="695"/>
                  </a:cubicBezTo>
                  <a:cubicBezTo>
                    <a:pt x="14054" y="637"/>
                    <a:pt x="14165" y="611"/>
                    <a:pt x="14272" y="611"/>
                  </a:cubicBezTo>
                  <a:cubicBezTo>
                    <a:pt x="14668" y="611"/>
                    <a:pt x="15007" y="959"/>
                    <a:pt x="15293" y="1230"/>
                  </a:cubicBezTo>
                  <a:cubicBezTo>
                    <a:pt x="15585" y="1497"/>
                    <a:pt x="15928" y="1844"/>
                    <a:pt x="16341" y="1844"/>
                  </a:cubicBezTo>
                  <a:cubicBezTo>
                    <a:pt x="16401" y="1844"/>
                    <a:pt x="16461" y="1837"/>
                    <a:pt x="16524" y="1821"/>
                  </a:cubicBezTo>
                  <a:cubicBezTo>
                    <a:pt x="16838" y="1754"/>
                    <a:pt x="17086" y="1544"/>
                    <a:pt x="17344" y="1373"/>
                  </a:cubicBezTo>
                  <a:cubicBezTo>
                    <a:pt x="17612" y="1186"/>
                    <a:pt x="17893" y="1055"/>
                    <a:pt x="18212" y="1055"/>
                  </a:cubicBezTo>
                  <a:cubicBezTo>
                    <a:pt x="18268" y="1055"/>
                    <a:pt x="18325" y="1059"/>
                    <a:pt x="18384" y="1067"/>
                  </a:cubicBezTo>
                  <a:cubicBezTo>
                    <a:pt x="18775" y="1115"/>
                    <a:pt x="19052" y="1344"/>
                    <a:pt x="19366" y="1554"/>
                  </a:cubicBezTo>
                  <a:cubicBezTo>
                    <a:pt x="19551" y="1669"/>
                    <a:pt x="19767" y="1797"/>
                    <a:pt x="19989" y="1797"/>
                  </a:cubicBezTo>
                  <a:cubicBezTo>
                    <a:pt x="20042" y="1797"/>
                    <a:pt x="20095" y="1790"/>
                    <a:pt x="20149" y="1773"/>
                  </a:cubicBezTo>
                  <a:cubicBezTo>
                    <a:pt x="20435" y="1688"/>
                    <a:pt x="20597" y="1430"/>
                    <a:pt x="20759" y="1220"/>
                  </a:cubicBezTo>
                  <a:cubicBezTo>
                    <a:pt x="20969" y="934"/>
                    <a:pt x="21246" y="714"/>
                    <a:pt x="21580" y="590"/>
                  </a:cubicBezTo>
                  <a:cubicBezTo>
                    <a:pt x="21728" y="538"/>
                    <a:pt x="21885" y="512"/>
                    <a:pt x="22044" y="512"/>
                  </a:cubicBezTo>
                  <a:cubicBezTo>
                    <a:pt x="22202" y="512"/>
                    <a:pt x="22362" y="538"/>
                    <a:pt x="22515" y="590"/>
                  </a:cubicBezTo>
                  <a:cubicBezTo>
                    <a:pt x="22849" y="705"/>
                    <a:pt x="23106" y="934"/>
                    <a:pt x="23364" y="1163"/>
                  </a:cubicBezTo>
                  <a:cubicBezTo>
                    <a:pt x="23692" y="1467"/>
                    <a:pt x="24075" y="1846"/>
                    <a:pt x="24534" y="1846"/>
                  </a:cubicBezTo>
                  <a:cubicBezTo>
                    <a:pt x="24621" y="1846"/>
                    <a:pt x="24711" y="1832"/>
                    <a:pt x="24804" y="1802"/>
                  </a:cubicBezTo>
                  <a:cubicBezTo>
                    <a:pt x="25358" y="1611"/>
                    <a:pt x="25739" y="1067"/>
                    <a:pt x="26121" y="667"/>
                  </a:cubicBezTo>
                  <a:cubicBezTo>
                    <a:pt x="26362" y="407"/>
                    <a:pt x="26684" y="84"/>
                    <a:pt x="27071" y="84"/>
                  </a:cubicBezTo>
                  <a:close/>
                  <a:moveTo>
                    <a:pt x="27054" y="1"/>
                  </a:moveTo>
                  <a:cubicBezTo>
                    <a:pt x="26889" y="1"/>
                    <a:pt x="26726" y="52"/>
                    <a:pt x="26588" y="152"/>
                  </a:cubicBezTo>
                  <a:cubicBezTo>
                    <a:pt x="26016" y="495"/>
                    <a:pt x="25682" y="1125"/>
                    <a:pt x="25148" y="1516"/>
                  </a:cubicBezTo>
                  <a:cubicBezTo>
                    <a:pt x="24957" y="1657"/>
                    <a:pt x="24746" y="1756"/>
                    <a:pt x="24522" y="1756"/>
                  </a:cubicBezTo>
                  <a:cubicBezTo>
                    <a:pt x="24443" y="1756"/>
                    <a:pt x="24362" y="1744"/>
                    <a:pt x="24280" y="1716"/>
                  </a:cubicBezTo>
                  <a:cubicBezTo>
                    <a:pt x="23946" y="1611"/>
                    <a:pt x="23688" y="1335"/>
                    <a:pt x="23431" y="1106"/>
                  </a:cubicBezTo>
                  <a:cubicBezTo>
                    <a:pt x="23033" y="734"/>
                    <a:pt x="22591" y="422"/>
                    <a:pt x="22051" y="422"/>
                  </a:cubicBezTo>
                  <a:cubicBezTo>
                    <a:pt x="21981" y="422"/>
                    <a:pt x="21910" y="427"/>
                    <a:pt x="21837" y="438"/>
                  </a:cubicBezTo>
                  <a:cubicBezTo>
                    <a:pt x="21551" y="485"/>
                    <a:pt x="21274" y="610"/>
                    <a:pt x="21055" y="800"/>
                  </a:cubicBezTo>
                  <a:cubicBezTo>
                    <a:pt x="20788" y="1010"/>
                    <a:pt x="20626" y="1325"/>
                    <a:pt x="20378" y="1554"/>
                  </a:cubicBezTo>
                  <a:cubicBezTo>
                    <a:pt x="20252" y="1665"/>
                    <a:pt x="20123" y="1709"/>
                    <a:pt x="19995" y="1709"/>
                  </a:cubicBezTo>
                  <a:cubicBezTo>
                    <a:pt x="19783" y="1709"/>
                    <a:pt x="19572" y="1589"/>
                    <a:pt x="19376" y="1459"/>
                  </a:cubicBezTo>
                  <a:cubicBezTo>
                    <a:pt x="19080" y="1268"/>
                    <a:pt x="18804" y="1058"/>
                    <a:pt x="18451" y="991"/>
                  </a:cubicBezTo>
                  <a:cubicBezTo>
                    <a:pt x="18378" y="980"/>
                    <a:pt x="18306" y="975"/>
                    <a:pt x="18233" y="975"/>
                  </a:cubicBezTo>
                  <a:cubicBezTo>
                    <a:pt x="17989" y="975"/>
                    <a:pt x="17748" y="1036"/>
                    <a:pt x="17535" y="1153"/>
                  </a:cubicBezTo>
                  <a:cubicBezTo>
                    <a:pt x="17249" y="1315"/>
                    <a:pt x="17001" y="1544"/>
                    <a:pt x="16695" y="1678"/>
                  </a:cubicBezTo>
                  <a:cubicBezTo>
                    <a:pt x="16580" y="1729"/>
                    <a:pt x="16470" y="1752"/>
                    <a:pt x="16365" y="1752"/>
                  </a:cubicBezTo>
                  <a:cubicBezTo>
                    <a:pt x="15904" y="1752"/>
                    <a:pt x="15532" y="1321"/>
                    <a:pt x="15198" y="1010"/>
                  </a:cubicBezTo>
                  <a:cubicBezTo>
                    <a:pt x="14933" y="776"/>
                    <a:pt x="14627" y="524"/>
                    <a:pt x="14279" y="524"/>
                  </a:cubicBezTo>
                  <a:cubicBezTo>
                    <a:pt x="14187" y="524"/>
                    <a:pt x="14093" y="541"/>
                    <a:pt x="13995" y="581"/>
                  </a:cubicBezTo>
                  <a:cubicBezTo>
                    <a:pt x="13490" y="791"/>
                    <a:pt x="13204" y="1354"/>
                    <a:pt x="12689" y="1535"/>
                  </a:cubicBezTo>
                  <a:cubicBezTo>
                    <a:pt x="12610" y="1562"/>
                    <a:pt x="12532" y="1574"/>
                    <a:pt x="12455" y="1574"/>
                  </a:cubicBezTo>
                  <a:cubicBezTo>
                    <a:pt x="11929" y="1574"/>
                    <a:pt x="11457" y="1008"/>
                    <a:pt x="11057" y="734"/>
                  </a:cubicBezTo>
                  <a:cubicBezTo>
                    <a:pt x="10786" y="512"/>
                    <a:pt x="10453" y="399"/>
                    <a:pt x="10120" y="399"/>
                  </a:cubicBezTo>
                  <a:cubicBezTo>
                    <a:pt x="9809" y="399"/>
                    <a:pt x="9498" y="497"/>
                    <a:pt x="9235" y="695"/>
                  </a:cubicBezTo>
                  <a:cubicBezTo>
                    <a:pt x="8949" y="877"/>
                    <a:pt x="8663" y="1115"/>
                    <a:pt x="8338" y="1201"/>
                  </a:cubicBezTo>
                  <a:cubicBezTo>
                    <a:pt x="8263" y="1223"/>
                    <a:pt x="8189" y="1232"/>
                    <a:pt x="8116" y="1232"/>
                  </a:cubicBezTo>
                  <a:cubicBezTo>
                    <a:pt x="7868" y="1232"/>
                    <a:pt x="7636" y="1117"/>
                    <a:pt x="7422" y="962"/>
                  </a:cubicBezTo>
                  <a:cubicBezTo>
                    <a:pt x="7046" y="706"/>
                    <a:pt x="6663" y="336"/>
                    <a:pt x="6201" y="336"/>
                  </a:cubicBezTo>
                  <a:cubicBezTo>
                    <a:pt x="6112" y="336"/>
                    <a:pt x="6020" y="350"/>
                    <a:pt x="5925" y="381"/>
                  </a:cubicBezTo>
                  <a:cubicBezTo>
                    <a:pt x="5352" y="562"/>
                    <a:pt x="4952" y="1125"/>
                    <a:pt x="4560" y="1544"/>
                  </a:cubicBezTo>
                  <a:cubicBezTo>
                    <a:pt x="4332" y="1792"/>
                    <a:pt x="4055" y="2126"/>
                    <a:pt x="3692" y="2145"/>
                  </a:cubicBezTo>
                  <a:cubicBezTo>
                    <a:pt x="3677" y="2147"/>
                    <a:pt x="3661" y="2147"/>
                    <a:pt x="3646" y="2147"/>
                  </a:cubicBezTo>
                  <a:cubicBezTo>
                    <a:pt x="3407" y="2147"/>
                    <a:pt x="3194" y="2013"/>
                    <a:pt x="3015" y="1878"/>
                  </a:cubicBezTo>
                  <a:cubicBezTo>
                    <a:pt x="2614" y="1583"/>
                    <a:pt x="2242" y="1115"/>
                    <a:pt x="1737" y="1010"/>
                  </a:cubicBezTo>
                  <a:cubicBezTo>
                    <a:pt x="1675" y="996"/>
                    <a:pt x="1615" y="990"/>
                    <a:pt x="1556" y="990"/>
                  </a:cubicBezTo>
                  <a:cubicBezTo>
                    <a:pt x="1056" y="990"/>
                    <a:pt x="682" y="1470"/>
                    <a:pt x="477" y="1897"/>
                  </a:cubicBezTo>
                  <a:cubicBezTo>
                    <a:pt x="241" y="2392"/>
                    <a:pt x="145" y="2939"/>
                    <a:pt x="71" y="3489"/>
                  </a:cubicBezTo>
                  <a:lnTo>
                    <a:pt x="71" y="3489"/>
                  </a:lnTo>
                  <a:cubicBezTo>
                    <a:pt x="49" y="3588"/>
                    <a:pt x="36" y="3688"/>
                    <a:pt x="32" y="3790"/>
                  </a:cubicBezTo>
                  <a:lnTo>
                    <a:pt x="32" y="3790"/>
                  </a:lnTo>
                  <a:cubicBezTo>
                    <a:pt x="21" y="3872"/>
                    <a:pt x="11" y="3953"/>
                    <a:pt x="0" y="4034"/>
                  </a:cubicBezTo>
                  <a:cubicBezTo>
                    <a:pt x="0" y="4058"/>
                    <a:pt x="19" y="4070"/>
                    <a:pt x="40" y="4070"/>
                  </a:cubicBezTo>
                  <a:cubicBezTo>
                    <a:pt x="40" y="4070"/>
                    <a:pt x="41" y="4070"/>
                    <a:pt x="42" y="4070"/>
                  </a:cubicBezTo>
                  <a:lnTo>
                    <a:pt x="42" y="4070"/>
                  </a:lnTo>
                  <a:cubicBezTo>
                    <a:pt x="44" y="4087"/>
                    <a:pt x="46" y="4103"/>
                    <a:pt x="48" y="4120"/>
                  </a:cubicBezTo>
                  <a:cubicBezTo>
                    <a:pt x="67" y="4244"/>
                    <a:pt x="77" y="4359"/>
                    <a:pt x="191" y="4445"/>
                  </a:cubicBezTo>
                  <a:cubicBezTo>
                    <a:pt x="296" y="4530"/>
                    <a:pt x="430" y="4569"/>
                    <a:pt x="573" y="4569"/>
                  </a:cubicBezTo>
                  <a:cubicBezTo>
                    <a:pt x="1250" y="4530"/>
                    <a:pt x="1527" y="3729"/>
                    <a:pt x="2080" y="3462"/>
                  </a:cubicBezTo>
                  <a:cubicBezTo>
                    <a:pt x="2179" y="3417"/>
                    <a:pt x="2277" y="3397"/>
                    <a:pt x="2374" y="3397"/>
                  </a:cubicBezTo>
                  <a:cubicBezTo>
                    <a:pt x="2811" y="3397"/>
                    <a:pt x="3223" y="3792"/>
                    <a:pt x="3559" y="4034"/>
                  </a:cubicBezTo>
                  <a:cubicBezTo>
                    <a:pt x="3844" y="4246"/>
                    <a:pt x="4168" y="4464"/>
                    <a:pt x="4519" y="4464"/>
                  </a:cubicBezTo>
                  <a:cubicBezTo>
                    <a:pt x="4626" y="4464"/>
                    <a:pt x="4735" y="4444"/>
                    <a:pt x="4847" y="4397"/>
                  </a:cubicBezTo>
                  <a:cubicBezTo>
                    <a:pt x="5371" y="4177"/>
                    <a:pt x="5686" y="3643"/>
                    <a:pt x="6163" y="3338"/>
                  </a:cubicBezTo>
                  <a:cubicBezTo>
                    <a:pt x="6362" y="3214"/>
                    <a:pt x="6566" y="3167"/>
                    <a:pt x="6771" y="3167"/>
                  </a:cubicBezTo>
                  <a:cubicBezTo>
                    <a:pt x="7168" y="3167"/>
                    <a:pt x="7570" y="3343"/>
                    <a:pt x="7947" y="3481"/>
                  </a:cubicBezTo>
                  <a:cubicBezTo>
                    <a:pt x="8224" y="3596"/>
                    <a:pt x="8510" y="3653"/>
                    <a:pt x="8796" y="3672"/>
                  </a:cubicBezTo>
                  <a:cubicBezTo>
                    <a:pt x="9063" y="3662"/>
                    <a:pt x="9321" y="3586"/>
                    <a:pt x="9540" y="3443"/>
                  </a:cubicBezTo>
                  <a:cubicBezTo>
                    <a:pt x="9798" y="3290"/>
                    <a:pt x="10027" y="3099"/>
                    <a:pt x="10284" y="2937"/>
                  </a:cubicBezTo>
                  <a:cubicBezTo>
                    <a:pt x="10511" y="2789"/>
                    <a:pt x="10745" y="2657"/>
                    <a:pt x="11002" y="2657"/>
                  </a:cubicBezTo>
                  <a:cubicBezTo>
                    <a:pt x="11027" y="2657"/>
                    <a:pt x="11051" y="2658"/>
                    <a:pt x="11076" y="2661"/>
                  </a:cubicBezTo>
                  <a:cubicBezTo>
                    <a:pt x="11401" y="2689"/>
                    <a:pt x="11649" y="2928"/>
                    <a:pt x="11868" y="3138"/>
                  </a:cubicBezTo>
                  <a:cubicBezTo>
                    <a:pt x="12088" y="3347"/>
                    <a:pt x="12278" y="3548"/>
                    <a:pt x="12536" y="3681"/>
                  </a:cubicBezTo>
                  <a:cubicBezTo>
                    <a:pt x="12666" y="3749"/>
                    <a:pt x="12795" y="3778"/>
                    <a:pt x="12922" y="3778"/>
                  </a:cubicBezTo>
                  <a:cubicBezTo>
                    <a:pt x="13224" y="3778"/>
                    <a:pt x="13514" y="3617"/>
                    <a:pt x="13776" y="3443"/>
                  </a:cubicBezTo>
                  <a:cubicBezTo>
                    <a:pt x="14113" y="3209"/>
                    <a:pt x="14513" y="2819"/>
                    <a:pt x="14947" y="2819"/>
                  </a:cubicBezTo>
                  <a:cubicBezTo>
                    <a:pt x="14992" y="2819"/>
                    <a:pt x="15037" y="2823"/>
                    <a:pt x="15083" y="2832"/>
                  </a:cubicBezTo>
                  <a:cubicBezTo>
                    <a:pt x="15599" y="2932"/>
                    <a:pt x="15875" y="3573"/>
                    <a:pt x="16407" y="3573"/>
                  </a:cubicBezTo>
                  <a:cubicBezTo>
                    <a:pt x="16435" y="3573"/>
                    <a:pt x="16465" y="3571"/>
                    <a:pt x="16495" y="3567"/>
                  </a:cubicBezTo>
                  <a:cubicBezTo>
                    <a:pt x="17250" y="3471"/>
                    <a:pt x="17727" y="2369"/>
                    <a:pt x="18462" y="2369"/>
                  </a:cubicBezTo>
                  <a:cubicBezTo>
                    <a:pt x="18609" y="2369"/>
                    <a:pt x="18766" y="2413"/>
                    <a:pt x="18937" y="2517"/>
                  </a:cubicBezTo>
                  <a:cubicBezTo>
                    <a:pt x="19386" y="2794"/>
                    <a:pt x="19758" y="3357"/>
                    <a:pt x="20320" y="3414"/>
                  </a:cubicBezTo>
                  <a:cubicBezTo>
                    <a:pt x="20350" y="3417"/>
                    <a:pt x="20379" y="3419"/>
                    <a:pt x="20408" y="3419"/>
                  </a:cubicBezTo>
                  <a:cubicBezTo>
                    <a:pt x="20858" y="3419"/>
                    <a:pt x="21250" y="3084"/>
                    <a:pt x="21608" y="2851"/>
                  </a:cubicBezTo>
                  <a:cubicBezTo>
                    <a:pt x="21809" y="2708"/>
                    <a:pt x="22047" y="2603"/>
                    <a:pt x="22295" y="2575"/>
                  </a:cubicBezTo>
                  <a:cubicBezTo>
                    <a:pt x="22310" y="2574"/>
                    <a:pt x="22325" y="2573"/>
                    <a:pt x="22340" y="2573"/>
                  </a:cubicBezTo>
                  <a:cubicBezTo>
                    <a:pt x="22587" y="2573"/>
                    <a:pt x="22792" y="2719"/>
                    <a:pt x="22963" y="2890"/>
                  </a:cubicBezTo>
                  <a:cubicBezTo>
                    <a:pt x="23154" y="3099"/>
                    <a:pt x="23316" y="3338"/>
                    <a:pt x="23488" y="3557"/>
                  </a:cubicBezTo>
                  <a:cubicBezTo>
                    <a:pt x="23612" y="3739"/>
                    <a:pt x="23783" y="3901"/>
                    <a:pt x="23984" y="4006"/>
                  </a:cubicBezTo>
                  <a:cubicBezTo>
                    <a:pt x="24060" y="4041"/>
                    <a:pt x="24133" y="4056"/>
                    <a:pt x="24202" y="4056"/>
                  </a:cubicBezTo>
                  <a:cubicBezTo>
                    <a:pt x="24511" y="4056"/>
                    <a:pt x="24744" y="3746"/>
                    <a:pt x="24900" y="3481"/>
                  </a:cubicBezTo>
                  <a:cubicBezTo>
                    <a:pt x="25157" y="3033"/>
                    <a:pt x="25386" y="2374"/>
                    <a:pt x="25997" y="2374"/>
                  </a:cubicBezTo>
                  <a:cubicBezTo>
                    <a:pt x="26356" y="2374"/>
                    <a:pt x="26742" y="2555"/>
                    <a:pt x="27105" y="2555"/>
                  </a:cubicBezTo>
                  <a:cubicBezTo>
                    <a:pt x="27263" y="2555"/>
                    <a:pt x="27416" y="2521"/>
                    <a:pt x="27561" y="2422"/>
                  </a:cubicBezTo>
                  <a:cubicBezTo>
                    <a:pt x="28067" y="2079"/>
                    <a:pt x="28124" y="1268"/>
                    <a:pt x="27924" y="753"/>
                  </a:cubicBezTo>
                  <a:cubicBezTo>
                    <a:pt x="27838" y="476"/>
                    <a:pt x="27647" y="237"/>
                    <a:pt x="27409" y="85"/>
                  </a:cubicBezTo>
                  <a:cubicBezTo>
                    <a:pt x="27296" y="28"/>
                    <a:pt x="27175" y="1"/>
                    <a:pt x="270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 name="Google Shape;571;p16"/>
          <p:cNvGrpSpPr/>
          <p:nvPr/>
        </p:nvGrpSpPr>
        <p:grpSpPr>
          <a:xfrm>
            <a:off x="-1465961" y="2723962"/>
            <a:ext cx="12075825" cy="1712327"/>
            <a:chOff x="-642987" y="859425"/>
            <a:chExt cx="10429975" cy="1259527"/>
          </a:xfrm>
        </p:grpSpPr>
        <p:sp>
          <p:nvSpPr>
            <p:cNvPr id="572" name="Google Shape;572;p16"/>
            <p:cNvSpPr/>
            <p:nvPr/>
          </p:nvSpPr>
          <p:spPr>
            <a:xfrm>
              <a:off x="-632363" y="866954"/>
              <a:ext cx="10258516" cy="965028"/>
            </a:xfrm>
            <a:custGeom>
              <a:rect b="b" l="l" r="r" t="t"/>
              <a:pathLst>
                <a:path extrusionOk="0" h="4486" w="28001">
                  <a:moveTo>
                    <a:pt x="27048" y="0"/>
                  </a:moveTo>
                  <a:cubicBezTo>
                    <a:pt x="26751" y="0"/>
                    <a:pt x="26462" y="201"/>
                    <a:pt x="26216" y="439"/>
                  </a:cubicBezTo>
                  <a:cubicBezTo>
                    <a:pt x="25668" y="969"/>
                    <a:pt x="25145" y="1762"/>
                    <a:pt x="24495" y="1762"/>
                  </a:cubicBezTo>
                  <a:cubicBezTo>
                    <a:pt x="24443" y="1762"/>
                    <a:pt x="24390" y="1757"/>
                    <a:pt x="24337" y="1746"/>
                  </a:cubicBezTo>
                  <a:cubicBezTo>
                    <a:pt x="23822" y="1651"/>
                    <a:pt x="23402" y="1050"/>
                    <a:pt x="22916" y="716"/>
                  </a:cubicBezTo>
                  <a:cubicBezTo>
                    <a:pt x="22636" y="521"/>
                    <a:pt x="22331" y="427"/>
                    <a:pt x="22029" y="427"/>
                  </a:cubicBezTo>
                  <a:cubicBezTo>
                    <a:pt x="21591" y="427"/>
                    <a:pt x="21160" y="627"/>
                    <a:pt x="20826" y="1011"/>
                  </a:cubicBezTo>
                  <a:cubicBezTo>
                    <a:pt x="20607" y="1259"/>
                    <a:pt x="20426" y="1584"/>
                    <a:pt x="20158" y="1689"/>
                  </a:cubicBezTo>
                  <a:cubicBezTo>
                    <a:pt x="20096" y="1712"/>
                    <a:pt x="20033" y="1722"/>
                    <a:pt x="19971" y="1722"/>
                  </a:cubicBezTo>
                  <a:cubicBezTo>
                    <a:pt x="19597" y="1722"/>
                    <a:pt x="19226" y="1349"/>
                    <a:pt x="18842" y="1145"/>
                  </a:cubicBezTo>
                  <a:cubicBezTo>
                    <a:pt x="18645" y="1031"/>
                    <a:pt x="18423" y="973"/>
                    <a:pt x="18199" y="973"/>
                  </a:cubicBezTo>
                  <a:cubicBezTo>
                    <a:pt x="18010" y="973"/>
                    <a:pt x="17819" y="1014"/>
                    <a:pt x="17640" y="1097"/>
                  </a:cubicBezTo>
                  <a:cubicBezTo>
                    <a:pt x="17185" y="1307"/>
                    <a:pt x="16790" y="1768"/>
                    <a:pt x="16315" y="1768"/>
                  </a:cubicBezTo>
                  <a:cubicBezTo>
                    <a:pt x="16293" y="1768"/>
                    <a:pt x="16270" y="1767"/>
                    <a:pt x="16247" y="1765"/>
                  </a:cubicBezTo>
                  <a:cubicBezTo>
                    <a:pt x="15532" y="1689"/>
                    <a:pt x="14978" y="534"/>
                    <a:pt x="14272" y="525"/>
                  </a:cubicBezTo>
                  <a:cubicBezTo>
                    <a:pt x="14269" y="525"/>
                    <a:pt x="14266" y="525"/>
                    <a:pt x="14263" y="525"/>
                  </a:cubicBezTo>
                  <a:cubicBezTo>
                    <a:pt x="13600" y="525"/>
                    <a:pt x="13153" y="1498"/>
                    <a:pt x="12498" y="1565"/>
                  </a:cubicBezTo>
                  <a:cubicBezTo>
                    <a:pt x="12472" y="1568"/>
                    <a:pt x="12446" y="1569"/>
                    <a:pt x="12420" y="1569"/>
                  </a:cubicBezTo>
                  <a:cubicBezTo>
                    <a:pt x="11850" y="1569"/>
                    <a:pt x="11338" y="893"/>
                    <a:pt x="10790" y="592"/>
                  </a:cubicBezTo>
                  <a:cubicBezTo>
                    <a:pt x="10572" y="466"/>
                    <a:pt x="10327" y="401"/>
                    <a:pt x="10081" y="401"/>
                  </a:cubicBezTo>
                  <a:cubicBezTo>
                    <a:pt x="9917" y="401"/>
                    <a:pt x="9754" y="430"/>
                    <a:pt x="9598" y="487"/>
                  </a:cubicBezTo>
                  <a:cubicBezTo>
                    <a:pt x="9071" y="692"/>
                    <a:pt x="8604" y="1239"/>
                    <a:pt x="8054" y="1239"/>
                  </a:cubicBezTo>
                  <a:cubicBezTo>
                    <a:pt x="8015" y="1239"/>
                    <a:pt x="7977" y="1236"/>
                    <a:pt x="7938" y="1231"/>
                  </a:cubicBezTo>
                  <a:cubicBezTo>
                    <a:pt x="7384" y="1155"/>
                    <a:pt x="6917" y="477"/>
                    <a:pt x="6354" y="363"/>
                  </a:cubicBezTo>
                  <a:cubicBezTo>
                    <a:pt x="6291" y="349"/>
                    <a:pt x="6229" y="343"/>
                    <a:pt x="6168" y="343"/>
                  </a:cubicBezTo>
                  <a:cubicBezTo>
                    <a:pt x="5465" y="343"/>
                    <a:pt x="4900" y="1206"/>
                    <a:pt x="4303" y="1794"/>
                  </a:cubicBezTo>
                  <a:cubicBezTo>
                    <a:pt x="4150" y="1956"/>
                    <a:pt x="3960" y="2080"/>
                    <a:pt x="3740" y="2147"/>
                  </a:cubicBezTo>
                  <a:cubicBezTo>
                    <a:pt x="3697" y="2156"/>
                    <a:pt x="3653" y="2160"/>
                    <a:pt x="3610" y="2160"/>
                  </a:cubicBezTo>
                  <a:cubicBezTo>
                    <a:pt x="2911" y="2160"/>
                    <a:pt x="2294" y="1056"/>
                    <a:pt x="1575" y="1002"/>
                  </a:cubicBezTo>
                  <a:cubicBezTo>
                    <a:pt x="1556" y="1000"/>
                    <a:pt x="1537" y="1000"/>
                    <a:pt x="1518" y="1000"/>
                  </a:cubicBezTo>
                  <a:cubicBezTo>
                    <a:pt x="1055" y="1000"/>
                    <a:pt x="649" y="1445"/>
                    <a:pt x="411" y="2013"/>
                  </a:cubicBezTo>
                  <a:cubicBezTo>
                    <a:pt x="172" y="2605"/>
                    <a:pt x="86" y="3311"/>
                    <a:pt x="1" y="3997"/>
                  </a:cubicBezTo>
                  <a:lnTo>
                    <a:pt x="46" y="3788"/>
                  </a:lnTo>
                  <a:lnTo>
                    <a:pt x="46" y="3788"/>
                  </a:lnTo>
                  <a:cubicBezTo>
                    <a:pt x="43" y="3963"/>
                    <a:pt x="66" y="4139"/>
                    <a:pt x="115" y="4312"/>
                  </a:cubicBezTo>
                  <a:cubicBezTo>
                    <a:pt x="234" y="4435"/>
                    <a:pt x="369" y="4485"/>
                    <a:pt x="509" y="4485"/>
                  </a:cubicBezTo>
                  <a:cubicBezTo>
                    <a:pt x="750" y="4485"/>
                    <a:pt x="1003" y="4334"/>
                    <a:pt x="1203" y="4141"/>
                  </a:cubicBezTo>
                  <a:cubicBezTo>
                    <a:pt x="1517" y="3845"/>
                    <a:pt x="1794" y="3425"/>
                    <a:pt x="2185" y="3339"/>
                  </a:cubicBezTo>
                  <a:cubicBezTo>
                    <a:pt x="2241" y="3326"/>
                    <a:pt x="2296" y="3320"/>
                    <a:pt x="2352" y="3320"/>
                  </a:cubicBezTo>
                  <a:cubicBezTo>
                    <a:pt x="3072" y="3320"/>
                    <a:pt x="3739" y="4389"/>
                    <a:pt x="4485" y="4389"/>
                  </a:cubicBezTo>
                  <a:cubicBezTo>
                    <a:pt x="4491" y="4389"/>
                    <a:pt x="4497" y="4389"/>
                    <a:pt x="4503" y="4389"/>
                  </a:cubicBezTo>
                  <a:cubicBezTo>
                    <a:pt x="5200" y="4370"/>
                    <a:pt x="5677" y="3396"/>
                    <a:pt x="6345" y="3148"/>
                  </a:cubicBezTo>
                  <a:cubicBezTo>
                    <a:pt x="6474" y="3100"/>
                    <a:pt x="6605" y="3080"/>
                    <a:pt x="6737" y="3080"/>
                  </a:cubicBezTo>
                  <a:cubicBezTo>
                    <a:pt x="7406" y="3080"/>
                    <a:pt x="8107" y="3596"/>
                    <a:pt x="8783" y="3596"/>
                  </a:cubicBezTo>
                  <a:cubicBezTo>
                    <a:pt x="8871" y="3596"/>
                    <a:pt x="8958" y="3588"/>
                    <a:pt x="9044" y="3568"/>
                  </a:cubicBezTo>
                  <a:cubicBezTo>
                    <a:pt x="9726" y="3406"/>
                    <a:pt x="10308" y="2576"/>
                    <a:pt x="10975" y="2576"/>
                  </a:cubicBezTo>
                  <a:cubicBezTo>
                    <a:pt x="11055" y="2576"/>
                    <a:pt x="11137" y="2588"/>
                    <a:pt x="11220" y="2614"/>
                  </a:cubicBezTo>
                  <a:cubicBezTo>
                    <a:pt x="11754" y="2795"/>
                    <a:pt x="12154" y="3530"/>
                    <a:pt x="12689" y="3683"/>
                  </a:cubicBezTo>
                  <a:cubicBezTo>
                    <a:pt x="12758" y="3702"/>
                    <a:pt x="12826" y="3711"/>
                    <a:pt x="12894" y="3711"/>
                  </a:cubicBezTo>
                  <a:cubicBezTo>
                    <a:pt x="13605" y="3711"/>
                    <a:pt x="14235" y="2745"/>
                    <a:pt x="14927" y="2745"/>
                  </a:cubicBezTo>
                  <a:cubicBezTo>
                    <a:pt x="15023" y="2745"/>
                    <a:pt x="15119" y="2763"/>
                    <a:pt x="15217" y="2805"/>
                  </a:cubicBezTo>
                  <a:cubicBezTo>
                    <a:pt x="15551" y="2939"/>
                    <a:pt x="15827" y="3339"/>
                    <a:pt x="16161" y="3454"/>
                  </a:cubicBezTo>
                  <a:cubicBezTo>
                    <a:pt x="16236" y="3480"/>
                    <a:pt x="16309" y="3492"/>
                    <a:pt x="16380" y="3492"/>
                  </a:cubicBezTo>
                  <a:cubicBezTo>
                    <a:pt x="17102" y="3492"/>
                    <a:pt x="17675" y="2287"/>
                    <a:pt x="18427" y="2287"/>
                  </a:cubicBezTo>
                  <a:cubicBezTo>
                    <a:pt x="18447" y="2287"/>
                    <a:pt x="18468" y="2288"/>
                    <a:pt x="18489" y="2290"/>
                  </a:cubicBezTo>
                  <a:cubicBezTo>
                    <a:pt x="19109" y="2338"/>
                    <a:pt x="19605" y="3215"/>
                    <a:pt x="20225" y="3330"/>
                  </a:cubicBezTo>
                  <a:cubicBezTo>
                    <a:pt x="20274" y="3339"/>
                    <a:pt x="20323" y="3343"/>
                    <a:pt x="20371" y="3343"/>
                  </a:cubicBezTo>
                  <a:cubicBezTo>
                    <a:pt x="21049" y="3343"/>
                    <a:pt x="21665" y="2494"/>
                    <a:pt x="22309" y="2494"/>
                  </a:cubicBezTo>
                  <a:cubicBezTo>
                    <a:pt x="22424" y="2494"/>
                    <a:pt x="22540" y="2521"/>
                    <a:pt x="22658" y="2586"/>
                  </a:cubicBezTo>
                  <a:cubicBezTo>
                    <a:pt x="23226" y="2893"/>
                    <a:pt x="23594" y="3980"/>
                    <a:pt x="24169" y="3980"/>
                  </a:cubicBezTo>
                  <a:cubicBezTo>
                    <a:pt x="24184" y="3980"/>
                    <a:pt x="24198" y="3980"/>
                    <a:pt x="24213" y="3978"/>
                  </a:cubicBezTo>
                  <a:cubicBezTo>
                    <a:pt x="24814" y="3921"/>
                    <a:pt x="24995" y="2786"/>
                    <a:pt x="25520" y="2423"/>
                  </a:cubicBezTo>
                  <a:cubicBezTo>
                    <a:pt x="25657" y="2329"/>
                    <a:pt x="25805" y="2295"/>
                    <a:pt x="25959" y="2295"/>
                  </a:cubicBezTo>
                  <a:cubicBezTo>
                    <a:pt x="26317" y="2295"/>
                    <a:pt x="26709" y="2475"/>
                    <a:pt x="27070" y="2475"/>
                  </a:cubicBezTo>
                  <a:cubicBezTo>
                    <a:pt x="27225" y="2475"/>
                    <a:pt x="27375" y="2442"/>
                    <a:pt x="27514" y="2347"/>
                  </a:cubicBezTo>
                  <a:cubicBezTo>
                    <a:pt x="27819" y="2137"/>
                    <a:pt x="28000" y="1622"/>
                    <a:pt x="27943" y="1116"/>
                  </a:cubicBezTo>
                  <a:cubicBezTo>
                    <a:pt x="27895" y="611"/>
                    <a:pt x="27600" y="162"/>
                    <a:pt x="27266" y="38"/>
                  </a:cubicBezTo>
                  <a:cubicBezTo>
                    <a:pt x="27193" y="12"/>
                    <a:pt x="27120" y="0"/>
                    <a:pt x="270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6"/>
            <p:cNvSpPr/>
            <p:nvPr/>
          </p:nvSpPr>
          <p:spPr>
            <a:xfrm>
              <a:off x="-642987" y="859425"/>
              <a:ext cx="10303945" cy="982453"/>
            </a:xfrm>
            <a:custGeom>
              <a:rect b="b" l="l" r="r" t="t"/>
              <a:pathLst>
                <a:path extrusionOk="0" h="4567" w="28125">
                  <a:moveTo>
                    <a:pt x="27068" y="73"/>
                  </a:moveTo>
                  <a:cubicBezTo>
                    <a:pt x="27074" y="73"/>
                    <a:pt x="27079" y="73"/>
                    <a:pt x="27085" y="73"/>
                  </a:cubicBezTo>
                  <a:cubicBezTo>
                    <a:pt x="27457" y="102"/>
                    <a:pt x="27705" y="455"/>
                    <a:pt x="27829" y="770"/>
                  </a:cubicBezTo>
                  <a:cubicBezTo>
                    <a:pt x="28039" y="1342"/>
                    <a:pt x="27934" y="2420"/>
                    <a:pt x="27142" y="2477"/>
                  </a:cubicBezTo>
                  <a:cubicBezTo>
                    <a:pt x="27123" y="2479"/>
                    <a:pt x="27104" y="2479"/>
                    <a:pt x="27085" y="2479"/>
                  </a:cubicBezTo>
                  <a:cubicBezTo>
                    <a:pt x="26721" y="2479"/>
                    <a:pt x="26343" y="2292"/>
                    <a:pt x="25977" y="2292"/>
                  </a:cubicBezTo>
                  <a:cubicBezTo>
                    <a:pt x="25852" y="2292"/>
                    <a:pt x="25728" y="2314"/>
                    <a:pt x="25606" y="2373"/>
                  </a:cubicBezTo>
                  <a:cubicBezTo>
                    <a:pt x="25177" y="2573"/>
                    <a:pt x="25005" y="3126"/>
                    <a:pt x="24776" y="3498"/>
                  </a:cubicBezTo>
                  <a:cubicBezTo>
                    <a:pt x="24652" y="3689"/>
                    <a:pt x="24509" y="3918"/>
                    <a:pt x="24271" y="3966"/>
                  </a:cubicBezTo>
                  <a:cubicBezTo>
                    <a:pt x="24243" y="3971"/>
                    <a:pt x="24216" y="3974"/>
                    <a:pt x="24189" y="3974"/>
                  </a:cubicBezTo>
                  <a:cubicBezTo>
                    <a:pt x="23986" y="3974"/>
                    <a:pt x="23814" y="3823"/>
                    <a:pt x="23679" y="3679"/>
                  </a:cubicBezTo>
                  <a:cubicBezTo>
                    <a:pt x="23355" y="3327"/>
                    <a:pt x="23126" y="2821"/>
                    <a:pt x="22687" y="2582"/>
                  </a:cubicBezTo>
                  <a:cubicBezTo>
                    <a:pt x="22554" y="2510"/>
                    <a:pt x="22425" y="2480"/>
                    <a:pt x="22301" y="2480"/>
                  </a:cubicBezTo>
                  <a:cubicBezTo>
                    <a:pt x="21635" y="2480"/>
                    <a:pt x="21068" y="3339"/>
                    <a:pt x="20391" y="3339"/>
                  </a:cubicBezTo>
                  <a:cubicBezTo>
                    <a:pt x="20285" y="3339"/>
                    <a:pt x="20176" y="3318"/>
                    <a:pt x="20063" y="3269"/>
                  </a:cubicBezTo>
                  <a:cubicBezTo>
                    <a:pt x="19558" y="3050"/>
                    <a:pt x="19243" y="2516"/>
                    <a:pt x="18718" y="2325"/>
                  </a:cubicBezTo>
                  <a:cubicBezTo>
                    <a:pt x="18629" y="2293"/>
                    <a:pt x="18543" y="2279"/>
                    <a:pt x="18458" y="2279"/>
                  </a:cubicBezTo>
                  <a:cubicBezTo>
                    <a:pt x="18134" y="2279"/>
                    <a:pt x="17842" y="2485"/>
                    <a:pt x="17593" y="2697"/>
                  </a:cubicBezTo>
                  <a:cubicBezTo>
                    <a:pt x="17278" y="2974"/>
                    <a:pt x="16915" y="3441"/>
                    <a:pt x="16457" y="3489"/>
                  </a:cubicBezTo>
                  <a:cubicBezTo>
                    <a:pt x="16439" y="3490"/>
                    <a:pt x="16420" y="3491"/>
                    <a:pt x="16402" y="3491"/>
                  </a:cubicBezTo>
                  <a:cubicBezTo>
                    <a:pt x="15857" y="3491"/>
                    <a:pt x="15581" y="2818"/>
                    <a:pt x="15045" y="2745"/>
                  </a:cubicBezTo>
                  <a:cubicBezTo>
                    <a:pt x="15006" y="2739"/>
                    <a:pt x="14968" y="2736"/>
                    <a:pt x="14930" y="2736"/>
                  </a:cubicBezTo>
                  <a:cubicBezTo>
                    <a:pt x="14199" y="2736"/>
                    <a:pt x="13629" y="3712"/>
                    <a:pt x="12923" y="3712"/>
                  </a:cubicBezTo>
                  <a:cubicBezTo>
                    <a:pt x="12784" y="3712"/>
                    <a:pt x="12640" y="3674"/>
                    <a:pt x="12489" y="3584"/>
                  </a:cubicBezTo>
                  <a:cubicBezTo>
                    <a:pt x="12021" y="3298"/>
                    <a:pt x="11706" y="2697"/>
                    <a:pt x="11144" y="2592"/>
                  </a:cubicBezTo>
                  <a:cubicBezTo>
                    <a:pt x="11090" y="2582"/>
                    <a:pt x="11037" y="2578"/>
                    <a:pt x="10984" y="2578"/>
                  </a:cubicBezTo>
                  <a:cubicBezTo>
                    <a:pt x="10527" y="2578"/>
                    <a:pt x="10130" y="2927"/>
                    <a:pt x="9779" y="3183"/>
                  </a:cubicBezTo>
                  <a:cubicBezTo>
                    <a:pt x="9550" y="3365"/>
                    <a:pt x="9293" y="3498"/>
                    <a:pt x="9007" y="3575"/>
                  </a:cubicBezTo>
                  <a:cubicBezTo>
                    <a:pt x="8937" y="3583"/>
                    <a:pt x="8867" y="3587"/>
                    <a:pt x="8798" y="3587"/>
                  </a:cubicBezTo>
                  <a:cubicBezTo>
                    <a:pt x="8563" y="3587"/>
                    <a:pt x="8331" y="3539"/>
                    <a:pt x="8110" y="3451"/>
                  </a:cubicBezTo>
                  <a:cubicBezTo>
                    <a:pt x="7686" y="3309"/>
                    <a:pt x="7229" y="3071"/>
                    <a:pt x="6767" y="3071"/>
                  </a:cubicBezTo>
                  <a:cubicBezTo>
                    <a:pt x="6668" y="3071"/>
                    <a:pt x="6569" y="3082"/>
                    <a:pt x="6469" y="3107"/>
                  </a:cubicBezTo>
                  <a:cubicBezTo>
                    <a:pt x="5935" y="3241"/>
                    <a:pt x="5591" y="3737"/>
                    <a:pt x="5191" y="4061"/>
                  </a:cubicBezTo>
                  <a:cubicBezTo>
                    <a:pt x="4987" y="4228"/>
                    <a:pt x="4748" y="4376"/>
                    <a:pt x="4481" y="4376"/>
                  </a:cubicBezTo>
                  <a:cubicBezTo>
                    <a:pt x="4473" y="4376"/>
                    <a:pt x="4464" y="4376"/>
                    <a:pt x="4456" y="4376"/>
                  </a:cubicBezTo>
                  <a:cubicBezTo>
                    <a:pt x="4170" y="4357"/>
                    <a:pt x="3950" y="4214"/>
                    <a:pt x="3741" y="4071"/>
                  </a:cubicBezTo>
                  <a:cubicBezTo>
                    <a:pt x="3349" y="3794"/>
                    <a:pt x="2968" y="3384"/>
                    <a:pt x="2481" y="3317"/>
                  </a:cubicBezTo>
                  <a:cubicBezTo>
                    <a:pt x="2443" y="3312"/>
                    <a:pt x="2406" y="3309"/>
                    <a:pt x="2369" y="3309"/>
                  </a:cubicBezTo>
                  <a:cubicBezTo>
                    <a:pt x="1826" y="3309"/>
                    <a:pt x="1493" y="3882"/>
                    <a:pt x="1117" y="4204"/>
                  </a:cubicBezTo>
                  <a:cubicBezTo>
                    <a:pt x="993" y="4328"/>
                    <a:pt x="840" y="4414"/>
                    <a:pt x="669" y="4452"/>
                  </a:cubicBezTo>
                  <a:cubicBezTo>
                    <a:pt x="625" y="4463"/>
                    <a:pt x="577" y="4469"/>
                    <a:pt x="529" y="4469"/>
                  </a:cubicBezTo>
                  <a:cubicBezTo>
                    <a:pt x="366" y="4469"/>
                    <a:pt x="196" y="4402"/>
                    <a:pt x="144" y="4233"/>
                  </a:cubicBezTo>
                  <a:cubicBezTo>
                    <a:pt x="120" y="4130"/>
                    <a:pt x="105" y="4027"/>
                    <a:pt x="99" y="3923"/>
                  </a:cubicBezTo>
                  <a:lnTo>
                    <a:pt x="99" y="3923"/>
                  </a:lnTo>
                  <a:cubicBezTo>
                    <a:pt x="121" y="3740"/>
                    <a:pt x="143" y="3553"/>
                    <a:pt x="169" y="3365"/>
                  </a:cubicBezTo>
                  <a:lnTo>
                    <a:pt x="169" y="3365"/>
                  </a:lnTo>
                  <a:cubicBezTo>
                    <a:pt x="190" y="3297"/>
                    <a:pt x="217" y="3230"/>
                    <a:pt x="249" y="3164"/>
                  </a:cubicBezTo>
                  <a:cubicBezTo>
                    <a:pt x="262" y="3131"/>
                    <a:pt x="234" y="3098"/>
                    <a:pt x="209" y="3097"/>
                  </a:cubicBezTo>
                  <a:lnTo>
                    <a:pt x="209" y="3097"/>
                  </a:lnTo>
                  <a:cubicBezTo>
                    <a:pt x="287" y="2620"/>
                    <a:pt x="407" y="2149"/>
                    <a:pt x="650" y="1733"/>
                  </a:cubicBezTo>
                  <a:cubicBezTo>
                    <a:pt x="812" y="1457"/>
                    <a:pt x="1050" y="1180"/>
                    <a:pt x="1365" y="1085"/>
                  </a:cubicBezTo>
                  <a:cubicBezTo>
                    <a:pt x="1426" y="1068"/>
                    <a:pt x="1486" y="1060"/>
                    <a:pt x="1545" y="1060"/>
                  </a:cubicBezTo>
                  <a:cubicBezTo>
                    <a:pt x="1757" y="1060"/>
                    <a:pt x="1957" y="1156"/>
                    <a:pt x="2128" y="1275"/>
                  </a:cubicBezTo>
                  <a:cubicBezTo>
                    <a:pt x="2548" y="1552"/>
                    <a:pt x="2882" y="1981"/>
                    <a:pt x="3349" y="2163"/>
                  </a:cubicBezTo>
                  <a:cubicBezTo>
                    <a:pt x="3449" y="2202"/>
                    <a:pt x="3543" y="2220"/>
                    <a:pt x="3634" y="2220"/>
                  </a:cubicBezTo>
                  <a:cubicBezTo>
                    <a:pt x="4068" y="2220"/>
                    <a:pt x="4412" y="1818"/>
                    <a:pt x="4704" y="1495"/>
                  </a:cubicBezTo>
                  <a:cubicBezTo>
                    <a:pt x="5076" y="1085"/>
                    <a:pt x="5534" y="465"/>
                    <a:pt x="6135" y="417"/>
                  </a:cubicBezTo>
                  <a:cubicBezTo>
                    <a:pt x="6162" y="414"/>
                    <a:pt x="6188" y="413"/>
                    <a:pt x="6213" y="413"/>
                  </a:cubicBezTo>
                  <a:cubicBezTo>
                    <a:pt x="6801" y="413"/>
                    <a:pt x="7216" y="1018"/>
                    <a:pt x="7728" y="1237"/>
                  </a:cubicBezTo>
                  <a:cubicBezTo>
                    <a:pt x="7847" y="1285"/>
                    <a:pt x="7961" y="1306"/>
                    <a:pt x="8072" y="1306"/>
                  </a:cubicBezTo>
                  <a:cubicBezTo>
                    <a:pt x="8514" y="1306"/>
                    <a:pt x="8902" y="978"/>
                    <a:pt x="9283" y="741"/>
                  </a:cubicBezTo>
                  <a:cubicBezTo>
                    <a:pt x="9542" y="582"/>
                    <a:pt x="9824" y="470"/>
                    <a:pt x="10122" y="470"/>
                  </a:cubicBezTo>
                  <a:cubicBezTo>
                    <a:pt x="10197" y="470"/>
                    <a:pt x="10274" y="478"/>
                    <a:pt x="10352" y="493"/>
                  </a:cubicBezTo>
                  <a:cubicBezTo>
                    <a:pt x="10724" y="569"/>
                    <a:pt x="11020" y="798"/>
                    <a:pt x="11306" y="1027"/>
                  </a:cubicBezTo>
                  <a:cubicBezTo>
                    <a:pt x="11622" y="1288"/>
                    <a:pt x="12009" y="1640"/>
                    <a:pt x="12442" y="1640"/>
                  </a:cubicBezTo>
                  <a:cubicBezTo>
                    <a:pt x="12532" y="1640"/>
                    <a:pt x="12624" y="1625"/>
                    <a:pt x="12718" y="1590"/>
                  </a:cubicBezTo>
                  <a:cubicBezTo>
                    <a:pt x="13195" y="1409"/>
                    <a:pt x="13481" y="922"/>
                    <a:pt x="13929" y="684"/>
                  </a:cubicBezTo>
                  <a:cubicBezTo>
                    <a:pt x="14043" y="625"/>
                    <a:pt x="14153" y="600"/>
                    <a:pt x="14259" y="600"/>
                  </a:cubicBezTo>
                  <a:cubicBezTo>
                    <a:pt x="14654" y="600"/>
                    <a:pt x="14998" y="948"/>
                    <a:pt x="15284" y="1218"/>
                  </a:cubicBezTo>
                  <a:cubicBezTo>
                    <a:pt x="15578" y="1495"/>
                    <a:pt x="15924" y="1839"/>
                    <a:pt x="16341" y="1839"/>
                  </a:cubicBezTo>
                  <a:cubicBezTo>
                    <a:pt x="16397" y="1839"/>
                    <a:pt x="16455" y="1833"/>
                    <a:pt x="16515" y="1819"/>
                  </a:cubicBezTo>
                  <a:cubicBezTo>
                    <a:pt x="16820" y="1743"/>
                    <a:pt x="17077" y="1533"/>
                    <a:pt x="17335" y="1361"/>
                  </a:cubicBezTo>
                  <a:cubicBezTo>
                    <a:pt x="17609" y="1179"/>
                    <a:pt x="17897" y="1047"/>
                    <a:pt x="18225" y="1047"/>
                  </a:cubicBezTo>
                  <a:cubicBezTo>
                    <a:pt x="18274" y="1047"/>
                    <a:pt x="18324" y="1050"/>
                    <a:pt x="18375" y="1056"/>
                  </a:cubicBezTo>
                  <a:cubicBezTo>
                    <a:pt x="18766" y="1113"/>
                    <a:pt x="19043" y="1342"/>
                    <a:pt x="19358" y="1543"/>
                  </a:cubicBezTo>
                  <a:cubicBezTo>
                    <a:pt x="19541" y="1665"/>
                    <a:pt x="19754" y="1787"/>
                    <a:pt x="19974" y="1787"/>
                  </a:cubicBezTo>
                  <a:cubicBezTo>
                    <a:pt x="20029" y="1787"/>
                    <a:pt x="20084" y="1779"/>
                    <a:pt x="20140" y="1762"/>
                  </a:cubicBezTo>
                  <a:cubicBezTo>
                    <a:pt x="20426" y="1686"/>
                    <a:pt x="20588" y="1419"/>
                    <a:pt x="20750" y="1209"/>
                  </a:cubicBezTo>
                  <a:cubicBezTo>
                    <a:pt x="20951" y="922"/>
                    <a:pt x="21237" y="703"/>
                    <a:pt x="21561" y="579"/>
                  </a:cubicBezTo>
                  <a:cubicBezTo>
                    <a:pt x="21714" y="527"/>
                    <a:pt x="21874" y="500"/>
                    <a:pt x="22033" y="500"/>
                  </a:cubicBezTo>
                  <a:cubicBezTo>
                    <a:pt x="22193" y="500"/>
                    <a:pt x="22353" y="527"/>
                    <a:pt x="22506" y="579"/>
                  </a:cubicBezTo>
                  <a:cubicBezTo>
                    <a:pt x="22840" y="693"/>
                    <a:pt x="23097" y="922"/>
                    <a:pt x="23355" y="1161"/>
                  </a:cubicBezTo>
                  <a:cubicBezTo>
                    <a:pt x="23683" y="1457"/>
                    <a:pt x="24066" y="1835"/>
                    <a:pt x="24525" y="1835"/>
                  </a:cubicBezTo>
                  <a:cubicBezTo>
                    <a:pt x="24612" y="1835"/>
                    <a:pt x="24702" y="1821"/>
                    <a:pt x="24795" y="1791"/>
                  </a:cubicBezTo>
                  <a:cubicBezTo>
                    <a:pt x="25349" y="1609"/>
                    <a:pt x="25721" y="1066"/>
                    <a:pt x="26102" y="655"/>
                  </a:cubicBezTo>
                  <a:cubicBezTo>
                    <a:pt x="26356" y="392"/>
                    <a:pt x="26684" y="73"/>
                    <a:pt x="27068" y="73"/>
                  </a:cubicBezTo>
                  <a:close/>
                  <a:moveTo>
                    <a:pt x="27077" y="1"/>
                  </a:moveTo>
                  <a:cubicBezTo>
                    <a:pt x="26908" y="1"/>
                    <a:pt x="26738" y="58"/>
                    <a:pt x="26589" y="150"/>
                  </a:cubicBezTo>
                  <a:cubicBezTo>
                    <a:pt x="26016" y="493"/>
                    <a:pt x="25682" y="1123"/>
                    <a:pt x="25148" y="1514"/>
                  </a:cubicBezTo>
                  <a:cubicBezTo>
                    <a:pt x="24958" y="1655"/>
                    <a:pt x="24747" y="1754"/>
                    <a:pt x="24523" y="1754"/>
                  </a:cubicBezTo>
                  <a:cubicBezTo>
                    <a:pt x="24443" y="1754"/>
                    <a:pt x="24362" y="1742"/>
                    <a:pt x="24280" y="1714"/>
                  </a:cubicBezTo>
                  <a:cubicBezTo>
                    <a:pt x="23946" y="1609"/>
                    <a:pt x="23689" y="1333"/>
                    <a:pt x="23431" y="1104"/>
                  </a:cubicBezTo>
                  <a:cubicBezTo>
                    <a:pt x="23034" y="732"/>
                    <a:pt x="22592" y="420"/>
                    <a:pt x="22052" y="420"/>
                  </a:cubicBezTo>
                  <a:cubicBezTo>
                    <a:pt x="21982" y="420"/>
                    <a:pt x="21911" y="425"/>
                    <a:pt x="21838" y="436"/>
                  </a:cubicBezTo>
                  <a:cubicBezTo>
                    <a:pt x="21552" y="484"/>
                    <a:pt x="21275" y="608"/>
                    <a:pt x="21056" y="798"/>
                  </a:cubicBezTo>
                  <a:cubicBezTo>
                    <a:pt x="20788" y="1008"/>
                    <a:pt x="20626" y="1323"/>
                    <a:pt x="20378" y="1552"/>
                  </a:cubicBezTo>
                  <a:cubicBezTo>
                    <a:pt x="20256" y="1663"/>
                    <a:pt x="20128" y="1707"/>
                    <a:pt x="20000" y="1707"/>
                  </a:cubicBezTo>
                  <a:cubicBezTo>
                    <a:pt x="19788" y="1707"/>
                    <a:pt x="19573" y="1587"/>
                    <a:pt x="19377" y="1457"/>
                  </a:cubicBezTo>
                  <a:cubicBezTo>
                    <a:pt x="19081" y="1266"/>
                    <a:pt x="18804" y="1056"/>
                    <a:pt x="18451" y="989"/>
                  </a:cubicBezTo>
                  <a:cubicBezTo>
                    <a:pt x="18379" y="978"/>
                    <a:pt x="18306" y="973"/>
                    <a:pt x="18233" y="973"/>
                  </a:cubicBezTo>
                  <a:cubicBezTo>
                    <a:pt x="17990" y="973"/>
                    <a:pt x="17748" y="1034"/>
                    <a:pt x="17535" y="1151"/>
                  </a:cubicBezTo>
                  <a:cubicBezTo>
                    <a:pt x="17249" y="1314"/>
                    <a:pt x="17001" y="1543"/>
                    <a:pt x="16696" y="1676"/>
                  </a:cubicBezTo>
                  <a:cubicBezTo>
                    <a:pt x="16581" y="1727"/>
                    <a:pt x="16471" y="1750"/>
                    <a:pt x="16366" y="1750"/>
                  </a:cubicBezTo>
                  <a:cubicBezTo>
                    <a:pt x="15904" y="1750"/>
                    <a:pt x="15532" y="1319"/>
                    <a:pt x="15198" y="1008"/>
                  </a:cubicBezTo>
                  <a:cubicBezTo>
                    <a:pt x="14934" y="774"/>
                    <a:pt x="14627" y="522"/>
                    <a:pt x="14284" y="522"/>
                  </a:cubicBezTo>
                  <a:cubicBezTo>
                    <a:pt x="14194" y="522"/>
                    <a:pt x="14101" y="539"/>
                    <a:pt x="14006" y="579"/>
                  </a:cubicBezTo>
                  <a:cubicBezTo>
                    <a:pt x="13490" y="789"/>
                    <a:pt x="13214" y="1352"/>
                    <a:pt x="12680" y="1523"/>
                  </a:cubicBezTo>
                  <a:cubicBezTo>
                    <a:pt x="12601" y="1550"/>
                    <a:pt x="12523" y="1563"/>
                    <a:pt x="12446" y="1563"/>
                  </a:cubicBezTo>
                  <a:cubicBezTo>
                    <a:pt x="11926" y="1563"/>
                    <a:pt x="11448" y="1005"/>
                    <a:pt x="11058" y="722"/>
                  </a:cubicBezTo>
                  <a:cubicBezTo>
                    <a:pt x="10789" y="503"/>
                    <a:pt x="10461" y="393"/>
                    <a:pt x="10132" y="393"/>
                  </a:cubicBezTo>
                  <a:cubicBezTo>
                    <a:pt x="9817" y="393"/>
                    <a:pt x="9501" y="493"/>
                    <a:pt x="9236" y="693"/>
                  </a:cubicBezTo>
                  <a:cubicBezTo>
                    <a:pt x="8940" y="875"/>
                    <a:pt x="8663" y="1104"/>
                    <a:pt x="8339" y="1199"/>
                  </a:cubicBezTo>
                  <a:cubicBezTo>
                    <a:pt x="8266" y="1220"/>
                    <a:pt x="8194" y="1229"/>
                    <a:pt x="8123" y="1229"/>
                  </a:cubicBezTo>
                  <a:cubicBezTo>
                    <a:pt x="7872" y="1229"/>
                    <a:pt x="7639" y="1110"/>
                    <a:pt x="7423" y="961"/>
                  </a:cubicBezTo>
                  <a:cubicBezTo>
                    <a:pt x="7045" y="695"/>
                    <a:pt x="6660" y="328"/>
                    <a:pt x="6194" y="328"/>
                  </a:cubicBezTo>
                  <a:cubicBezTo>
                    <a:pt x="6108" y="328"/>
                    <a:pt x="6018" y="341"/>
                    <a:pt x="5925" y="369"/>
                  </a:cubicBezTo>
                  <a:cubicBezTo>
                    <a:pt x="5353" y="550"/>
                    <a:pt x="4952" y="1113"/>
                    <a:pt x="4561" y="1543"/>
                  </a:cubicBezTo>
                  <a:cubicBezTo>
                    <a:pt x="4332" y="1781"/>
                    <a:pt x="4055" y="2124"/>
                    <a:pt x="3693" y="2144"/>
                  </a:cubicBezTo>
                  <a:cubicBezTo>
                    <a:pt x="3684" y="2144"/>
                    <a:pt x="3676" y="2144"/>
                    <a:pt x="3667" y="2144"/>
                  </a:cubicBezTo>
                  <a:cubicBezTo>
                    <a:pt x="3420" y="2144"/>
                    <a:pt x="3200" y="2014"/>
                    <a:pt x="3016" y="1867"/>
                  </a:cubicBezTo>
                  <a:cubicBezTo>
                    <a:pt x="2615" y="1581"/>
                    <a:pt x="2243" y="1113"/>
                    <a:pt x="1737" y="999"/>
                  </a:cubicBezTo>
                  <a:cubicBezTo>
                    <a:pt x="1679" y="987"/>
                    <a:pt x="1622" y="981"/>
                    <a:pt x="1567" y="981"/>
                  </a:cubicBezTo>
                  <a:cubicBezTo>
                    <a:pt x="1062" y="981"/>
                    <a:pt x="684" y="1464"/>
                    <a:pt x="478" y="1886"/>
                  </a:cubicBezTo>
                  <a:cubicBezTo>
                    <a:pt x="233" y="2399"/>
                    <a:pt x="132" y="2975"/>
                    <a:pt x="59" y="3543"/>
                  </a:cubicBezTo>
                  <a:lnTo>
                    <a:pt x="59" y="3543"/>
                  </a:lnTo>
                  <a:cubicBezTo>
                    <a:pt x="48" y="3607"/>
                    <a:pt x="39" y="3672"/>
                    <a:pt x="35" y="3738"/>
                  </a:cubicBezTo>
                  <a:lnTo>
                    <a:pt x="35" y="3738"/>
                  </a:lnTo>
                  <a:cubicBezTo>
                    <a:pt x="23" y="3834"/>
                    <a:pt x="12" y="3929"/>
                    <a:pt x="1" y="4023"/>
                  </a:cubicBezTo>
                  <a:cubicBezTo>
                    <a:pt x="1" y="4052"/>
                    <a:pt x="20" y="4066"/>
                    <a:pt x="40" y="4066"/>
                  </a:cubicBezTo>
                  <a:cubicBezTo>
                    <a:pt x="41" y="4066"/>
                    <a:pt x="42" y="4066"/>
                    <a:pt x="42" y="4066"/>
                  </a:cubicBezTo>
                  <a:lnTo>
                    <a:pt x="42" y="4066"/>
                  </a:lnTo>
                  <a:cubicBezTo>
                    <a:pt x="44" y="4083"/>
                    <a:pt x="46" y="4101"/>
                    <a:pt x="49" y="4118"/>
                  </a:cubicBezTo>
                  <a:cubicBezTo>
                    <a:pt x="68" y="4242"/>
                    <a:pt x="77" y="4357"/>
                    <a:pt x="192" y="4443"/>
                  </a:cubicBezTo>
                  <a:cubicBezTo>
                    <a:pt x="297" y="4529"/>
                    <a:pt x="430" y="4567"/>
                    <a:pt x="573" y="4567"/>
                  </a:cubicBezTo>
                  <a:cubicBezTo>
                    <a:pt x="1251" y="4538"/>
                    <a:pt x="1527" y="3727"/>
                    <a:pt x="2081" y="3470"/>
                  </a:cubicBezTo>
                  <a:cubicBezTo>
                    <a:pt x="2183" y="3421"/>
                    <a:pt x="2284" y="3401"/>
                    <a:pt x="2384" y="3401"/>
                  </a:cubicBezTo>
                  <a:cubicBezTo>
                    <a:pt x="2817" y="3401"/>
                    <a:pt x="3226" y="3792"/>
                    <a:pt x="3559" y="4032"/>
                  </a:cubicBezTo>
                  <a:cubicBezTo>
                    <a:pt x="3844" y="4244"/>
                    <a:pt x="4169" y="4462"/>
                    <a:pt x="4519" y="4462"/>
                  </a:cubicBezTo>
                  <a:cubicBezTo>
                    <a:pt x="4626" y="4462"/>
                    <a:pt x="4736" y="4442"/>
                    <a:pt x="4847" y="4395"/>
                  </a:cubicBezTo>
                  <a:cubicBezTo>
                    <a:pt x="5372" y="4176"/>
                    <a:pt x="5687" y="3641"/>
                    <a:pt x="6164" y="3346"/>
                  </a:cubicBezTo>
                  <a:cubicBezTo>
                    <a:pt x="6365" y="3217"/>
                    <a:pt x="6572" y="3168"/>
                    <a:pt x="6781" y="3168"/>
                  </a:cubicBezTo>
                  <a:cubicBezTo>
                    <a:pt x="7175" y="3168"/>
                    <a:pt x="7574" y="3342"/>
                    <a:pt x="7948" y="3479"/>
                  </a:cubicBezTo>
                  <a:cubicBezTo>
                    <a:pt x="8224" y="3594"/>
                    <a:pt x="8511" y="3651"/>
                    <a:pt x="8806" y="3670"/>
                  </a:cubicBezTo>
                  <a:cubicBezTo>
                    <a:pt x="9064" y="3660"/>
                    <a:pt x="9321" y="3584"/>
                    <a:pt x="9541" y="3441"/>
                  </a:cubicBezTo>
                  <a:cubicBezTo>
                    <a:pt x="9798" y="3288"/>
                    <a:pt x="10027" y="3098"/>
                    <a:pt x="10285" y="2935"/>
                  </a:cubicBezTo>
                  <a:cubicBezTo>
                    <a:pt x="10510" y="2779"/>
                    <a:pt x="10744" y="2655"/>
                    <a:pt x="10999" y="2655"/>
                  </a:cubicBezTo>
                  <a:cubicBezTo>
                    <a:pt x="11025" y="2655"/>
                    <a:pt x="11051" y="2656"/>
                    <a:pt x="11077" y="2659"/>
                  </a:cubicBezTo>
                  <a:cubicBezTo>
                    <a:pt x="11401" y="2687"/>
                    <a:pt x="11649" y="2926"/>
                    <a:pt x="11869" y="3136"/>
                  </a:cubicBezTo>
                  <a:cubicBezTo>
                    <a:pt x="12069" y="3346"/>
                    <a:pt x="12288" y="3536"/>
                    <a:pt x="12536" y="3679"/>
                  </a:cubicBezTo>
                  <a:cubicBezTo>
                    <a:pt x="12669" y="3748"/>
                    <a:pt x="12800" y="3778"/>
                    <a:pt x="12929" y="3778"/>
                  </a:cubicBezTo>
                  <a:cubicBezTo>
                    <a:pt x="13229" y="3778"/>
                    <a:pt x="13517" y="3621"/>
                    <a:pt x="13777" y="3441"/>
                  </a:cubicBezTo>
                  <a:cubicBezTo>
                    <a:pt x="14114" y="3208"/>
                    <a:pt x="14514" y="2817"/>
                    <a:pt x="14948" y="2817"/>
                  </a:cubicBezTo>
                  <a:cubicBezTo>
                    <a:pt x="14993" y="2817"/>
                    <a:pt x="15038" y="2821"/>
                    <a:pt x="15084" y="2830"/>
                  </a:cubicBezTo>
                  <a:cubicBezTo>
                    <a:pt x="15600" y="2930"/>
                    <a:pt x="15875" y="3571"/>
                    <a:pt x="16407" y="3571"/>
                  </a:cubicBezTo>
                  <a:cubicBezTo>
                    <a:pt x="16436" y="3571"/>
                    <a:pt x="16465" y="3569"/>
                    <a:pt x="16496" y="3565"/>
                  </a:cubicBezTo>
                  <a:cubicBezTo>
                    <a:pt x="17251" y="3470"/>
                    <a:pt x="17735" y="2367"/>
                    <a:pt x="18466" y="2367"/>
                  </a:cubicBezTo>
                  <a:cubicBezTo>
                    <a:pt x="18612" y="2367"/>
                    <a:pt x="18768" y="2411"/>
                    <a:pt x="18938" y="2516"/>
                  </a:cubicBezTo>
                  <a:cubicBezTo>
                    <a:pt x="19386" y="2802"/>
                    <a:pt x="19758" y="3365"/>
                    <a:pt x="20321" y="3412"/>
                  </a:cubicBezTo>
                  <a:cubicBezTo>
                    <a:pt x="20350" y="3415"/>
                    <a:pt x="20380" y="3417"/>
                    <a:pt x="20409" y="3417"/>
                  </a:cubicBezTo>
                  <a:cubicBezTo>
                    <a:pt x="20858" y="3417"/>
                    <a:pt x="21250" y="3083"/>
                    <a:pt x="21609" y="2859"/>
                  </a:cubicBezTo>
                  <a:cubicBezTo>
                    <a:pt x="21809" y="2706"/>
                    <a:pt x="22048" y="2611"/>
                    <a:pt x="22296" y="2573"/>
                  </a:cubicBezTo>
                  <a:cubicBezTo>
                    <a:pt x="22311" y="2572"/>
                    <a:pt x="22326" y="2571"/>
                    <a:pt x="22341" y="2571"/>
                  </a:cubicBezTo>
                  <a:cubicBezTo>
                    <a:pt x="22588" y="2571"/>
                    <a:pt x="22793" y="2717"/>
                    <a:pt x="22964" y="2888"/>
                  </a:cubicBezTo>
                  <a:cubicBezTo>
                    <a:pt x="23145" y="3078"/>
                    <a:pt x="23317" y="3336"/>
                    <a:pt x="23488" y="3555"/>
                  </a:cubicBezTo>
                  <a:cubicBezTo>
                    <a:pt x="23612" y="3746"/>
                    <a:pt x="23784" y="3899"/>
                    <a:pt x="23984" y="4004"/>
                  </a:cubicBezTo>
                  <a:cubicBezTo>
                    <a:pt x="24061" y="4039"/>
                    <a:pt x="24134" y="4054"/>
                    <a:pt x="24203" y="4054"/>
                  </a:cubicBezTo>
                  <a:cubicBezTo>
                    <a:pt x="24512" y="4054"/>
                    <a:pt x="24744" y="3744"/>
                    <a:pt x="24900" y="3479"/>
                  </a:cubicBezTo>
                  <a:cubicBezTo>
                    <a:pt x="25158" y="3031"/>
                    <a:pt x="25387" y="2373"/>
                    <a:pt x="25997" y="2373"/>
                  </a:cubicBezTo>
                  <a:cubicBezTo>
                    <a:pt x="26356" y="2373"/>
                    <a:pt x="26742" y="2557"/>
                    <a:pt x="27104" y="2557"/>
                  </a:cubicBezTo>
                  <a:cubicBezTo>
                    <a:pt x="27263" y="2557"/>
                    <a:pt x="27417" y="2522"/>
                    <a:pt x="27562" y="2420"/>
                  </a:cubicBezTo>
                  <a:cubicBezTo>
                    <a:pt x="28067" y="2077"/>
                    <a:pt x="28125" y="1266"/>
                    <a:pt x="27924" y="751"/>
                  </a:cubicBezTo>
                  <a:cubicBezTo>
                    <a:pt x="27839" y="474"/>
                    <a:pt x="27657" y="236"/>
                    <a:pt x="27409" y="83"/>
                  </a:cubicBezTo>
                  <a:cubicBezTo>
                    <a:pt x="27303" y="26"/>
                    <a:pt x="27190" y="1"/>
                    <a:pt x="270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6"/>
            <p:cNvSpPr/>
            <p:nvPr/>
          </p:nvSpPr>
          <p:spPr>
            <a:xfrm>
              <a:off x="-503036" y="1144674"/>
              <a:ext cx="10258516" cy="965889"/>
            </a:xfrm>
            <a:custGeom>
              <a:rect b="b" l="l" r="r" t="t"/>
              <a:pathLst>
                <a:path extrusionOk="0" h="4490" w="28001">
                  <a:moveTo>
                    <a:pt x="27044" y="1"/>
                  </a:moveTo>
                  <a:cubicBezTo>
                    <a:pt x="26745" y="1"/>
                    <a:pt x="26456" y="197"/>
                    <a:pt x="26216" y="436"/>
                  </a:cubicBezTo>
                  <a:cubicBezTo>
                    <a:pt x="25666" y="977"/>
                    <a:pt x="25141" y="1766"/>
                    <a:pt x="24486" y="1766"/>
                  </a:cubicBezTo>
                  <a:cubicBezTo>
                    <a:pt x="24437" y="1766"/>
                    <a:pt x="24388" y="1762"/>
                    <a:pt x="24337" y="1752"/>
                  </a:cubicBezTo>
                  <a:cubicBezTo>
                    <a:pt x="23812" y="1657"/>
                    <a:pt x="23393" y="1056"/>
                    <a:pt x="22916" y="722"/>
                  </a:cubicBezTo>
                  <a:cubicBezTo>
                    <a:pt x="22634" y="527"/>
                    <a:pt x="22325" y="430"/>
                    <a:pt x="22020" y="430"/>
                  </a:cubicBezTo>
                  <a:cubicBezTo>
                    <a:pt x="21581" y="430"/>
                    <a:pt x="21149" y="630"/>
                    <a:pt x="20817" y="1018"/>
                  </a:cubicBezTo>
                  <a:cubicBezTo>
                    <a:pt x="20607" y="1266"/>
                    <a:pt x="20416" y="1590"/>
                    <a:pt x="20158" y="1686"/>
                  </a:cubicBezTo>
                  <a:cubicBezTo>
                    <a:pt x="20094" y="1711"/>
                    <a:pt x="20029" y="1722"/>
                    <a:pt x="19964" y="1722"/>
                  </a:cubicBezTo>
                  <a:cubicBezTo>
                    <a:pt x="19590" y="1722"/>
                    <a:pt x="19216" y="1347"/>
                    <a:pt x="18842" y="1151"/>
                  </a:cubicBezTo>
                  <a:cubicBezTo>
                    <a:pt x="18637" y="1036"/>
                    <a:pt x="18410" y="978"/>
                    <a:pt x="18183" y="978"/>
                  </a:cubicBezTo>
                  <a:cubicBezTo>
                    <a:pt x="17997" y="978"/>
                    <a:pt x="17812" y="1017"/>
                    <a:pt x="17640" y="1094"/>
                  </a:cubicBezTo>
                  <a:cubicBezTo>
                    <a:pt x="17184" y="1304"/>
                    <a:pt x="16781" y="1775"/>
                    <a:pt x="16305" y="1775"/>
                  </a:cubicBezTo>
                  <a:cubicBezTo>
                    <a:pt x="16282" y="1775"/>
                    <a:pt x="16260" y="1774"/>
                    <a:pt x="16238" y="1772"/>
                  </a:cubicBezTo>
                  <a:cubicBezTo>
                    <a:pt x="15522" y="1695"/>
                    <a:pt x="14978" y="541"/>
                    <a:pt x="14263" y="531"/>
                  </a:cubicBezTo>
                  <a:cubicBezTo>
                    <a:pt x="14260" y="531"/>
                    <a:pt x="14256" y="531"/>
                    <a:pt x="14253" y="531"/>
                  </a:cubicBezTo>
                  <a:cubicBezTo>
                    <a:pt x="13600" y="531"/>
                    <a:pt x="13143" y="1505"/>
                    <a:pt x="12498" y="1571"/>
                  </a:cubicBezTo>
                  <a:cubicBezTo>
                    <a:pt x="12475" y="1573"/>
                    <a:pt x="12452" y="1574"/>
                    <a:pt x="12429" y="1574"/>
                  </a:cubicBezTo>
                  <a:cubicBezTo>
                    <a:pt x="11856" y="1574"/>
                    <a:pt x="11340" y="901"/>
                    <a:pt x="10781" y="589"/>
                  </a:cubicBezTo>
                  <a:cubicBezTo>
                    <a:pt x="10566" y="464"/>
                    <a:pt x="10325" y="400"/>
                    <a:pt x="10083" y="400"/>
                  </a:cubicBezTo>
                  <a:cubicBezTo>
                    <a:pt x="9916" y="400"/>
                    <a:pt x="9748" y="431"/>
                    <a:pt x="9588" y="493"/>
                  </a:cubicBezTo>
                  <a:cubicBezTo>
                    <a:pt x="9059" y="700"/>
                    <a:pt x="8588" y="1244"/>
                    <a:pt x="8042" y="1244"/>
                  </a:cubicBezTo>
                  <a:cubicBezTo>
                    <a:pt x="8007" y="1244"/>
                    <a:pt x="7973" y="1242"/>
                    <a:pt x="7938" y="1237"/>
                  </a:cubicBezTo>
                  <a:cubicBezTo>
                    <a:pt x="7384" y="1151"/>
                    <a:pt x="6907" y="484"/>
                    <a:pt x="6354" y="360"/>
                  </a:cubicBezTo>
                  <a:cubicBezTo>
                    <a:pt x="6292" y="346"/>
                    <a:pt x="6230" y="340"/>
                    <a:pt x="6169" y="340"/>
                  </a:cubicBezTo>
                  <a:cubicBezTo>
                    <a:pt x="5464" y="340"/>
                    <a:pt x="4892" y="1211"/>
                    <a:pt x="4303" y="1791"/>
                  </a:cubicBezTo>
                  <a:cubicBezTo>
                    <a:pt x="4150" y="1962"/>
                    <a:pt x="3960" y="2086"/>
                    <a:pt x="3740" y="2153"/>
                  </a:cubicBezTo>
                  <a:cubicBezTo>
                    <a:pt x="3697" y="2162"/>
                    <a:pt x="3653" y="2166"/>
                    <a:pt x="3610" y="2166"/>
                  </a:cubicBezTo>
                  <a:cubicBezTo>
                    <a:pt x="2911" y="2166"/>
                    <a:pt x="2294" y="1062"/>
                    <a:pt x="1575" y="999"/>
                  </a:cubicBezTo>
                  <a:cubicBezTo>
                    <a:pt x="1556" y="997"/>
                    <a:pt x="1537" y="997"/>
                    <a:pt x="1519" y="997"/>
                  </a:cubicBezTo>
                  <a:cubicBezTo>
                    <a:pt x="1055" y="997"/>
                    <a:pt x="640" y="1451"/>
                    <a:pt x="411" y="2020"/>
                  </a:cubicBezTo>
                  <a:cubicBezTo>
                    <a:pt x="231" y="2465"/>
                    <a:pt x="138" y="2976"/>
                    <a:pt x="66" y="3494"/>
                  </a:cubicBezTo>
                  <a:lnTo>
                    <a:pt x="66" y="3494"/>
                  </a:lnTo>
                  <a:cubicBezTo>
                    <a:pt x="55" y="3554"/>
                    <a:pt x="47" y="3614"/>
                    <a:pt x="42" y="3675"/>
                  </a:cubicBezTo>
                  <a:lnTo>
                    <a:pt x="42" y="3675"/>
                  </a:lnTo>
                  <a:cubicBezTo>
                    <a:pt x="28" y="3785"/>
                    <a:pt x="14" y="3895"/>
                    <a:pt x="1" y="4004"/>
                  </a:cubicBezTo>
                  <a:lnTo>
                    <a:pt x="36" y="3829"/>
                  </a:lnTo>
                  <a:lnTo>
                    <a:pt x="36" y="3829"/>
                  </a:lnTo>
                  <a:cubicBezTo>
                    <a:pt x="37" y="3991"/>
                    <a:pt x="60" y="4153"/>
                    <a:pt x="105" y="4309"/>
                  </a:cubicBezTo>
                  <a:cubicBezTo>
                    <a:pt x="226" y="4437"/>
                    <a:pt x="364" y="4489"/>
                    <a:pt x="505" y="4489"/>
                  </a:cubicBezTo>
                  <a:cubicBezTo>
                    <a:pt x="745" y="4489"/>
                    <a:pt x="995" y="4339"/>
                    <a:pt x="1193" y="4147"/>
                  </a:cubicBezTo>
                  <a:cubicBezTo>
                    <a:pt x="1508" y="3842"/>
                    <a:pt x="1785" y="3431"/>
                    <a:pt x="2176" y="3336"/>
                  </a:cubicBezTo>
                  <a:cubicBezTo>
                    <a:pt x="2229" y="3324"/>
                    <a:pt x="2282" y="3318"/>
                    <a:pt x="2334" y="3318"/>
                  </a:cubicBezTo>
                  <a:cubicBezTo>
                    <a:pt x="3058" y="3318"/>
                    <a:pt x="3727" y="4395"/>
                    <a:pt x="4476" y="4395"/>
                  </a:cubicBezTo>
                  <a:cubicBezTo>
                    <a:pt x="4482" y="4395"/>
                    <a:pt x="4488" y="4395"/>
                    <a:pt x="4494" y="4395"/>
                  </a:cubicBezTo>
                  <a:cubicBezTo>
                    <a:pt x="5190" y="4366"/>
                    <a:pt x="5667" y="3403"/>
                    <a:pt x="6335" y="3155"/>
                  </a:cubicBezTo>
                  <a:cubicBezTo>
                    <a:pt x="6464" y="3106"/>
                    <a:pt x="6596" y="3086"/>
                    <a:pt x="6728" y="3086"/>
                  </a:cubicBezTo>
                  <a:cubicBezTo>
                    <a:pt x="7393" y="3086"/>
                    <a:pt x="8090" y="3596"/>
                    <a:pt x="8762" y="3596"/>
                  </a:cubicBezTo>
                  <a:cubicBezTo>
                    <a:pt x="8854" y="3596"/>
                    <a:pt x="8945" y="3586"/>
                    <a:pt x="9035" y="3565"/>
                  </a:cubicBezTo>
                  <a:cubicBezTo>
                    <a:pt x="9713" y="3404"/>
                    <a:pt x="10294" y="2579"/>
                    <a:pt x="10957" y="2579"/>
                  </a:cubicBezTo>
                  <a:cubicBezTo>
                    <a:pt x="11040" y="2579"/>
                    <a:pt x="11124" y="2592"/>
                    <a:pt x="11210" y="2621"/>
                  </a:cubicBezTo>
                  <a:cubicBezTo>
                    <a:pt x="11744" y="2792"/>
                    <a:pt x="12145" y="3536"/>
                    <a:pt x="12679" y="3680"/>
                  </a:cubicBezTo>
                  <a:cubicBezTo>
                    <a:pt x="12751" y="3700"/>
                    <a:pt x="12822" y="3709"/>
                    <a:pt x="12892" y="3709"/>
                  </a:cubicBezTo>
                  <a:cubicBezTo>
                    <a:pt x="13602" y="3709"/>
                    <a:pt x="14232" y="2745"/>
                    <a:pt x="14924" y="2745"/>
                  </a:cubicBezTo>
                  <a:cubicBezTo>
                    <a:pt x="15017" y="2745"/>
                    <a:pt x="15112" y="2762"/>
                    <a:pt x="15207" y="2802"/>
                  </a:cubicBezTo>
                  <a:cubicBezTo>
                    <a:pt x="15541" y="2945"/>
                    <a:pt x="15818" y="3336"/>
                    <a:pt x="16161" y="3460"/>
                  </a:cubicBezTo>
                  <a:cubicBezTo>
                    <a:pt x="16235" y="3486"/>
                    <a:pt x="16307" y="3498"/>
                    <a:pt x="16377" y="3498"/>
                  </a:cubicBezTo>
                  <a:cubicBezTo>
                    <a:pt x="17093" y="3498"/>
                    <a:pt x="17674" y="2284"/>
                    <a:pt x="18427" y="2284"/>
                  </a:cubicBezTo>
                  <a:cubicBezTo>
                    <a:pt x="18448" y="2284"/>
                    <a:pt x="18468" y="2285"/>
                    <a:pt x="18489" y="2287"/>
                  </a:cubicBezTo>
                  <a:cubicBezTo>
                    <a:pt x="19109" y="2344"/>
                    <a:pt x="19605" y="3222"/>
                    <a:pt x="20225" y="3336"/>
                  </a:cubicBezTo>
                  <a:cubicBezTo>
                    <a:pt x="20274" y="3345"/>
                    <a:pt x="20323" y="3350"/>
                    <a:pt x="20371" y="3350"/>
                  </a:cubicBezTo>
                  <a:cubicBezTo>
                    <a:pt x="21050" y="3350"/>
                    <a:pt x="21662" y="2495"/>
                    <a:pt x="22306" y="2495"/>
                  </a:cubicBezTo>
                  <a:cubicBezTo>
                    <a:pt x="22419" y="2495"/>
                    <a:pt x="22533" y="2521"/>
                    <a:pt x="22648" y="2582"/>
                  </a:cubicBezTo>
                  <a:cubicBezTo>
                    <a:pt x="23218" y="2891"/>
                    <a:pt x="23587" y="3986"/>
                    <a:pt x="24176" y="3986"/>
                  </a:cubicBezTo>
                  <a:cubicBezTo>
                    <a:pt x="24188" y="3986"/>
                    <a:pt x="24200" y="3986"/>
                    <a:pt x="24213" y="3985"/>
                  </a:cubicBezTo>
                  <a:cubicBezTo>
                    <a:pt x="24814" y="3928"/>
                    <a:pt x="24995" y="2792"/>
                    <a:pt x="25510" y="2430"/>
                  </a:cubicBezTo>
                  <a:cubicBezTo>
                    <a:pt x="25649" y="2335"/>
                    <a:pt x="25799" y="2302"/>
                    <a:pt x="25954" y="2302"/>
                  </a:cubicBezTo>
                  <a:cubicBezTo>
                    <a:pt x="26315" y="2302"/>
                    <a:pt x="26707" y="2481"/>
                    <a:pt x="27066" y="2481"/>
                  </a:cubicBezTo>
                  <a:cubicBezTo>
                    <a:pt x="27220" y="2481"/>
                    <a:pt x="27368" y="2448"/>
                    <a:pt x="27504" y="2353"/>
                  </a:cubicBezTo>
                  <a:cubicBezTo>
                    <a:pt x="27819" y="2144"/>
                    <a:pt x="28000" y="1628"/>
                    <a:pt x="27943" y="1123"/>
                  </a:cubicBezTo>
                  <a:cubicBezTo>
                    <a:pt x="27895" y="617"/>
                    <a:pt x="27600" y="169"/>
                    <a:pt x="27256" y="35"/>
                  </a:cubicBezTo>
                  <a:cubicBezTo>
                    <a:pt x="27185" y="12"/>
                    <a:pt x="27115" y="1"/>
                    <a:pt x="270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6"/>
            <p:cNvSpPr/>
            <p:nvPr/>
          </p:nvSpPr>
          <p:spPr>
            <a:xfrm>
              <a:off x="-516958" y="1136069"/>
              <a:ext cx="10303945" cy="982883"/>
            </a:xfrm>
            <a:custGeom>
              <a:rect b="b" l="l" r="r" t="t"/>
              <a:pathLst>
                <a:path extrusionOk="0" h="4569" w="28125">
                  <a:moveTo>
                    <a:pt x="27071" y="84"/>
                  </a:moveTo>
                  <a:cubicBezTo>
                    <a:pt x="27081" y="84"/>
                    <a:pt x="27092" y="84"/>
                    <a:pt x="27103" y="85"/>
                  </a:cubicBezTo>
                  <a:cubicBezTo>
                    <a:pt x="27466" y="104"/>
                    <a:pt x="27723" y="457"/>
                    <a:pt x="27838" y="772"/>
                  </a:cubicBezTo>
                  <a:cubicBezTo>
                    <a:pt x="28048" y="1354"/>
                    <a:pt x="27943" y="2432"/>
                    <a:pt x="27151" y="2479"/>
                  </a:cubicBezTo>
                  <a:cubicBezTo>
                    <a:pt x="27126" y="2481"/>
                    <a:pt x="27101" y="2482"/>
                    <a:pt x="27076" y="2482"/>
                  </a:cubicBezTo>
                  <a:cubicBezTo>
                    <a:pt x="26718" y="2482"/>
                    <a:pt x="26352" y="2304"/>
                    <a:pt x="25991" y="2304"/>
                  </a:cubicBezTo>
                  <a:cubicBezTo>
                    <a:pt x="25865" y="2304"/>
                    <a:pt x="25739" y="2325"/>
                    <a:pt x="25615" y="2384"/>
                  </a:cubicBezTo>
                  <a:cubicBezTo>
                    <a:pt x="25195" y="2584"/>
                    <a:pt x="25014" y="3128"/>
                    <a:pt x="24785" y="3510"/>
                  </a:cubicBezTo>
                  <a:cubicBezTo>
                    <a:pt x="24661" y="3700"/>
                    <a:pt x="24518" y="3929"/>
                    <a:pt x="24280" y="3977"/>
                  </a:cubicBezTo>
                  <a:cubicBezTo>
                    <a:pt x="24257" y="3981"/>
                    <a:pt x="24234" y="3983"/>
                    <a:pt x="24211" y="3983"/>
                  </a:cubicBezTo>
                  <a:cubicBezTo>
                    <a:pt x="24009" y="3983"/>
                    <a:pt x="23826" y="3837"/>
                    <a:pt x="23698" y="3691"/>
                  </a:cubicBezTo>
                  <a:cubicBezTo>
                    <a:pt x="23364" y="3328"/>
                    <a:pt x="23135" y="2823"/>
                    <a:pt x="22705" y="2594"/>
                  </a:cubicBezTo>
                  <a:cubicBezTo>
                    <a:pt x="22572" y="2522"/>
                    <a:pt x="22444" y="2492"/>
                    <a:pt x="22318" y="2492"/>
                  </a:cubicBezTo>
                  <a:cubicBezTo>
                    <a:pt x="21654" y="2492"/>
                    <a:pt x="21083" y="3344"/>
                    <a:pt x="20407" y="3344"/>
                  </a:cubicBezTo>
                  <a:cubicBezTo>
                    <a:pt x="20299" y="3344"/>
                    <a:pt x="20187" y="3322"/>
                    <a:pt x="20072" y="3271"/>
                  </a:cubicBezTo>
                  <a:cubicBezTo>
                    <a:pt x="19567" y="3052"/>
                    <a:pt x="19252" y="2527"/>
                    <a:pt x="18737" y="2336"/>
                  </a:cubicBezTo>
                  <a:cubicBezTo>
                    <a:pt x="18646" y="2304"/>
                    <a:pt x="18557" y="2290"/>
                    <a:pt x="18470" y="2290"/>
                  </a:cubicBezTo>
                  <a:cubicBezTo>
                    <a:pt x="18146" y="2290"/>
                    <a:pt x="17852" y="2490"/>
                    <a:pt x="17611" y="2708"/>
                  </a:cubicBezTo>
                  <a:cubicBezTo>
                    <a:pt x="17296" y="2975"/>
                    <a:pt x="16924" y="3452"/>
                    <a:pt x="16466" y="3491"/>
                  </a:cubicBezTo>
                  <a:cubicBezTo>
                    <a:pt x="16444" y="3493"/>
                    <a:pt x="16423" y="3494"/>
                    <a:pt x="16402" y="3494"/>
                  </a:cubicBezTo>
                  <a:cubicBezTo>
                    <a:pt x="15872" y="3494"/>
                    <a:pt x="15587" y="2829"/>
                    <a:pt x="15064" y="2756"/>
                  </a:cubicBezTo>
                  <a:cubicBezTo>
                    <a:pt x="15024" y="2750"/>
                    <a:pt x="14985" y="2748"/>
                    <a:pt x="14946" y="2748"/>
                  </a:cubicBezTo>
                  <a:cubicBezTo>
                    <a:pt x="14209" y="2748"/>
                    <a:pt x="13640" y="3714"/>
                    <a:pt x="12940" y="3714"/>
                  </a:cubicBezTo>
                  <a:cubicBezTo>
                    <a:pt x="12802" y="3714"/>
                    <a:pt x="12658" y="3677"/>
                    <a:pt x="12507" y="3586"/>
                  </a:cubicBezTo>
                  <a:cubicBezTo>
                    <a:pt x="12040" y="3309"/>
                    <a:pt x="11725" y="2699"/>
                    <a:pt x="11153" y="2594"/>
                  </a:cubicBezTo>
                  <a:cubicBezTo>
                    <a:pt x="11101" y="2584"/>
                    <a:pt x="11049" y="2580"/>
                    <a:pt x="10999" y="2580"/>
                  </a:cubicBezTo>
                  <a:cubicBezTo>
                    <a:pt x="10546" y="2580"/>
                    <a:pt x="10140" y="2937"/>
                    <a:pt x="9788" y="3185"/>
                  </a:cubicBezTo>
                  <a:cubicBezTo>
                    <a:pt x="9569" y="3367"/>
                    <a:pt x="9302" y="3500"/>
                    <a:pt x="9016" y="3576"/>
                  </a:cubicBezTo>
                  <a:cubicBezTo>
                    <a:pt x="8942" y="3586"/>
                    <a:pt x="8867" y="3591"/>
                    <a:pt x="8791" y="3591"/>
                  </a:cubicBezTo>
                  <a:cubicBezTo>
                    <a:pt x="8565" y="3591"/>
                    <a:pt x="8336" y="3548"/>
                    <a:pt x="8128" y="3462"/>
                  </a:cubicBezTo>
                  <a:cubicBezTo>
                    <a:pt x="7692" y="3319"/>
                    <a:pt x="7228" y="3077"/>
                    <a:pt x="6761" y="3077"/>
                  </a:cubicBezTo>
                  <a:cubicBezTo>
                    <a:pt x="6666" y="3077"/>
                    <a:pt x="6572" y="3087"/>
                    <a:pt x="6478" y="3109"/>
                  </a:cubicBezTo>
                  <a:cubicBezTo>
                    <a:pt x="5953" y="3243"/>
                    <a:pt x="5600" y="3739"/>
                    <a:pt x="5200" y="4063"/>
                  </a:cubicBezTo>
                  <a:cubicBezTo>
                    <a:pt x="5011" y="4234"/>
                    <a:pt x="4779" y="4379"/>
                    <a:pt x="4514" y="4379"/>
                  </a:cubicBezTo>
                  <a:cubicBezTo>
                    <a:pt x="4498" y="4379"/>
                    <a:pt x="4481" y="4379"/>
                    <a:pt x="4465" y="4378"/>
                  </a:cubicBezTo>
                  <a:cubicBezTo>
                    <a:pt x="4179" y="4368"/>
                    <a:pt x="3959" y="4216"/>
                    <a:pt x="3750" y="4073"/>
                  </a:cubicBezTo>
                  <a:cubicBezTo>
                    <a:pt x="3368" y="3805"/>
                    <a:pt x="2977" y="3395"/>
                    <a:pt x="2490" y="3319"/>
                  </a:cubicBezTo>
                  <a:cubicBezTo>
                    <a:pt x="2453" y="3314"/>
                    <a:pt x="2416" y="3311"/>
                    <a:pt x="2380" y="3311"/>
                  </a:cubicBezTo>
                  <a:cubicBezTo>
                    <a:pt x="1836" y="3311"/>
                    <a:pt x="1503" y="3893"/>
                    <a:pt x="1136" y="4216"/>
                  </a:cubicBezTo>
                  <a:cubicBezTo>
                    <a:pt x="1002" y="4330"/>
                    <a:pt x="849" y="4416"/>
                    <a:pt x="678" y="4464"/>
                  </a:cubicBezTo>
                  <a:cubicBezTo>
                    <a:pt x="636" y="4474"/>
                    <a:pt x="591" y="4479"/>
                    <a:pt x="546" y="4479"/>
                  </a:cubicBezTo>
                  <a:cubicBezTo>
                    <a:pt x="381" y="4479"/>
                    <a:pt x="207" y="4409"/>
                    <a:pt x="163" y="4244"/>
                  </a:cubicBezTo>
                  <a:cubicBezTo>
                    <a:pt x="127" y="4109"/>
                    <a:pt x="110" y="3970"/>
                    <a:pt x="111" y="3833"/>
                  </a:cubicBezTo>
                  <a:lnTo>
                    <a:pt x="111" y="3833"/>
                  </a:lnTo>
                  <a:cubicBezTo>
                    <a:pt x="125" y="3709"/>
                    <a:pt x="140" y="3585"/>
                    <a:pt x="156" y="3460"/>
                  </a:cubicBezTo>
                  <a:lnTo>
                    <a:pt x="156" y="3460"/>
                  </a:lnTo>
                  <a:cubicBezTo>
                    <a:pt x="181" y="3359"/>
                    <a:pt x="215" y="3261"/>
                    <a:pt x="258" y="3166"/>
                  </a:cubicBezTo>
                  <a:cubicBezTo>
                    <a:pt x="277" y="3134"/>
                    <a:pt x="249" y="3106"/>
                    <a:pt x="222" y="3106"/>
                  </a:cubicBezTo>
                  <a:cubicBezTo>
                    <a:pt x="217" y="3106"/>
                    <a:pt x="212" y="3107"/>
                    <a:pt x="207" y="3110"/>
                  </a:cubicBezTo>
                  <a:lnTo>
                    <a:pt x="207" y="3110"/>
                  </a:lnTo>
                  <a:cubicBezTo>
                    <a:pt x="285" y="2629"/>
                    <a:pt x="405" y="2157"/>
                    <a:pt x="649" y="1745"/>
                  </a:cubicBezTo>
                  <a:cubicBezTo>
                    <a:pt x="811" y="1468"/>
                    <a:pt x="1050" y="1182"/>
                    <a:pt x="1365" y="1096"/>
                  </a:cubicBezTo>
                  <a:cubicBezTo>
                    <a:pt x="1425" y="1079"/>
                    <a:pt x="1485" y="1072"/>
                    <a:pt x="1545" y="1072"/>
                  </a:cubicBezTo>
                  <a:cubicBezTo>
                    <a:pt x="1756" y="1072"/>
                    <a:pt x="1956" y="1168"/>
                    <a:pt x="2128" y="1287"/>
                  </a:cubicBezTo>
                  <a:cubicBezTo>
                    <a:pt x="2548" y="1554"/>
                    <a:pt x="2881" y="1993"/>
                    <a:pt x="3349" y="2174"/>
                  </a:cubicBezTo>
                  <a:cubicBezTo>
                    <a:pt x="3445" y="2211"/>
                    <a:pt x="3537" y="2227"/>
                    <a:pt x="3625" y="2227"/>
                  </a:cubicBezTo>
                  <a:cubicBezTo>
                    <a:pt x="4063" y="2227"/>
                    <a:pt x="4410" y="1824"/>
                    <a:pt x="4704" y="1506"/>
                  </a:cubicBezTo>
                  <a:cubicBezTo>
                    <a:pt x="5076" y="1096"/>
                    <a:pt x="5534" y="466"/>
                    <a:pt x="6135" y="419"/>
                  </a:cubicBezTo>
                  <a:cubicBezTo>
                    <a:pt x="6157" y="417"/>
                    <a:pt x="6179" y="416"/>
                    <a:pt x="6201" y="416"/>
                  </a:cubicBezTo>
                  <a:cubicBezTo>
                    <a:pt x="6804" y="416"/>
                    <a:pt x="7213" y="1027"/>
                    <a:pt x="7737" y="1239"/>
                  </a:cubicBezTo>
                  <a:cubicBezTo>
                    <a:pt x="7856" y="1288"/>
                    <a:pt x="7970" y="1309"/>
                    <a:pt x="8082" y="1309"/>
                  </a:cubicBezTo>
                  <a:cubicBezTo>
                    <a:pt x="8520" y="1309"/>
                    <a:pt x="8910" y="988"/>
                    <a:pt x="9283" y="753"/>
                  </a:cubicBezTo>
                  <a:cubicBezTo>
                    <a:pt x="9546" y="587"/>
                    <a:pt x="9821" y="481"/>
                    <a:pt x="10118" y="481"/>
                  </a:cubicBezTo>
                  <a:cubicBezTo>
                    <a:pt x="10197" y="481"/>
                    <a:pt x="10278" y="488"/>
                    <a:pt x="10361" y="505"/>
                  </a:cubicBezTo>
                  <a:cubicBezTo>
                    <a:pt x="10733" y="571"/>
                    <a:pt x="11038" y="800"/>
                    <a:pt x="11315" y="1039"/>
                  </a:cubicBezTo>
                  <a:cubicBezTo>
                    <a:pt x="11639" y="1299"/>
                    <a:pt x="12021" y="1651"/>
                    <a:pt x="12452" y="1651"/>
                  </a:cubicBezTo>
                  <a:cubicBezTo>
                    <a:pt x="12541" y="1651"/>
                    <a:pt x="12633" y="1636"/>
                    <a:pt x="12727" y="1602"/>
                  </a:cubicBezTo>
                  <a:cubicBezTo>
                    <a:pt x="13213" y="1420"/>
                    <a:pt x="13490" y="934"/>
                    <a:pt x="13938" y="695"/>
                  </a:cubicBezTo>
                  <a:cubicBezTo>
                    <a:pt x="14054" y="637"/>
                    <a:pt x="14165" y="611"/>
                    <a:pt x="14272" y="611"/>
                  </a:cubicBezTo>
                  <a:cubicBezTo>
                    <a:pt x="14668" y="611"/>
                    <a:pt x="15007" y="959"/>
                    <a:pt x="15293" y="1230"/>
                  </a:cubicBezTo>
                  <a:cubicBezTo>
                    <a:pt x="15585" y="1497"/>
                    <a:pt x="15928" y="1844"/>
                    <a:pt x="16341" y="1844"/>
                  </a:cubicBezTo>
                  <a:cubicBezTo>
                    <a:pt x="16401" y="1844"/>
                    <a:pt x="16461" y="1837"/>
                    <a:pt x="16524" y="1821"/>
                  </a:cubicBezTo>
                  <a:cubicBezTo>
                    <a:pt x="16838" y="1754"/>
                    <a:pt x="17086" y="1544"/>
                    <a:pt x="17344" y="1373"/>
                  </a:cubicBezTo>
                  <a:cubicBezTo>
                    <a:pt x="17612" y="1186"/>
                    <a:pt x="17893" y="1055"/>
                    <a:pt x="18212" y="1055"/>
                  </a:cubicBezTo>
                  <a:cubicBezTo>
                    <a:pt x="18268" y="1055"/>
                    <a:pt x="18325" y="1059"/>
                    <a:pt x="18384" y="1067"/>
                  </a:cubicBezTo>
                  <a:cubicBezTo>
                    <a:pt x="18775" y="1115"/>
                    <a:pt x="19052" y="1344"/>
                    <a:pt x="19366" y="1554"/>
                  </a:cubicBezTo>
                  <a:cubicBezTo>
                    <a:pt x="19551" y="1669"/>
                    <a:pt x="19767" y="1797"/>
                    <a:pt x="19989" y="1797"/>
                  </a:cubicBezTo>
                  <a:cubicBezTo>
                    <a:pt x="20042" y="1797"/>
                    <a:pt x="20095" y="1790"/>
                    <a:pt x="20149" y="1773"/>
                  </a:cubicBezTo>
                  <a:cubicBezTo>
                    <a:pt x="20435" y="1688"/>
                    <a:pt x="20597" y="1430"/>
                    <a:pt x="20759" y="1220"/>
                  </a:cubicBezTo>
                  <a:cubicBezTo>
                    <a:pt x="20969" y="934"/>
                    <a:pt x="21246" y="714"/>
                    <a:pt x="21580" y="590"/>
                  </a:cubicBezTo>
                  <a:cubicBezTo>
                    <a:pt x="21728" y="538"/>
                    <a:pt x="21885" y="512"/>
                    <a:pt x="22044" y="512"/>
                  </a:cubicBezTo>
                  <a:cubicBezTo>
                    <a:pt x="22202" y="512"/>
                    <a:pt x="22362" y="538"/>
                    <a:pt x="22515" y="590"/>
                  </a:cubicBezTo>
                  <a:cubicBezTo>
                    <a:pt x="22849" y="705"/>
                    <a:pt x="23106" y="934"/>
                    <a:pt x="23364" y="1163"/>
                  </a:cubicBezTo>
                  <a:cubicBezTo>
                    <a:pt x="23692" y="1467"/>
                    <a:pt x="24075" y="1846"/>
                    <a:pt x="24534" y="1846"/>
                  </a:cubicBezTo>
                  <a:cubicBezTo>
                    <a:pt x="24621" y="1846"/>
                    <a:pt x="24711" y="1832"/>
                    <a:pt x="24804" y="1802"/>
                  </a:cubicBezTo>
                  <a:cubicBezTo>
                    <a:pt x="25358" y="1611"/>
                    <a:pt x="25739" y="1067"/>
                    <a:pt x="26121" y="667"/>
                  </a:cubicBezTo>
                  <a:cubicBezTo>
                    <a:pt x="26362" y="407"/>
                    <a:pt x="26684" y="84"/>
                    <a:pt x="27071" y="84"/>
                  </a:cubicBezTo>
                  <a:close/>
                  <a:moveTo>
                    <a:pt x="27054" y="1"/>
                  </a:moveTo>
                  <a:cubicBezTo>
                    <a:pt x="26889" y="1"/>
                    <a:pt x="26726" y="52"/>
                    <a:pt x="26588" y="152"/>
                  </a:cubicBezTo>
                  <a:cubicBezTo>
                    <a:pt x="26016" y="495"/>
                    <a:pt x="25682" y="1125"/>
                    <a:pt x="25148" y="1516"/>
                  </a:cubicBezTo>
                  <a:cubicBezTo>
                    <a:pt x="24957" y="1657"/>
                    <a:pt x="24746" y="1756"/>
                    <a:pt x="24522" y="1756"/>
                  </a:cubicBezTo>
                  <a:cubicBezTo>
                    <a:pt x="24443" y="1756"/>
                    <a:pt x="24362" y="1744"/>
                    <a:pt x="24280" y="1716"/>
                  </a:cubicBezTo>
                  <a:cubicBezTo>
                    <a:pt x="23946" y="1611"/>
                    <a:pt x="23688" y="1335"/>
                    <a:pt x="23431" y="1106"/>
                  </a:cubicBezTo>
                  <a:cubicBezTo>
                    <a:pt x="23033" y="734"/>
                    <a:pt x="22591" y="422"/>
                    <a:pt x="22051" y="422"/>
                  </a:cubicBezTo>
                  <a:cubicBezTo>
                    <a:pt x="21981" y="422"/>
                    <a:pt x="21910" y="427"/>
                    <a:pt x="21837" y="438"/>
                  </a:cubicBezTo>
                  <a:cubicBezTo>
                    <a:pt x="21551" y="485"/>
                    <a:pt x="21274" y="610"/>
                    <a:pt x="21055" y="800"/>
                  </a:cubicBezTo>
                  <a:cubicBezTo>
                    <a:pt x="20788" y="1010"/>
                    <a:pt x="20626" y="1325"/>
                    <a:pt x="20378" y="1554"/>
                  </a:cubicBezTo>
                  <a:cubicBezTo>
                    <a:pt x="20252" y="1665"/>
                    <a:pt x="20123" y="1709"/>
                    <a:pt x="19995" y="1709"/>
                  </a:cubicBezTo>
                  <a:cubicBezTo>
                    <a:pt x="19783" y="1709"/>
                    <a:pt x="19572" y="1589"/>
                    <a:pt x="19376" y="1459"/>
                  </a:cubicBezTo>
                  <a:cubicBezTo>
                    <a:pt x="19080" y="1268"/>
                    <a:pt x="18804" y="1058"/>
                    <a:pt x="18451" y="991"/>
                  </a:cubicBezTo>
                  <a:cubicBezTo>
                    <a:pt x="18378" y="980"/>
                    <a:pt x="18306" y="975"/>
                    <a:pt x="18233" y="975"/>
                  </a:cubicBezTo>
                  <a:cubicBezTo>
                    <a:pt x="17989" y="975"/>
                    <a:pt x="17748" y="1036"/>
                    <a:pt x="17535" y="1153"/>
                  </a:cubicBezTo>
                  <a:cubicBezTo>
                    <a:pt x="17249" y="1315"/>
                    <a:pt x="17001" y="1544"/>
                    <a:pt x="16695" y="1678"/>
                  </a:cubicBezTo>
                  <a:cubicBezTo>
                    <a:pt x="16580" y="1729"/>
                    <a:pt x="16470" y="1752"/>
                    <a:pt x="16365" y="1752"/>
                  </a:cubicBezTo>
                  <a:cubicBezTo>
                    <a:pt x="15904" y="1752"/>
                    <a:pt x="15532" y="1321"/>
                    <a:pt x="15198" y="1010"/>
                  </a:cubicBezTo>
                  <a:cubicBezTo>
                    <a:pt x="14933" y="776"/>
                    <a:pt x="14627" y="524"/>
                    <a:pt x="14279" y="524"/>
                  </a:cubicBezTo>
                  <a:cubicBezTo>
                    <a:pt x="14187" y="524"/>
                    <a:pt x="14093" y="541"/>
                    <a:pt x="13995" y="581"/>
                  </a:cubicBezTo>
                  <a:cubicBezTo>
                    <a:pt x="13490" y="791"/>
                    <a:pt x="13204" y="1354"/>
                    <a:pt x="12689" y="1535"/>
                  </a:cubicBezTo>
                  <a:cubicBezTo>
                    <a:pt x="12610" y="1562"/>
                    <a:pt x="12532" y="1574"/>
                    <a:pt x="12455" y="1574"/>
                  </a:cubicBezTo>
                  <a:cubicBezTo>
                    <a:pt x="11929" y="1574"/>
                    <a:pt x="11457" y="1008"/>
                    <a:pt x="11057" y="734"/>
                  </a:cubicBezTo>
                  <a:cubicBezTo>
                    <a:pt x="10786" y="512"/>
                    <a:pt x="10453" y="399"/>
                    <a:pt x="10120" y="399"/>
                  </a:cubicBezTo>
                  <a:cubicBezTo>
                    <a:pt x="9809" y="399"/>
                    <a:pt x="9498" y="497"/>
                    <a:pt x="9235" y="695"/>
                  </a:cubicBezTo>
                  <a:cubicBezTo>
                    <a:pt x="8949" y="877"/>
                    <a:pt x="8663" y="1115"/>
                    <a:pt x="8338" y="1201"/>
                  </a:cubicBezTo>
                  <a:cubicBezTo>
                    <a:pt x="8263" y="1223"/>
                    <a:pt x="8189" y="1232"/>
                    <a:pt x="8116" y="1232"/>
                  </a:cubicBezTo>
                  <a:cubicBezTo>
                    <a:pt x="7868" y="1232"/>
                    <a:pt x="7636" y="1117"/>
                    <a:pt x="7422" y="962"/>
                  </a:cubicBezTo>
                  <a:cubicBezTo>
                    <a:pt x="7046" y="706"/>
                    <a:pt x="6663" y="336"/>
                    <a:pt x="6201" y="336"/>
                  </a:cubicBezTo>
                  <a:cubicBezTo>
                    <a:pt x="6112" y="336"/>
                    <a:pt x="6020" y="350"/>
                    <a:pt x="5925" y="381"/>
                  </a:cubicBezTo>
                  <a:cubicBezTo>
                    <a:pt x="5352" y="562"/>
                    <a:pt x="4952" y="1125"/>
                    <a:pt x="4560" y="1544"/>
                  </a:cubicBezTo>
                  <a:cubicBezTo>
                    <a:pt x="4332" y="1792"/>
                    <a:pt x="4055" y="2126"/>
                    <a:pt x="3692" y="2145"/>
                  </a:cubicBezTo>
                  <a:cubicBezTo>
                    <a:pt x="3677" y="2147"/>
                    <a:pt x="3661" y="2147"/>
                    <a:pt x="3646" y="2147"/>
                  </a:cubicBezTo>
                  <a:cubicBezTo>
                    <a:pt x="3407" y="2147"/>
                    <a:pt x="3194" y="2013"/>
                    <a:pt x="3015" y="1878"/>
                  </a:cubicBezTo>
                  <a:cubicBezTo>
                    <a:pt x="2614" y="1583"/>
                    <a:pt x="2242" y="1115"/>
                    <a:pt x="1737" y="1010"/>
                  </a:cubicBezTo>
                  <a:cubicBezTo>
                    <a:pt x="1675" y="996"/>
                    <a:pt x="1615" y="990"/>
                    <a:pt x="1556" y="990"/>
                  </a:cubicBezTo>
                  <a:cubicBezTo>
                    <a:pt x="1056" y="990"/>
                    <a:pt x="682" y="1470"/>
                    <a:pt x="477" y="1897"/>
                  </a:cubicBezTo>
                  <a:cubicBezTo>
                    <a:pt x="241" y="2392"/>
                    <a:pt x="145" y="2939"/>
                    <a:pt x="71" y="3489"/>
                  </a:cubicBezTo>
                  <a:lnTo>
                    <a:pt x="71" y="3489"/>
                  </a:lnTo>
                  <a:cubicBezTo>
                    <a:pt x="49" y="3588"/>
                    <a:pt x="36" y="3688"/>
                    <a:pt x="32" y="3790"/>
                  </a:cubicBezTo>
                  <a:lnTo>
                    <a:pt x="32" y="3790"/>
                  </a:lnTo>
                  <a:cubicBezTo>
                    <a:pt x="21" y="3872"/>
                    <a:pt x="11" y="3953"/>
                    <a:pt x="0" y="4034"/>
                  </a:cubicBezTo>
                  <a:cubicBezTo>
                    <a:pt x="0" y="4058"/>
                    <a:pt x="19" y="4070"/>
                    <a:pt x="40" y="4070"/>
                  </a:cubicBezTo>
                  <a:cubicBezTo>
                    <a:pt x="40" y="4070"/>
                    <a:pt x="41" y="4070"/>
                    <a:pt x="42" y="4070"/>
                  </a:cubicBezTo>
                  <a:lnTo>
                    <a:pt x="42" y="4070"/>
                  </a:lnTo>
                  <a:cubicBezTo>
                    <a:pt x="44" y="4087"/>
                    <a:pt x="46" y="4103"/>
                    <a:pt x="48" y="4120"/>
                  </a:cubicBezTo>
                  <a:cubicBezTo>
                    <a:pt x="67" y="4244"/>
                    <a:pt x="77" y="4359"/>
                    <a:pt x="191" y="4445"/>
                  </a:cubicBezTo>
                  <a:cubicBezTo>
                    <a:pt x="296" y="4530"/>
                    <a:pt x="430" y="4569"/>
                    <a:pt x="573" y="4569"/>
                  </a:cubicBezTo>
                  <a:cubicBezTo>
                    <a:pt x="1250" y="4530"/>
                    <a:pt x="1527" y="3729"/>
                    <a:pt x="2080" y="3462"/>
                  </a:cubicBezTo>
                  <a:cubicBezTo>
                    <a:pt x="2179" y="3417"/>
                    <a:pt x="2277" y="3397"/>
                    <a:pt x="2374" y="3397"/>
                  </a:cubicBezTo>
                  <a:cubicBezTo>
                    <a:pt x="2811" y="3397"/>
                    <a:pt x="3223" y="3792"/>
                    <a:pt x="3559" y="4034"/>
                  </a:cubicBezTo>
                  <a:cubicBezTo>
                    <a:pt x="3844" y="4246"/>
                    <a:pt x="4168" y="4464"/>
                    <a:pt x="4519" y="4464"/>
                  </a:cubicBezTo>
                  <a:cubicBezTo>
                    <a:pt x="4626" y="4464"/>
                    <a:pt x="4735" y="4444"/>
                    <a:pt x="4847" y="4397"/>
                  </a:cubicBezTo>
                  <a:cubicBezTo>
                    <a:pt x="5371" y="4177"/>
                    <a:pt x="5686" y="3643"/>
                    <a:pt x="6163" y="3338"/>
                  </a:cubicBezTo>
                  <a:cubicBezTo>
                    <a:pt x="6362" y="3214"/>
                    <a:pt x="6566" y="3167"/>
                    <a:pt x="6771" y="3167"/>
                  </a:cubicBezTo>
                  <a:cubicBezTo>
                    <a:pt x="7168" y="3167"/>
                    <a:pt x="7570" y="3343"/>
                    <a:pt x="7947" y="3481"/>
                  </a:cubicBezTo>
                  <a:cubicBezTo>
                    <a:pt x="8224" y="3596"/>
                    <a:pt x="8510" y="3653"/>
                    <a:pt x="8796" y="3672"/>
                  </a:cubicBezTo>
                  <a:cubicBezTo>
                    <a:pt x="9063" y="3662"/>
                    <a:pt x="9321" y="3586"/>
                    <a:pt x="9540" y="3443"/>
                  </a:cubicBezTo>
                  <a:cubicBezTo>
                    <a:pt x="9798" y="3290"/>
                    <a:pt x="10027" y="3099"/>
                    <a:pt x="10284" y="2937"/>
                  </a:cubicBezTo>
                  <a:cubicBezTo>
                    <a:pt x="10511" y="2789"/>
                    <a:pt x="10745" y="2657"/>
                    <a:pt x="11002" y="2657"/>
                  </a:cubicBezTo>
                  <a:cubicBezTo>
                    <a:pt x="11027" y="2657"/>
                    <a:pt x="11051" y="2658"/>
                    <a:pt x="11076" y="2661"/>
                  </a:cubicBezTo>
                  <a:cubicBezTo>
                    <a:pt x="11401" y="2689"/>
                    <a:pt x="11649" y="2928"/>
                    <a:pt x="11868" y="3138"/>
                  </a:cubicBezTo>
                  <a:cubicBezTo>
                    <a:pt x="12088" y="3347"/>
                    <a:pt x="12278" y="3548"/>
                    <a:pt x="12536" y="3681"/>
                  </a:cubicBezTo>
                  <a:cubicBezTo>
                    <a:pt x="12666" y="3749"/>
                    <a:pt x="12795" y="3778"/>
                    <a:pt x="12922" y="3778"/>
                  </a:cubicBezTo>
                  <a:cubicBezTo>
                    <a:pt x="13224" y="3778"/>
                    <a:pt x="13514" y="3617"/>
                    <a:pt x="13776" y="3443"/>
                  </a:cubicBezTo>
                  <a:cubicBezTo>
                    <a:pt x="14113" y="3209"/>
                    <a:pt x="14513" y="2819"/>
                    <a:pt x="14947" y="2819"/>
                  </a:cubicBezTo>
                  <a:cubicBezTo>
                    <a:pt x="14992" y="2819"/>
                    <a:pt x="15037" y="2823"/>
                    <a:pt x="15083" y="2832"/>
                  </a:cubicBezTo>
                  <a:cubicBezTo>
                    <a:pt x="15599" y="2932"/>
                    <a:pt x="15875" y="3573"/>
                    <a:pt x="16407" y="3573"/>
                  </a:cubicBezTo>
                  <a:cubicBezTo>
                    <a:pt x="16435" y="3573"/>
                    <a:pt x="16465" y="3571"/>
                    <a:pt x="16495" y="3567"/>
                  </a:cubicBezTo>
                  <a:cubicBezTo>
                    <a:pt x="17250" y="3471"/>
                    <a:pt x="17727" y="2369"/>
                    <a:pt x="18462" y="2369"/>
                  </a:cubicBezTo>
                  <a:cubicBezTo>
                    <a:pt x="18609" y="2369"/>
                    <a:pt x="18766" y="2413"/>
                    <a:pt x="18937" y="2517"/>
                  </a:cubicBezTo>
                  <a:cubicBezTo>
                    <a:pt x="19386" y="2794"/>
                    <a:pt x="19758" y="3357"/>
                    <a:pt x="20320" y="3414"/>
                  </a:cubicBezTo>
                  <a:cubicBezTo>
                    <a:pt x="20350" y="3417"/>
                    <a:pt x="20379" y="3419"/>
                    <a:pt x="20408" y="3419"/>
                  </a:cubicBezTo>
                  <a:cubicBezTo>
                    <a:pt x="20858" y="3419"/>
                    <a:pt x="21250" y="3084"/>
                    <a:pt x="21608" y="2851"/>
                  </a:cubicBezTo>
                  <a:cubicBezTo>
                    <a:pt x="21809" y="2708"/>
                    <a:pt x="22047" y="2603"/>
                    <a:pt x="22295" y="2575"/>
                  </a:cubicBezTo>
                  <a:cubicBezTo>
                    <a:pt x="22310" y="2574"/>
                    <a:pt x="22325" y="2573"/>
                    <a:pt x="22340" y="2573"/>
                  </a:cubicBezTo>
                  <a:cubicBezTo>
                    <a:pt x="22587" y="2573"/>
                    <a:pt x="22792" y="2719"/>
                    <a:pt x="22963" y="2890"/>
                  </a:cubicBezTo>
                  <a:cubicBezTo>
                    <a:pt x="23154" y="3099"/>
                    <a:pt x="23316" y="3338"/>
                    <a:pt x="23488" y="3557"/>
                  </a:cubicBezTo>
                  <a:cubicBezTo>
                    <a:pt x="23612" y="3739"/>
                    <a:pt x="23783" y="3901"/>
                    <a:pt x="23984" y="4006"/>
                  </a:cubicBezTo>
                  <a:cubicBezTo>
                    <a:pt x="24060" y="4041"/>
                    <a:pt x="24133" y="4056"/>
                    <a:pt x="24202" y="4056"/>
                  </a:cubicBezTo>
                  <a:cubicBezTo>
                    <a:pt x="24511" y="4056"/>
                    <a:pt x="24744" y="3746"/>
                    <a:pt x="24900" y="3481"/>
                  </a:cubicBezTo>
                  <a:cubicBezTo>
                    <a:pt x="25157" y="3033"/>
                    <a:pt x="25386" y="2374"/>
                    <a:pt x="25997" y="2374"/>
                  </a:cubicBezTo>
                  <a:cubicBezTo>
                    <a:pt x="26356" y="2374"/>
                    <a:pt x="26742" y="2555"/>
                    <a:pt x="27105" y="2555"/>
                  </a:cubicBezTo>
                  <a:cubicBezTo>
                    <a:pt x="27263" y="2555"/>
                    <a:pt x="27416" y="2521"/>
                    <a:pt x="27561" y="2422"/>
                  </a:cubicBezTo>
                  <a:cubicBezTo>
                    <a:pt x="28067" y="2079"/>
                    <a:pt x="28124" y="1268"/>
                    <a:pt x="27924" y="753"/>
                  </a:cubicBezTo>
                  <a:cubicBezTo>
                    <a:pt x="27838" y="476"/>
                    <a:pt x="27647" y="237"/>
                    <a:pt x="27409" y="85"/>
                  </a:cubicBezTo>
                  <a:cubicBezTo>
                    <a:pt x="27296" y="28"/>
                    <a:pt x="27175" y="1"/>
                    <a:pt x="2705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6" name="Google Shape;576;p16"/>
          <p:cNvSpPr txBox="1"/>
          <p:nvPr>
            <p:ph type="title"/>
          </p:nvPr>
        </p:nvSpPr>
        <p:spPr>
          <a:xfrm>
            <a:off x="2770450" y="3126684"/>
            <a:ext cx="3603000" cy="4899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SzPts val="1900"/>
              <a:buNone/>
              <a:defRPr sz="2600"/>
            </a:lvl1pPr>
            <a:lvl2pPr lvl="1" rtl="0">
              <a:spcBef>
                <a:spcPts val="0"/>
              </a:spcBef>
              <a:spcAft>
                <a:spcPts val="0"/>
              </a:spcAft>
              <a:buSzPts val="1900"/>
              <a:buNone/>
              <a:defRPr sz="1900"/>
            </a:lvl2pPr>
            <a:lvl3pPr lvl="2" rtl="0">
              <a:spcBef>
                <a:spcPts val="0"/>
              </a:spcBef>
              <a:spcAft>
                <a:spcPts val="0"/>
              </a:spcAft>
              <a:buSzPts val="1900"/>
              <a:buNone/>
              <a:defRPr sz="1900"/>
            </a:lvl3pPr>
            <a:lvl4pPr lvl="3" rtl="0">
              <a:spcBef>
                <a:spcPts val="0"/>
              </a:spcBef>
              <a:spcAft>
                <a:spcPts val="0"/>
              </a:spcAft>
              <a:buSzPts val="1900"/>
              <a:buNone/>
              <a:defRPr sz="1900"/>
            </a:lvl4pPr>
            <a:lvl5pPr lvl="4" rtl="0">
              <a:spcBef>
                <a:spcPts val="0"/>
              </a:spcBef>
              <a:spcAft>
                <a:spcPts val="0"/>
              </a:spcAft>
              <a:buSzPts val="1900"/>
              <a:buNone/>
              <a:defRPr sz="1900"/>
            </a:lvl5pPr>
            <a:lvl6pPr lvl="5" rtl="0">
              <a:spcBef>
                <a:spcPts val="0"/>
              </a:spcBef>
              <a:spcAft>
                <a:spcPts val="0"/>
              </a:spcAft>
              <a:buSzPts val="1900"/>
              <a:buNone/>
              <a:defRPr sz="1900"/>
            </a:lvl6pPr>
            <a:lvl7pPr lvl="6" rtl="0">
              <a:spcBef>
                <a:spcPts val="0"/>
              </a:spcBef>
              <a:spcAft>
                <a:spcPts val="0"/>
              </a:spcAft>
              <a:buSzPts val="1900"/>
              <a:buNone/>
              <a:defRPr sz="1900"/>
            </a:lvl7pPr>
            <a:lvl8pPr lvl="7" rtl="0">
              <a:spcBef>
                <a:spcPts val="0"/>
              </a:spcBef>
              <a:spcAft>
                <a:spcPts val="0"/>
              </a:spcAft>
              <a:buSzPts val="1900"/>
              <a:buNone/>
              <a:defRPr sz="1900"/>
            </a:lvl8pPr>
            <a:lvl9pPr lvl="8" rtl="0">
              <a:spcBef>
                <a:spcPts val="0"/>
              </a:spcBef>
              <a:spcAft>
                <a:spcPts val="0"/>
              </a:spcAft>
              <a:buSzPts val="1900"/>
              <a:buNone/>
              <a:defRPr sz="1900"/>
            </a:lvl9pPr>
          </a:lstStyle>
          <a:p/>
        </p:txBody>
      </p:sp>
      <p:sp>
        <p:nvSpPr>
          <p:cNvPr id="577" name="Google Shape;577;p16"/>
          <p:cNvSpPr txBox="1"/>
          <p:nvPr>
            <p:ph idx="1" type="subTitle"/>
          </p:nvPr>
        </p:nvSpPr>
        <p:spPr>
          <a:xfrm>
            <a:off x="1509900" y="1520659"/>
            <a:ext cx="6124200" cy="1253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300"/>
              <a:buNone/>
              <a:defRPr sz="2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578" name="Google Shape;578;p16"/>
          <p:cNvGrpSpPr/>
          <p:nvPr/>
        </p:nvGrpSpPr>
        <p:grpSpPr>
          <a:xfrm>
            <a:off x="320000" y="238678"/>
            <a:ext cx="8584323" cy="4662399"/>
            <a:chOff x="320000" y="238678"/>
            <a:chExt cx="8584323" cy="4662399"/>
          </a:xfrm>
        </p:grpSpPr>
        <p:sp>
          <p:nvSpPr>
            <p:cNvPr id="579" name="Google Shape;579;p16"/>
            <p:cNvSpPr/>
            <p:nvPr/>
          </p:nvSpPr>
          <p:spPr>
            <a:xfrm>
              <a:off x="2731092" y="1035100"/>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6"/>
            <p:cNvSpPr/>
            <p:nvPr/>
          </p:nvSpPr>
          <p:spPr>
            <a:xfrm>
              <a:off x="4845937" y="4804231"/>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6"/>
            <p:cNvSpPr/>
            <p:nvPr/>
          </p:nvSpPr>
          <p:spPr>
            <a:xfrm>
              <a:off x="3665725" y="330171"/>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6"/>
            <p:cNvSpPr/>
            <p:nvPr/>
          </p:nvSpPr>
          <p:spPr>
            <a:xfrm>
              <a:off x="4838011" y="982223"/>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6"/>
            <p:cNvSpPr/>
            <p:nvPr/>
          </p:nvSpPr>
          <p:spPr>
            <a:xfrm>
              <a:off x="391365" y="4515746"/>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6"/>
            <p:cNvSpPr/>
            <p:nvPr/>
          </p:nvSpPr>
          <p:spPr>
            <a:xfrm>
              <a:off x="7043678" y="290570"/>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6"/>
            <p:cNvSpPr/>
            <p:nvPr/>
          </p:nvSpPr>
          <p:spPr>
            <a:xfrm>
              <a:off x="2761025" y="3828112"/>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6"/>
            <p:cNvSpPr/>
            <p:nvPr/>
          </p:nvSpPr>
          <p:spPr>
            <a:xfrm>
              <a:off x="8177293" y="4740696"/>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6"/>
            <p:cNvSpPr/>
            <p:nvPr/>
          </p:nvSpPr>
          <p:spPr>
            <a:xfrm>
              <a:off x="1309496" y="3577964"/>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6"/>
            <p:cNvSpPr/>
            <p:nvPr/>
          </p:nvSpPr>
          <p:spPr>
            <a:xfrm>
              <a:off x="349965" y="2067161"/>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6"/>
            <p:cNvSpPr/>
            <p:nvPr/>
          </p:nvSpPr>
          <p:spPr>
            <a:xfrm>
              <a:off x="7927211" y="1022483"/>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6"/>
            <p:cNvSpPr/>
            <p:nvPr/>
          </p:nvSpPr>
          <p:spPr>
            <a:xfrm>
              <a:off x="989971" y="707216"/>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6"/>
            <p:cNvSpPr/>
            <p:nvPr/>
          </p:nvSpPr>
          <p:spPr>
            <a:xfrm>
              <a:off x="442496" y="3794886"/>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6"/>
            <p:cNvSpPr/>
            <p:nvPr/>
          </p:nvSpPr>
          <p:spPr>
            <a:xfrm>
              <a:off x="3625194" y="483592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6"/>
            <p:cNvSpPr/>
            <p:nvPr/>
          </p:nvSpPr>
          <p:spPr>
            <a:xfrm>
              <a:off x="908668" y="299470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6"/>
            <p:cNvSpPr/>
            <p:nvPr/>
          </p:nvSpPr>
          <p:spPr>
            <a:xfrm>
              <a:off x="703738" y="219702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6"/>
            <p:cNvSpPr/>
            <p:nvPr/>
          </p:nvSpPr>
          <p:spPr>
            <a:xfrm>
              <a:off x="8342731" y="2419554"/>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6"/>
            <p:cNvSpPr/>
            <p:nvPr/>
          </p:nvSpPr>
          <p:spPr>
            <a:xfrm>
              <a:off x="2028421" y="4273191"/>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6"/>
            <p:cNvSpPr/>
            <p:nvPr/>
          </p:nvSpPr>
          <p:spPr>
            <a:xfrm>
              <a:off x="8730197" y="3650617"/>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6"/>
            <p:cNvSpPr/>
            <p:nvPr/>
          </p:nvSpPr>
          <p:spPr>
            <a:xfrm>
              <a:off x="8201918" y="393625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6"/>
            <p:cNvSpPr/>
            <p:nvPr/>
          </p:nvSpPr>
          <p:spPr>
            <a:xfrm>
              <a:off x="8730193" y="170355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6"/>
            <p:cNvSpPr/>
            <p:nvPr/>
          </p:nvSpPr>
          <p:spPr>
            <a:xfrm>
              <a:off x="7455444" y="4289965"/>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6"/>
            <p:cNvSpPr/>
            <p:nvPr/>
          </p:nvSpPr>
          <p:spPr>
            <a:xfrm>
              <a:off x="8874338" y="285577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6"/>
            <p:cNvSpPr/>
            <p:nvPr/>
          </p:nvSpPr>
          <p:spPr>
            <a:xfrm>
              <a:off x="5521069" y="34977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6"/>
            <p:cNvSpPr/>
            <p:nvPr/>
          </p:nvSpPr>
          <p:spPr>
            <a:xfrm>
              <a:off x="4355194" y="4289965"/>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6"/>
            <p:cNvSpPr/>
            <p:nvPr/>
          </p:nvSpPr>
          <p:spPr>
            <a:xfrm>
              <a:off x="1644919" y="23867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6"/>
            <p:cNvSpPr/>
            <p:nvPr/>
          </p:nvSpPr>
          <p:spPr>
            <a:xfrm>
              <a:off x="320000" y="42702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 name="Google Shape;606;p16"/>
          <p:cNvGrpSpPr/>
          <p:nvPr/>
        </p:nvGrpSpPr>
        <p:grpSpPr>
          <a:xfrm>
            <a:off x="3319730" y="610471"/>
            <a:ext cx="305429" cy="292449"/>
            <a:chOff x="-886875" y="699725"/>
            <a:chExt cx="790242" cy="756854"/>
          </a:xfrm>
        </p:grpSpPr>
        <p:sp>
          <p:nvSpPr>
            <p:cNvPr id="607" name="Google Shape;607;p16"/>
            <p:cNvSpPr/>
            <p:nvPr/>
          </p:nvSpPr>
          <p:spPr>
            <a:xfrm>
              <a:off x="-845005" y="705008"/>
              <a:ext cx="706500" cy="739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6"/>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16"/>
          <p:cNvGrpSpPr/>
          <p:nvPr/>
        </p:nvGrpSpPr>
        <p:grpSpPr>
          <a:xfrm>
            <a:off x="6878243" y="655365"/>
            <a:ext cx="534362" cy="511709"/>
            <a:chOff x="-886875" y="699725"/>
            <a:chExt cx="790242" cy="756854"/>
          </a:xfrm>
        </p:grpSpPr>
        <p:sp>
          <p:nvSpPr>
            <p:cNvPr id="610" name="Google Shape;610;p16"/>
            <p:cNvSpPr/>
            <p:nvPr/>
          </p:nvSpPr>
          <p:spPr>
            <a:xfrm>
              <a:off x="-844994" y="705009"/>
              <a:ext cx="706500" cy="74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6"/>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 name="Google Shape;612;p16"/>
          <p:cNvGrpSpPr/>
          <p:nvPr/>
        </p:nvGrpSpPr>
        <p:grpSpPr>
          <a:xfrm>
            <a:off x="6530855" y="4181721"/>
            <a:ext cx="305429" cy="292449"/>
            <a:chOff x="-886875" y="699725"/>
            <a:chExt cx="790242" cy="756854"/>
          </a:xfrm>
        </p:grpSpPr>
        <p:sp>
          <p:nvSpPr>
            <p:cNvPr id="613" name="Google Shape;613;p16"/>
            <p:cNvSpPr/>
            <p:nvPr/>
          </p:nvSpPr>
          <p:spPr>
            <a:xfrm>
              <a:off x="-845005" y="705009"/>
              <a:ext cx="706500" cy="743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6"/>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 name="Google Shape;615;p16"/>
          <p:cNvGrpSpPr/>
          <p:nvPr/>
        </p:nvGrpSpPr>
        <p:grpSpPr>
          <a:xfrm>
            <a:off x="646706" y="3313293"/>
            <a:ext cx="1212694" cy="1144761"/>
            <a:chOff x="11002345" y="3017350"/>
            <a:chExt cx="1273169" cy="1201849"/>
          </a:xfrm>
        </p:grpSpPr>
        <p:sp>
          <p:nvSpPr>
            <p:cNvPr id="616" name="Google Shape;616;p16"/>
            <p:cNvSpPr/>
            <p:nvPr/>
          </p:nvSpPr>
          <p:spPr>
            <a:xfrm>
              <a:off x="11303633" y="3137524"/>
              <a:ext cx="176388" cy="90645"/>
            </a:xfrm>
            <a:custGeom>
              <a:rect b="b" l="l" r="r" t="t"/>
              <a:pathLst>
                <a:path extrusionOk="0" h="1016" w="1977">
                  <a:moveTo>
                    <a:pt x="1" y="1"/>
                  </a:moveTo>
                  <a:cubicBezTo>
                    <a:pt x="1" y="1"/>
                    <a:pt x="1" y="11"/>
                    <a:pt x="1" y="11"/>
                  </a:cubicBezTo>
                  <a:cubicBezTo>
                    <a:pt x="1" y="22"/>
                    <a:pt x="12" y="44"/>
                    <a:pt x="22" y="55"/>
                  </a:cubicBezTo>
                  <a:cubicBezTo>
                    <a:pt x="55" y="109"/>
                    <a:pt x="88" y="174"/>
                    <a:pt x="120" y="229"/>
                  </a:cubicBezTo>
                  <a:cubicBezTo>
                    <a:pt x="185" y="326"/>
                    <a:pt x="261" y="413"/>
                    <a:pt x="348" y="500"/>
                  </a:cubicBezTo>
                  <a:cubicBezTo>
                    <a:pt x="522" y="663"/>
                    <a:pt x="717" y="793"/>
                    <a:pt x="945" y="869"/>
                  </a:cubicBezTo>
                  <a:cubicBezTo>
                    <a:pt x="1190" y="967"/>
                    <a:pt x="1446" y="1016"/>
                    <a:pt x="1706" y="1016"/>
                  </a:cubicBezTo>
                  <a:cubicBezTo>
                    <a:pt x="1792" y="1016"/>
                    <a:pt x="1879" y="1010"/>
                    <a:pt x="1966" y="1000"/>
                  </a:cubicBezTo>
                  <a:lnTo>
                    <a:pt x="1977" y="1000"/>
                  </a:lnTo>
                  <a:cubicBezTo>
                    <a:pt x="1977" y="1000"/>
                    <a:pt x="1977" y="989"/>
                    <a:pt x="1977" y="989"/>
                  </a:cubicBezTo>
                  <a:cubicBezTo>
                    <a:pt x="1977" y="989"/>
                    <a:pt x="1966" y="978"/>
                    <a:pt x="1966" y="978"/>
                  </a:cubicBezTo>
                  <a:cubicBezTo>
                    <a:pt x="1738" y="956"/>
                    <a:pt x="1521" y="891"/>
                    <a:pt x="1315" y="793"/>
                  </a:cubicBezTo>
                  <a:cubicBezTo>
                    <a:pt x="1087" y="685"/>
                    <a:pt x="880" y="543"/>
                    <a:pt x="696" y="359"/>
                  </a:cubicBezTo>
                  <a:cubicBezTo>
                    <a:pt x="663" y="326"/>
                    <a:pt x="630" y="283"/>
                    <a:pt x="598" y="250"/>
                  </a:cubicBezTo>
                  <a:cubicBezTo>
                    <a:pt x="576" y="218"/>
                    <a:pt x="576" y="218"/>
                    <a:pt x="565" y="196"/>
                  </a:cubicBezTo>
                  <a:cubicBezTo>
                    <a:pt x="500" y="131"/>
                    <a:pt x="424" y="77"/>
                    <a:pt x="337" y="55"/>
                  </a:cubicBezTo>
                  <a:cubicBezTo>
                    <a:pt x="250" y="33"/>
                    <a:pt x="164" y="11"/>
                    <a:pt x="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6"/>
            <p:cNvSpPr/>
            <p:nvPr/>
          </p:nvSpPr>
          <p:spPr>
            <a:xfrm>
              <a:off x="12126133" y="3329607"/>
              <a:ext cx="44699" cy="73426"/>
            </a:xfrm>
            <a:custGeom>
              <a:rect b="b" l="l" r="r" t="t"/>
              <a:pathLst>
                <a:path extrusionOk="0" h="823" w="501">
                  <a:moveTo>
                    <a:pt x="359" y="0"/>
                  </a:moveTo>
                  <a:cubicBezTo>
                    <a:pt x="356" y="0"/>
                    <a:pt x="354" y="3"/>
                    <a:pt x="348" y="8"/>
                  </a:cubicBezTo>
                  <a:lnTo>
                    <a:pt x="316" y="8"/>
                  </a:lnTo>
                  <a:cubicBezTo>
                    <a:pt x="142" y="171"/>
                    <a:pt x="33" y="388"/>
                    <a:pt x="12" y="627"/>
                  </a:cubicBezTo>
                  <a:cubicBezTo>
                    <a:pt x="1" y="693"/>
                    <a:pt x="12" y="747"/>
                    <a:pt x="12" y="812"/>
                  </a:cubicBezTo>
                  <a:cubicBezTo>
                    <a:pt x="12" y="812"/>
                    <a:pt x="23" y="823"/>
                    <a:pt x="23" y="823"/>
                  </a:cubicBezTo>
                  <a:lnTo>
                    <a:pt x="33" y="823"/>
                  </a:lnTo>
                  <a:lnTo>
                    <a:pt x="33" y="812"/>
                  </a:lnTo>
                  <a:cubicBezTo>
                    <a:pt x="88" y="725"/>
                    <a:pt x="153" y="649"/>
                    <a:pt x="229" y="584"/>
                  </a:cubicBezTo>
                  <a:cubicBezTo>
                    <a:pt x="251" y="551"/>
                    <a:pt x="283" y="530"/>
                    <a:pt x="316" y="519"/>
                  </a:cubicBezTo>
                  <a:cubicBezTo>
                    <a:pt x="348" y="497"/>
                    <a:pt x="381" y="464"/>
                    <a:pt x="413" y="443"/>
                  </a:cubicBezTo>
                  <a:cubicBezTo>
                    <a:pt x="500" y="367"/>
                    <a:pt x="468" y="291"/>
                    <a:pt x="446" y="193"/>
                  </a:cubicBezTo>
                  <a:cubicBezTo>
                    <a:pt x="424" y="128"/>
                    <a:pt x="392" y="63"/>
                    <a:pt x="370" y="8"/>
                  </a:cubicBezTo>
                  <a:cubicBezTo>
                    <a:pt x="365" y="3"/>
                    <a:pt x="362" y="0"/>
                    <a:pt x="3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6"/>
            <p:cNvSpPr/>
            <p:nvPr/>
          </p:nvSpPr>
          <p:spPr>
            <a:xfrm>
              <a:off x="12131933" y="3376803"/>
              <a:ext cx="73785" cy="82437"/>
            </a:xfrm>
            <a:custGeom>
              <a:rect b="b" l="l" r="r" t="t"/>
              <a:pathLst>
                <a:path extrusionOk="0" h="924" w="827">
                  <a:moveTo>
                    <a:pt x="414" y="1"/>
                  </a:moveTo>
                  <a:cubicBezTo>
                    <a:pt x="381" y="22"/>
                    <a:pt x="338" y="44"/>
                    <a:pt x="305" y="66"/>
                  </a:cubicBezTo>
                  <a:cubicBezTo>
                    <a:pt x="262" y="98"/>
                    <a:pt x="207" y="131"/>
                    <a:pt x="175" y="164"/>
                  </a:cubicBezTo>
                  <a:cubicBezTo>
                    <a:pt x="110" y="229"/>
                    <a:pt x="66" y="294"/>
                    <a:pt x="34" y="370"/>
                  </a:cubicBezTo>
                  <a:cubicBezTo>
                    <a:pt x="23" y="402"/>
                    <a:pt x="23" y="424"/>
                    <a:pt x="12" y="457"/>
                  </a:cubicBezTo>
                  <a:lnTo>
                    <a:pt x="1" y="468"/>
                  </a:lnTo>
                  <a:lnTo>
                    <a:pt x="1" y="478"/>
                  </a:lnTo>
                  <a:cubicBezTo>
                    <a:pt x="55" y="609"/>
                    <a:pt x="153" y="728"/>
                    <a:pt x="272" y="815"/>
                  </a:cubicBezTo>
                  <a:cubicBezTo>
                    <a:pt x="381" y="880"/>
                    <a:pt x="511" y="924"/>
                    <a:pt x="652" y="924"/>
                  </a:cubicBezTo>
                  <a:cubicBezTo>
                    <a:pt x="707" y="924"/>
                    <a:pt x="772" y="913"/>
                    <a:pt x="826" y="891"/>
                  </a:cubicBezTo>
                  <a:cubicBezTo>
                    <a:pt x="826" y="891"/>
                    <a:pt x="826" y="891"/>
                    <a:pt x="826" y="880"/>
                  </a:cubicBezTo>
                  <a:cubicBezTo>
                    <a:pt x="783" y="717"/>
                    <a:pt x="728" y="554"/>
                    <a:pt x="663" y="392"/>
                  </a:cubicBezTo>
                  <a:cubicBezTo>
                    <a:pt x="620" y="294"/>
                    <a:pt x="576" y="207"/>
                    <a:pt x="522" y="131"/>
                  </a:cubicBezTo>
                  <a:cubicBezTo>
                    <a:pt x="500" y="98"/>
                    <a:pt x="479" y="66"/>
                    <a:pt x="457" y="33"/>
                  </a:cubicBezTo>
                  <a:lnTo>
                    <a:pt x="4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6"/>
            <p:cNvSpPr/>
            <p:nvPr/>
          </p:nvSpPr>
          <p:spPr>
            <a:xfrm>
              <a:off x="11507050" y="4131752"/>
              <a:ext cx="57279" cy="70571"/>
            </a:xfrm>
            <a:custGeom>
              <a:rect b="b" l="l" r="r" t="t"/>
              <a:pathLst>
                <a:path extrusionOk="0" h="791" w="642">
                  <a:moveTo>
                    <a:pt x="635" y="0"/>
                  </a:moveTo>
                  <a:cubicBezTo>
                    <a:pt x="631" y="0"/>
                    <a:pt x="625" y="3"/>
                    <a:pt x="620" y="9"/>
                  </a:cubicBezTo>
                  <a:cubicBezTo>
                    <a:pt x="457" y="95"/>
                    <a:pt x="316" y="226"/>
                    <a:pt x="196" y="378"/>
                  </a:cubicBezTo>
                  <a:cubicBezTo>
                    <a:pt x="196" y="389"/>
                    <a:pt x="186" y="399"/>
                    <a:pt x="175" y="421"/>
                  </a:cubicBezTo>
                  <a:cubicBezTo>
                    <a:pt x="153" y="454"/>
                    <a:pt x="131" y="497"/>
                    <a:pt x="110" y="530"/>
                  </a:cubicBezTo>
                  <a:lnTo>
                    <a:pt x="99" y="551"/>
                  </a:lnTo>
                  <a:lnTo>
                    <a:pt x="77" y="595"/>
                  </a:lnTo>
                  <a:cubicBezTo>
                    <a:pt x="66" y="627"/>
                    <a:pt x="44" y="660"/>
                    <a:pt x="34" y="693"/>
                  </a:cubicBezTo>
                  <a:lnTo>
                    <a:pt x="34" y="714"/>
                  </a:lnTo>
                  <a:cubicBezTo>
                    <a:pt x="34" y="736"/>
                    <a:pt x="12" y="758"/>
                    <a:pt x="12" y="769"/>
                  </a:cubicBezTo>
                  <a:cubicBezTo>
                    <a:pt x="1" y="779"/>
                    <a:pt x="1" y="779"/>
                    <a:pt x="12" y="790"/>
                  </a:cubicBezTo>
                  <a:lnTo>
                    <a:pt x="34" y="790"/>
                  </a:lnTo>
                  <a:cubicBezTo>
                    <a:pt x="120" y="747"/>
                    <a:pt x="196" y="703"/>
                    <a:pt x="272" y="649"/>
                  </a:cubicBezTo>
                  <a:lnTo>
                    <a:pt x="305" y="617"/>
                  </a:lnTo>
                  <a:cubicBezTo>
                    <a:pt x="381" y="551"/>
                    <a:pt x="424" y="465"/>
                    <a:pt x="457" y="367"/>
                  </a:cubicBezTo>
                  <a:cubicBezTo>
                    <a:pt x="468" y="323"/>
                    <a:pt x="490" y="280"/>
                    <a:pt x="511" y="237"/>
                  </a:cubicBezTo>
                  <a:cubicBezTo>
                    <a:pt x="544" y="161"/>
                    <a:pt x="587" y="95"/>
                    <a:pt x="642" y="19"/>
                  </a:cubicBezTo>
                  <a:cubicBezTo>
                    <a:pt x="642" y="19"/>
                    <a:pt x="642" y="9"/>
                    <a:pt x="642" y="9"/>
                  </a:cubicBezTo>
                  <a:cubicBezTo>
                    <a:pt x="642" y="3"/>
                    <a:pt x="639" y="0"/>
                    <a:pt x="6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6"/>
            <p:cNvSpPr/>
            <p:nvPr/>
          </p:nvSpPr>
          <p:spPr>
            <a:xfrm>
              <a:off x="11545860" y="4117388"/>
              <a:ext cx="173533" cy="86273"/>
            </a:xfrm>
            <a:custGeom>
              <a:rect b="b" l="l" r="r" t="t"/>
              <a:pathLst>
                <a:path extrusionOk="0" h="967" w="1945">
                  <a:moveTo>
                    <a:pt x="784" y="0"/>
                  </a:moveTo>
                  <a:cubicBezTo>
                    <a:pt x="697" y="0"/>
                    <a:pt x="609" y="10"/>
                    <a:pt x="522" y="28"/>
                  </a:cubicBezTo>
                  <a:lnTo>
                    <a:pt x="500" y="28"/>
                  </a:lnTo>
                  <a:cubicBezTo>
                    <a:pt x="402" y="93"/>
                    <a:pt x="326" y="170"/>
                    <a:pt x="261" y="256"/>
                  </a:cubicBezTo>
                  <a:cubicBezTo>
                    <a:pt x="185" y="354"/>
                    <a:pt x="131" y="463"/>
                    <a:pt x="98" y="582"/>
                  </a:cubicBezTo>
                  <a:cubicBezTo>
                    <a:pt x="87" y="604"/>
                    <a:pt x="76" y="636"/>
                    <a:pt x="66" y="658"/>
                  </a:cubicBezTo>
                  <a:cubicBezTo>
                    <a:pt x="44" y="702"/>
                    <a:pt x="22" y="734"/>
                    <a:pt x="0" y="767"/>
                  </a:cubicBezTo>
                  <a:cubicBezTo>
                    <a:pt x="0" y="767"/>
                    <a:pt x="0" y="778"/>
                    <a:pt x="0" y="778"/>
                  </a:cubicBezTo>
                  <a:cubicBezTo>
                    <a:pt x="0" y="778"/>
                    <a:pt x="0" y="788"/>
                    <a:pt x="11" y="788"/>
                  </a:cubicBezTo>
                  <a:cubicBezTo>
                    <a:pt x="98" y="810"/>
                    <a:pt x="196" y="832"/>
                    <a:pt x="294" y="854"/>
                  </a:cubicBezTo>
                  <a:cubicBezTo>
                    <a:pt x="522" y="919"/>
                    <a:pt x="760" y="951"/>
                    <a:pt x="999" y="962"/>
                  </a:cubicBezTo>
                  <a:cubicBezTo>
                    <a:pt x="1043" y="965"/>
                    <a:pt x="1087" y="966"/>
                    <a:pt x="1131" y="966"/>
                  </a:cubicBezTo>
                  <a:cubicBezTo>
                    <a:pt x="1265" y="966"/>
                    <a:pt x="1401" y="954"/>
                    <a:pt x="1531" y="930"/>
                  </a:cubicBezTo>
                  <a:cubicBezTo>
                    <a:pt x="1607" y="919"/>
                    <a:pt x="1694" y="897"/>
                    <a:pt x="1770" y="875"/>
                  </a:cubicBezTo>
                  <a:cubicBezTo>
                    <a:pt x="1825" y="854"/>
                    <a:pt x="1879" y="843"/>
                    <a:pt x="1944" y="832"/>
                  </a:cubicBezTo>
                  <a:cubicBezTo>
                    <a:pt x="1944" y="821"/>
                    <a:pt x="1944" y="821"/>
                    <a:pt x="1944" y="821"/>
                  </a:cubicBezTo>
                  <a:cubicBezTo>
                    <a:pt x="1768" y="319"/>
                    <a:pt x="1297" y="0"/>
                    <a:pt x="7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6"/>
            <p:cNvSpPr/>
            <p:nvPr/>
          </p:nvSpPr>
          <p:spPr>
            <a:xfrm>
              <a:off x="11231992" y="4017912"/>
              <a:ext cx="113399" cy="102065"/>
            </a:xfrm>
            <a:custGeom>
              <a:rect b="b" l="l" r="r" t="t"/>
              <a:pathLst>
                <a:path extrusionOk="0" h="1144" w="1271">
                  <a:moveTo>
                    <a:pt x="723" y="0"/>
                  </a:moveTo>
                  <a:cubicBezTo>
                    <a:pt x="703" y="0"/>
                    <a:pt x="683" y="1"/>
                    <a:pt x="662" y="3"/>
                  </a:cubicBezTo>
                  <a:cubicBezTo>
                    <a:pt x="478" y="47"/>
                    <a:pt x="315" y="144"/>
                    <a:pt x="174" y="275"/>
                  </a:cubicBezTo>
                  <a:lnTo>
                    <a:pt x="130" y="318"/>
                  </a:lnTo>
                  <a:cubicBezTo>
                    <a:pt x="87" y="351"/>
                    <a:pt x="54" y="372"/>
                    <a:pt x="11" y="394"/>
                  </a:cubicBezTo>
                  <a:cubicBezTo>
                    <a:pt x="11" y="394"/>
                    <a:pt x="11" y="394"/>
                    <a:pt x="11" y="405"/>
                  </a:cubicBezTo>
                  <a:cubicBezTo>
                    <a:pt x="0" y="405"/>
                    <a:pt x="0" y="405"/>
                    <a:pt x="11" y="416"/>
                  </a:cubicBezTo>
                  <a:cubicBezTo>
                    <a:pt x="33" y="438"/>
                    <a:pt x="65" y="459"/>
                    <a:pt x="98" y="481"/>
                  </a:cubicBezTo>
                  <a:cubicBezTo>
                    <a:pt x="185" y="579"/>
                    <a:pt x="282" y="666"/>
                    <a:pt x="391" y="752"/>
                  </a:cubicBezTo>
                  <a:cubicBezTo>
                    <a:pt x="586" y="904"/>
                    <a:pt x="793" y="1035"/>
                    <a:pt x="1021" y="1122"/>
                  </a:cubicBezTo>
                  <a:lnTo>
                    <a:pt x="1043" y="1122"/>
                  </a:lnTo>
                  <a:lnTo>
                    <a:pt x="1086" y="1143"/>
                  </a:lnTo>
                  <a:lnTo>
                    <a:pt x="1097" y="1143"/>
                  </a:lnTo>
                  <a:cubicBezTo>
                    <a:pt x="1271" y="828"/>
                    <a:pt x="1249" y="448"/>
                    <a:pt x="1064" y="144"/>
                  </a:cubicBezTo>
                  <a:cubicBezTo>
                    <a:pt x="1043" y="112"/>
                    <a:pt x="1021" y="90"/>
                    <a:pt x="988" y="57"/>
                  </a:cubicBezTo>
                  <a:cubicBezTo>
                    <a:pt x="907" y="21"/>
                    <a:pt x="819" y="0"/>
                    <a:pt x="7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6"/>
            <p:cNvSpPr/>
            <p:nvPr/>
          </p:nvSpPr>
          <p:spPr>
            <a:xfrm>
              <a:off x="11187383" y="3993020"/>
              <a:ext cx="116343" cy="54244"/>
            </a:xfrm>
            <a:custGeom>
              <a:rect b="b" l="l" r="r" t="t"/>
              <a:pathLst>
                <a:path extrusionOk="0" h="608" w="1304">
                  <a:moveTo>
                    <a:pt x="770" y="1"/>
                  </a:moveTo>
                  <a:cubicBezTo>
                    <a:pt x="705" y="1"/>
                    <a:pt x="640" y="8"/>
                    <a:pt x="576" y="22"/>
                  </a:cubicBezTo>
                  <a:cubicBezTo>
                    <a:pt x="392" y="54"/>
                    <a:pt x="229" y="130"/>
                    <a:pt x="87" y="250"/>
                  </a:cubicBezTo>
                  <a:cubicBezTo>
                    <a:pt x="77" y="271"/>
                    <a:pt x="55" y="282"/>
                    <a:pt x="44" y="304"/>
                  </a:cubicBezTo>
                  <a:cubicBezTo>
                    <a:pt x="22" y="315"/>
                    <a:pt x="11" y="336"/>
                    <a:pt x="1" y="347"/>
                  </a:cubicBezTo>
                  <a:cubicBezTo>
                    <a:pt x="1" y="347"/>
                    <a:pt x="1" y="347"/>
                    <a:pt x="1" y="358"/>
                  </a:cubicBezTo>
                  <a:lnTo>
                    <a:pt x="66" y="423"/>
                  </a:lnTo>
                  <a:cubicBezTo>
                    <a:pt x="153" y="521"/>
                    <a:pt x="272" y="586"/>
                    <a:pt x="413" y="608"/>
                  </a:cubicBezTo>
                  <a:cubicBezTo>
                    <a:pt x="489" y="586"/>
                    <a:pt x="565" y="543"/>
                    <a:pt x="609" y="478"/>
                  </a:cubicBezTo>
                  <a:lnTo>
                    <a:pt x="652" y="445"/>
                  </a:lnTo>
                  <a:cubicBezTo>
                    <a:pt x="728" y="380"/>
                    <a:pt x="804" y="326"/>
                    <a:pt x="891" y="271"/>
                  </a:cubicBezTo>
                  <a:cubicBezTo>
                    <a:pt x="995" y="214"/>
                    <a:pt x="1116" y="182"/>
                    <a:pt x="1239" y="182"/>
                  </a:cubicBezTo>
                  <a:cubicBezTo>
                    <a:pt x="1257" y="182"/>
                    <a:pt x="1275" y="183"/>
                    <a:pt x="1293" y="184"/>
                  </a:cubicBezTo>
                  <a:lnTo>
                    <a:pt x="1304" y="184"/>
                  </a:lnTo>
                  <a:cubicBezTo>
                    <a:pt x="1304" y="174"/>
                    <a:pt x="1304" y="174"/>
                    <a:pt x="1304" y="163"/>
                  </a:cubicBezTo>
                  <a:cubicBezTo>
                    <a:pt x="1142" y="58"/>
                    <a:pt x="957" y="1"/>
                    <a:pt x="7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6"/>
            <p:cNvSpPr/>
            <p:nvPr/>
          </p:nvSpPr>
          <p:spPr>
            <a:xfrm>
              <a:off x="11354042" y="3062940"/>
              <a:ext cx="280062" cy="153811"/>
            </a:xfrm>
            <a:custGeom>
              <a:rect b="b" l="l" r="r" t="t"/>
              <a:pathLst>
                <a:path extrusionOk="0" h="1724" w="3139">
                  <a:moveTo>
                    <a:pt x="3073" y="0"/>
                  </a:moveTo>
                  <a:cubicBezTo>
                    <a:pt x="3022" y="13"/>
                    <a:pt x="2972" y="18"/>
                    <a:pt x="2921" y="18"/>
                  </a:cubicBezTo>
                  <a:cubicBezTo>
                    <a:pt x="2885" y="18"/>
                    <a:pt x="2849" y="16"/>
                    <a:pt x="2813" y="11"/>
                  </a:cubicBezTo>
                  <a:lnTo>
                    <a:pt x="2661" y="11"/>
                  </a:lnTo>
                  <a:cubicBezTo>
                    <a:pt x="2520" y="11"/>
                    <a:pt x="2389" y="33"/>
                    <a:pt x="2248" y="55"/>
                  </a:cubicBezTo>
                  <a:cubicBezTo>
                    <a:pt x="1694" y="120"/>
                    <a:pt x="1162" y="272"/>
                    <a:pt x="663" y="511"/>
                  </a:cubicBezTo>
                  <a:cubicBezTo>
                    <a:pt x="532" y="565"/>
                    <a:pt x="413" y="630"/>
                    <a:pt x="283" y="706"/>
                  </a:cubicBezTo>
                  <a:cubicBezTo>
                    <a:pt x="250" y="728"/>
                    <a:pt x="207" y="750"/>
                    <a:pt x="174" y="771"/>
                  </a:cubicBezTo>
                  <a:cubicBezTo>
                    <a:pt x="131" y="804"/>
                    <a:pt x="65" y="847"/>
                    <a:pt x="11" y="869"/>
                  </a:cubicBezTo>
                  <a:cubicBezTo>
                    <a:pt x="0" y="880"/>
                    <a:pt x="0" y="880"/>
                    <a:pt x="11" y="880"/>
                  </a:cubicBezTo>
                  <a:lnTo>
                    <a:pt x="11" y="891"/>
                  </a:lnTo>
                  <a:lnTo>
                    <a:pt x="33" y="913"/>
                  </a:lnTo>
                  <a:cubicBezTo>
                    <a:pt x="76" y="956"/>
                    <a:pt x="120" y="1010"/>
                    <a:pt x="152" y="1065"/>
                  </a:cubicBezTo>
                  <a:cubicBezTo>
                    <a:pt x="207" y="1130"/>
                    <a:pt x="272" y="1184"/>
                    <a:pt x="326" y="1238"/>
                  </a:cubicBezTo>
                  <a:cubicBezTo>
                    <a:pt x="435" y="1325"/>
                    <a:pt x="532" y="1401"/>
                    <a:pt x="652" y="1466"/>
                  </a:cubicBezTo>
                  <a:cubicBezTo>
                    <a:pt x="891" y="1597"/>
                    <a:pt x="1140" y="1684"/>
                    <a:pt x="1412" y="1716"/>
                  </a:cubicBezTo>
                  <a:cubicBezTo>
                    <a:pt x="1479" y="1721"/>
                    <a:pt x="1547" y="1723"/>
                    <a:pt x="1614" y="1723"/>
                  </a:cubicBezTo>
                  <a:cubicBezTo>
                    <a:pt x="1710" y="1723"/>
                    <a:pt x="1805" y="1718"/>
                    <a:pt x="1901" y="1705"/>
                  </a:cubicBezTo>
                  <a:lnTo>
                    <a:pt x="2009" y="1694"/>
                  </a:lnTo>
                  <a:cubicBezTo>
                    <a:pt x="2063" y="1673"/>
                    <a:pt x="2118" y="1651"/>
                    <a:pt x="2172" y="1618"/>
                  </a:cubicBezTo>
                  <a:cubicBezTo>
                    <a:pt x="2183" y="1618"/>
                    <a:pt x="2205" y="1607"/>
                    <a:pt x="2216" y="1597"/>
                  </a:cubicBezTo>
                  <a:cubicBezTo>
                    <a:pt x="2302" y="1531"/>
                    <a:pt x="2346" y="1434"/>
                    <a:pt x="2357" y="1336"/>
                  </a:cubicBezTo>
                  <a:cubicBezTo>
                    <a:pt x="2368" y="1260"/>
                    <a:pt x="2389" y="1184"/>
                    <a:pt x="2444" y="1130"/>
                  </a:cubicBezTo>
                  <a:cubicBezTo>
                    <a:pt x="2520" y="1032"/>
                    <a:pt x="2606" y="945"/>
                    <a:pt x="2704" y="858"/>
                  </a:cubicBezTo>
                  <a:cubicBezTo>
                    <a:pt x="2769" y="793"/>
                    <a:pt x="2856" y="717"/>
                    <a:pt x="2921" y="630"/>
                  </a:cubicBezTo>
                  <a:cubicBezTo>
                    <a:pt x="3073" y="478"/>
                    <a:pt x="3139" y="250"/>
                    <a:pt x="3095" y="33"/>
                  </a:cubicBezTo>
                  <a:lnTo>
                    <a:pt x="3095" y="11"/>
                  </a:lnTo>
                  <a:cubicBezTo>
                    <a:pt x="3095" y="11"/>
                    <a:pt x="3084" y="0"/>
                    <a:pt x="30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6"/>
            <p:cNvSpPr/>
            <p:nvPr/>
          </p:nvSpPr>
          <p:spPr>
            <a:xfrm>
              <a:off x="11012962" y="3028770"/>
              <a:ext cx="1250864" cy="1179366"/>
            </a:xfrm>
            <a:custGeom>
              <a:rect b="b" l="l" r="r" t="t"/>
              <a:pathLst>
                <a:path extrusionOk="0" h="13219" w="14020">
                  <a:moveTo>
                    <a:pt x="3895" y="2538"/>
                  </a:moveTo>
                  <a:cubicBezTo>
                    <a:pt x="4006" y="2538"/>
                    <a:pt x="4074" y="2629"/>
                    <a:pt x="4160" y="2685"/>
                  </a:cubicBezTo>
                  <a:cubicBezTo>
                    <a:pt x="4290" y="2761"/>
                    <a:pt x="4421" y="2848"/>
                    <a:pt x="4529" y="2957"/>
                  </a:cubicBezTo>
                  <a:cubicBezTo>
                    <a:pt x="4714" y="3196"/>
                    <a:pt x="4562" y="3500"/>
                    <a:pt x="4334" y="3630"/>
                  </a:cubicBezTo>
                  <a:cubicBezTo>
                    <a:pt x="4230" y="3687"/>
                    <a:pt x="4117" y="3715"/>
                    <a:pt x="4007" y="3715"/>
                  </a:cubicBezTo>
                  <a:cubicBezTo>
                    <a:pt x="3863" y="3715"/>
                    <a:pt x="3723" y="3668"/>
                    <a:pt x="3606" y="3576"/>
                  </a:cubicBezTo>
                  <a:cubicBezTo>
                    <a:pt x="3476" y="3489"/>
                    <a:pt x="3400" y="3359"/>
                    <a:pt x="3367" y="3218"/>
                  </a:cubicBezTo>
                  <a:cubicBezTo>
                    <a:pt x="3346" y="3076"/>
                    <a:pt x="3389" y="2935"/>
                    <a:pt x="3476" y="2827"/>
                  </a:cubicBezTo>
                  <a:cubicBezTo>
                    <a:pt x="3574" y="2696"/>
                    <a:pt x="3693" y="2599"/>
                    <a:pt x="3845" y="2544"/>
                  </a:cubicBezTo>
                  <a:cubicBezTo>
                    <a:pt x="3863" y="2540"/>
                    <a:pt x="3879" y="2538"/>
                    <a:pt x="3895" y="2538"/>
                  </a:cubicBezTo>
                  <a:close/>
                  <a:moveTo>
                    <a:pt x="4950" y="4528"/>
                  </a:moveTo>
                  <a:cubicBezTo>
                    <a:pt x="5124" y="4528"/>
                    <a:pt x="5296" y="4608"/>
                    <a:pt x="5409" y="4759"/>
                  </a:cubicBezTo>
                  <a:cubicBezTo>
                    <a:pt x="5582" y="4988"/>
                    <a:pt x="5604" y="5433"/>
                    <a:pt x="5311" y="5585"/>
                  </a:cubicBezTo>
                  <a:cubicBezTo>
                    <a:pt x="5202" y="5606"/>
                    <a:pt x="5105" y="5661"/>
                    <a:pt x="5029" y="5737"/>
                  </a:cubicBezTo>
                  <a:cubicBezTo>
                    <a:pt x="4996" y="5791"/>
                    <a:pt x="4942" y="5835"/>
                    <a:pt x="4877" y="5856"/>
                  </a:cubicBezTo>
                  <a:cubicBezTo>
                    <a:pt x="4854" y="5862"/>
                    <a:pt x="4832" y="5864"/>
                    <a:pt x="4809" y="5864"/>
                  </a:cubicBezTo>
                  <a:cubicBezTo>
                    <a:pt x="4567" y="5864"/>
                    <a:pt x="4363" y="5555"/>
                    <a:pt x="4323" y="5346"/>
                  </a:cubicBezTo>
                  <a:lnTo>
                    <a:pt x="4323" y="5357"/>
                  </a:lnTo>
                  <a:cubicBezTo>
                    <a:pt x="4269" y="5074"/>
                    <a:pt x="4388" y="4792"/>
                    <a:pt x="4627" y="4629"/>
                  </a:cubicBezTo>
                  <a:cubicBezTo>
                    <a:pt x="4725" y="4561"/>
                    <a:pt x="4838" y="4528"/>
                    <a:pt x="4950" y="4528"/>
                  </a:cubicBezTo>
                  <a:close/>
                  <a:moveTo>
                    <a:pt x="8503" y="1534"/>
                  </a:moveTo>
                  <a:cubicBezTo>
                    <a:pt x="8764" y="1534"/>
                    <a:pt x="9014" y="1600"/>
                    <a:pt x="9253" y="1708"/>
                  </a:cubicBezTo>
                  <a:cubicBezTo>
                    <a:pt x="9676" y="1882"/>
                    <a:pt x="10056" y="2153"/>
                    <a:pt x="10349" y="2523"/>
                  </a:cubicBezTo>
                  <a:cubicBezTo>
                    <a:pt x="10643" y="2881"/>
                    <a:pt x="10882" y="3304"/>
                    <a:pt x="10838" y="3782"/>
                  </a:cubicBezTo>
                  <a:cubicBezTo>
                    <a:pt x="10816" y="4054"/>
                    <a:pt x="10773" y="4325"/>
                    <a:pt x="10740" y="4586"/>
                  </a:cubicBezTo>
                  <a:cubicBezTo>
                    <a:pt x="10740" y="4803"/>
                    <a:pt x="10654" y="5009"/>
                    <a:pt x="10501" y="5161"/>
                  </a:cubicBezTo>
                  <a:cubicBezTo>
                    <a:pt x="10295" y="5335"/>
                    <a:pt x="10013" y="5357"/>
                    <a:pt x="9785" y="5476"/>
                  </a:cubicBezTo>
                  <a:cubicBezTo>
                    <a:pt x="9633" y="5541"/>
                    <a:pt x="9502" y="5650"/>
                    <a:pt x="9394" y="5769"/>
                  </a:cubicBezTo>
                  <a:cubicBezTo>
                    <a:pt x="9329" y="5856"/>
                    <a:pt x="9242" y="5921"/>
                    <a:pt x="9144" y="5965"/>
                  </a:cubicBezTo>
                  <a:cubicBezTo>
                    <a:pt x="9102" y="5980"/>
                    <a:pt x="9059" y="5986"/>
                    <a:pt x="9017" y="5986"/>
                  </a:cubicBezTo>
                  <a:cubicBezTo>
                    <a:pt x="8876" y="5986"/>
                    <a:pt x="8737" y="5915"/>
                    <a:pt x="8612" y="5856"/>
                  </a:cubicBezTo>
                  <a:cubicBezTo>
                    <a:pt x="8406" y="5769"/>
                    <a:pt x="8178" y="5704"/>
                    <a:pt x="7961" y="5672"/>
                  </a:cubicBezTo>
                  <a:cubicBezTo>
                    <a:pt x="7743" y="5639"/>
                    <a:pt x="7548" y="5574"/>
                    <a:pt x="7352" y="5487"/>
                  </a:cubicBezTo>
                  <a:cubicBezTo>
                    <a:pt x="7157" y="5368"/>
                    <a:pt x="6983" y="5194"/>
                    <a:pt x="6875" y="4988"/>
                  </a:cubicBezTo>
                  <a:cubicBezTo>
                    <a:pt x="6625" y="4575"/>
                    <a:pt x="6495" y="4097"/>
                    <a:pt x="6495" y="3619"/>
                  </a:cubicBezTo>
                  <a:cubicBezTo>
                    <a:pt x="6505" y="3359"/>
                    <a:pt x="6549" y="3109"/>
                    <a:pt x="6636" y="2870"/>
                  </a:cubicBezTo>
                  <a:lnTo>
                    <a:pt x="6636" y="2859"/>
                  </a:lnTo>
                  <a:cubicBezTo>
                    <a:pt x="6668" y="2740"/>
                    <a:pt x="6712" y="2620"/>
                    <a:pt x="6766" y="2523"/>
                  </a:cubicBezTo>
                  <a:cubicBezTo>
                    <a:pt x="6940" y="2186"/>
                    <a:pt x="7374" y="1980"/>
                    <a:pt x="7700" y="1828"/>
                  </a:cubicBezTo>
                  <a:cubicBezTo>
                    <a:pt x="7961" y="1708"/>
                    <a:pt x="8221" y="1545"/>
                    <a:pt x="8503" y="1534"/>
                  </a:cubicBezTo>
                  <a:close/>
                  <a:moveTo>
                    <a:pt x="2093" y="4272"/>
                  </a:moveTo>
                  <a:cubicBezTo>
                    <a:pt x="2149" y="4272"/>
                    <a:pt x="2206" y="4286"/>
                    <a:pt x="2260" y="4314"/>
                  </a:cubicBezTo>
                  <a:cubicBezTo>
                    <a:pt x="2553" y="4466"/>
                    <a:pt x="2640" y="4912"/>
                    <a:pt x="2607" y="5216"/>
                  </a:cubicBezTo>
                  <a:cubicBezTo>
                    <a:pt x="2564" y="5574"/>
                    <a:pt x="2325" y="5878"/>
                    <a:pt x="1999" y="6008"/>
                  </a:cubicBezTo>
                  <a:cubicBezTo>
                    <a:pt x="1899" y="6050"/>
                    <a:pt x="1790" y="6072"/>
                    <a:pt x="1685" y="6072"/>
                  </a:cubicBezTo>
                  <a:cubicBezTo>
                    <a:pt x="1458" y="6072"/>
                    <a:pt x="1244" y="5967"/>
                    <a:pt x="1163" y="5715"/>
                  </a:cubicBezTo>
                  <a:lnTo>
                    <a:pt x="1163" y="5726"/>
                  </a:lnTo>
                  <a:cubicBezTo>
                    <a:pt x="1109" y="5552"/>
                    <a:pt x="1130" y="5378"/>
                    <a:pt x="1217" y="5226"/>
                  </a:cubicBezTo>
                  <a:cubicBezTo>
                    <a:pt x="1239" y="5172"/>
                    <a:pt x="1271" y="5118"/>
                    <a:pt x="1315" y="5074"/>
                  </a:cubicBezTo>
                  <a:cubicBezTo>
                    <a:pt x="1315" y="5064"/>
                    <a:pt x="1315" y="5064"/>
                    <a:pt x="1326" y="5064"/>
                  </a:cubicBezTo>
                  <a:cubicBezTo>
                    <a:pt x="1358" y="5009"/>
                    <a:pt x="1402" y="4966"/>
                    <a:pt x="1445" y="4933"/>
                  </a:cubicBezTo>
                  <a:cubicBezTo>
                    <a:pt x="1510" y="4879"/>
                    <a:pt x="1565" y="4803"/>
                    <a:pt x="1608" y="4738"/>
                  </a:cubicBezTo>
                  <a:cubicBezTo>
                    <a:pt x="1662" y="4629"/>
                    <a:pt x="1728" y="4521"/>
                    <a:pt x="1793" y="4423"/>
                  </a:cubicBezTo>
                  <a:cubicBezTo>
                    <a:pt x="1866" y="4328"/>
                    <a:pt x="1978" y="4272"/>
                    <a:pt x="2093" y="4272"/>
                  </a:cubicBezTo>
                  <a:close/>
                  <a:moveTo>
                    <a:pt x="11836" y="7142"/>
                  </a:moveTo>
                  <a:cubicBezTo>
                    <a:pt x="12077" y="7142"/>
                    <a:pt x="12316" y="7220"/>
                    <a:pt x="12521" y="7366"/>
                  </a:cubicBezTo>
                  <a:cubicBezTo>
                    <a:pt x="12782" y="7528"/>
                    <a:pt x="12999" y="7767"/>
                    <a:pt x="13151" y="8039"/>
                  </a:cubicBezTo>
                  <a:cubicBezTo>
                    <a:pt x="13270" y="8310"/>
                    <a:pt x="13238" y="8625"/>
                    <a:pt x="13075" y="8875"/>
                  </a:cubicBezTo>
                  <a:cubicBezTo>
                    <a:pt x="12977" y="9005"/>
                    <a:pt x="12901" y="9157"/>
                    <a:pt x="12836" y="9309"/>
                  </a:cubicBezTo>
                  <a:cubicBezTo>
                    <a:pt x="12782" y="9472"/>
                    <a:pt x="12760" y="9646"/>
                    <a:pt x="12695" y="9798"/>
                  </a:cubicBezTo>
                  <a:cubicBezTo>
                    <a:pt x="12569" y="10060"/>
                    <a:pt x="12305" y="10218"/>
                    <a:pt x="12025" y="10218"/>
                  </a:cubicBezTo>
                  <a:cubicBezTo>
                    <a:pt x="11992" y="10218"/>
                    <a:pt x="11958" y="10215"/>
                    <a:pt x="11924" y="10211"/>
                  </a:cubicBezTo>
                  <a:cubicBezTo>
                    <a:pt x="11772" y="10189"/>
                    <a:pt x="11631" y="10124"/>
                    <a:pt x="11522" y="10026"/>
                  </a:cubicBezTo>
                  <a:cubicBezTo>
                    <a:pt x="11370" y="9907"/>
                    <a:pt x="11272" y="9755"/>
                    <a:pt x="11077" y="9722"/>
                  </a:cubicBezTo>
                  <a:cubicBezTo>
                    <a:pt x="10925" y="9700"/>
                    <a:pt x="10795" y="9613"/>
                    <a:pt x="10719" y="9483"/>
                  </a:cubicBezTo>
                  <a:cubicBezTo>
                    <a:pt x="10643" y="9342"/>
                    <a:pt x="10588" y="9179"/>
                    <a:pt x="10556" y="9016"/>
                  </a:cubicBezTo>
                  <a:cubicBezTo>
                    <a:pt x="10501" y="8832"/>
                    <a:pt x="10469" y="8625"/>
                    <a:pt x="10469" y="8430"/>
                  </a:cubicBezTo>
                  <a:cubicBezTo>
                    <a:pt x="10469" y="8386"/>
                    <a:pt x="10469" y="8343"/>
                    <a:pt x="10480" y="8299"/>
                  </a:cubicBezTo>
                  <a:cubicBezTo>
                    <a:pt x="10512" y="8115"/>
                    <a:pt x="10599" y="7952"/>
                    <a:pt x="10730" y="7822"/>
                  </a:cubicBezTo>
                  <a:cubicBezTo>
                    <a:pt x="10979" y="7550"/>
                    <a:pt x="11272" y="7235"/>
                    <a:pt x="11642" y="7159"/>
                  </a:cubicBezTo>
                  <a:cubicBezTo>
                    <a:pt x="11706" y="7148"/>
                    <a:pt x="11771" y="7142"/>
                    <a:pt x="11836" y="7142"/>
                  </a:cubicBezTo>
                  <a:close/>
                  <a:moveTo>
                    <a:pt x="5626" y="6019"/>
                  </a:moveTo>
                  <a:cubicBezTo>
                    <a:pt x="5865" y="6019"/>
                    <a:pt x="6104" y="6073"/>
                    <a:pt x="6321" y="6171"/>
                  </a:cubicBezTo>
                  <a:cubicBezTo>
                    <a:pt x="6592" y="6280"/>
                    <a:pt x="6853" y="6410"/>
                    <a:pt x="7092" y="6562"/>
                  </a:cubicBezTo>
                  <a:cubicBezTo>
                    <a:pt x="7352" y="6703"/>
                    <a:pt x="7580" y="6910"/>
                    <a:pt x="7754" y="7148"/>
                  </a:cubicBezTo>
                  <a:cubicBezTo>
                    <a:pt x="7917" y="7387"/>
                    <a:pt x="8037" y="7659"/>
                    <a:pt x="8102" y="7952"/>
                  </a:cubicBezTo>
                  <a:cubicBezTo>
                    <a:pt x="8243" y="8473"/>
                    <a:pt x="8297" y="9081"/>
                    <a:pt x="8080" y="9592"/>
                  </a:cubicBezTo>
                  <a:cubicBezTo>
                    <a:pt x="7982" y="9841"/>
                    <a:pt x="7798" y="10059"/>
                    <a:pt x="7559" y="10200"/>
                  </a:cubicBezTo>
                  <a:cubicBezTo>
                    <a:pt x="7320" y="10330"/>
                    <a:pt x="7038" y="10373"/>
                    <a:pt x="6777" y="10471"/>
                  </a:cubicBezTo>
                  <a:cubicBezTo>
                    <a:pt x="6516" y="10580"/>
                    <a:pt x="6343" y="10830"/>
                    <a:pt x="6082" y="10906"/>
                  </a:cubicBezTo>
                  <a:cubicBezTo>
                    <a:pt x="6027" y="10919"/>
                    <a:pt x="5971" y="10925"/>
                    <a:pt x="5914" y="10925"/>
                  </a:cubicBezTo>
                  <a:cubicBezTo>
                    <a:pt x="5835" y="10925"/>
                    <a:pt x="5756" y="10914"/>
                    <a:pt x="5680" y="10895"/>
                  </a:cubicBezTo>
                  <a:lnTo>
                    <a:pt x="5213" y="10808"/>
                  </a:lnTo>
                  <a:cubicBezTo>
                    <a:pt x="4931" y="10754"/>
                    <a:pt x="4605" y="10721"/>
                    <a:pt x="4345" y="10569"/>
                  </a:cubicBezTo>
                  <a:cubicBezTo>
                    <a:pt x="4149" y="10450"/>
                    <a:pt x="3975" y="10297"/>
                    <a:pt x="3845" y="10113"/>
                  </a:cubicBezTo>
                  <a:cubicBezTo>
                    <a:pt x="3639" y="9874"/>
                    <a:pt x="3465" y="9603"/>
                    <a:pt x="3335" y="9320"/>
                  </a:cubicBezTo>
                  <a:lnTo>
                    <a:pt x="3335" y="9331"/>
                  </a:lnTo>
                  <a:cubicBezTo>
                    <a:pt x="3193" y="9070"/>
                    <a:pt x="3096" y="8788"/>
                    <a:pt x="3172" y="8495"/>
                  </a:cubicBezTo>
                  <a:cubicBezTo>
                    <a:pt x="3248" y="8202"/>
                    <a:pt x="3443" y="7995"/>
                    <a:pt x="3595" y="7746"/>
                  </a:cubicBezTo>
                  <a:cubicBezTo>
                    <a:pt x="3693" y="7594"/>
                    <a:pt x="3780" y="7431"/>
                    <a:pt x="3845" y="7268"/>
                  </a:cubicBezTo>
                  <a:cubicBezTo>
                    <a:pt x="3899" y="7127"/>
                    <a:pt x="3964" y="6986"/>
                    <a:pt x="4051" y="6866"/>
                  </a:cubicBezTo>
                  <a:cubicBezTo>
                    <a:pt x="4160" y="6747"/>
                    <a:pt x="4290" y="6649"/>
                    <a:pt x="4431" y="6595"/>
                  </a:cubicBezTo>
                  <a:lnTo>
                    <a:pt x="4833" y="6356"/>
                  </a:lnTo>
                  <a:cubicBezTo>
                    <a:pt x="5083" y="6225"/>
                    <a:pt x="5333" y="6041"/>
                    <a:pt x="5626" y="6019"/>
                  </a:cubicBezTo>
                  <a:close/>
                  <a:moveTo>
                    <a:pt x="9001" y="10471"/>
                  </a:moveTo>
                  <a:cubicBezTo>
                    <a:pt x="9136" y="10471"/>
                    <a:pt x="9268" y="10526"/>
                    <a:pt x="9361" y="10634"/>
                  </a:cubicBezTo>
                  <a:cubicBezTo>
                    <a:pt x="9459" y="10721"/>
                    <a:pt x="9524" y="10830"/>
                    <a:pt x="9611" y="10927"/>
                  </a:cubicBezTo>
                  <a:cubicBezTo>
                    <a:pt x="9698" y="11025"/>
                    <a:pt x="9774" y="11123"/>
                    <a:pt x="9839" y="11220"/>
                  </a:cubicBezTo>
                  <a:lnTo>
                    <a:pt x="9839" y="11231"/>
                  </a:lnTo>
                  <a:cubicBezTo>
                    <a:pt x="9937" y="11416"/>
                    <a:pt x="9948" y="11644"/>
                    <a:pt x="9872" y="11850"/>
                  </a:cubicBezTo>
                  <a:cubicBezTo>
                    <a:pt x="9807" y="12035"/>
                    <a:pt x="9731" y="12317"/>
                    <a:pt x="9524" y="12393"/>
                  </a:cubicBezTo>
                  <a:cubicBezTo>
                    <a:pt x="9405" y="12426"/>
                    <a:pt x="9285" y="12426"/>
                    <a:pt x="9166" y="12426"/>
                  </a:cubicBezTo>
                  <a:cubicBezTo>
                    <a:pt x="9046" y="12426"/>
                    <a:pt x="8938" y="12448"/>
                    <a:pt x="8818" y="12448"/>
                  </a:cubicBezTo>
                  <a:cubicBezTo>
                    <a:pt x="8601" y="12437"/>
                    <a:pt x="8395" y="12350"/>
                    <a:pt x="8265" y="12187"/>
                  </a:cubicBezTo>
                  <a:cubicBezTo>
                    <a:pt x="7993" y="11883"/>
                    <a:pt x="7982" y="11427"/>
                    <a:pt x="8232" y="11112"/>
                  </a:cubicBezTo>
                  <a:cubicBezTo>
                    <a:pt x="8373" y="10862"/>
                    <a:pt x="8525" y="10623"/>
                    <a:pt x="8797" y="10515"/>
                  </a:cubicBezTo>
                  <a:cubicBezTo>
                    <a:pt x="8863" y="10485"/>
                    <a:pt x="8933" y="10471"/>
                    <a:pt x="9001" y="10471"/>
                  </a:cubicBezTo>
                  <a:close/>
                  <a:moveTo>
                    <a:pt x="7535" y="1"/>
                  </a:moveTo>
                  <a:cubicBezTo>
                    <a:pt x="7365" y="1"/>
                    <a:pt x="7201" y="25"/>
                    <a:pt x="7038" y="79"/>
                  </a:cubicBezTo>
                  <a:cubicBezTo>
                    <a:pt x="7038" y="79"/>
                    <a:pt x="6929" y="90"/>
                    <a:pt x="6918" y="90"/>
                  </a:cubicBezTo>
                  <a:cubicBezTo>
                    <a:pt x="6918" y="90"/>
                    <a:pt x="6951" y="145"/>
                    <a:pt x="6951" y="155"/>
                  </a:cubicBezTo>
                  <a:cubicBezTo>
                    <a:pt x="6972" y="210"/>
                    <a:pt x="6994" y="264"/>
                    <a:pt x="7005" y="318"/>
                  </a:cubicBezTo>
                  <a:cubicBezTo>
                    <a:pt x="7070" y="514"/>
                    <a:pt x="7048" y="720"/>
                    <a:pt x="6962" y="894"/>
                  </a:cubicBezTo>
                  <a:cubicBezTo>
                    <a:pt x="6831" y="1100"/>
                    <a:pt x="6679" y="1274"/>
                    <a:pt x="6495" y="1426"/>
                  </a:cubicBezTo>
                  <a:cubicBezTo>
                    <a:pt x="6397" y="1502"/>
                    <a:pt x="6321" y="1610"/>
                    <a:pt x="6288" y="1741"/>
                  </a:cubicBezTo>
                  <a:cubicBezTo>
                    <a:pt x="6288" y="1828"/>
                    <a:pt x="6256" y="1904"/>
                    <a:pt x="6201" y="1969"/>
                  </a:cubicBezTo>
                  <a:cubicBezTo>
                    <a:pt x="6071" y="2099"/>
                    <a:pt x="5897" y="2197"/>
                    <a:pt x="5713" y="2229"/>
                  </a:cubicBezTo>
                  <a:cubicBezTo>
                    <a:pt x="5506" y="2284"/>
                    <a:pt x="5300" y="2316"/>
                    <a:pt x="5094" y="2327"/>
                  </a:cubicBezTo>
                  <a:cubicBezTo>
                    <a:pt x="5042" y="2331"/>
                    <a:pt x="4990" y="2333"/>
                    <a:pt x="4938" y="2333"/>
                  </a:cubicBezTo>
                  <a:cubicBezTo>
                    <a:pt x="4578" y="2333"/>
                    <a:pt x="4223" y="2236"/>
                    <a:pt x="3910" y="2056"/>
                  </a:cubicBezTo>
                  <a:cubicBezTo>
                    <a:pt x="3726" y="1958"/>
                    <a:pt x="3574" y="1828"/>
                    <a:pt x="3432" y="1676"/>
                  </a:cubicBezTo>
                  <a:cubicBezTo>
                    <a:pt x="3313" y="1545"/>
                    <a:pt x="3226" y="1404"/>
                    <a:pt x="3161" y="1252"/>
                  </a:cubicBezTo>
                  <a:cubicBezTo>
                    <a:pt x="3074" y="1328"/>
                    <a:pt x="2955" y="1382"/>
                    <a:pt x="2868" y="1458"/>
                  </a:cubicBezTo>
                  <a:cubicBezTo>
                    <a:pt x="2748" y="1545"/>
                    <a:pt x="2651" y="1643"/>
                    <a:pt x="2553" y="1741"/>
                  </a:cubicBezTo>
                  <a:cubicBezTo>
                    <a:pt x="2379" y="1947"/>
                    <a:pt x="2260" y="2175"/>
                    <a:pt x="2173" y="2425"/>
                  </a:cubicBezTo>
                  <a:cubicBezTo>
                    <a:pt x="2108" y="2642"/>
                    <a:pt x="1977" y="2848"/>
                    <a:pt x="1804" y="3000"/>
                  </a:cubicBezTo>
                  <a:cubicBezTo>
                    <a:pt x="1662" y="3120"/>
                    <a:pt x="1510" y="3207"/>
                    <a:pt x="1380" y="3326"/>
                  </a:cubicBezTo>
                  <a:cubicBezTo>
                    <a:pt x="1076" y="3869"/>
                    <a:pt x="555" y="4217"/>
                    <a:pt x="240" y="4738"/>
                  </a:cubicBezTo>
                  <a:cubicBezTo>
                    <a:pt x="153" y="4857"/>
                    <a:pt x="88" y="4988"/>
                    <a:pt x="55" y="5129"/>
                  </a:cubicBezTo>
                  <a:cubicBezTo>
                    <a:pt x="23" y="5281"/>
                    <a:pt x="1" y="5422"/>
                    <a:pt x="12" y="5574"/>
                  </a:cubicBezTo>
                  <a:cubicBezTo>
                    <a:pt x="1" y="5900"/>
                    <a:pt x="12" y="6215"/>
                    <a:pt x="44" y="6540"/>
                  </a:cubicBezTo>
                  <a:cubicBezTo>
                    <a:pt x="110" y="6834"/>
                    <a:pt x="196" y="7116"/>
                    <a:pt x="305" y="7398"/>
                  </a:cubicBezTo>
                  <a:cubicBezTo>
                    <a:pt x="348" y="7528"/>
                    <a:pt x="381" y="7659"/>
                    <a:pt x="392" y="7800"/>
                  </a:cubicBezTo>
                  <a:cubicBezTo>
                    <a:pt x="392" y="7930"/>
                    <a:pt x="359" y="8050"/>
                    <a:pt x="359" y="8180"/>
                  </a:cubicBezTo>
                  <a:cubicBezTo>
                    <a:pt x="348" y="8473"/>
                    <a:pt x="566" y="8712"/>
                    <a:pt x="674" y="8962"/>
                  </a:cubicBezTo>
                  <a:cubicBezTo>
                    <a:pt x="794" y="9212"/>
                    <a:pt x="750" y="9483"/>
                    <a:pt x="783" y="9744"/>
                  </a:cubicBezTo>
                  <a:cubicBezTo>
                    <a:pt x="815" y="9939"/>
                    <a:pt x="924" y="10124"/>
                    <a:pt x="1076" y="10254"/>
                  </a:cubicBezTo>
                  <a:cubicBezTo>
                    <a:pt x="1206" y="10352"/>
                    <a:pt x="1326" y="10471"/>
                    <a:pt x="1424" y="10612"/>
                  </a:cubicBezTo>
                  <a:cubicBezTo>
                    <a:pt x="1489" y="10710"/>
                    <a:pt x="1565" y="10797"/>
                    <a:pt x="1641" y="10884"/>
                  </a:cubicBezTo>
                  <a:cubicBezTo>
                    <a:pt x="1673" y="10938"/>
                    <a:pt x="1728" y="10982"/>
                    <a:pt x="1771" y="11025"/>
                  </a:cubicBezTo>
                  <a:cubicBezTo>
                    <a:pt x="1807" y="11054"/>
                    <a:pt x="1829" y="11078"/>
                    <a:pt x="1855" y="11078"/>
                  </a:cubicBezTo>
                  <a:cubicBezTo>
                    <a:pt x="1869" y="11078"/>
                    <a:pt x="1883" y="11072"/>
                    <a:pt x="1901" y="11058"/>
                  </a:cubicBezTo>
                  <a:cubicBezTo>
                    <a:pt x="2010" y="10949"/>
                    <a:pt x="2140" y="10862"/>
                    <a:pt x="2281" y="10797"/>
                  </a:cubicBezTo>
                  <a:cubicBezTo>
                    <a:pt x="2433" y="10732"/>
                    <a:pt x="2596" y="10699"/>
                    <a:pt x="2759" y="10699"/>
                  </a:cubicBezTo>
                  <a:cubicBezTo>
                    <a:pt x="3085" y="10710"/>
                    <a:pt x="3400" y="10873"/>
                    <a:pt x="3595" y="11144"/>
                  </a:cubicBezTo>
                  <a:cubicBezTo>
                    <a:pt x="3617" y="11166"/>
                    <a:pt x="3639" y="11188"/>
                    <a:pt x="3650" y="11220"/>
                  </a:cubicBezTo>
                  <a:cubicBezTo>
                    <a:pt x="3650" y="11220"/>
                    <a:pt x="3650" y="11231"/>
                    <a:pt x="3650" y="11231"/>
                  </a:cubicBezTo>
                  <a:cubicBezTo>
                    <a:pt x="3802" y="11503"/>
                    <a:pt x="3834" y="11818"/>
                    <a:pt x="3736" y="12111"/>
                  </a:cubicBezTo>
                  <a:cubicBezTo>
                    <a:pt x="3704" y="12209"/>
                    <a:pt x="3660" y="12295"/>
                    <a:pt x="3606" y="12382"/>
                  </a:cubicBezTo>
                  <a:cubicBezTo>
                    <a:pt x="3584" y="12415"/>
                    <a:pt x="3563" y="12448"/>
                    <a:pt x="3541" y="12491"/>
                  </a:cubicBezTo>
                  <a:cubicBezTo>
                    <a:pt x="3519" y="12545"/>
                    <a:pt x="3574" y="12578"/>
                    <a:pt x="3617" y="12610"/>
                  </a:cubicBezTo>
                  <a:lnTo>
                    <a:pt x="3639" y="12621"/>
                  </a:lnTo>
                  <a:lnTo>
                    <a:pt x="3726" y="12686"/>
                  </a:lnTo>
                  <a:cubicBezTo>
                    <a:pt x="3812" y="12730"/>
                    <a:pt x="3888" y="12773"/>
                    <a:pt x="3975" y="12828"/>
                  </a:cubicBezTo>
                  <a:cubicBezTo>
                    <a:pt x="4127" y="12904"/>
                    <a:pt x="4301" y="12969"/>
                    <a:pt x="4464" y="13034"/>
                  </a:cubicBezTo>
                  <a:cubicBezTo>
                    <a:pt x="4627" y="13099"/>
                    <a:pt x="4801" y="13153"/>
                    <a:pt x="4974" y="13175"/>
                  </a:cubicBezTo>
                  <a:cubicBezTo>
                    <a:pt x="5105" y="13175"/>
                    <a:pt x="5235" y="13164"/>
                    <a:pt x="5354" y="13153"/>
                  </a:cubicBezTo>
                  <a:lnTo>
                    <a:pt x="5376" y="13142"/>
                  </a:lnTo>
                  <a:lnTo>
                    <a:pt x="5409" y="13132"/>
                  </a:lnTo>
                  <a:cubicBezTo>
                    <a:pt x="5420" y="13110"/>
                    <a:pt x="5430" y="13088"/>
                    <a:pt x="5441" y="13077"/>
                  </a:cubicBezTo>
                  <a:cubicBezTo>
                    <a:pt x="5441" y="13066"/>
                    <a:pt x="5452" y="13056"/>
                    <a:pt x="5452" y="13045"/>
                  </a:cubicBezTo>
                  <a:lnTo>
                    <a:pt x="5485" y="12980"/>
                  </a:lnTo>
                  <a:cubicBezTo>
                    <a:pt x="5506" y="12914"/>
                    <a:pt x="5539" y="12860"/>
                    <a:pt x="5572" y="12806"/>
                  </a:cubicBezTo>
                  <a:cubicBezTo>
                    <a:pt x="5648" y="12665"/>
                    <a:pt x="5756" y="12545"/>
                    <a:pt x="5876" y="12437"/>
                  </a:cubicBezTo>
                  <a:cubicBezTo>
                    <a:pt x="6129" y="12209"/>
                    <a:pt x="6453" y="12090"/>
                    <a:pt x="6780" y="12090"/>
                  </a:cubicBezTo>
                  <a:cubicBezTo>
                    <a:pt x="6998" y="12090"/>
                    <a:pt x="7217" y="12143"/>
                    <a:pt x="7418" y="12252"/>
                  </a:cubicBezTo>
                  <a:cubicBezTo>
                    <a:pt x="7646" y="12382"/>
                    <a:pt x="7841" y="12578"/>
                    <a:pt x="7961" y="12817"/>
                  </a:cubicBezTo>
                  <a:cubicBezTo>
                    <a:pt x="7993" y="12893"/>
                    <a:pt x="8026" y="12958"/>
                    <a:pt x="8047" y="13034"/>
                  </a:cubicBezTo>
                  <a:cubicBezTo>
                    <a:pt x="8058" y="13088"/>
                    <a:pt x="8058" y="13197"/>
                    <a:pt x="8123" y="13218"/>
                  </a:cubicBezTo>
                  <a:lnTo>
                    <a:pt x="8178" y="13218"/>
                  </a:lnTo>
                  <a:cubicBezTo>
                    <a:pt x="8384" y="13175"/>
                    <a:pt x="8590" y="13164"/>
                    <a:pt x="8808" y="13132"/>
                  </a:cubicBezTo>
                  <a:cubicBezTo>
                    <a:pt x="9036" y="13088"/>
                    <a:pt x="9264" y="13034"/>
                    <a:pt x="9492" y="12969"/>
                  </a:cubicBezTo>
                  <a:cubicBezTo>
                    <a:pt x="9731" y="12914"/>
                    <a:pt x="9959" y="12828"/>
                    <a:pt x="10176" y="12708"/>
                  </a:cubicBezTo>
                  <a:cubicBezTo>
                    <a:pt x="10360" y="12600"/>
                    <a:pt x="10415" y="12382"/>
                    <a:pt x="10610" y="12274"/>
                  </a:cubicBezTo>
                  <a:cubicBezTo>
                    <a:pt x="10871" y="12122"/>
                    <a:pt x="11283" y="12176"/>
                    <a:pt x="11479" y="11926"/>
                  </a:cubicBezTo>
                  <a:cubicBezTo>
                    <a:pt x="11533" y="11839"/>
                    <a:pt x="11577" y="11753"/>
                    <a:pt x="11609" y="11655"/>
                  </a:cubicBezTo>
                  <a:cubicBezTo>
                    <a:pt x="11653" y="11579"/>
                    <a:pt x="11707" y="11503"/>
                    <a:pt x="11772" y="11438"/>
                  </a:cubicBezTo>
                  <a:cubicBezTo>
                    <a:pt x="11902" y="11307"/>
                    <a:pt x="12065" y="11199"/>
                    <a:pt x="12228" y="11101"/>
                  </a:cubicBezTo>
                  <a:cubicBezTo>
                    <a:pt x="12565" y="10884"/>
                    <a:pt x="12901" y="10623"/>
                    <a:pt x="13064" y="10243"/>
                  </a:cubicBezTo>
                  <a:cubicBezTo>
                    <a:pt x="13129" y="10069"/>
                    <a:pt x="13184" y="9885"/>
                    <a:pt x="13216" y="9700"/>
                  </a:cubicBezTo>
                  <a:cubicBezTo>
                    <a:pt x="13260" y="9537"/>
                    <a:pt x="13336" y="9385"/>
                    <a:pt x="13433" y="9244"/>
                  </a:cubicBezTo>
                  <a:cubicBezTo>
                    <a:pt x="13499" y="9168"/>
                    <a:pt x="13542" y="9070"/>
                    <a:pt x="13564" y="8962"/>
                  </a:cubicBezTo>
                  <a:cubicBezTo>
                    <a:pt x="13564" y="8875"/>
                    <a:pt x="13575" y="8788"/>
                    <a:pt x="13596" y="8690"/>
                  </a:cubicBezTo>
                  <a:cubicBezTo>
                    <a:pt x="13640" y="8527"/>
                    <a:pt x="13705" y="8354"/>
                    <a:pt x="13781" y="8202"/>
                  </a:cubicBezTo>
                  <a:cubicBezTo>
                    <a:pt x="13911" y="7843"/>
                    <a:pt x="13868" y="7474"/>
                    <a:pt x="13846" y="7116"/>
                  </a:cubicBezTo>
                  <a:cubicBezTo>
                    <a:pt x="13824" y="6942"/>
                    <a:pt x="13824" y="6768"/>
                    <a:pt x="13846" y="6605"/>
                  </a:cubicBezTo>
                  <a:cubicBezTo>
                    <a:pt x="13868" y="6410"/>
                    <a:pt x="13922" y="6236"/>
                    <a:pt x="13955" y="6052"/>
                  </a:cubicBezTo>
                  <a:cubicBezTo>
                    <a:pt x="14020" y="5628"/>
                    <a:pt x="13813" y="5248"/>
                    <a:pt x="13618" y="4890"/>
                  </a:cubicBezTo>
                  <a:cubicBezTo>
                    <a:pt x="13602" y="4874"/>
                    <a:pt x="13580" y="4864"/>
                    <a:pt x="13557" y="4864"/>
                  </a:cubicBezTo>
                  <a:cubicBezTo>
                    <a:pt x="13549" y="4864"/>
                    <a:pt x="13540" y="4865"/>
                    <a:pt x="13531" y="4868"/>
                  </a:cubicBezTo>
                  <a:cubicBezTo>
                    <a:pt x="13477" y="4879"/>
                    <a:pt x="13412" y="4901"/>
                    <a:pt x="13357" y="4922"/>
                  </a:cubicBezTo>
                  <a:cubicBezTo>
                    <a:pt x="13319" y="4930"/>
                    <a:pt x="13275" y="4938"/>
                    <a:pt x="13234" y="4938"/>
                  </a:cubicBezTo>
                  <a:cubicBezTo>
                    <a:pt x="13216" y="4938"/>
                    <a:pt x="13200" y="4936"/>
                    <a:pt x="13184" y="4933"/>
                  </a:cubicBezTo>
                  <a:cubicBezTo>
                    <a:pt x="12923" y="4933"/>
                    <a:pt x="12695" y="4814"/>
                    <a:pt x="12543" y="4607"/>
                  </a:cubicBezTo>
                  <a:cubicBezTo>
                    <a:pt x="12261" y="4195"/>
                    <a:pt x="12326" y="3630"/>
                    <a:pt x="12706" y="3294"/>
                  </a:cubicBezTo>
                  <a:cubicBezTo>
                    <a:pt x="12728" y="3261"/>
                    <a:pt x="12738" y="3228"/>
                    <a:pt x="12728" y="3185"/>
                  </a:cubicBezTo>
                  <a:cubicBezTo>
                    <a:pt x="12586" y="2968"/>
                    <a:pt x="12456" y="2751"/>
                    <a:pt x="12282" y="2533"/>
                  </a:cubicBezTo>
                  <a:cubicBezTo>
                    <a:pt x="12119" y="2327"/>
                    <a:pt x="11924" y="2045"/>
                    <a:pt x="11653" y="1925"/>
                  </a:cubicBezTo>
                  <a:cubicBezTo>
                    <a:pt x="11457" y="1838"/>
                    <a:pt x="11294" y="1773"/>
                    <a:pt x="11207" y="1578"/>
                  </a:cubicBezTo>
                  <a:cubicBezTo>
                    <a:pt x="11164" y="1458"/>
                    <a:pt x="11120" y="1339"/>
                    <a:pt x="11066" y="1230"/>
                  </a:cubicBezTo>
                  <a:cubicBezTo>
                    <a:pt x="10979" y="1122"/>
                    <a:pt x="10871" y="1046"/>
                    <a:pt x="10751" y="981"/>
                  </a:cubicBezTo>
                  <a:cubicBezTo>
                    <a:pt x="10534" y="839"/>
                    <a:pt x="10317" y="720"/>
                    <a:pt x="10078" y="622"/>
                  </a:cubicBezTo>
                  <a:cubicBezTo>
                    <a:pt x="9872" y="546"/>
                    <a:pt x="9654" y="503"/>
                    <a:pt x="9437" y="481"/>
                  </a:cubicBezTo>
                  <a:cubicBezTo>
                    <a:pt x="9036" y="449"/>
                    <a:pt x="8623" y="449"/>
                    <a:pt x="8254" y="297"/>
                  </a:cubicBezTo>
                  <a:cubicBezTo>
                    <a:pt x="8047" y="210"/>
                    <a:pt x="7863" y="36"/>
                    <a:pt x="7635" y="3"/>
                  </a:cubicBezTo>
                  <a:cubicBezTo>
                    <a:pt x="7601" y="2"/>
                    <a:pt x="7568" y="1"/>
                    <a:pt x="75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6"/>
            <p:cNvSpPr/>
            <p:nvPr/>
          </p:nvSpPr>
          <p:spPr>
            <a:xfrm>
              <a:off x="11120558" y="3418467"/>
              <a:ext cx="81458" cy="142748"/>
            </a:xfrm>
            <a:custGeom>
              <a:rect b="b" l="l" r="r" t="t"/>
              <a:pathLst>
                <a:path extrusionOk="0" h="1600" w="913">
                  <a:moveTo>
                    <a:pt x="891" y="1"/>
                  </a:moveTo>
                  <a:cubicBezTo>
                    <a:pt x="739" y="1"/>
                    <a:pt x="619" y="196"/>
                    <a:pt x="543" y="337"/>
                  </a:cubicBezTo>
                  <a:cubicBezTo>
                    <a:pt x="478" y="457"/>
                    <a:pt x="391" y="565"/>
                    <a:pt x="283" y="663"/>
                  </a:cubicBezTo>
                  <a:cubicBezTo>
                    <a:pt x="261" y="685"/>
                    <a:pt x="239" y="706"/>
                    <a:pt x="228" y="717"/>
                  </a:cubicBezTo>
                  <a:cubicBezTo>
                    <a:pt x="163" y="793"/>
                    <a:pt x="109" y="880"/>
                    <a:pt x="76" y="978"/>
                  </a:cubicBezTo>
                  <a:cubicBezTo>
                    <a:pt x="0" y="1162"/>
                    <a:pt x="55" y="1380"/>
                    <a:pt x="207" y="1521"/>
                  </a:cubicBezTo>
                  <a:cubicBezTo>
                    <a:pt x="289" y="1575"/>
                    <a:pt x="378" y="1599"/>
                    <a:pt x="475" y="1599"/>
                  </a:cubicBezTo>
                  <a:cubicBezTo>
                    <a:pt x="494" y="1599"/>
                    <a:pt x="513" y="1599"/>
                    <a:pt x="532" y="1597"/>
                  </a:cubicBezTo>
                  <a:cubicBezTo>
                    <a:pt x="532" y="1586"/>
                    <a:pt x="532" y="1586"/>
                    <a:pt x="532" y="1575"/>
                  </a:cubicBezTo>
                  <a:cubicBezTo>
                    <a:pt x="467" y="1543"/>
                    <a:pt x="402" y="1499"/>
                    <a:pt x="359" y="1445"/>
                  </a:cubicBezTo>
                  <a:cubicBezTo>
                    <a:pt x="228" y="1314"/>
                    <a:pt x="218" y="1119"/>
                    <a:pt x="315" y="978"/>
                  </a:cubicBezTo>
                  <a:cubicBezTo>
                    <a:pt x="359" y="913"/>
                    <a:pt x="413" y="848"/>
                    <a:pt x="467" y="793"/>
                  </a:cubicBezTo>
                  <a:lnTo>
                    <a:pt x="554" y="717"/>
                  </a:lnTo>
                  <a:cubicBezTo>
                    <a:pt x="641" y="609"/>
                    <a:pt x="706" y="489"/>
                    <a:pt x="728" y="348"/>
                  </a:cubicBezTo>
                  <a:cubicBezTo>
                    <a:pt x="739" y="218"/>
                    <a:pt x="804" y="109"/>
                    <a:pt x="902" y="33"/>
                  </a:cubicBezTo>
                  <a:cubicBezTo>
                    <a:pt x="912" y="22"/>
                    <a:pt x="912" y="22"/>
                    <a:pt x="902" y="11"/>
                  </a:cubicBezTo>
                  <a:cubicBezTo>
                    <a:pt x="902" y="11"/>
                    <a:pt x="902" y="1"/>
                    <a:pt x="8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6"/>
            <p:cNvSpPr/>
            <p:nvPr/>
          </p:nvSpPr>
          <p:spPr>
            <a:xfrm>
              <a:off x="11141881" y="3424534"/>
              <a:ext cx="99837" cy="131596"/>
            </a:xfrm>
            <a:custGeom>
              <a:rect b="b" l="l" r="r" t="t"/>
              <a:pathLst>
                <a:path extrusionOk="0" h="1475" w="1119">
                  <a:moveTo>
                    <a:pt x="809" y="0"/>
                  </a:moveTo>
                  <a:cubicBezTo>
                    <a:pt x="806" y="0"/>
                    <a:pt x="804" y="3"/>
                    <a:pt x="804" y="9"/>
                  </a:cubicBezTo>
                  <a:cubicBezTo>
                    <a:pt x="630" y="30"/>
                    <a:pt x="587" y="193"/>
                    <a:pt x="554" y="345"/>
                  </a:cubicBezTo>
                  <a:lnTo>
                    <a:pt x="532" y="421"/>
                  </a:lnTo>
                  <a:cubicBezTo>
                    <a:pt x="489" y="552"/>
                    <a:pt x="424" y="671"/>
                    <a:pt x="315" y="758"/>
                  </a:cubicBezTo>
                  <a:lnTo>
                    <a:pt x="304" y="769"/>
                  </a:lnTo>
                  <a:cubicBezTo>
                    <a:pt x="174" y="899"/>
                    <a:pt x="0" y="1062"/>
                    <a:pt x="131" y="1268"/>
                  </a:cubicBezTo>
                  <a:cubicBezTo>
                    <a:pt x="217" y="1388"/>
                    <a:pt x="348" y="1464"/>
                    <a:pt x="489" y="1475"/>
                  </a:cubicBezTo>
                  <a:cubicBezTo>
                    <a:pt x="511" y="1464"/>
                    <a:pt x="532" y="1453"/>
                    <a:pt x="554" y="1442"/>
                  </a:cubicBezTo>
                  <a:cubicBezTo>
                    <a:pt x="608" y="1420"/>
                    <a:pt x="663" y="1388"/>
                    <a:pt x="706" y="1355"/>
                  </a:cubicBezTo>
                  <a:cubicBezTo>
                    <a:pt x="815" y="1268"/>
                    <a:pt x="902" y="1160"/>
                    <a:pt x="967" y="1040"/>
                  </a:cubicBezTo>
                  <a:cubicBezTo>
                    <a:pt x="1119" y="714"/>
                    <a:pt x="1086" y="226"/>
                    <a:pt x="815" y="9"/>
                  </a:cubicBezTo>
                  <a:cubicBezTo>
                    <a:pt x="815" y="3"/>
                    <a:pt x="812" y="0"/>
                    <a:pt x="8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6"/>
            <p:cNvSpPr/>
            <p:nvPr/>
          </p:nvSpPr>
          <p:spPr>
            <a:xfrm>
              <a:off x="11406323" y="3443001"/>
              <a:ext cx="67896" cy="99567"/>
            </a:xfrm>
            <a:custGeom>
              <a:rect b="b" l="l" r="r" t="t"/>
              <a:pathLst>
                <a:path extrusionOk="0" h="1116" w="761">
                  <a:moveTo>
                    <a:pt x="547" y="1"/>
                  </a:moveTo>
                  <a:cubicBezTo>
                    <a:pt x="459" y="1"/>
                    <a:pt x="371" y="25"/>
                    <a:pt x="294" y="73"/>
                  </a:cubicBezTo>
                  <a:cubicBezTo>
                    <a:pt x="98" y="203"/>
                    <a:pt x="1" y="421"/>
                    <a:pt x="12" y="659"/>
                  </a:cubicBezTo>
                  <a:cubicBezTo>
                    <a:pt x="12" y="692"/>
                    <a:pt x="22" y="735"/>
                    <a:pt x="33" y="779"/>
                  </a:cubicBezTo>
                  <a:cubicBezTo>
                    <a:pt x="77" y="920"/>
                    <a:pt x="185" y="1039"/>
                    <a:pt x="326" y="1105"/>
                  </a:cubicBezTo>
                  <a:cubicBezTo>
                    <a:pt x="346" y="1112"/>
                    <a:pt x="366" y="1116"/>
                    <a:pt x="387" y="1116"/>
                  </a:cubicBezTo>
                  <a:cubicBezTo>
                    <a:pt x="424" y="1116"/>
                    <a:pt x="461" y="1104"/>
                    <a:pt x="489" y="1083"/>
                  </a:cubicBezTo>
                  <a:cubicBezTo>
                    <a:pt x="511" y="1061"/>
                    <a:pt x="522" y="1050"/>
                    <a:pt x="544" y="1039"/>
                  </a:cubicBezTo>
                  <a:cubicBezTo>
                    <a:pt x="544" y="1029"/>
                    <a:pt x="544" y="1029"/>
                    <a:pt x="544" y="1029"/>
                  </a:cubicBezTo>
                  <a:cubicBezTo>
                    <a:pt x="538" y="1023"/>
                    <a:pt x="535" y="1020"/>
                    <a:pt x="534" y="1020"/>
                  </a:cubicBezTo>
                  <a:cubicBezTo>
                    <a:pt x="533" y="1020"/>
                    <a:pt x="533" y="1023"/>
                    <a:pt x="533" y="1029"/>
                  </a:cubicBezTo>
                  <a:cubicBezTo>
                    <a:pt x="424" y="1018"/>
                    <a:pt x="316" y="963"/>
                    <a:pt x="261" y="877"/>
                  </a:cubicBezTo>
                  <a:cubicBezTo>
                    <a:pt x="174" y="746"/>
                    <a:pt x="142" y="583"/>
                    <a:pt x="185" y="442"/>
                  </a:cubicBezTo>
                  <a:cubicBezTo>
                    <a:pt x="261" y="279"/>
                    <a:pt x="402" y="160"/>
                    <a:pt x="565" y="116"/>
                  </a:cubicBezTo>
                  <a:cubicBezTo>
                    <a:pt x="620" y="95"/>
                    <a:pt x="685" y="73"/>
                    <a:pt x="750" y="73"/>
                  </a:cubicBezTo>
                  <a:cubicBezTo>
                    <a:pt x="750" y="73"/>
                    <a:pt x="750" y="62"/>
                    <a:pt x="761" y="62"/>
                  </a:cubicBezTo>
                  <a:cubicBezTo>
                    <a:pt x="761" y="51"/>
                    <a:pt x="761" y="51"/>
                    <a:pt x="761" y="51"/>
                  </a:cubicBezTo>
                  <a:cubicBezTo>
                    <a:pt x="692" y="17"/>
                    <a:pt x="620" y="1"/>
                    <a:pt x="5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6"/>
            <p:cNvSpPr/>
            <p:nvPr/>
          </p:nvSpPr>
          <p:spPr>
            <a:xfrm>
              <a:off x="11427646" y="3457008"/>
              <a:ext cx="70841" cy="70036"/>
            </a:xfrm>
            <a:custGeom>
              <a:rect b="b" l="l" r="r" t="t"/>
              <a:pathLst>
                <a:path extrusionOk="0" h="785" w="794">
                  <a:moveTo>
                    <a:pt x="513" y="0"/>
                  </a:moveTo>
                  <a:cubicBezTo>
                    <a:pt x="448" y="0"/>
                    <a:pt x="380" y="20"/>
                    <a:pt x="326" y="46"/>
                  </a:cubicBezTo>
                  <a:cubicBezTo>
                    <a:pt x="185" y="101"/>
                    <a:pt x="44" y="198"/>
                    <a:pt x="22" y="361"/>
                  </a:cubicBezTo>
                  <a:cubicBezTo>
                    <a:pt x="1" y="502"/>
                    <a:pt x="44" y="644"/>
                    <a:pt x="153" y="730"/>
                  </a:cubicBezTo>
                  <a:cubicBezTo>
                    <a:pt x="207" y="763"/>
                    <a:pt x="261" y="785"/>
                    <a:pt x="326" y="785"/>
                  </a:cubicBezTo>
                  <a:lnTo>
                    <a:pt x="381" y="785"/>
                  </a:lnTo>
                  <a:cubicBezTo>
                    <a:pt x="424" y="763"/>
                    <a:pt x="457" y="741"/>
                    <a:pt x="500" y="720"/>
                  </a:cubicBezTo>
                  <a:lnTo>
                    <a:pt x="522" y="720"/>
                  </a:lnTo>
                  <a:cubicBezTo>
                    <a:pt x="565" y="698"/>
                    <a:pt x="620" y="676"/>
                    <a:pt x="652" y="644"/>
                  </a:cubicBezTo>
                  <a:cubicBezTo>
                    <a:pt x="685" y="622"/>
                    <a:pt x="717" y="589"/>
                    <a:pt x="739" y="546"/>
                  </a:cubicBezTo>
                  <a:cubicBezTo>
                    <a:pt x="772" y="470"/>
                    <a:pt x="793" y="383"/>
                    <a:pt x="782" y="296"/>
                  </a:cubicBezTo>
                  <a:cubicBezTo>
                    <a:pt x="772" y="188"/>
                    <a:pt x="739" y="101"/>
                    <a:pt x="685" y="25"/>
                  </a:cubicBezTo>
                  <a:lnTo>
                    <a:pt x="641" y="14"/>
                  </a:lnTo>
                  <a:cubicBezTo>
                    <a:pt x="609" y="3"/>
                    <a:pt x="587" y="3"/>
                    <a:pt x="554" y="3"/>
                  </a:cubicBezTo>
                  <a:cubicBezTo>
                    <a:pt x="541" y="1"/>
                    <a:pt x="527" y="0"/>
                    <a:pt x="5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6"/>
            <p:cNvSpPr/>
            <p:nvPr/>
          </p:nvSpPr>
          <p:spPr>
            <a:xfrm>
              <a:off x="11322994" y="3265996"/>
              <a:ext cx="52461" cy="78957"/>
            </a:xfrm>
            <a:custGeom>
              <a:rect b="b" l="l" r="r" t="t"/>
              <a:pathLst>
                <a:path extrusionOk="0" h="885" w="588">
                  <a:moveTo>
                    <a:pt x="431" y="1"/>
                  </a:moveTo>
                  <a:cubicBezTo>
                    <a:pt x="337" y="1"/>
                    <a:pt x="249" y="85"/>
                    <a:pt x="185" y="157"/>
                  </a:cubicBezTo>
                  <a:lnTo>
                    <a:pt x="164" y="178"/>
                  </a:lnTo>
                  <a:cubicBezTo>
                    <a:pt x="55" y="265"/>
                    <a:pt x="1" y="407"/>
                    <a:pt x="1" y="548"/>
                  </a:cubicBezTo>
                  <a:cubicBezTo>
                    <a:pt x="12" y="569"/>
                    <a:pt x="23" y="602"/>
                    <a:pt x="33" y="624"/>
                  </a:cubicBezTo>
                  <a:cubicBezTo>
                    <a:pt x="77" y="732"/>
                    <a:pt x="164" y="830"/>
                    <a:pt x="272" y="884"/>
                  </a:cubicBezTo>
                  <a:cubicBezTo>
                    <a:pt x="272" y="884"/>
                    <a:pt x="272" y="884"/>
                    <a:pt x="283" y="873"/>
                  </a:cubicBezTo>
                  <a:cubicBezTo>
                    <a:pt x="283" y="873"/>
                    <a:pt x="283" y="863"/>
                    <a:pt x="283" y="863"/>
                  </a:cubicBezTo>
                  <a:cubicBezTo>
                    <a:pt x="164" y="732"/>
                    <a:pt x="120" y="559"/>
                    <a:pt x="185" y="396"/>
                  </a:cubicBezTo>
                  <a:cubicBezTo>
                    <a:pt x="272" y="254"/>
                    <a:pt x="413" y="146"/>
                    <a:pt x="576" y="92"/>
                  </a:cubicBezTo>
                  <a:cubicBezTo>
                    <a:pt x="576" y="92"/>
                    <a:pt x="576" y="92"/>
                    <a:pt x="587" y="81"/>
                  </a:cubicBezTo>
                  <a:cubicBezTo>
                    <a:pt x="587" y="81"/>
                    <a:pt x="587" y="81"/>
                    <a:pt x="587" y="70"/>
                  </a:cubicBezTo>
                  <a:lnTo>
                    <a:pt x="533" y="37"/>
                  </a:lnTo>
                  <a:cubicBezTo>
                    <a:pt x="499" y="12"/>
                    <a:pt x="464" y="1"/>
                    <a:pt x="4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6"/>
            <p:cNvSpPr/>
            <p:nvPr/>
          </p:nvSpPr>
          <p:spPr>
            <a:xfrm>
              <a:off x="11339499" y="3282769"/>
              <a:ext cx="77621" cy="67181"/>
            </a:xfrm>
            <a:custGeom>
              <a:rect b="b" l="l" r="r" t="t"/>
              <a:pathLst>
                <a:path extrusionOk="0" h="753" w="870">
                  <a:moveTo>
                    <a:pt x="523" y="0"/>
                  </a:moveTo>
                  <a:cubicBezTo>
                    <a:pt x="344" y="0"/>
                    <a:pt x="127" y="88"/>
                    <a:pt x="66" y="262"/>
                  </a:cubicBezTo>
                  <a:cubicBezTo>
                    <a:pt x="0" y="468"/>
                    <a:pt x="142" y="599"/>
                    <a:pt x="272" y="718"/>
                  </a:cubicBezTo>
                  <a:lnTo>
                    <a:pt x="315" y="751"/>
                  </a:lnTo>
                  <a:cubicBezTo>
                    <a:pt x="329" y="752"/>
                    <a:pt x="342" y="752"/>
                    <a:pt x="355" y="752"/>
                  </a:cubicBezTo>
                  <a:cubicBezTo>
                    <a:pt x="470" y="752"/>
                    <a:pt x="576" y="710"/>
                    <a:pt x="674" y="642"/>
                  </a:cubicBezTo>
                  <a:cubicBezTo>
                    <a:pt x="739" y="599"/>
                    <a:pt x="793" y="523"/>
                    <a:pt x="815" y="447"/>
                  </a:cubicBezTo>
                  <a:cubicBezTo>
                    <a:pt x="869" y="305"/>
                    <a:pt x="804" y="175"/>
                    <a:pt x="641" y="56"/>
                  </a:cubicBezTo>
                  <a:lnTo>
                    <a:pt x="576" y="12"/>
                  </a:lnTo>
                  <a:lnTo>
                    <a:pt x="554" y="1"/>
                  </a:lnTo>
                  <a:cubicBezTo>
                    <a:pt x="544" y="1"/>
                    <a:pt x="534" y="0"/>
                    <a:pt x="5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6"/>
            <p:cNvSpPr/>
            <p:nvPr/>
          </p:nvSpPr>
          <p:spPr>
            <a:xfrm>
              <a:off x="11956619" y="3677105"/>
              <a:ext cx="104744" cy="247132"/>
            </a:xfrm>
            <a:custGeom>
              <a:rect b="b" l="l" r="r" t="t"/>
              <a:pathLst>
                <a:path extrusionOk="0" h="2770" w="1174">
                  <a:moveTo>
                    <a:pt x="1162" y="1"/>
                  </a:moveTo>
                  <a:cubicBezTo>
                    <a:pt x="1076" y="12"/>
                    <a:pt x="1000" y="33"/>
                    <a:pt x="923" y="66"/>
                  </a:cubicBezTo>
                  <a:cubicBezTo>
                    <a:pt x="641" y="218"/>
                    <a:pt x="402" y="424"/>
                    <a:pt x="207" y="674"/>
                  </a:cubicBezTo>
                  <a:cubicBezTo>
                    <a:pt x="98" y="794"/>
                    <a:pt x="33" y="946"/>
                    <a:pt x="11" y="1098"/>
                  </a:cubicBezTo>
                  <a:cubicBezTo>
                    <a:pt x="0" y="1184"/>
                    <a:pt x="0" y="1271"/>
                    <a:pt x="0" y="1347"/>
                  </a:cubicBezTo>
                  <a:cubicBezTo>
                    <a:pt x="22" y="1510"/>
                    <a:pt x="55" y="1651"/>
                    <a:pt x="98" y="1803"/>
                  </a:cubicBezTo>
                  <a:cubicBezTo>
                    <a:pt x="98" y="1825"/>
                    <a:pt x="109" y="1847"/>
                    <a:pt x="120" y="1869"/>
                  </a:cubicBezTo>
                  <a:cubicBezTo>
                    <a:pt x="142" y="2021"/>
                    <a:pt x="218" y="2173"/>
                    <a:pt x="326" y="2281"/>
                  </a:cubicBezTo>
                  <a:cubicBezTo>
                    <a:pt x="381" y="2325"/>
                    <a:pt x="446" y="2346"/>
                    <a:pt x="511" y="2357"/>
                  </a:cubicBezTo>
                  <a:cubicBezTo>
                    <a:pt x="543" y="2357"/>
                    <a:pt x="576" y="2368"/>
                    <a:pt x="609" y="2379"/>
                  </a:cubicBezTo>
                  <a:cubicBezTo>
                    <a:pt x="663" y="2390"/>
                    <a:pt x="706" y="2412"/>
                    <a:pt x="761" y="2444"/>
                  </a:cubicBezTo>
                  <a:cubicBezTo>
                    <a:pt x="804" y="2488"/>
                    <a:pt x="858" y="2531"/>
                    <a:pt x="902" y="2585"/>
                  </a:cubicBezTo>
                  <a:cubicBezTo>
                    <a:pt x="956" y="2640"/>
                    <a:pt x="1021" y="2694"/>
                    <a:pt x="1086" y="2737"/>
                  </a:cubicBezTo>
                  <a:cubicBezTo>
                    <a:pt x="1108" y="2748"/>
                    <a:pt x="1130" y="2759"/>
                    <a:pt x="1152" y="2770"/>
                  </a:cubicBezTo>
                  <a:lnTo>
                    <a:pt x="1162" y="2770"/>
                  </a:lnTo>
                  <a:cubicBezTo>
                    <a:pt x="1162" y="2770"/>
                    <a:pt x="1162" y="2759"/>
                    <a:pt x="1162" y="2759"/>
                  </a:cubicBezTo>
                  <a:lnTo>
                    <a:pt x="1130" y="2716"/>
                  </a:lnTo>
                  <a:cubicBezTo>
                    <a:pt x="1097" y="2661"/>
                    <a:pt x="1065" y="2607"/>
                    <a:pt x="1032" y="2553"/>
                  </a:cubicBezTo>
                  <a:cubicBezTo>
                    <a:pt x="978" y="2422"/>
                    <a:pt x="880" y="2314"/>
                    <a:pt x="750" y="2238"/>
                  </a:cubicBezTo>
                  <a:lnTo>
                    <a:pt x="728" y="2216"/>
                  </a:lnTo>
                  <a:cubicBezTo>
                    <a:pt x="598" y="2162"/>
                    <a:pt x="478" y="2064"/>
                    <a:pt x="413" y="1945"/>
                  </a:cubicBezTo>
                  <a:cubicBezTo>
                    <a:pt x="337" y="1782"/>
                    <a:pt x="294" y="1608"/>
                    <a:pt x="294" y="1434"/>
                  </a:cubicBezTo>
                  <a:lnTo>
                    <a:pt x="294" y="1380"/>
                  </a:lnTo>
                  <a:lnTo>
                    <a:pt x="294" y="1337"/>
                  </a:lnTo>
                  <a:cubicBezTo>
                    <a:pt x="261" y="1195"/>
                    <a:pt x="272" y="1043"/>
                    <a:pt x="348" y="924"/>
                  </a:cubicBezTo>
                  <a:cubicBezTo>
                    <a:pt x="435" y="804"/>
                    <a:pt x="522" y="696"/>
                    <a:pt x="619" y="587"/>
                  </a:cubicBezTo>
                  <a:cubicBezTo>
                    <a:pt x="663" y="544"/>
                    <a:pt x="706" y="500"/>
                    <a:pt x="739" y="457"/>
                  </a:cubicBezTo>
                  <a:lnTo>
                    <a:pt x="782" y="403"/>
                  </a:lnTo>
                  <a:cubicBezTo>
                    <a:pt x="891" y="261"/>
                    <a:pt x="1021" y="131"/>
                    <a:pt x="1173" y="23"/>
                  </a:cubicBezTo>
                  <a:cubicBezTo>
                    <a:pt x="1173" y="23"/>
                    <a:pt x="1173" y="12"/>
                    <a:pt x="1173" y="12"/>
                  </a:cubicBezTo>
                  <a:cubicBezTo>
                    <a:pt x="1173" y="1"/>
                    <a:pt x="1162" y="1"/>
                    <a:pt x="11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6"/>
            <p:cNvSpPr/>
            <p:nvPr/>
          </p:nvSpPr>
          <p:spPr>
            <a:xfrm>
              <a:off x="11986686" y="3678086"/>
              <a:ext cx="197712" cy="252039"/>
            </a:xfrm>
            <a:custGeom>
              <a:rect b="b" l="l" r="r" t="t"/>
              <a:pathLst>
                <a:path extrusionOk="0" h="2825" w="2216">
                  <a:moveTo>
                    <a:pt x="1129" y="1"/>
                  </a:moveTo>
                  <a:lnTo>
                    <a:pt x="1140" y="12"/>
                  </a:lnTo>
                  <a:cubicBezTo>
                    <a:pt x="1010" y="33"/>
                    <a:pt x="891" y="88"/>
                    <a:pt x="793" y="164"/>
                  </a:cubicBezTo>
                  <a:cubicBezTo>
                    <a:pt x="684" y="250"/>
                    <a:pt x="586" y="348"/>
                    <a:pt x="500" y="457"/>
                  </a:cubicBezTo>
                  <a:lnTo>
                    <a:pt x="445" y="533"/>
                  </a:lnTo>
                  <a:lnTo>
                    <a:pt x="326" y="663"/>
                  </a:lnTo>
                  <a:cubicBezTo>
                    <a:pt x="239" y="750"/>
                    <a:pt x="163" y="848"/>
                    <a:pt x="98" y="935"/>
                  </a:cubicBezTo>
                  <a:cubicBezTo>
                    <a:pt x="22" y="1065"/>
                    <a:pt x="0" y="1217"/>
                    <a:pt x="44" y="1358"/>
                  </a:cubicBezTo>
                  <a:cubicBezTo>
                    <a:pt x="44" y="1380"/>
                    <a:pt x="44" y="1402"/>
                    <a:pt x="44" y="1423"/>
                  </a:cubicBezTo>
                  <a:lnTo>
                    <a:pt x="44" y="1467"/>
                  </a:lnTo>
                  <a:cubicBezTo>
                    <a:pt x="54" y="1630"/>
                    <a:pt x="98" y="1792"/>
                    <a:pt x="174" y="1934"/>
                  </a:cubicBezTo>
                  <a:cubicBezTo>
                    <a:pt x="228" y="2020"/>
                    <a:pt x="315" y="2075"/>
                    <a:pt x="402" y="2118"/>
                  </a:cubicBezTo>
                  <a:cubicBezTo>
                    <a:pt x="445" y="2140"/>
                    <a:pt x="500" y="2172"/>
                    <a:pt x="543" y="2205"/>
                  </a:cubicBezTo>
                  <a:cubicBezTo>
                    <a:pt x="630" y="2281"/>
                    <a:pt x="706" y="2379"/>
                    <a:pt x="760" y="2498"/>
                  </a:cubicBezTo>
                  <a:cubicBezTo>
                    <a:pt x="815" y="2629"/>
                    <a:pt x="912" y="2737"/>
                    <a:pt x="1032" y="2824"/>
                  </a:cubicBezTo>
                  <a:lnTo>
                    <a:pt x="1151" y="2824"/>
                  </a:lnTo>
                  <a:cubicBezTo>
                    <a:pt x="1271" y="2813"/>
                    <a:pt x="1379" y="2770"/>
                    <a:pt x="1477" y="2705"/>
                  </a:cubicBezTo>
                  <a:cubicBezTo>
                    <a:pt x="1520" y="2672"/>
                    <a:pt x="1553" y="2629"/>
                    <a:pt x="1586" y="2585"/>
                  </a:cubicBezTo>
                  <a:cubicBezTo>
                    <a:pt x="1662" y="2477"/>
                    <a:pt x="1705" y="2346"/>
                    <a:pt x="1727" y="2216"/>
                  </a:cubicBezTo>
                  <a:lnTo>
                    <a:pt x="1738" y="2172"/>
                  </a:lnTo>
                  <a:cubicBezTo>
                    <a:pt x="1770" y="2042"/>
                    <a:pt x="1814" y="1923"/>
                    <a:pt x="1879" y="1803"/>
                  </a:cubicBezTo>
                  <a:cubicBezTo>
                    <a:pt x="1911" y="1749"/>
                    <a:pt x="1933" y="1695"/>
                    <a:pt x="1966" y="1640"/>
                  </a:cubicBezTo>
                  <a:cubicBezTo>
                    <a:pt x="1998" y="1597"/>
                    <a:pt x="2042" y="1532"/>
                    <a:pt x="2074" y="1478"/>
                  </a:cubicBezTo>
                  <a:cubicBezTo>
                    <a:pt x="2215" y="1217"/>
                    <a:pt x="2204" y="902"/>
                    <a:pt x="2031" y="674"/>
                  </a:cubicBezTo>
                  <a:cubicBezTo>
                    <a:pt x="1814" y="348"/>
                    <a:pt x="1499" y="120"/>
                    <a:pt x="11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6"/>
            <p:cNvSpPr/>
            <p:nvPr/>
          </p:nvSpPr>
          <p:spPr>
            <a:xfrm>
              <a:off x="11739641" y="3971341"/>
              <a:ext cx="96893" cy="158450"/>
            </a:xfrm>
            <a:custGeom>
              <a:rect b="b" l="l" r="r" t="t"/>
              <a:pathLst>
                <a:path extrusionOk="0" h="1776" w="1086">
                  <a:moveTo>
                    <a:pt x="851" y="0"/>
                  </a:moveTo>
                  <a:cubicBezTo>
                    <a:pt x="742" y="0"/>
                    <a:pt x="635" y="42"/>
                    <a:pt x="554" y="123"/>
                  </a:cubicBezTo>
                  <a:cubicBezTo>
                    <a:pt x="380" y="254"/>
                    <a:pt x="250" y="427"/>
                    <a:pt x="174" y="623"/>
                  </a:cubicBezTo>
                  <a:lnTo>
                    <a:pt x="141" y="688"/>
                  </a:lnTo>
                  <a:lnTo>
                    <a:pt x="109" y="731"/>
                  </a:lnTo>
                  <a:cubicBezTo>
                    <a:pt x="76" y="775"/>
                    <a:pt x="54" y="829"/>
                    <a:pt x="33" y="873"/>
                  </a:cubicBezTo>
                  <a:cubicBezTo>
                    <a:pt x="11" y="949"/>
                    <a:pt x="0" y="1025"/>
                    <a:pt x="11" y="1101"/>
                  </a:cubicBezTo>
                  <a:cubicBezTo>
                    <a:pt x="22" y="1318"/>
                    <a:pt x="120" y="1513"/>
                    <a:pt x="293" y="1644"/>
                  </a:cubicBezTo>
                  <a:cubicBezTo>
                    <a:pt x="411" y="1732"/>
                    <a:pt x="554" y="1776"/>
                    <a:pt x="701" y="1776"/>
                  </a:cubicBezTo>
                  <a:cubicBezTo>
                    <a:pt x="717" y="1776"/>
                    <a:pt x="733" y="1775"/>
                    <a:pt x="749" y="1774"/>
                  </a:cubicBezTo>
                  <a:lnTo>
                    <a:pt x="760" y="1774"/>
                  </a:lnTo>
                  <a:cubicBezTo>
                    <a:pt x="760" y="1774"/>
                    <a:pt x="749" y="1763"/>
                    <a:pt x="749" y="1763"/>
                  </a:cubicBezTo>
                  <a:cubicBezTo>
                    <a:pt x="586" y="1665"/>
                    <a:pt x="434" y="1535"/>
                    <a:pt x="337" y="1383"/>
                  </a:cubicBezTo>
                  <a:cubicBezTo>
                    <a:pt x="185" y="1166"/>
                    <a:pt x="185" y="992"/>
                    <a:pt x="337" y="829"/>
                  </a:cubicBezTo>
                  <a:lnTo>
                    <a:pt x="369" y="786"/>
                  </a:lnTo>
                  <a:cubicBezTo>
                    <a:pt x="456" y="688"/>
                    <a:pt x="532" y="601"/>
                    <a:pt x="597" y="493"/>
                  </a:cubicBezTo>
                  <a:lnTo>
                    <a:pt x="597" y="482"/>
                  </a:lnTo>
                  <a:cubicBezTo>
                    <a:pt x="652" y="373"/>
                    <a:pt x="739" y="265"/>
                    <a:pt x="836" y="178"/>
                  </a:cubicBezTo>
                  <a:cubicBezTo>
                    <a:pt x="912" y="123"/>
                    <a:pt x="988" y="102"/>
                    <a:pt x="1075" y="91"/>
                  </a:cubicBezTo>
                  <a:lnTo>
                    <a:pt x="1086" y="91"/>
                  </a:lnTo>
                  <a:cubicBezTo>
                    <a:pt x="1086" y="80"/>
                    <a:pt x="1086" y="80"/>
                    <a:pt x="1086" y="69"/>
                  </a:cubicBezTo>
                  <a:cubicBezTo>
                    <a:pt x="1012" y="23"/>
                    <a:pt x="931" y="0"/>
                    <a:pt x="8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6"/>
            <p:cNvSpPr/>
            <p:nvPr/>
          </p:nvSpPr>
          <p:spPr>
            <a:xfrm>
              <a:off x="11765782" y="3988203"/>
              <a:ext cx="125979" cy="142034"/>
            </a:xfrm>
            <a:custGeom>
              <a:rect b="b" l="l" r="r" t="t"/>
              <a:pathLst>
                <a:path extrusionOk="0" h="1592" w="1412">
                  <a:moveTo>
                    <a:pt x="804" y="0"/>
                  </a:moveTo>
                  <a:cubicBezTo>
                    <a:pt x="663" y="0"/>
                    <a:pt x="527" y="116"/>
                    <a:pt x="446" y="238"/>
                  </a:cubicBezTo>
                  <a:cubicBezTo>
                    <a:pt x="413" y="282"/>
                    <a:pt x="391" y="314"/>
                    <a:pt x="370" y="358"/>
                  </a:cubicBezTo>
                  <a:cubicBezTo>
                    <a:pt x="348" y="390"/>
                    <a:pt x="315" y="445"/>
                    <a:pt x="283" y="488"/>
                  </a:cubicBezTo>
                  <a:cubicBezTo>
                    <a:pt x="250" y="532"/>
                    <a:pt x="217" y="586"/>
                    <a:pt x="174" y="629"/>
                  </a:cubicBezTo>
                  <a:lnTo>
                    <a:pt x="120" y="684"/>
                  </a:lnTo>
                  <a:cubicBezTo>
                    <a:pt x="44" y="749"/>
                    <a:pt x="0" y="857"/>
                    <a:pt x="22" y="955"/>
                  </a:cubicBezTo>
                  <a:cubicBezTo>
                    <a:pt x="44" y="1053"/>
                    <a:pt x="98" y="1140"/>
                    <a:pt x="163" y="1216"/>
                  </a:cubicBezTo>
                  <a:cubicBezTo>
                    <a:pt x="228" y="1303"/>
                    <a:pt x="315" y="1368"/>
                    <a:pt x="402" y="1433"/>
                  </a:cubicBezTo>
                  <a:cubicBezTo>
                    <a:pt x="435" y="1455"/>
                    <a:pt x="467" y="1476"/>
                    <a:pt x="500" y="1498"/>
                  </a:cubicBezTo>
                  <a:cubicBezTo>
                    <a:pt x="554" y="1520"/>
                    <a:pt x="598" y="1552"/>
                    <a:pt x="641" y="1585"/>
                  </a:cubicBezTo>
                  <a:lnTo>
                    <a:pt x="728" y="1585"/>
                  </a:lnTo>
                  <a:cubicBezTo>
                    <a:pt x="755" y="1589"/>
                    <a:pt x="783" y="1592"/>
                    <a:pt x="810" y="1592"/>
                  </a:cubicBezTo>
                  <a:cubicBezTo>
                    <a:pt x="916" y="1592"/>
                    <a:pt x="1022" y="1560"/>
                    <a:pt x="1108" y="1509"/>
                  </a:cubicBezTo>
                  <a:lnTo>
                    <a:pt x="1130" y="1509"/>
                  </a:lnTo>
                  <a:cubicBezTo>
                    <a:pt x="1184" y="1433"/>
                    <a:pt x="1238" y="1346"/>
                    <a:pt x="1260" y="1259"/>
                  </a:cubicBezTo>
                  <a:cubicBezTo>
                    <a:pt x="1271" y="1237"/>
                    <a:pt x="1271" y="1227"/>
                    <a:pt x="1282" y="1205"/>
                  </a:cubicBezTo>
                  <a:cubicBezTo>
                    <a:pt x="1314" y="1129"/>
                    <a:pt x="1336" y="1042"/>
                    <a:pt x="1358" y="955"/>
                  </a:cubicBezTo>
                  <a:cubicBezTo>
                    <a:pt x="1412" y="760"/>
                    <a:pt x="1358" y="553"/>
                    <a:pt x="1227" y="401"/>
                  </a:cubicBezTo>
                  <a:cubicBezTo>
                    <a:pt x="1184" y="347"/>
                    <a:pt x="1151" y="304"/>
                    <a:pt x="1119" y="260"/>
                  </a:cubicBezTo>
                  <a:cubicBezTo>
                    <a:pt x="1064" y="184"/>
                    <a:pt x="1010" y="108"/>
                    <a:pt x="945" y="43"/>
                  </a:cubicBezTo>
                  <a:cubicBezTo>
                    <a:pt x="899" y="13"/>
                    <a:pt x="851" y="0"/>
                    <a:pt x="8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6"/>
            <p:cNvSpPr/>
            <p:nvPr/>
          </p:nvSpPr>
          <p:spPr>
            <a:xfrm>
              <a:off x="11600105" y="3177226"/>
              <a:ext cx="217072" cy="355621"/>
            </a:xfrm>
            <a:custGeom>
              <a:rect b="b" l="l" r="r" t="t"/>
              <a:pathLst>
                <a:path extrusionOk="0" h="3986" w="2433">
                  <a:moveTo>
                    <a:pt x="2017" y="0"/>
                  </a:moveTo>
                  <a:cubicBezTo>
                    <a:pt x="1923" y="0"/>
                    <a:pt x="1830" y="11"/>
                    <a:pt x="1738" y="33"/>
                  </a:cubicBezTo>
                  <a:cubicBezTo>
                    <a:pt x="1586" y="77"/>
                    <a:pt x="1423" y="142"/>
                    <a:pt x="1282" y="229"/>
                  </a:cubicBezTo>
                  <a:cubicBezTo>
                    <a:pt x="1217" y="261"/>
                    <a:pt x="1151" y="283"/>
                    <a:pt x="1086" y="316"/>
                  </a:cubicBezTo>
                  <a:cubicBezTo>
                    <a:pt x="804" y="435"/>
                    <a:pt x="543" y="609"/>
                    <a:pt x="337" y="848"/>
                  </a:cubicBezTo>
                  <a:cubicBezTo>
                    <a:pt x="120" y="1239"/>
                    <a:pt x="0" y="1684"/>
                    <a:pt x="22" y="2129"/>
                  </a:cubicBezTo>
                  <a:cubicBezTo>
                    <a:pt x="44" y="2639"/>
                    <a:pt x="239" y="3139"/>
                    <a:pt x="565" y="3530"/>
                  </a:cubicBezTo>
                  <a:cubicBezTo>
                    <a:pt x="804" y="3790"/>
                    <a:pt x="1130" y="3856"/>
                    <a:pt x="1445" y="3910"/>
                  </a:cubicBezTo>
                  <a:cubicBezTo>
                    <a:pt x="1532" y="3921"/>
                    <a:pt x="1618" y="3942"/>
                    <a:pt x="1694" y="3964"/>
                  </a:cubicBezTo>
                  <a:cubicBezTo>
                    <a:pt x="1727" y="3964"/>
                    <a:pt x="1760" y="3975"/>
                    <a:pt x="1781" y="3986"/>
                  </a:cubicBezTo>
                  <a:lnTo>
                    <a:pt x="1792" y="3986"/>
                  </a:lnTo>
                  <a:cubicBezTo>
                    <a:pt x="1803" y="3986"/>
                    <a:pt x="1803" y="3975"/>
                    <a:pt x="1792" y="3975"/>
                  </a:cubicBezTo>
                  <a:cubicBezTo>
                    <a:pt x="1640" y="3866"/>
                    <a:pt x="1477" y="3780"/>
                    <a:pt x="1314" y="3714"/>
                  </a:cubicBezTo>
                  <a:cubicBezTo>
                    <a:pt x="1097" y="3617"/>
                    <a:pt x="902" y="3465"/>
                    <a:pt x="761" y="3269"/>
                  </a:cubicBezTo>
                  <a:cubicBezTo>
                    <a:pt x="522" y="2911"/>
                    <a:pt x="381" y="2498"/>
                    <a:pt x="348" y="2075"/>
                  </a:cubicBezTo>
                  <a:cubicBezTo>
                    <a:pt x="315" y="1749"/>
                    <a:pt x="348" y="1293"/>
                    <a:pt x="663" y="956"/>
                  </a:cubicBezTo>
                  <a:cubicBezTo>
                    <a:pt x="826" y="804"/>
                    <a:pt x="1010" y="674"/>
                    <a:pt x="1206" y="576"/>
                  </a:cubicBezTo>
                  <a:cubicBezTo>
                    <a:pt x="1412" y="468"/>
                    <a:pt x="1640" y="359"/>
                    <a:pt x="1868" y="250"/>
                  </a:cubicBezTo>
                  <a:cubicBezTo>
                    <a:pt x="2042" y="164"/>
                    <a:pt x="2227" y="109"/>
                    <a:pt x="2422" y="98"/>
                  </a:cubicBezTo>
                  <a:cubicBezTo>
                    <a:pt x="2422" y="98"/>
                    <a:pt x="2433" y="98"/>
                    <a:pt x="2433" y="88"/>
                  </a:cubicBezTo>
                  <a:cubicBezTo>
                    <a:pt x="2433" y="88"/>
                    <a:pt x="2433" y="77"/>
                    <a:pt x="2433" y="77"/>
                  </a:cubicBezTo>
                  <a:lnTo>
                    <a:pt x="2422" y="77"/>
                  </a:lnTo>
                  <a:cubicBezTo>
                    <a:pt x="2292" y="25"/>
                    <a:pt x="2155" y="0"/>
                    <a:pt x="20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6"/>
            <p:cNvSpPr/>
            <p:nvPr/>
          </p:nvSpPr>
          <p:spPr>
            <a:xfrm>
              <a:off x="11633026" y="3194444"/>
              <a:ext cx="337252" cy="358030"/>
            </a:xfrm>
            <a:custGeom>
              <a:rect b="b" l="l" r="r" t="t"/>
              <a:pathLst>
                <a:path extrusionOk="0" h="4013" w="3780">
                  <a:moveTo>
                    <a:pt x="2029" y="1"/>
                  </a:moveTo>
                  <a:cubicBezTo>
                    <a:pt x="1997" y="1"/>
                    <a:pt x="1965" y="1"/>
                    <a:pt x="1934" y="3"/>
                  </a:cubicBezTo>
                  <a:cubicBezTo>
                    <a:pt x="1738" y="47"/>
                    <a:pt x="1543" y="123"/>
                    <a:pt x="1358" y="231"/>
                  </a:cubicBezTo>
                  <a:lnTo>
                    <a:pt x="1271" y="275"/>
                  </a:lnTo>
                  <a:lnTo>
                    <a:pt x="1119" y="351"/>
                  </a:lnTo>
                  <a:cubicBezTo>
                    <a:pt x="782" y="503"/>
                    <a:pt x="413" y="687"/>
                    <a:pt x="207" y="1013"/>
                  </a:cubicBezTo>
                  <a:cubicBezTo>
                    <a:pt x="44" y="1295"/>
                    <a:pt x="1" y="1665"/>
                    <a:pt x="109" y="2153"/>
                  </a:cubicBezTo>
                  <a:cubicBezTo>
                    <a:pt x="218" y="2664"/>
                    <a:pt x="413" y="3044"/>
                    <a:pt x="696" y="3272"/>
                  </a:cubicBezTo>
                  <a:cubicBezTo>
                    <a:pt x="804" y="3348"/>
                    <a:pt x="924" y="3413"/>
                    <a:pt x="1043" y="3467"/>
                  </a:cubicBezTo>
                  <a:cubicBezTo>
                    <a:pt x="1119" y="3500"/>
                    <a:pt x="1184" y="3532"/>
                    <a:pt x="1260" y="3576"/>
                  </a:cubicBezTo>
                  <a:cubicBezTo>
                    <a:pt x="1401" y="3652"/>
                    <a:pt x="1532" y="3760"/>
                    <a:pt x="1640" y="3880"/>
                  </a:cubicBezTo>
                  <a:lnTo>
                    <a:pt x="1727" y="3912"/>
                  </a:lnTo>
                  <a:lnTo>
                    <a:pt x="1825" y="3956"/>
                  </a:lnTo>
                  <a:cubicBezTo>
                    <a:pt x="1897" y="3992"/>
                    <a:pt x="1984" y="4013"/>
                    <a:pt x="2067" y="4013"/>
                  </a:cubicBezTo>
                  <a:cubicBezTo>
                    <a:pt x="2084" y="4013"/>
                    <a:pt x="2101" y="4012"/>
                    <a:pt x="2118" y="4010"/>
                  </a:cubicBezTo>
                  <a:cubicBezTo>
                    <a:pt x="2227" y="3978"/>
                    <a:pt x="2314" y="3912"/>
                    <a:pt x="2379" y="3825"/>
                  </a:cubicBezTo>
                  <a:lnTo>
                    <a:pt x="2422" y="3760"/>
                  </a:lnTo>
                  <a:cubicBezTo>
                    <a:pt x="2585" y="3608"/>
                    <a:pt x="2781" y="3489"/>
                    <a:pt x="2987" y="3424"/>
                  </a:cubicBezTo>
                  <a:lnTo>
                    <a:pt x="3106" y="3380"/>
                  </a:lnTo>
                  <a:cubicBezTo>
                    <a:pt x="3226" y="3348"/>
                    <a:pt x="3345" y="3304"/>
                    <a:pt x="3454" y="3228"/>
                  </a:cubicBezTo>
                  <a:cubicBezTo>
                    <a:pt x="3519" y="3185"/>
                    <a:pt x="3562" y="3120"/>
                    <a:pt x="3595" y="3044"/>
                  </a:cubicBezTo>
                  <a:cubicBezTo>
                    <a:pt x="3660" y="2870"/>
                    <a:pt x="3693" y="2696"/>
                    <a:pt x="3693" y="2522"/>
                  </a:cubicBezTo>
                  <a:cubicBezTo>
                    <a:pt x="3693" y="2468"/>
                    <a:pt x="3704" y="2425"/>
                    <a:pt x="3714" y="2370"/>
                  </a:cubicBezTo>
                  <a:cubicBezTo>
                    <a:pt x="3725" y="2316"/>
                    <a:pt x="3725" y="2262"/>
                    <a:pt x="3736" y="2208"/>
                  </a:cubicBezTo>
                  <a:cubicBezTo>
                    <a:pt x="3769" y="2023"/>
                    <a:pt x="3780" y="1838"/>
                    <a:pt x="3769" y="1643"/>
                  </a:cubicBezTo>
                  <a:cubicBezTo>
                    <a:pt x="3704" y="1165"/>
                    <a:pt x="3334" y="731"/>
                    <a:pt x="3117" y="524"/>
                  </a:cubicBezTo>
                  <a:cubicBezTo>
                    <a:pt x="2943" y="351"/>
                    <a:pt x="2737" y="199"/>
                    <a:pt x="2520" y="79"/>
                  </a:cubicBezTo>
                  <a:cubicBezTo>
                    <a:pt x="2365" y="25"/>
                    <a:pt x="2195" y="1"/>
                    <a:pt x="20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6"/>
            <p:cNvSpPr/>
            <p:nvPr/>
          </p:nvSpPr>
          <p:spPr>
            <a:xfrm>
              <a:off x="11303633" y="3575666"/>
              <a:ext cx="280062" cy="407724"/>
            </a:xfrm>
            <a:custGeom>
              <a:rect b="b" l="l" r="r" t="t"/>
              <a:pathLst>
                <a:path extrusionOk="0" h="4570" w="3139">
                  <a:moveTo>
                    <a:pt x="2452" y="0"/>
                  </a:moveTo>
                  <a:cubicBezTo>
                    <a:pt x="2291" y="0"/>
                    <a:pt x="2133" y="41"/>
                    <a:pt x="1988" y="117"/>
                  </a:cubicBezTo>
                  <a:cubicBezTo>
                    <a:pt x="1814" y="215"/>
                    <a:pt x="1651" y="313"/>
                    <a:pt x="1488" y="399"/>
                  </a:cubicBezTo>
                  <a:lnTo>
                    <a:pt x="1249" y="541"/>
                  </a:lnTo>
                  <a:lnTo>
                    <a:pt x="1195" y="573"/>
                  </a:lnTo>
                  <a:cubicBezTo>
                    <a:pt x="1065" y="628"/>
                    <a:pt x="945" y="714"/>
                    <a:pt x="858" y="834"/>
                  </a:cubicBezTo>
                  <a:cubicBezTo>
                    <a:pt x="815" y="910"/>
                    <a:pt x="772" y="997"/>
                    <a:pt x="750" y="1073"/>
                  </a:cubicBezTo>
                  <a:cubicBezTo>
                    <a:pt x="728" y="1116"/>
                    <a:pt x="717" y="1149"/>
                    <a:pt x="696" y="1181"/>
                  </a:cubicBezTo>
                  <a:cubicBezTo>
                    <a:pt x="587" y="1431"/>
                    <a:pt x="446" y="1659"/>
                    <a:pt x="294" y="1876"/>
                  </a:cubicBezTo>
                  <a:lnTo>
                    <a:pt x="294" y="1887"/>
                  </a:lnTo>
                  <a:cubicBezTo>
                    <a:pt x="142" y="2072"/>
                    <a:pt x="44" y="2289"/>
                    <a:pt x="1" y="2517"/>
                  </a:cubicBezTo>
                  <a:cubicBezTo>
                    <a:pt x="1" y="2745"/>
                    <a:pt x="66" y="2962"/>
                    <a:pt x="185" y="3158"/>
                  </a:cubicBezTo>
                  <a:lnTo>
                    <a:pt x="218" y="3223"/>
                  </a:lnTo>
                  <a:lnTo>
                    <a:pt x="261" y="3331"/>
                  </a:lnTo>
                  <a:cubicBezTo>
                    <a:pt x="381" y="3559"/>
                    <a:pt x="533" y="3777"/>
                    <a:pt x="706" y="3972"/>
                  </a:cubicBezTo>
                  <a:cubicBezTo>
                    <a:pt x="804" y="4091"/>
                    <a:pt x="924" y="4211"/>
                    <a:pt x="1065" y="4298"/>
                  </a:cubicBezTo>
                  <a:cubicBezTo>
                    <a:pt x="1195" y="4385"/>
                    <a:pt x="1347" y="4450"/>
                    <a:pt x="1510" y="4482"/>
                  </a:cubicBezTo>
                  <a:lnTo>
                    <a:pt x="1955" y="4569"/>
                  </a:lnTo>
                  <a:lnTo>
                    <a:pt x="1966" y="4569"/>
                  </a:lnTo>
                  <a:cubicBezTo>
                    <a:pt x="1966" y="4558"/>
                    <a:pt x="1966" y="4558"/>
                    <a:pt x="1966" y="4548"/>
                  </a:cubicBezTo>
                  <a:cubicBezTo>
                    <a:pt x="1868" y="4504"/>
                    <a:pt x="1771" y="4450"/>
                    <a:pt x="1716" y="4417"/>
                  </a:cubicBezTo>
                  <a:cubicBezTo>
                    <a:pt x="1488" y="4276"/>
                    <a:pt x="1282" y="4102"/>
                    <a:pt x="1108" y="3896"/>
                  </a:cubicBezTo>
                  <a:cubicBezTo>
                    <a:pt x="945" y="3711"/>
                    <a:pt x="815" y="3516"/>
                    <a:pt x="706" y="3299"/>
                  </a:cubicBezTo>
                  <a:cubicBezTo>
                    <a:pt x="598" y="3092"/>
                    <a:pt x="533" y="2864"/>
                    <a:pt x="522" y="2636"/>
                  </a:cubicBezTo>
                  <a:cubicBezTo>
                    <a:pt x="533" y="2474"/>
                    <a:pt x="598" y="2321"/>
                    <a:pt x="706" y="2202"/>
                  </a:cubicBezTo>
                  <a:cubicBezTo>
                    <a:pt x="761" y="2137"/>
                    <a:pt x="804" y="2072"/>
                    <a:pt x="848" y="2007"/>
                  </a:cubicBezTo>
                  <a:cubicBezTo>
                    <a:pt x="913" y="1876"/>
                    <a:pt x="967" y="1735"/>
                    <a:pt x="1000" y="1583"/>
                  </a:cubicBezTo>
                  <a:cubicBezTo>
                    <a:pt x="1000" y="1551"/>
                    <a:pt x="1021" y="1518"/>
                    <a:pt x="1021" y="1485"/>
                  </a:cubicBezTo>
                  <a:cubicBezTo>
                    <a:pt x="1032" y="1409"/>
                    <a:pt x="1043" y="1344"/>
                    <a:pt x="1076" y="1279"/>
                  </a:cubicBezTo>
                  <a:cubicBezTo>
                    <a:pt x="1163" y="1084"/>
                    <a:pt x="1347" y="997"/>
                    <a:pt x="1510" y="899"/>
                  </a:cubicBezTo>
                  <a:lnTo>
                    <a:pt x="1619" y="845"/>
                  </a:lnTo>
                  <a:cubicBezTo>
                    <a:pt x="1727" y="780"/>
                    <a:pt x="1836" y="704"/>
                    <a:pt x="1934" y="617"/>
                  </a:cubicBezTo>
                  <a:cubicBezTo>
                    <a:pt x="2042" y="519"/>
                    <a:pt x="2162" y="443"/>
                    <a:pt x="2292" y="367"/>
                  </a:cubicBezTo>
                  <a:cubicBezTo>
                    <a:pt x="2515" y="265"/>
                    <a:pt x="2754" y="210"/>
                    <a:pt x="2995" y="210"/>
                  </a:cubicBezTo>
                  <a:cubicBezTo>
                    <a:pt x="3036" y="210"/>
                    <a:pt x="3076" y="212"/>
                    <a:pt x="3117" y="215"/>
                  </a:cubicBezTo>
                  <a:cubicBezTo>
                    <a:pt x="3128" y="215"/>
                    <a:pt x="3128" y="204"/>
                    <a:pt x="3139" y="204"/>
                  </a:cubicBezTo>
                  <a:cubicBezTo>
                    <a:pt x="3139" y="193"/>
                    <a:pt x="3128" y="193"/>
                    <a:pt x="3128" y="193"/>
                  </a:cubicBezTo>
                  <a:cubicBezTo>
                    <a:pt x="2998" y="128"/>
                    <a:pt x="2867" y="74"/>
                    <a:pt x="2726" y="41"/>
                  </a:cubicBezTo>
                  <a:cubicBezTo>
                    <a:pt x="2636" y="14"/>
                    <a:pt x="2543" y="0"/>
                    <a:pt x="24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6"/>
            <p:cNvSpPr/>
            <p:nvPr/>
          </p:nvSpPr>
          <p:spPr>
            <a:xfrm>
              <a:off x="11356897" y="3601985"/>
              <a:ext cx="383735" cy="391486"/>
            </a:xfrm>
            <a:custGeom>
              <a:rect b="b" l="l" r="r" t="t"/>
              <a:pathLst>
                <a:path extrusionOk="0" h="4388" w="4301">
                  <a:moveTo>
                    <a:pt x="2408" y="0"/>
                  </a:moveTo>
                  <a:cubicBezTo>
                    <a:pt x="2100" y="0"/>
                    <a:pt x="1795" y="92"/>
                    <a:pt x="1532" y="267"/>
                  </a:cubicBezTo>
                  <a:cubicBezTo>
                    <a:pt x="1467" y="311"/>
                    <a:pt x="1413" y="354"/>
                    <a:pt x="1358" y="398"/>
                  </a:cubicBezTo>
                  <a:cubicBezTo>
                    <a:pt x="1315" y="452"/>
                    <a:pt x="1261" y="485"/>
                    <a:pt x="1217" y="517"/>
                  </a:cubicBezTo>
                  <a:cubicBezTo>
                    <a:pt x="1130" y="582"/>
                    <a:pt x="1043" y="626"/>
                    <a:pt x="956" y="669"/>
                  </a:cubicBezTo>
                  <a:lnTo>
                    <a:pt x="924" y="691"/>
                  </a:lnTo>
                  <a:cubicBezTo>
                    <a:pt x="804" y="745"/>
                    <a:pt x="696" y="821"/>
                    <a:pt x="609" y="919"/>
                  </a:cubicBezTo>
                  <a:cubicBezTo>
                    <a:pt x="555" y="1006"/>
                    <a:pt x="522" y="1093"/>
                    <a:pt x="511" y="1190"/>
                  </a:cubicBezTo>
                  <a:cubicBezTo>
                    <a:pt x="511" y="1212"/>
                    <a:pt x="511" y="1234"/>
                    <a:pt x="500" y="1256"/>
                  </a:cubicBezTo>
                  <a:cubicBezTo>
                    <a:pt x="457" y="1462"/>
                    <a:pt x="381" y="1668"/>
                    <a:pt x="261" y="1853"/>
                  </a:cubicBezTo>
                  <a:cubicBezTo>
                    <a:pt x="229" y="1896"/>
                    <a:pt x="207" y="1929"/>
                    <a:pt x="175" y="1972"/>
                  </a:cubicBezTo>
                  <a:cubicBezTo>
                    <a:pt x="120" y="2037"/>
                    <a:pt x="66" y="2113"/>
                    <a:pt x="44" y="2189"/>
                  </a:cubicBezTo>
                  <a:cubicBezTo>
                    <a:pt x="1" y="2298"/>
                    <a:pt x="1" y="2417"/>
                    <a:pt x="44" y="2526"/>
                  </a:cubicBezTo>
                  <a:cubicBezTo>
                    <a:pt x="153" y="2960"/>
                    <a:pt x="392" y="3362"/>
                    <a:pt x="718" y="3677"/>
                  </a:cubicBezTo>
                  <a:cubicBezTo>
                    <a:pt x="880" y="3829"/>
                    <a:pt x="1065" y="3970"/>
                    <a:pt x="1261" y="4079"/>
                  </a:cubicBezTo>
                  <a:cubicBezTo>
                    <a:pt x="1369" y="4144"/>
                    <a:pt x="1478" y="4198"/>
                    <a:pt x="1597" y="4242"/>
                  </a:cubicBezTo>
                  <a:cubicBezTo>
                    <a:pt x="1684" y="4274"/>
                    <a:pt x="1782" y="4318"/>
                    <a:pt x="1869" y="4361"/>
                  </a:cubicBezTo>
                  <a:lnTo>
                    <a:pt x="1890" y="4361"/>
                  </a:lnTo>
                  <a:cubicBezTo>
                    <a:pt x="1947" y="4378"/>
                    <a:pt x="2005" y="4387"/>
                    <a:pt x="2063" y="4387"/>
                  </a:cubicBezTo>
                  <a:cubicBezTo>
                    <a:pt x="2150" y="4387"/>
                    <a:pt x="2236" y="4368"/>
                    <a:pt x="2314" y="4329"/>
                  </a:cubicBezTo>
                  <a:cubicBezTo>
                    <a:pt x="2390" y="4285"/>
                    <a:pt x="2455" y="4231"/>
                    <a:pt x="2531" y="4177"/>
                  </a:cubicBezTo>
                  <a:lnTo>
                    <a:pt x="2618" y="4101"/>
                  </a:lnTo>
                  <a:cubicBezTo>
                    <a:pt x="2813" y="3970"/>
                    <a:pt x="3041" y="3872"/>
                    <a:pt x="3269" y="3818"/>
                  </a:cubicBezTo>
                  <a:cubicBezTo>
                    <a:pt x="3454" y="3764"/>
                    <a:pt x="3628" y="3688"/>
                    <a:pt x="3791" y="3568"/>
                  </a:cubicBezTo>
                  <a:cubicBezTo>
                    <a:pt x="3845" y="3536"/>
                    <a:pt x="3899" y="3482"/>
                    <a:pt x="3943" y="3427"/>
                  </a:cubicBezTo>
                  <a:cubicBezTo>
                    <a:pt x="4106" y="3210"/>
                    <a:pt x="4214" y="2960"/>
                    <a:pt x="4247" y="2689"/>
                  </a:cubicBezTo>
                  <a:cubicBezTo>
                    <a:pt x="4301" y="2157"/>
                    <a:pt x="4214" y="1614"/>
                    <a:pt x="4008" y="1125"/>
                  </a:cubicBezTo>
                  <a:cubicBezTo>
                    <a:pt x="3888" y="854"/>
                    <a:pt x="3725" y="626"/>
                    <a:pt x="3508" y="441"/>
                  </a:cubicBezTo>
                  <a:cubicBezTo>
                    <a:pt x="3345" y="311"/>
                    <a:pt x="3172" y="202"/>
                    <a:pt x="2987" y="104"/>
                  </a:cubicBezTo>
                  <a:lnTo>
                    <a:pt x="2965" y="104"/>
                  </a:lnTo>
                  <a:cubicBezTo>
                    <a:pt x="2784" y="35"/>
                    <a:pt x="2595" y="0"/>
                    <a:pt x="24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6"/>
            <p:cNvSpPr/>
            <p:nvPr/>
          </p:nvSpPr>
          <p:spPr>
            <a:xfrm>
              <a:off x="11002345" y="3017350"/>
              <a:ext cx="1273169" cy="1201849"/>
            </a:xfrm>
            <a:custGeom>
              <a:rect b="b" l="l" r="r" t="t"/>
              <a:pathLst>
                <a:path extrusionOk="0" h="13471" w="14270">
                  <a:moveTo>
                    <a:pt x="7015" y="522"/>
                  </a:moveTo>
                  <a:lnTo>
                    <a:pt x="7015" y="544"/>
                  </a:lnTo>
                  <a:cubicBezTo>
                    <a:pt x="7059" y="761"/>
                    <a:pt x="7004" y="978"/>
                    <a:pt x="6863" y="1141"/>
                  </a:cubicBezTo>
                  <a:cubicBezTo>
                    <a:pt x="6711" y="1315"/>
                    <a:pt x="6527" y="1456"/>
                    <a:pt x="6375" y="1630"/>
                  </a:cubicBezTo>
                  <a:cubicBezTo>
                    <a:pt x="6331" y="1695"/>
                    <a:pt x="6299" y="1760"/>
                    <a:pt x="6288" y="1847"/>
                  </a:cubicBezTo>
                  <a:cubicBezTo>
                    <a:pt x="6288" y="1966"/>
                    <a:pt x="6212" y="2064"/>
                    <a:pt x="6114" y="2129"/>
                  </a:cubicBezTo>
                  <a:cubicBezTo>
                    <a:pt x="6060" y="2151"/>
                    <a:pt x="6016" y="2173"/>
                    <a:pt x="5962" y="2195"/>
                  </a:cubicBezTo>
                  <a:cubicBezTo>
                    <a:pt x="5811" y="2210"/>
                    <a:pt x="5666" y="2220"/>
                    <a:pt x="5518" y="2220"/>
                  </a:cubicBezTo>
                  <a:cubicBezTo>
                    <a:pt x="5464" y="2220"/>
                    <a:pt x="5409" y="2219"/>
                    <a:pt x="5354" y="2216"/>
                  </a:cubicBezTo>
                  <a:cubicBezTo>
                    <a:pt x="5093" y="2184"/>
                    <a:pt x="4833" y="2097"/>
                    <a:pt x="4605" y="1966"/>
                  </a:cubicBezTo>
                  <a:cubicBezTo>
                    <a:pt x="4485" y="1901"/>
                    <a:pt x="4388" y="1825"/>
                    <a:pt x="4279" y="1749"/>
                  </a:cubicBezTo>
                  <a:cubicBezTo>
                    <a:pt x="4170" y="1641"/>
                    <a:pt x="4083" y="1521"/>
                    <a:pt x="3975" y="1413"/>
                  </a:cubicBezTo>
                  <a:lnTo>
                    <a:pt x="3942" y="1391"/>
                  </a:lnTo>
                  <a:cubicBezTo>
                    <a:pt x="4040" y="1348"/>
                    <a:pt x="4127" y="1282"/>
                    <a:pt x="4225" y="1217"/>
                  </a:cubicBezTo>
                  <a:cubicBezTo>
                    <a:pt x="4344" y="1152"/>
                    <a:pt x="4474" y="1087"/>
                    <a:pt x="4605" y="1022"/>
                  </a:cubicBezTo>
                  <a:cubicBezTo>
                    <a:pt x="4844" y="913"/>
                    <a:pt x="5104" y="815"/>
                    <a:pt x="5376" y="739"/>
                  </a:cubicBezTo>
                  <a:cubicBezTo>
                    <a:pt x="5636" y="653"/>
                    <a:pt x="5908" y="598"/>
                    <a:pt x="6190" y="566"/>
                  </a:cubicBezTo>
                  <a:cubicBezTo>
                    <a:pt x="6320" y="555"/>
                    <a:pt x="6462" y="533"/>
                    <a:pt x="6592" y="533"/>
                  </a:cubicBezTo>
                  <a:cubicBezTo>
                    <a:pt x="6733" y="533"/>
                    <a:pt x="6874" y="533"/>
                    <a:pt x="7015" y="522"/>
                  </a:cubicBezTo>
                  <a:close/>
                  <a:moveTo>
                    <a:pt x="3389" y="1337"/>
                  </a:moveTo>
                  <a:lnTo>
                    <a:pt x="3465" y="1348"/>
                  </a:lnTo>
                  <a:cubicBezTo>
                    <a:pt x="3551" y="1358"/>
                    <a:pt x="3627" y="1380"/>
                    <a:pt x="3714" y="1402"/>
                  </a:cubicBezTo>
                  <a:cubicBezTo>
                    <a:pt x="3790" y="1424"/>
                    <a:pt x="3877" y="1478"/>
                    <a:pt x="3931" y="1543"/>
                  </a:cubicBezTo>
                  <a:cubicBezTo>
                    <a:pt x="3975" y="1597"/>
                    <a:pt x="4018" y="1652"/>
                    <a:pt x="4073" y="1706"/>
                  </a:cubicBezTo>
                  <a:cubicBezTo>
                    <a:pt x="4246" y="1880"/>
                    <a:pt x="4453" y="2032"/>
                    <a:pt x="4681" y="2140"/>
                  </a:cubicBezTo>
                  <a:cubicBezTo>
                    <a:pt x="4887" y="2238"/>
                    <a:pt x="5115" y="2292"/>
                    <a:pt x="5343" y="2325"/>
                  </a:cubicBezTo>
                  <a:cubicBezTo>
                    <a:pt x="5255" y="2336"/>
                    <a:pt x="5167" y="2341"/>
                    <a:pt x="5079" y="2341"/>
                  </a:cubicBezTo>
                  <a:cubicBezTo>
                    <a:pt x="4820" y="2341"/>
                    <a:pt x="4565" y="2294"/>
                    <a:pt x="4322" y="2205"/>
                  </a:cubicBezTo>
                  <a:cubicBezTo>
                    <a:pt x="4105" y="2118"/>
                    <a:pt x="3899" y="1988"/>
                    <a:pt x="3736" y="1825"/>
                  </a:cubicBezTo>
                  <a:cubicBezTo>
                    <a:pt x="3649" y="1738"/>
                    <a:pt x="3573" y="1652"/>
                    <a:pt x="3508" y="1565"/>
                  </a:cubicBezTo>
                  <a:lnTo>
                    <a:pt x="3508" y="1554"/>
                  </a:lnTo>
                  <a:cubicBezTo>
                    <a:pt x="3465" y="1489"/>
                    <a:pt x="3432" y="1413"/>
                    <a:pt x="3389" y="1337"/>
                  </a:cubicBezTo>
                  <a:close/>
                  <a:moveTo>
                    <a:pt x="12966" y="3508"/>
                  </a:moveTo>
                  <a:cubicBezTo>
                    <a:pt x="12988" y="3563"/>
                    <a:pt x="13009" y="3628"/>
                    <a:pt x="13031" y="3693"/>
                  </a:cubicBezTo>
                  <a:lnTo>
                    <a:pt x="13042" y="3693"/>
                  </a:lnTo>
                  <a:cubicBezTo>
                    <a:pt x="13064" y="3791"/>
                    <a:pt x="13085" y="3867"/>
                    <a:pt x="13009" y="3932"/>
                  </a:cubicBezTo>
                  <a:cubicBezTo>
                    <a:pt x="12955" y="3986"/>
                    <a:pt x="12879" y="4019"/>
                    <a:pt x="12825" y="4073"/>
                  </a:cubicBezTo>
                  <a:cubicBezTo>
                    <a:pt x="12738" y="4138"/>
                    <a:pt x="12673" y="4214"/>
                    <a:pt x="12629" y="4312"/>
                  </a:cubicBezTo>
                  <a:cubicBezTo>
                    <a:pt x="12619" y="4247"/>
                    <a:pt x="12619" y="4193"/>
                    <a:pt x="12629" y="4127"/>
                  </a:cubicBezTo>
                  <a:cubicBezTo>
                    <a:pt x="12651" y="3899"/>
                    <a:pt x="12760" y="3682"/>
                    <a:pt x="12933" y="3519"/>
                  </a:cubicBezTo>
                  <a:lnTo>
                    <a:pt x="12966" y="3508"/>
                  </a:lnTo>
                  <a:close/>
                  <a:moveTo>
                    <a:pt x="13075" y="4041"/>
                  </a:moveTo>
                  <a:cubicBezTo>
                    <a:pt x="13107" y="4073"/>
                    <a:pt x="13151" y="4117"/>
                    <a:pt x="13183" y="4160"/>
                  </a:cubicBezTo>
                  <a:cubicBezTo>
                    <a:pt x="13237" y="4247"/>
                    <a:pt x="13281" y="4334"/>
                    <a:pt x="13324" y="4421"/>
                  </a:cubicBezTo>
                  <a:cubicBezTo>
                    <a:pt x="13389" y="4583"/>
                    <a:pt x="13444" y="4746"/>
                    <a:pt x="13487" y="4909"/>
                  </a:cubicBezTo>
                  <a:cubicBezTo>
                    <a:pt x="13433" y="4931"/>
                    <a:pt x="13368" y="4942"/>
                    <a:pt x="13313" y="4942"/>
                  </a:cubicBezTo>
                  <a:cubicBezTo>
                    <a:pt x="13183" y="4942"/>
                    <a:pt x="13053" y="4898"/>
                    <a:pt x="12944" y="4833"/>
                  </a:cubicBezTo>
                  <a:cubicBezTo>
                    <a:pt x="12814" y="4746"/>
                    <a:pt x="12727" y="4638"/>
                    <a:pt x="12673" y="4507"/>
                  </a:cubicBezTo>
                  <a:cubicBezTo>
                    <a:pt x="12673" y="4464"/>
                    <a:pt x="12684" y="4431"/>
                    <a:pt x="12695" y="4399"/>
                  </a:cubicBezTo>
                  <a:cubicBezTo>
                    <a:pt x="12727" y="4323"/>
                    <a:pt x="12771" y="4258"/>
                    <a:pt x="12836" y="4203"/>
                  </a:cubicBezTo>
                  <a:cubicBezTo>
                    <a:pt x="12901" y="4138"/>
                    <a:pt x="12999" y="4095"/>
                    <a:pt x="13075" y="4041"/>
                  </a:cubicBezTo>
                  <a:close/>
                  <a:moveTo>
                    <a:pt x="2836" y="10941"/>
                  </a:moveTo>
                  <a:cubicBezTo>
                    <a:pt x="3025" y="10941"/>
                    <a:pt x="3211" y="10992"/>
                    <a:pt x="3367" y="11099"/>
                  </a:cubicBezTo>
                  <a:cubicBezTo>
                    <a:pt x="3349" y="11097"/>
                    <a:pt x="3331" y="11097"/>
                    <a:pt x="3314" y="11097"/>
                  </a:cubicBezTo>
                  <a:cubicBezTo>
                    <a:pt x="3191" y="11097"/>
                    <a:pt x="3068" y="11130"/>
                    <a:pt x="2954" y="11196"/>
                  </a:cubicBezTo>
                  <a:cubicBezTo>
                    <a:pt x="2867" y="11240"/>
                    <a:pt x="2791" y="11294"/>
                    <a:pt x="2715" y="11359"/>
                  </a:cubicBezTo>
                  <a:cubicBezTo>
                    <a:pt x="2650" y="11424"/>
                    <a:pt x="2585" y="11511"/>
                    <a:pt x="2487" y="11522"/>
                  </a:cubicBezTo>
                  <a:cubicBezTo>
                    <a:pt x="2482" y="11523"/>
                    <a:pt x="2477" y="11523"/>
                    <a:pt x="2472" y="11523"/>
                  </a:cubicBezTo>
                  <a:cubicBezTo>
                    <a:pt x="2326" y="11523"/>
                    <a:pt x="2200" y="11378"/>
                    <a:pt x="2075" y="11283"/>
                  </a:cubicBezTo>
                  <a:cubicBezTo>
                    <a:pt x="2107" y="11251"/>
                    <a:pt x="2140" y="11218"/>
                    <a:pt x="2172" y="11186"/>
                  </a:cubicBezTo>
                  <a:cubicBezTo>
                    <a:pt x="2313" y="11077"/>
                    <a:pt x="2476" y="11001"/>
                    <a:pt x="2650" y="10958"/>
                  </a:cubicBezTo>
                  <a:cubicBezTo>
                    <a:pt x="2712" y="10947"/>
                    <a:pt x="2774" y="10941"/>
                    <a:pt x="2836" y="10941"/>
                  </a:cubicBezTo>
                  <a:close/>
                  <a:moveTo>
                    <a:pt x="3303" y="11226"/>
                  </a:moveTo>
                  <a:cubicBezTo>
                    <a:pt x="3393" y="11226"/>
                    <a:pt x="3481" y="11247"/>
                    <a:pt x="3562" y="11283"/>
                  </a:cubicBezTo>
                  <a:cubicBezTo>
                    <a:pt x="3584" y="11305"/>
                    <a:pt x="3606" y="11338"/>
                    <a:pt x="3627" y="11370"/>
                  </a:cubicBezTo>
                  <a:cubicBezTo>
                    <a:pt x="3823" y="11663"/>
                    <a:pt x="3834" y="12043"/>
                    <a:pt x="3660" y="12358"/>
                  </a:cubicBezTo>
                  <a:lnTo>
                    <a:pt x="3627" y="12337"/>
                  </a:lnTo>
                  <a:cubicBezTo>
                    <a:pt x="3622" y="12331"/>
                    <a:pt x="3617" y="12328"/>
                    <a:pt x="3611" y="12328"/>
                  </a:cubicBezTo>
                  <a:cubicBezTo>
                    <a:pt x="3606" y="12328"/>
                    <a:pt x="3600" y="12331"/>
                    <a:pt x="3595" y="12337"/>
                  </a:cubicBezTo>
                  <a:cubicBezTo>
                    <a:pt x="3378" y="12239"/>
                    <a:pt x="3160" y="12119"/>
                    <a:pt x="2976" y="11967"/>
                  </a:cubicBezTo>
                  <a:cubicBezTo>
                    <a:pt x="2867" y="11881"/>
                    <a:pt x="2770" y="11794"/>
                    <a:pt x="2683" y="11696"/>
                  </a:cubicBezTo>
                  <a:cubicBezTo>
                    <a:pt x="2650" y="11663"/>
                    <a:pt x="2628" y="11642"/>
                    <a:pt x="2596" y="11620"/>
                  </a:cubicBezTo>
                  <a:cubicBezTo>
                    <a:pt x="2639" y="11598"/>
                    <a:pt x="2672" y="11577"/>
                    <a:pt x="2704" y="11544"/>
                  </a:cubicBezTo>
                  <a:cubicBezTo>
                    <a:pt x="2867" y="11414"/>
                    <a:pt x="3030" y="11262"/>
                    <a:pt x="3247" y="11229"/>
                  </a:cubicBezTo>
                  <a:cubicBezTo>
                    <a:pt x="3266" y="11227"/>
                    <a:pt x="3285" y="11226"/>
                    <a:pt x="3303" y="11226"/>
                  </a:cubicBezTo>
                  <a:close/>
                  <a:moveTo>
                    <a:pt x="6288" y="12510"/>
                  </a:moveTo>
                  <a:lnTo>
                    <a:pt x="6288" y="12510"/>
                  </a:lnTo>
                  <a:cubicBezTo>
                    <a:pt x="6234" y="12576"/>
                    <a:pt x="6190" y="12652"/>
                    <a:pt x="6158" y="12728"/>
                  </a:cubicBezTo>
                  <a:cubicBezTo>
                    <a:pt x="6092" y="12847"/>
                    <a:pt x="6060" y="12999"/>
                    <a:pt x="5951" y="13097"/>
                  </a:cubicBezTo>
                  <a:lnTo>
                    <a:pt x="5962" y="13097"/>
                  </a:lnTo>
                  <a:cubicBezTo>
                    <a:pt x="5875" y="13173"/>
                    <a:pt x="5777" y="13227"/>
                    <a:pt x="5680" y="13270"/>
                  </a:cubicBezTo>
                  <a:cubicBezTo>
                    <a:pt x="5691" y="13238"/>
                    <a:pt x="5691" y="13216"/>
                    <a:pt x="5701" y="13184"/>
                  </a:cubicBezTo>
                  <a:cubicBezTo>
                    <a:pt x="5723" y="13140"/>
                    <a:pt x="5745" y="13097"/>
                    <a:pt x="5767" y="13053"/>
                  </a:cubicBezTo>
                  <a:cubicBezTo>
                    <a:pt x="5799" y="13010"/>
                    <a:pt x="5821" y="12966"/>
                    <a:pt x="5843" y="12912"/>
                  </a:cubicBezTo>
                  <a:cubicBezTo>
                    <a:pt x="5853" y="12901"/>
                    <a:pt x="5864" y="12890"/>
                    <a:pt x="5875" y="12880"/>
                  </a:cubicBezTo>
                  <a:cubicBezTo>
                    <a:pt x="5984" y="12728"/>
                    <a:pt x="6125" y="12597"/>
                    <a:pt x="6288" y="12510"/>
                  </a:cubicBezTo>
                  <a:close/>
                  <a:moveTo>
                    <a:pt x="6893" y="12330"/>
                  </a:moveTo>
                  <a:cubicBezTo>
                    <a:pt x="7397" y="12330"/>
                    <a:pt x="7860" y="12648"/>
                    <a:pt x="8036" y="13140"/>
                  </a:cubicBezTo>
                  <a:cubicBezTo>
                    <a:pt x="7895" y="13173"/>
                    <a:pt x="7754" y="13227"/>
                    <a:pt x="7613" y="13249"/>
                  </a:cubicBezTo>
                  <a:lnTo>
                    <a:pt x="7623" y="13249"/>
                  </a:lnTo>
                  <a:cubicBezTo>
                    <a:pt x="7493" y="13273"/>
                    <a:pt x="7357" y="13285"/>
                    <a:pt x="7223" y="13285"/>
                  </a:cubicBezTo>
                  <a:cubicBezTo>
                    <a:pt x="7179" y="13285"/>
                    <a:pt x="7135" y="13284"/>
                    <a:pt x="7091" y="13281"/>
                  </a:cubicBezTo>
                  <a:cubicBezTo>
                    <a:pt x="6755" y="13260"/>
                    <a:pt x="6429" y="13194"/>
                    <a:pt x="6103" y="13108"/>
                  </a:cubicBezTo>
                  <a:cubicBezTo>
                    <a:pt x="6136" y="13075"/>
                    <a:pt x="6158" y="13032"/>
                    <a:pt x="6168" y="12999"/>
                  </a:cubicBezTo>
                  <a:cubicBezTo>
                    <a:pt x="6223" y="12858"/>
                    <a:pt x="6288" y="12717"/>
                    <a:pt x="6375" y="12586"/>
                  </a:cubicBezTo>
                  <a:cubicBezTo>
                    <a:pt x="6440" y="12510"/>
                    <a:pt x="6516" y="12434"/>
                    <a:pt x="6603" y="12369"/>
                  </a:cubicBezTo>
                  <a:lnTo>
                    <a:pt x="6635" y="12358"/>
                  </a:lnTo>
                  <a:cubicBezTo>
                    <a:pt x="6722" y="12339"/>
                    <a:pt x="6808" y="12330"/>
                    <a:pt x="6893" y="12330"/>
                  </a:cubicBezTo>
                  <a:close/>
                  <a:moveTo>
                    <a:pt x="7651" y="139"/>
                  </a:moveTo>
                  <a:cubicBezTo>
                    <a:pt x="7685" y="139"/>
                    <a:pt x="7719" y="140"/>
                    <a:pt x="7754" y="142"/>
                  </a:cubicBezTo>
                  <a:cubicBezTo>
                    <a:pt x="7982" y="164"/>
                    <a:pt x="8166" y="338"/>
                    <a:pt x="8373" y="425"/>
                  </a:cubicBezTo>
                  <a:cubicBezTo>
                    <a:pt x="8742" y="587"/>
                    <a:pt x="9155" y="577"/>
                    <a:pt x="9556" y="620"/>
                  </a:cubicBezTo>
                  <a:cubicBezTo>
                    <a:pt x="9773" y="631"/>
                    <a:pt x="9991" y="685"/>
                    <a:pt x="10197" y="750"/>
                  </a:cubicBezTo>
                  <a:cubicBezTo>
                    <a:pt x="10436" y="848"/>
                    <a:pt x="10664" y="967"/>
                    <a:pt x="10870" y="1109"/>
                  </a:cubicBezTo>
                  <a:cubicBezTo>
                    <a:pt x="10990" y="1174"/>
                    <a:pt x="11098" y="1261"/>
                    <a:pt x="11185" y="1369"/>
                  </a:cubicBezTo>
                  <a:cubicBezTo>
                    <a:pt x="11239" y="1478"/>
                    <a:pt x="11283" y="1586"/>
                    <a:pt x="11326" y="1706"/>
                  </a:cubicBezTo>
                  <a:cubicBezTo>
                    <a:pt x="11413" y="1912"/>
                    <a:pt x="11576" y="1977"/>
                    <a:pt x="11772" y="2064"/>
                  </a:cubicBezTo>
                  <a:cubicBezTo>
                    <a:pt x="12043" y="2184"/>
                    <a:pt x="12228" y="2444"/>
                    <a:pt x="12401" y="2672"/>
                  </a:cubicBezTo>
                  <a:cubicBezTo>
                    <a:pt x="12586" y="2900"/>
                    <a:pt x="12705" y="3107"/>
                    <a:pt x="12847" y="3324"/>
                  </a:cubicBezTo>
                  <a:cubicBezTo>
                    <a:pt x="12857" y="3356"/>
                    <a:pt x="12847" y="3400"/>
                    <a:pt x="12825" y="3422"/>
                  </a:cubicBezTo>
                  <a:cubicBezTo>
                    <a:pt x="12445" y="3758"/>
                    <a:pt x="12380" y="4323"/>
                    <a:pt x="12662" y="4746"/>
                  </a:cubicBezTo>
                  <a:cubicBezTo>
                    <a:pt x="12814" y="4942"/>
                    <a:pt x="13042" y="5061"/>
                    <a:pt x="13303" y="5072"/>
                  </a:cubicBezTo>
                  <a:cubicBezTo>
                    <a:pt x="13357" y="5072"/>
                    <a:pt x="13422" y="5061"/>
                    <a:pt x="13476" y="5050"/>
                  </a:cubicBezTo>
                  <a:cubicBezTo>
                    <a:pt x="13531" y="5029"/>
                    <a:pt x="13596" y="5018"/>
                    <a:pt x="13650" y="4996"/>
                  </a:cubicBezTo>
                  <a:cubicBezTo>
                    <a:pt x="13683" y="4996"/>
                    <a:pt x="13715" y="5007"/>
                    <a:pt x="13737" y="5018"/>
                  </a:cubicBezTo>
                  <a:cubicBezTo>
                    <a:pt x="13932" y="5376"/>
                    <a:pt x="14139" y="5756"/>
                    <a:pt x="14074" y="6180"/>
                  </a:cubicBezTo>
                  <a:cubicBezTo>
                    <a:pt x="14041" y="6364"/>
                    <a:pt x="13987" y="6549"/>
                    <a:pt x="13965" y="6733"/>
                  </a:cubicBezTo>
                  <a:cubicBezTo>
                    <a:pt x="13943" y="6907"/>
                    <a:pt x="13943" y="7070"/>
                    <a:pt x="13965" y="7244"/>
                  </a:cubicBezTo>
                  <a:cubicBezTo>
                    <a:pt x="13987" y="7613"/>
                    <a:pt x="14030" y="7982"/>
                    <a:pt x="13900" y="8330"/>
                  </a:cubicBezTo>
                  <a:cubicBezTo>
                    <a:pt x="13824" y="8493"/>
                    <a:pt x="13759" y="8655"/>
                    <a:pt x="13715" y="8818"/>
                  </a:cubicBezTo>
                  <a:cubicBezTo>
                    <a:pt x="13694" y="8916"/>
                    <a:pt x="13683" y="9003"/>
                    <a:pt x="13683" y="9090"/>
                  </a:cubicBezTo>
                  <a:cubicBezTo>
                    <a:pt x="13672" y="9198"/>
                    <a:pt x="13628" y="9296"/>
                    <a:pt x="13552" y="9383"/>
                  </a:cubicBezTo>
                  <a:cubicBezTo>
                    <a:pt x="13455" y="9513"/>
                    <a:pt x="13379" y="9665"/>
                    <a:pt x="13335" y="9828"/>
                  </a:cubicBezTo>
                  <a:cubicBezTo>
                    <a:pt x="13303" y="10013"/>
                    <a:pt x="13248" y="10197"/>
                    <a:pt x="13183" y="10371"/>
                  </a:cubicBezTo>
                  <a:cubicBezTo>
                    <a:pt x="13020" y="10751"/>
                    <a:pt x="12684" y="11012"/>
                    <a:pt x="12347" y="11229"/>
                  </a:cubicBezTo>
                  <a:cubicBezTo>
                    <a:pt x="12184" y="11327"/>
                    <a:pt x="12032" y="11435"/>
                    <a:pt x="11891" y="11566"/>
                  </a:cubicBezTo>
                  <a:cubicBezTo>
                    <a:pt x="11826" y="11631"/>
                    <a:pt x="11772" y="11707"/>
                    <a:pt x="11739" y="11783"/>
                  </a:cubicBezTo>
                  <a:cubicBezTo>
                    <a:pt x="11696" y="11881"/>
                    <a:pt x="11652" y="11967"/>
                    <a:pt x="11598" y="12054"/>
                  </a:cubicBezTo>
                  <a:cubicBezTo>
                    <a:pt x="11402" y="12304"/>
                    <a:pt x="10990" y="12250"/>
                    <a:pt x="10729" y="12402"/>
                  </a:cubicBezTo>
                  <a:cubicBezTo>
                    <a:pt x="10544" y="12510"/>
                    <a:pt x="10479" y="12728"/>
                    <a:pt x="10295" y="12847"/>
                  </a:cubicBezTo>
                  <a:cubicBezTo>
                    <a:pt x="10078" y="12956"/>
                    <a:pt x="9850" y="13042"/>
                    <a:pt x="9621" y="13097"/>
                  </a:cubicBezTo>
                  <a:cubicBezTo>
                    <a:pt x="9393" y="13162"/>
                    <a:pt x="9155" y="13216"/>
                    <a:pt x="8927" y="13260"/>
                  </a:cubicBezTo>
                  <a:cubicBezTo>
                    <a:pt x="8720" y="13292"/>
                    <a:pt x="8503" y="13303"/>
                    <a:pt x="8297" y="13346"/>
                  </a:cubicBezTo>
                  <a:lnTo>
                    <a:pt x="8242" y="13346"/>
                  </a:lnTo>
                  <a:cubicBezTo>
                    <a:pt x="8177" y="13336"/>
                    <a:pt x="8177" y="13216"/>
                    <a:pt x="8166" y="13162"/>
                  </a:cubicBezTo>
                  <a:cubicBezTo>
                    <a:pt x="8145" y="13086"/>
                    <a:pt x="8112" y="13021"/>
                    <a:pt x="8080" y="12945"/>
                  </a:cubicBezTo>
                  <a:cubicBezTo>
                    <a:pt x="7960" y="12706"/>
                    <a:pt x="7775" y="12510"/>
                    <a:pt x="7537" y="12380"/>
                  </a:cubicBezTo>
                  <a:cubicBezTo>
                    <a:pt x="7336" y="12271"/>
                    <a:pt x="7117" y="12218"/>
                    <a:pt x="6899" y="12218"/>
                  </a:cubicBezTo>
                  <a:cubicBezTo>
                    <a:pt x="6572" y="12218"/>
                    <a:pt x="6248" y="12337"/>
                    <a:pt x="5995" y="12565"/>
                  </a:cubicBezTo>
                  <a:cubicBezTo>
                    <a:pt x="5875" y="12673"/>
                    <a:pt x="5777" y="12793"/>
                    <a:pt x="5691" y="12934"/>
                  </a:cubicBezTo>
                  <a:cubicBezTo>
                    <a:pt x="5658" y="12988"/>
                    <a:pt x="5636" y="13042"/>
                    <a:pt x="5615" y="13108"/>
                  </a:cubicBezTo>
                  <a:lnTo>
                    <a:pt x="5582" y="13184"/>
                  </a:lnTo>
                  <a:cubicBezTo>
                    <a:pt x="5571" y="13184"/>
                    <a:pt x="5571" y="13194"/>
                    <a:pt x="5571" y="13205"/>
                  </a:cubicBezTo>
                  <a:cubicBezTo>
                    <a:pt x="5560" y="13227"/>
                    <a:pt x="5549" y="13238"/>
                    <a:pt x="5528" y="13260"/>
                  </a:cubicBezTo>
                  <a:lnTo>
                    <a:pt x="5506" y="13270"/>
                  </a:lnTo>
                  <a:lnTo>
                    <a:pt x="5484" y="13281"/>
                  </a:lnTo>
                  <a:cubicBezTo>
                    <a:pt x="5389" y="13297"/>
                    <a:pt x="5299" y="13307"/>
                    <a:pt x="5207" y="13307"/>
                  </a:cubicBezTo>
                  <a:cubicBezTo>
                    <a:pt x="5173" y="13307"/>
                    <a:pt x="5139" y="13306"/>
                    <a:pt x="5104" y="13303"/>
                  </a:cubicBezTo>
                  <a:cubicBezTo>
                    <a:pt x="4920" y="13270"/>
                    <a:pt x="4757" y="13227"/>
                    <a:pt x="4594" y="13151"/>
                  </a:cubicBezTo>
                  <a:cubicBezTo>
                    <a:pt x="4420" y="13086"/>
                    <a:pt x="4257" y="13021"/>
                    <a:pt x="4094" y="12934"/>
                  </a:cubicBezTo>
                  <a:cubicBezTo>
                    <a:pt x="4007" y="12901"/>
                    <a:pt x="3931" y="12858"/>
                    <a:pt x="3855" y="12804"/>
                  </a:cubicBezTo>
                  <a:lnTo>
                    <a:pt x="3758" y="12738"/>
                  </a:lnTo>
                  <a:lnTo>
                    <a:pt x="3736" y="12728"/>
                  </a:lnTo>
                  <a:cubicBezTo>
                    <a:pt x="3693" y="12695"/>
                    <a:pt x="3638" y="12662"/>
                    <a:pt x="3660" y="12608"/>
                  </a:cubicBezTo>
                  <a:cubicBezTo>
                    <a:pt x="3682" y="12565"/>
                    <a:pt x="3703" y="12532"/>
                    <a:pt x="3736" y="12500"/>
                  </a:cubicBezTo>
                  <a:cubicBezTo>
                    <a:pt x="3779" y="12413"/>
                    <a:pt x="3823" y="12315"/>
                    <a:pt x="3855" y="12228"/>
                  </a:cubicBezTo>
                  <a:cubicBezTo>
                    <a:pt x="3953" y="11935"/>
                    <a:pt x="3931" y="11620"/>
                    <a:pt x="3779" y="11348"/>
                  </a:cubicBezTo>
                  <a:cubicBezTo>
                    <a:pt x="3779" y="11348"/>
                    <a:pt x="3779" y="11338"/>
                    <a:pt x="3779" y="11338"/>
                  </a:cubicBezTo>
                  <a:cubicBezTo>
                    <a:pt x="3758" y="11305"/>
                    <a:pt x="3736" y="11283"/>
                    <a:pt x="3714" y="11262"/>
                  </a:cubicBezTo>
                  <a:cubicBezTo>
                    <a:pt x="3519" y="10990"/>
                    <a:pt x="3215" y="10827"/>
                    <a:pt x="2878" y="10816"/>
                  </a:cubicBezTo>
                  <a:cubicBezTo>
                    <a:pt x="2715" y="10816"/>
                    <a:pt x="2552" y="10849"/>
                    <a:pt x="2411" y="10903"/>
                  </a:cubicBezTo>
                  <a:cubicBezTo>
                    <a:pt x="2270" y="10968"/>
                    <a:pt x="2140" y="11066"/>
                    <a:pt x="2020" y="11164"/>
                  </a:cubicBezTo>
                  <a:cubicBezTo>
                    <a:pt x="2000" y="11184"/>
                    <a:pt x="1984" y="11192"/>
                    <a:pt x="1970" y="11192"/>
                  </a:cubicBezTo>
                  <a:cubicBezTo>
                    <a:pt x="1945" y="11192"/>
                    <a:pt x="1924" y="11169"/>
                    <a:pt x="1890" y="11142"/>
                  </a:cubicBezTo>
                  <a:cubicBezTo>
                    <a:pt x="1847" y="11099"/>
                    <a:pt x="1803" y="11044"/>
                    <a:pt x="1760" y="11001"/>
                  </a:cubicBezTo>
                  <a:cubicBezTo>
                    <a:pt x="1684" y="10914"/>
                    <a:pt x="1619" y="10827"/>
                    <a:pt x="1543" y="10730"/>
                  </a:cubicBezTo>
                  <a:cubicBezTo>
                    <a:pt x="1456" y="10588"/>
                    <a:pt x="1336" y="10469"/>
                    <a:pt x="1195" y="10382"/>
                  </a:cubicBezTo>
                  <a:cubicBezTo>
                    <a:pt x="1043" y="10252"/>
                    <a:pt x="945" y="10078"/>
                    <a:pt x="902" y="9883"/>
                  </a:cubicBezTo>
                  <a:cubicBezTo>
                    <a:pt x="869" y="9611"/>
                    <a:pt x="913" y="9350"/>
                    <a:pt x="793" y="9101"/>
                  </a:cubicBezTo>
                  <a:cubicBezTo>
                    <a:pt x="685" y="8840"/>
                    <a:pt x="467" y="8601"/>
                    <a:pt x="478" y="8319"/>
                  </a:cubicBezTo>
                  <a:cubicBezTo>
                    <a:pt x="478" y="8178"/>
                    <a:pt x="522" y="8058"/>
                    <a:pt x="511" y="7928"/>
                  </a:cubicBezTo>
                  <a:cubicBezTo>
                    <a:pt x="500" y="7798"/>
                    <a:pt x="467" y="7656"/>
                    <a:pt x="424" y="7526"/>
                  </a:cubicBezTo>
                  <a:cubicBezTo>
                    <a:pt x="315" y="7255"/>
                    <a:pt x="229" y="6962"/>
                    <a:pt x="163" y="6668"/>
                  </a:cubicBezTo>
                  <a:cubicBezTo>
                    <a:pt x="131" y="6353"/>
                    <a:pt x="120" y="6028"/>
                    <a:pt x="131" y="5713"/>
                  </a:cubicBezTo>
                  <a:cubicBezTo>
                    <a:pt x="120" y="5561"/>
                    <a:pt x="142" y="5409"/>
                    <a:pt x="174" y="5268"/>
                  </a:cubicBezTo>
                  <a:cubicBezTo>
                    <a:pt x="218" y="5126"/>
                    <a:pt x="272" y="4996"/>
                    <a:pt x="359" y="4877"/>
                  </a:cubicBezTo>
                  <a:cubicBezTo>
                    <a:pt x="674" y="4355"/>
                    <a:pt x="1195" y="3997"/>
                    <a:pt x="1499" y="3454"/>
                  </a:cubicBezTo>
                  <a:cubicBezTo>
                    <a:pt x="1629" y="3346"/>
                    <a:pt x="1781" y="3248"/>
                    <a:pt x="1923" y="3139"/>
                  </a:cubicBezTo>
                  <a:cubicBezTo>
                    <a:pt x="2096" y="2976"/>
                    <a:pt x="2227" y="2781"/>
                    <a:pt x="2292" y="2553"/>
                  </a:cubicBezTo>
                  <a:cubicBezTo>
                    <a:pt x="2379" y="2314"/>
                    <a:pt x="2498" y="2075"/>
                    <a:pt x="2672" y="1880"/>
                  </a:cubicBezTo>
                  <a:cubicBezTo>
                    <a:pt x="2770" y="1771"/>
                    <a:pt x="2867" y="1684"/>
                    <a:pt x="2987" y="1597"/>
                  </a:cubicBezTo>
                  <a:cubicBezTo>
                    <a:pt x="3074" y="1521"/>
                    <a:pt x="3193" y="1456"/>
                    <a:pt x="3280" y="1380"/>
                  </a:cubicBezTo>
                  <a:cubicBezTo>
                    <a:pt x="3345" y="1543"/>
                    <a:pt x="3443" y="1684"/>
                    <a:pt x="3551" y="1804"/>
                  </a:cubicBezTo>
                  <a:cubicBezTo>
                    <a:pt x="3693" y="1956"/>
                    <a:pt x="3845" y="2086"/>
                    <a:pt x="4029" y="2195"/>
                  </a:cubicBezTo>
                  <a:cubicBezTo>
                    <a:pt x="4352" y="2380"/>
                    <a:pt x="4719" y="2469"/>
                    <a:pt x="5090" y="2469"/>
                  </a:cubicBezTo>
                  <a:cubicBezTo>
                    <a:pt x="5131" y="2469"/>
                    <a:pt x="5172" y="2468"/>
                    <a:pt x="5213" y="2466"/>
                  </a:cubicBezTo>
                  <a:cubicBezTo>
                    <a:pt x="5419" y="2455"/>
                    <a:pt x="5625" y="2423"/>
                    <a:pt x="5832" y="2357"/>
                  </a:cubicBezTo>
                  <a:cubicBezTo>
                    <a:pt x="6016" y="2325"/>
                    <a:pt x="6190" y="2238"/>
                    <a:pt x="6320" y="2108"/>
                  </a:cubicBezTo>
                  <a:cubicBezTo>
                    <a:pt x="6375" y="2032"/>
                    <a:pt x="6407" y="1956"/>
                    <a:pt x="6407" y="1869"/>
                  </a:cubicBezTo>
                  <a:cubicBezTo>
                    <a:pt x="6440" y="1749"/>
                    <a:pt x="6516" y="1630"/>
                    <a:pt x="6614" y="1554"/>
                  </a:cubicBezTo>
                  <a:cubicBezTo>
                    <a:pt x="6798" y="1402"/>
                    <a:pt x="6950" y="1228"/>
                    <a:pt x="7081" y="1033"/>
                  </a:cubicBezTo>
                  <a:cubicBezTo>
                    <a:pt x="7167" y="848"/>
                    <a:pt x="7189" y="642"/>
                    <a:pt x="7124" y="446"/>
                  </a:cubicBezTo>
                  <a:cubicBezTo>
                    <a:pt x="7113" y="392"/>
                    <a:pt x="7091" y="338"/>
                    <a:pt x="7070" y="283"/>
                  </a:cubicBezTo>
                  <a:cubicBezTo>
                    <a:pt x="7070" y="283"/>
                    <a:pt x="7037" y="229"/>
                    <a:pt x="7037" y="229"/>
                  </a:cubicBezTo>
                  <a:cubicBezTo>
                    <a:pt x="7048" y="218"/>
                    <a:pt x="7157" y="207"/>
                    <a:pt x="7157" y="207"/>
                  </a:cubicBezTo>
                  <a:cubicBezTo>
                    <a:pt x="7319" y="162"/>
                    <a:pt x="7482" y="139"/>
                    <a:pt x="7651" y="139"/>
                  </a:cubicBezTo>
                  <a:close/>
                  <a:moveTo>
                    <a:pt x="7650" y="0"/>
                  </a:moveTo>
                  <a:cubicBezTo>
                    <a:pt x="7609" y="0"/>
                    <a:pt x="7567" y="4"/>
                    <a:pt x="7526" y="12"/>
                  </a:cubicBezTo>
                  <a:lnTo>
                    <a:pt x="7428" y="23"/>
                  </a:lnTo>
                  <a:cubicBezTo>
                    <a:pt x="7298" y="34"/>
                    <a:pt x="7167" y="55"/>
                    <a:pt x="7048" y="88"/>
                  </a:cubicBezTo>
                  <a:cubicBezTo>
                    <a:pt x="6874" y="120"/>
                    <a:pt x="6874" y="120"/>
                    <a:pt x="6928" y="262"/>
                  </a:cubicBezTo>
                  <a:cubicBezTo>
                    <a:pt x="6950" y="305"/>
                    <a:pt x="6961" y="349"/>
                    <a:pt x="6983" y="392"/>
                  </a:cubicBezTo>
                  <a:cubicBezTo>
                    <a:pt x="6923" y="387"/>
                    <a:pt x="6866" y="384"/>
                    <a:pt x="6809" y="384"/>
                  </a:cubicBezTo>
                  <a:cubicBezTo>
                    <a:pt x="6752" y="384"/>
                    <a:pt x="6695" y="387"/>
                    <a:pt x="6635" y="392"/>
                  </a:cubicBezTo>
                  <a:cubicBezTo>
                    <a:pt x="6494" y="392"/>
                    <a:pt x="6353" y="403"/>
                    <a:pt x="6212" y="425"/>
                  </a:cubicBezTo>
                  <a:cubicBezTo>
                    <a:pt x="5919" y="457"/>
                    <a:pt x="5636" y="511"/>
                    <a:pt x="5365" y="598"/>
                  </a:cubicBezTo>
                  <a:cubicBezTo>
                    <a:pt x="5082" y="674"/>
                    <a:pt x="4811" y="772"/>
                    <a:pt x="4550" y="902"/>
                  </a:cubicBezTo>
                  <a:cubicBezTo>
                    <a:pt x="4431" y="957"/>
                    <a:pt x="4301" y="1022"/>
                    <a:pt x="4192" y="1087"/>
                  </a:cubicBezTo>
                  <a:cubicBezTo>
                    <a:pt x="4062" y="1152"/>
                    <a:pt x="3942" y="1228"/>
                    <a:pt x="3845" y="1315"/>
                  </a:cubicBezTo>
                  <a:cubicBezTo>
                    <a:pt x="3779" y="1293"/>
                    <a:pt x="3725" y="1272"/>
                    <a:pt x="3660" y="1261"/>
                  </a:cubicBezTo>
                  <a:cubicBezTo>
                    <a:pt x="3571" y="1234"/>
                    <a:pt x="3481" y="1214"/>
                    <a:pt x="3386" y="1214"/>
                  </a:cubicBezTo>
                  <a:cubicBezTo>
                    <a:pt x="3365" y="1214"/>
                    <a:pt x="3345" y="1215"/>
                    <a:pt x="3323" y="1217"/>
                  </a:cubicBezTo>
                  <a:cubicBezTo>
                    <a:pt x="3318" y="1214"/>
                    <a:pt x="3311" y="1213"/>
                    <a:pt x="3304" y="1213"/>
                  </a:cubicBezTo>
                  <a:cubicBezTo>
                    <a:pt x="3286" y="1213"/>
                    <a:pt x="3266" y="1223"/>
                    <a:pt x="3258" y="1239"/>
                  </a:cubicBezTo>
                  <a:lnTo>
                    <a:pt x="3247" y="1250"/>
                  </a:lnTo>
                  <a:cubicBezTo>
                    <a:pt x="3139" y="1315"/>
                    <a:pt x="3030" y="1391"/>
                    <a:pt x="2922" y="1478"/>
                  </a:cubicBezTo>
                  <a:cubicBezTo>
                    <a:pt x="2824" y="1554"/>
                    <a:pt x="2726" y="1630"/>
                    <a:pt x="2639" y="1728"/>
                  </a:cubicBezTo>
                  <a:cubicBezTo>
                    <a:pt x="2455" y="1912"/>
                    <a:pt x="2303" y="2151"/>
                    <a:pt x="2216" y="2401"/>
                  </a:cubicBezTo>
                  <a:cubicBezTo>
                    <a:pt x="2140" y="2672"/>
                    <a:pt x="1988" y="2900"/>
                    <a:pt x="1771" y="3085"/>
                  </a:cubicBezTo>
                  <a:cubicBezTo>
                    <a:pt x="1640" y="3161"/>
                    <a:pt x="1510" y="3259"/>
                    <a:pt x="1401" y="3378"/>
                  </a:cubicBezTo>
                  <a:lnTo>
                    <a:pt x="1390" y="3389"/>
                  </a:lnTo>
                  <a:cubicBezTo>
                    <a:pt x="1380" y="3411"/>
                    <a:pt x="1358" y="3443"/>
                    <a:pt x="1347" y="3476"/>
                  </a:cubicBezTo>
                  <a:cubicBezTo>
                    <a:pt x="1054" y="3921"/>
                    <a:pt x="620" y="4258"/>
                    <a:pt x="315" y="4692"/>
                  </a:cubicBezTo>
                  <a:cubicBezTo>
                    <a:pt x="163" y="4920"/>
                    <a:pt x="55" y="5170"/>
                    <a:pt x="22" y="5441"/>
                  </a:cubicBezTo>
                  <a:cubicBezTo>
                    <a:pt x="1" y="5756"/>
                    <a:pt x="1" y="6071"/>
                    <a:pt x="22" y="6375"/>
                  </a:cubicBezTo>
                  <a:cubicBezTo>
                    <a:pt x="44" y="6690"/>
                    <a:pt x="109" y="6994"/>
                    <a:pt x="218" y="7287"/>
                  </a:cubicBezTo>
                  <a:cubicBezTo>
                    <a:pt x="272" y="7418"/>
                    <a:pt x="315" y="7570"/>
                    <a:pt x="359" y="7711"/>
                  </a:cubicBezTo>
                  <a:cubicBezTo>
                    <a:pt x="391" y="7863"/>
                    <a:pt x="402" y="8015"/>
                    <a:pt x="370" y="8167"/>
                  </a:cubicBezTo>
                  <a:cubicBezTo>
                    <a:pt x="337" y="8460"/>
                    <a:pt x="446" y="8677"/>
                    <a:pt x="587" y="8927"/>
                  </a:cubicBezTo>
                  <a:cubicBezTo>
                    <a:pt x="663" y="9046"/>
                    <a:pt x="717" y="9177"/>
                    <a:pt x="750" y="9307"/>
                  </a:cubicBezTo>
                  <a:cubicBezTo>
                    <a:pt x="772" y="9459"/>
                    <a:pt x="782" y="9611"/>
                    <a:pt x="772" y="9774"/>
                  </a:cubicBezTo>
                  <a:cubicBezTo>
                    <a:pt x="782" y="9915"/>
                    <a:pt x="815" y="10056"/>
                    <a:pt x="880" y="10176"/>
                  </a:cubicBezTo>
                  <a:cubicBezTo>
                    <a:pt x="989" y="10339"/>
                    <a:pt x="1119" y="10469"/>
                    <a:pt x="1271" y="10588"/>
                  </a:cubicBezTo>
                  <a:lnTo>
                    <a:pt x="1282" y="10621"/>
                  </a:lnTo>
                  <a:cubicBezTo>
                    <a:pt x="1445" y="10860"/>
                    <a:pt x="1629" y="11077"/>
                    <a:pt x="1836" y="11262"/>
                  </a:cubicBezTo>
                  <a:cubicBezTo>
                    <a:pt x="1868" y="11305"/>
                    <a:pt x="1912" y="11327"/>
                    <a:pt x="1966" y="11338"/>
                  </a:cubicBezTo>
                  <a:cubicBezTo>
                    <a:pt x="2064" y="11446"/>
                    <a:pt x="2183" y="11533"/>
                    <a:pt x="2324" y="11609"/>
                  </a:cubicBezTo>
                  <a:cubicBezTo>
                    <a:pt x="2368" y="11620"/>
                    <a:pt x="2400" y="11631"/>
                    <a:pt x="2444" y="11642"/>
                  </a:cubicBezTo>
                  <a:cubicBezTo>
                    <a:pt x="2607" y="11805"/>
                    <a:pt x="2791" y="11967"/>
                    <a:pt x="2976" y="12119"/>
                  </a:cubicBezTo>
                  <a:cubicBezTo>
                    <a:pt x="3160" y="12261"/>
                    <a:pt x="3378" y="12380"/>
                    <a:pt x="3595" y="12456"/>
                  </a:cubicBezTo>
                  <a:lnTo>
                    <a:pt x="3595" y="12467"/>
                  </a:lnTo>
                  <a:cubicBezTo>
                    <a:pt x="3562" y="12532"/>
                    <a:pt x="3497" y="12597"/>
                    <a:pt x="3519" y="12673"/>
                  </a:cubicBezTo>
                  <a:cubicBezTo>
                    <a:pt x="3541" y="12749"/>
                    <a:pt x="3627" y="12804"/>
                    <a:pt x="3682" y="12847"/>
                  </a:cubicBezTo>
                  <a:cubicBezTo>
                    <a:pt x="3942" y="13053"/>
                    <a:pt x="4301" y="13162"/>
                    <a:pt x="4594" y="13270"/>
                  </a:cubicBezTo>
                  <a:cubicBezTo>
                    <a:pt x="4757" y="13346"/>
                    <a:pt x="4941" y="13401"/>
                    <a:pt x="5115" y="13423"/>
                  </a:cubicBezTo>
                  <a:cubicBezTo>
                    <a:pt x="5141" y="13425"/>
                    <a:pt x="5167" y="13427"/>
                    <a:pt x="5193" y="13427"/>
                  </a:cubicBezTo>
                  <a:cubicBezTo>
                    <a:pt x="5264" y="13427"/>
                    <a:pt x="5334" y="13417"/>
                    <a:pt x="5397" y="13401"/>
                  </a:cubicBezTo>
                  <a:cubicBezTo>
                    <a:pt x="5452" y="13401"/>
                    <a:pt x="5495" y="13390"/>
                    <a:pt x="5549" y="13379"/>
                  </a:cubicBezTo>
                  <a:cubicBezTo>
                    <a:pt x="5560" y="13390"/>
                    <a:pt x="5571" y="13390"/>
                    <a:pt x="5582" y="13390"/>
                  </a:cubicBezTo>
                  <a:cubicBezTo>
                    <a:pt x="5745" y="13368"/>
                    <a:pt x="5897" y="13303"/>
                    <a:pt x="6027" y="13184"/>
                  </a:cubicBezTo>
                  <a:cubicBezTo>
                    <a:pt x="6201" y="13260"/>
                    <a:pt x="6386" y="13314"/>
                    <a:pt x="6570" y="13346"/>
                  </a:cubicBezTo>
                  <a:cubicBezTo>
                    <a:pt x="6744" y="13379"/>
                    <a:pt x="6928" y="13401"/>
                    <a:pt x="7113" y="13412"/>
                  </a:cubicBezTo>
                  <a:cubicBezTo>
                    <a:pt x="7276" y="13412"/>
                    <a:pt x="7450" y="13401"/>
                    <a:pt x="7613" y="13368"/>
                  </a:cubicBezTo>
                  <a:cubicBezTo>
                    <a:pt x="7699" y="13357"/>
                    <a:pt x="7786" y="13336"/>
                    <a:pt x="7873" y="13314"/>
                  </a:cubicBezTo>
                  <a:cubicBezTo>
                    <a:pt x="7938" y="13303"/>
                    <a:pt x="8004" y="13281"/>
                    <a:pt x="8058" y="13260"/>
                  </a:cubicBezTo>
                  <a:cubicBezTo>
                    <a:pt x="8080" y="13357"/>
                    <a:pt x="8112" y="13455"/>
                    <a:pt x="8232" y="13466"/>
                  </a:cubicBezTo>
                  <a:cubicBezTo>
                    <a:pt x="8259" y="13469"/>
                    <a:pt x="8287" y="13470"/>
                    <a:pt x="8315" y="13470"/>
                  </a:cubicBezTo>
                  <a:cubicBezTo>
                    <a:pt x="8400" y="13470"/>
                    <a:pt x="8489" y="13458"/>
                    <a:pt x="8579" y="13433"/>
                  </a:cubicBezTo>
                  <a:cubicBezTo>
                    <a:pt x="8666" y="13423"/>
                    <a:pt x="8753" y="13412"/>
                    <a:pt x="8840" y="13401"/>
                  </a:cubicBezTo>
                  <a:cubicBezTo>
                    <a:pt x="9046" y="13368"/>
                    <a:pt x="9263" y="13325"/>
                    <a:pt x="9469" y="13270"/>
                  </a:cubicBezTo>
                  <a:cubicBezTo>
                    <a:pt x="9676" y="13216"/>
                    <a:pt x="9882" y="13151"/>
                    <a:pt x="10078" y="13075"/>
                  </a:cubicBezTo>
                  <a:cubicBezTo>
                    <a:pt x="10262" y="13032"/>
                    <a:pt x="10436" y="12923"/>
                    <a:pt x="10555" y="12771"/>
                  </a:cubicBezTo>
                  <a:cubicBezTo>
                    <a:pt x="10610" y="12684"/>
                    <a:pt x="10675" y="12597"/>
                    <a:pt x="10762" y="12532"/>
                  </a:cubicBezTo>
                  <a:cubicBezTo>
                    <a:pt x="10827" y="12489"/>
                    <a:pt x="10914" y="12456"/>
                    <a:pt x="11001" y="12434"/>
                  </a:cubicBezTo>
                  <a:cubicBezTo>
                    <a:pt x="11163" y="12402"/>
                    <a:pt x="11326" y="12358"/>
                    <a:pt x="11489" y="12293"/>
                  </a:cubicBezTo>
                  <a:cubicBezTo>
                    <a:pt x="11630" y="12228"/>
                    <a:pt x="11739" y="12109"/>
                    <a:pt x="11793" y="11967"/>
                  </a:cubicBezTo>
                  <a:cubicBezTo>
                    <a:pt x="11880" y="11761"/>
                    <a:pt x="12021" y="11587"/>
                    <a:pt x="12206" y="11468"/>
                  </a:cubicBezTo>
                  <a:cubicBezTo>
                    <a:pt x="12542" y="11240"/>
                    <a:pt x="12901" y="11044"/>
                    <a:pt x="13151" y="10708"/>
                  </a:cubicBezTo>
                  <a:cubicBezTo>
                    <a:pt x="13259" y="10556"/>
                    <a:pt x="13335" y="10382"/>
                    <a:pt x="13389" y="10197"/>
                  </a:cubicBezTo>
                  <a:cubicBezTo>
                    <a:pt x="13422" y="10002"/>
                    <a:pt x="13476" y="9817"/>
                    <a:pt x="13542" y="9633"/>
                  </a:cubicBezTo>
                  <a:cubicBezTo>
                    <a:pt x="13628" y="9459"/>
                    <a:pt x="13780" y="9340"/>
                    <a:pt x="13813" y="9144"/>
                  </a:cubicBezTo>
                  <a:cubicBezTo>
                    <a:pt x="13835" y="9046"/>
                    <a:pt x="13824" y="8960"/>
                    <a:pt x="13846" y="8873"/>
                  </a:cubicBezTo>
                  <a:cubicBezTo>
                    <a:pt x="13867" y="8775"/>
                    <a:pt x="13900" y="8666"/>
                    <a:pt x="13943" y="8579"/>
                  </a:cubicBezTo>
                  <a:cubicBezTo>
                    <a:pt x="14019" y="8406"/>
                    <a:pt x="14084" y="8232"/>
                    <a:pt x="14117" y="8047"/>
                  </a:cubicBezTo>
                  <a:cubicBezTo>
                    <a:pt x="14139" y="7863"/>
                    <a:pt x="14139" y="7689"/>
                    <a:pt x="14128" y="7504"/>
                  </a:cubicBezTo>
                  <a:cubicBezTo>
                    <a:pt x="14106" y="7287"/>
                    <a:pt x="14095" y="7081"/>
                    <a:pt x="14095" y="6864"/>
                  </a:cubicBezTo>
                  <a:cubicBezTo>
                    <a:pt x="14128" y="6647"/>
                    <a:pt x="14160" y="6440"/>
                    <a:pt x="14215" y="6223"/>
                  </a:cubicBezTo>
                  <a:cubicBezTo>
                    <a:pt x="14269" y="5832"/>
                    <a:pt x="14171" y="5430"/>
                    <a:pt x="13954" y="5094"/>
                  </a:cubicBezTo>
                  <a:cubicBezTo>
                    <a:pt x="13922" y="5018"/>
                    <a:pt x="13878" y="4953"/>
                    <a:pt x="13813" y="4898"/>
                  </a:cubicBezTo>
                  <a:cubicBezTo>
                    <a:pt x="13813" y="4898"/>
                    <a:pt x="13791" y="4887"/>
                    <a:pt x="13780" y="4887"/>
                  </a:cubicBezTo>
                  <a:cubicBezTo>
                    <a:pt x="13749" y="4872"/>
                    <a:pt x="13717" y="4862"/>
                    <a:pt x="13685" y="4862"/>
                  </a:cubicBezTo>
                  <a:cubicBezTo>
                    <a:pt x="13673" y="4862"/>
                    <a:pt x="13662" y="4863"/>
                    <a:pt x="13650" y="4866"/>
                  </a:cubicBezTo>
                  <a:lnTo>
                    <a:pt x="13607" y="4866"/>
                  </a:lnTo>
                  <a:cubicBezTo>
                    <a:pt x="13574" y="4670"/>
                    <a:pt x="13498" y="4475"/>
                    <a:pt x="13400" y="4290"/>
                  </a:cubicBezTo>
                  <a:cubicBezTo>
                    <a:pt x="13357" y="4160"/>
                    <a:pt x="13270" y="4041"/>
                    <a:pt x="13161" y="3943"/>
                  </a:cubicBezTo>
                  <a:cubicBezTo>
                    <a:pt x="13227" y="3856"/>
                    <a:pt x="13172" y="3736"/>
                    <a:pt x="13151" y="3639"/>
                  </a:cubicBezTo>
                  <a:cubicBezTo>
                    <a:pt x="13118" y="3541"/>
                    <a:pt x="13085" y="3454"/>
                    <a:pt x="13031" y="3367"/>
                  </a:cubicBezTo>
                  <a:cubicBezTo>
                    <a:pt x="12999" y="3259"/>
                    <a:pt x="12944" y="3161"/>
                    <a:pt x="12868" y="3074"/>
                  </a:cubicBezTo>
                  <a:cubicBezTo>
                    <a:pt x="12781" y="2944"/>
                    <a:pt x="12695" y="2813"/>
                    <a:pt x="12597" y="2683"/>
                  </a:cubicBezTo>
                  <a:cubicBezTo>
                    <a:pt x="12445" y="2466"/>
                    <a:pt x="12271" y="2260"/>
                    <a:pt x="12076" y="2086"/>
                  </a:cubicBezTo>
                  <a:cubicBezTo>
                    <a:pt x="11891" y="1923"/>
                    <a:pt x="11587" y="1901"/>
                    <a:pt x="11467" y="1684"/>
                  </a:cubicBezTo>
                  <a:cubicBezTo>
                    <a:pt x="11402" y="1576"/>
                    <a:pt x="11391" y="1456"/>
                    <a:pt x="11337" y="1358"/>
                  </a:cubicBezTo>
                  <a:cubicBezTo>
                    <a:pt x="11283" y="1250"/>
                    <a:pt x="11196" y="1152"/>
                    <a:pt x="11098" y="1087"/>
                  </a:cubicBezTo>
                  <a:cubicBezTo>
                    <a:pt x="10707" y="794"/>
                    <a:pt x="10262" y="598"/>
                    <a:pt x="9795" y="511"/>
                  </a:cubicBezTo>
                  <a:cubicBezTo>
                    <a:pt x="9372" y="446"/>
                    <a:pt x="8927" y="479"/>
                    <a:pt x="8514" y="338"/>
                  </a:cubicBezTo>
                  <a:cubicBezTo>
                    <a:pt x="8275" y="262"/>
                    <a:pt x="8080" y="77"/>
                    <a:pt x="7841" y="23"/>
                  </a:cubicBezTo>
                  <a:cubicBezTo>
                    <a:pt x="7780" y="9"/>
                    <a:pt x="7716" y="0"/>
                    <a:pt x="7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6"/>
            <p:cNvSpPr/>
            <p:nvPr/>
          </p:nvSpPr>
          <p:spPr>
            <a:xfrm>
              <a:off x="11112796" y="3409367"/>
              <a:ext cx="136685" cy="161216"/>
            </a:xfrm>
            <a:custGeom>
              <a:rect b="b" l="l" r="r" t="t"/>
              <a:pathLst>
                <a:path extrusionOk="0" h="1807" w="1532">
                  <a:moveTo>
                    <a:pt x="1141" y="179"/>
                  </a:moveTo>
                  <a:cubicBezTo>
                    <a:pt x="1412" y="407"/>
                    <a:pt x="1423" y="906"/>
                    <a:pt x="1282" y="1199"/>
                  </a:cubicBezTo>
                  <a:cubicBezTo>
                    <a:pt x="1195" y="1384"/>
                    <a:pt x="1054" y="1525"/>
                    <a:pt x="880" y="1612"/>
                  </a:cubicBezTo>
                  <a:lnTo>
                    <a:pt x="815" y="1634"/>
                  </a:lnTo>
                  <a:cubicBezTo>
                    <a:pt x="674" y="1623"/>
                    <a:pt x="543" y="1558"/>
                    <a:pt x="467" y="1438"/>
                  </a:cubicBezTo>
                  <a:cubicBezTo>
                    <a:pt x="326" y="1232"/>
                    <a:pt x="511" y="1069"/>
                    <a:pt x="652" y="939"/>
                  </a:cubicBezTo>
                  <a:cubicBezTo>
                    <a:pt x="750" y="852"/>
                    <a:pt x="826" y="732"/>
                    <a:pt x="858" y="602"/>
                  </a:cubicBezTo>
                  <a:cubicBezTo>
                    <a:pt x="913" y="439"/>
                    <a:pt x="923" y="222"/>
                    <a:pt x="1130" y="179"/>
                  </a:cubicBezTo>
                  <a:close/>
                  <a:moveTo>
                    <a:pt x="989" y="124"/>
                  </a:moveTo>
                  <a:cubicBezTo>
                    <a:pt x="891" y="211"/>
                    <a:pt x="826" y="320"/>
                    <a:pt x="804" y="450"/>
                  </a:cubicBezTo>
                  <a:cubicBezTo>
                    <a:pt x="771" y="580"/>
                    <a:pt x="717" y="711"/>
                    <a:pt x="630" y="819"/>
                  </a:cubicBezTo>
                  <a:cubicBezTo>
                    <a:pt x="543" y="895"/>
                    <a:pt x="457" y="982"/>
                    <a:pt x="391" y="1069"/>
                  </a:cubicBezTo>
                  <a:cubicBezTo>
                    <a:pt x="283" y="1221"/>
                    <a:pt x="305" y="1427"/>
                    <a:pt x="435" y="1547"/>
                  </a:cubicBezTo>
                  <a:cubicBezTo>
                    <a:pt x="489" y="1612"/>
                    <a:pt x="543" y="1655"/>
                    <a:pt x="609" y="1688"/>
                  </a:cubicBezTo>
                  <a:cubicBezTo>
                    <a:pt x="591" y="1690"/>
                    <a:pt x="573" y="1691"/>
                    <a:pt x="556" y="1691"/>
                  </a:cubicBezTo>
                  <a:cubicBezTo>
                    <a:pt x="465" y="1691"/>
                    <a:pt x="376" y="1667"/>
                    <a:pt x="294" y="1612"/>
                  </a:cubicBezTo>
                  <a:cubicBezTo>
                    <a:pt x="142" y="1482"/>
                    <a:pt x="98" y="1275"/>
                    <a:pt x="174" y="1091"/>
                  </a:cubicBezTo>
                  <a:cubicBezTo>
                    <a:pt x="207" y="1004"/>
                    <a:pt x="261" y="917"/>
                    <a:pt x="315" y="841"/>
                  </a:cubicBezTo>
                  <a:cubicBezTo>
                    <a:pt x="337" y="819"/>
                    <a:pt x="359" y="798"/>
                    <a:pt x="381" y="776"/>
                  </a:cubicBezTo>
                  <a:cubicBezTo>
                    <a:pt x="489" y="678"/>
                    <a:pt x="576" y="570"/>
                    <a:pt x="641" y="450"/>
                  </a:cubicBezTo>
                  <a:cubicBezTo>
                    <a:pt x="717" y="309"/>
                    <a:pt x="837" y="124"/>
                    <a:pt x="989" y="124"/>
                  </a:cubicBezTo>
                  <a:close/>
                  <a:moveTo>
                    <a:pt x="988" y="1"/>
                  </a:moveTo>
                  <a:cubicBezTo>
                    <a:pt x="871" y="1"/>
                    <a:pt x="758" y="54"/>
                    <a:pt x="685" y="157"/>
                  </a:cubicBezTo>
                  <a:cubicBezTo>
                    <a:pt x="609" y="255"/>
                    <a:pt x="543" y="352"/>
                    <a:pt x="489" y="461"/>
                  </a:cubicBezTo>
                  <a:cubicBezTo>
                    <a:pt x="446" y="537"/>
                    <a:pt x="391" y="602"/>
                    <a:pt x="337" y="667"/>
                  </a:cubicBezTo>
                  <a:cubicBezTo>
                    <a:pt x="283" y="700"/>
                    <a:pt x="239" y="743"/>
                    <a:pt x="207" y="787"/>
                  </a:cubicBezTo>
                  <a:cubicBezTo>
                    <a:pt x="207" y="787"/>
                    <a:pt x="196" y="798"/>
                    <a:pt x="196" y="798"/>
                  </a:cubicBezTo>
                  <a:cubicBezTo>
                    <a:pt x="163" y="852"/>
                    <a:pt x="131" y="895"/>
                    <a:pt x="98" y="960"/>
                  </a:cubicBezTo>
                  <a:cubicBezTo>
                    <a:pt x="22" y="1102"/>
                    <a:pt x="0" y="1286"/>
                    <a:pt x="44" y="1449"/>
                  </a:cubicBezTo>
                  <a:cubicBezTo>
                    <a:pt x="125" y="1701"/>
                    <a:pt x="339" y="1806"/>
                    <a:pt x="566" y="1806"/>
                  </a:cubicBezTo>
                  <a:cubicBezTo>
                    <a:pt x="671" y="1806"/>
                    <a:pt x="780" y="1784"/>
                    <a:pt x="880" y="1742"/>
                  </a:cubicBezTo>
                  <a:cubicBezTo>
                    <a:pt x="1217" y="1601"/>
                    <a:pt x="1445" y="1297"/>
                    <a:pt x="1488" y="939"/>
                  </a:cubicBezTo>
                  <a:cubicBezTo>
                    <a:pt x="1532" y="635"/>
                    <a:pt x="1445" y="200"/>
                    <a:pt x="1151" y="37"/>
                  </a:cubicBezTo>
                  <a:cubicBezTo>
                    <a:pt x="1099" y="13"/>
                    <a:pt x="1043" y="1"/>
                    <a:pt x="9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6"/>
            <p:cNvSpPr/>
            <p:nvPr/>
          </p:nvSpPr>
          <p:spPr>
            <a:xfrm>
              <a:off x="11946895" y="3665953"/>
              <a:ext cx="250084" cy="274433"/>
            </a:xfrm>
            <a:custGeom>
              <a:rect b="b" l="l" r="r" t="t"/>
              <a:pathLst>
                <a:path extrusionOk="0" h="3076" w="2803">
                  <a:moveTo>
                    <a:pt x="1271" y="137"/>
                  </a:moveTo>
                  <a:cubicBezTo>
                    <a:pt x="1109" y="256"/>
                    <a:pt x="956" y="397"/>
                    <a:pt x="837" y="571"/>
                  </a:cubicBezTo>
                  <a:cubicBezTo>
                    <a:pt x="696" y="712"/>
                    <a:pt x="566" y="875"/>
                    <a:pt x="435" y="1038"/>
                  </a:cubicBezTo>
                  <a:cubicBezTo>
                    <a:pt x="338" y="1168"/>
                    <a:pt x="370" y="1342"/>
                    <a:pt x="392" y="1505"/>
                  </a:cubicBezTo>
                  <a:cubicBezTo>
                    <a:pt x="392" y="1700"/>
                    <a:pt x="435" y="1885"/>
                    <a:pt x="511" y="2070"/>
                  </a:cubicBezTo>
                  <a:cubicBezTo>
                    <a:pt x="587" y="2200"/>
                    <a:pt x="718" y="2298"/>
                    <a:pt x="859" y="2363"/>
                  </a:cubicBezTo>
                  <a:cubicBezTo>
                    <a:pt x="1054" y="2461"/>
                    <a:pt x="1109" y="2656"/>
                    <a:pt x="1228" y="2830"/>
                  </a:cubicBezTo>
                  <a:cubicBezTo>
                    <a:pt x="1239" y="2841"/>
                    <a:pt x="1250" y="2862"/>
                    <a:pt x="1261" y="2873"/>
                  </a:cubicBezTo>
                  <a:cubicBezTo>
                    <a:pt x="1239" y="2862"/>
                    <a:pt x="1217" y="2851"/>
                    <a:pt x="1195" y="2841"/>
                  </a:cubicBezTo>
                  <a:cubicBezTo>
                    <a:pt x="1076" y="2765"/>
                    <a:pt x="989" y="2645"/>
                    <a:pt x="870" y="2558"/>
                  </a:cubicBezTo>
                  <a:cubicBezTo>
                    <a:pt x="815" y="2526"/>
                    <a:pt x="772" y="2493"/>
                    <a:pt x="707" y="2482"/>
                  </a:cubicBezTo>
                  <a:cubicBezTo>
                    <a:pt x="620" y="2471"/>
                    <a:pt x="522" y="2439"/>
                    <a:pt x="435" y="2395"/>
                  </a:cubicBezTo>
                  <a:cubicBezTo>
                    <a:pt x="305" y="2287"/>
                    <a:pt x="262" y="2080"/>
                    <a:pt x="218" y="1918"/>
                  </a:cubicBezTo>
                  <a:cubicBezTo>
                    <a:pt x="175" y="1776"/>
                    <a:pt x="142" y="1624"/>
                    <a:pt x="120" y="1472"/>
                  </a:cubicBezTo>
                  <a:cubicBezTo>
                    <a:pt x="120" y="1385"/>
                    <a:pt x="120" y="1309"/>
                    <a:pt x="131" y="1223"/>
                  </a:cubicBezTo>
                  <a:cubicBezTo>
                    <a:pt x="153" y="1060"/>
                    <a:pt x="218" y="919"/>
                    <a:pt x="327" y="799"/>
                  </a:cubicBezTo>
                  <a:cubicBezTo>
                    <a:pt x="522" y="549"/>
                    <a:pt x="761" y="354"/>
                    <a:pt x="1032" y="202"/>
                  </a:cubicBezTo>
                  <a:cubicBezTo>
                    <a:pt x="1109" y="169"/>
                    <a:pt x="1185" y="148"/>
                    <a:pt x="1271" y="137"/>
                  </a:cubicBezTo>
                  <a:close/>
                  <a:moveTo>
                    <a:pt x="1586" y="158"/>
                  </a:moveTo>
                  <a:cubicBezTo>
                    <a:pt x="1955" y="267"/>
                    <a:pt x="2270" y="495"/>
                    <a:pt x="2488" y="821"/>
                  </a:cubicBezTo>
                  <a:cubicBezTo>
                    <a:pt x="2650" y="1049"/>
                    <a:pt x="2672" y="1353"/>
                    <a:pt x="2520" y="1603"/>
                  </a:cubicBezTo>
                  <a:cubicBezTo>
                    <a:pt x="2466" y="1722"/>
                    <a:pt x="2390" y="1820"/>
                    <a:pt x="2336" y="1928"/>
                  </a:cubicBezTo>
                  <a:cubicBezTo>
                    <a:pt x="2270" y="2048"/>
                    <a:pt x="2227" y="2178"/>
                    <a:pt x="2194" y="2308"/>
                  </a:cubicBezTo>
                  <a:cubicBezTo>
                    <a:pt x="2173" y="2461"/>
                    <a:pt x="2118" y="2591"/>
                    <a:pt x="2042" y="2721"/>
                  </a:cubicBezTo>
                  <a:cubicBezTo>
                    <a:pt x="1945" y="2851"/>
                    <a:pt x="1782" y="2938"/>
                    <a:pt x="1619" y="2949"/>
                  </a:cubicBezTo>
                  <a:lnTo>
                    <a:pt x="1499" y="2949"/>
                  </a:lnTo>
                  <a:cubicBezTo>
                    <a:pt x="1250" y="2808"/>
                    <a:pt x="1228" y="2504"/>
                    <a:pt x="1000" y="2330"/>
                  </a:cubicBezTo>
                  <a:cubicBezTo>
                    <a:pt x="880" y="2232"/>
                    <a:pt x="728" y="2200"/>
                    <a:pt x="642" y="2070"/>
                  </a:cubicBezTo>
                  <a:cubicBezTo>
                    <a:pt x="555" y="1907"/>
                    <a:pt x="511" y="1733"/>
                    <a:pt x="500" y="1559"/>
                  </a:cubicBezTo>
                  <a:cubicBezTo>
                    <a:pt x="479" y="1396"/>
                    <a:pt x="435" y="1223"/>
                    <a:pt x="544" y="1081"/>
                  </a:cubicBezTo>
                  <a:cubicBezTo>
                    <a:pt x="642" y="940"/>
                    <a:pt x="772" y="810"/>
                    <a:pt x="891" y="680"/>
                  </a:cubicBezTo>
                  <a:cubicBezTo>
                    <a:pt x="1000" y="539"/>
                    <a:pt x="1109" y="419"/>
                    <a:pt x="1239" y="310"/>
                  </a:cubicBezTo>
                  <a:cubicBezTo>
                    <a:pt x="1347" y="234"/>
                    <a:pt x="1467" y="180"/>
                    <a:pt x="1586" y="158"/>
                  </a:cubicBezTo>
                  <a:close/>
                  <a:moveTo>
                    <a:pt x="1373" y="0"/>
                  </a:moveTo>
                  <a:cubicBezTo>
                    <a:pt x="1307" y="0"/>
                    <a:pt x="1240" y="6"/>
                    <a:pt x="1174" y="17"/>
                  </a:cubicBezTo>
                  <a:cubicBezTo>
                    <a:pt x="804" y="104"/>
                    <a:pt x="511" y="408"/>
                    <a:pt x="262" y="680"/>
                  </a:cubicBezTo>
                  <a:cubicBezTo>
                    <a:pt x="131" y="810"/>
                    <a:pt x="44" y="973"/>
                    <a:pt x="12" y="1157"/>
                  </a:cubicBezTo>
                  <a:cubicBezTo>
                    <a:pt x="1" y="1201"/>
                    <a:pt x="1" y="1244"/>
                    <a:pt x="1" y="1288"/>
                  </a:cubicBezTo>
                  <a:cubicBezTo>
                    <a:pt x="1" y="1494"/>
                    <a:pt x="33" y="1690"/>
                    <a:pt x="88" y="1874"/>
                  </a:cubicBezTo>
                  <a:cubicBezTo>
                    <a:pt x="120" y="2037"/>
                    <a:pt x="175" y="2200"/>
                    <a:pt x="251" y="2341"/>
                  </a:cubicBezTo>
                  <a:cubicBezTo>
                    <a:pt x="327" y="2471"/>
                    <a:pt x="457" y="2558"/>
                    <a:pt x="609" y="2580"/>
                  </a:cubicBezTo>
                  <a:cubicBezTo>
                    <a:pt x="804" y="2613"/>
                    <a:pt x="902" y="2765"/>
                    <a:pt x="1054" y="2884"/>
                  </a:cubicBezTo>
                  <a:cubicBezTo>
                    <a:pt x="1174" y="2982"/>
                    <a:pt x="1315" y="3047"/>
                    <a:pt x="1456" y="3069"/>
                  </a:cubicBezTo>
                  <a:cubicBezTo>
                    <a:pt x="1490" y="3073"/>
                    <a:pt x="1524" y="3076"/>
                    <a:pt x="1557" y="3076"/>
                  </a:cubicBezTo>
                  <a:cubicBezTo>
                    <a:pt x="1837" y="3076"/>
                    <a:pt x="2101" y="2918"/>
                    <a:pt x="2227" y="2656"/>
                  </a:cubicBezTo>
                  <a:cubicBezTo>
                    <a:pt x="2292" y="2504"/>
                    <a:pt x="2314" y="2330"/>
                    <a:pt x="2368" y="2167"/>
                  </a:cubicBezTo>
                  <a:cubicBezTo>
                    <a:pt x="2433" y="2015"/>
                    <a:pt x="2509" y="1874"/>
                    <a:pt x="2607" y="1733"/>
                  </a:cubicBezTo>
                  <a:cubicBezTo>
                    <a:pt x="2770" y="1483"/>
                    <a:pt x="2802" y="1168"/>
                    <a:pt x="2683" y="897"/>
                  </a:cubicBezTo>
                  <a:cubicBezTo>
                    <a:pt x="2542" y="625"/>
                    <a:pt x="2314" y="386"/>
                    <a:pt x="2053" y="224"/>
                  </a:cubicBezTo>
                  <a:cubicBezTo>
                    <a:pt x="1856" y="78"/>
                    <a:pt x="1619"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6"/>
            <p:cNvSpPr/>
            <p:nvPr/>
          </p:nvSpPr>
          <p:spPr>
            <a:xfrm>
              <a:off x="11725099" y="3962151"/>
              <a:ext cx="175407" cy="176205"/>
            </a:xfrm>
            <a:custGeom>
              <a:rect b="b" l="l" r="r" t="t"/>
              <a:pathLst>
                <a:path extrusionOk="0" h="1975" w="1966">
                  <a:moveTo>
                    <a:pt x="1265" y="297"/>
                  </a:moveTo>
                  <a:cubicBezTo>
                    <a:pt x="1310" y="297"/>
                    <a:pt x="1356" y="308"/>
                    <a:pt x="1401" y="335"/>
                  </a:cubicBezTo>
                  <a:cubicBezTo>
                    <a:pt x="1499" y="454"/>
                    <a:pt x="1586" y="574"/>
                    <a:pt x="1672" y="682"/>
                  </a:cubicBezTo>
                  <a:cubicBezTo>
                    <a:pt x="1803" y="834"/>
                    <a:pt x="1857" y="1041"/>
                    <a:pt x="1803" y="1236"/>
                  </a:cubicBezTo>
                  <a:cubicBezTo>
                    <a:pt x="1781" y="1323"/>
                    <a:pt x="1759" y="1399"/>
                    <a:pt x="1727" y="1486"/>
                  </a:cubicBezTo>
                  <a:cubicBezTo>
                    <a:pt x="1694" y="1595"/>
                    <a:pt x="1640" y="1692"/>
                    <a:pt x="1564" y="1779"/>
                  </a:cubicBezTo>
                  <a:cubicBezTo>
                    <a:pt x="1489" y="1847"/>
                    <a:pt x="1367" y="1857"/>
                    <a:pt x="1248" y="1857"/>
                  </a:cubicBezTo>
                  <a:cubicBezTo>
                    <a:pt x="1196" y="1857"/>
                    <a:pt x="1144" y="1855"/>
                    <a:pt x="1097" y="1855"/>
                  </a:cubicBezTo>
                  <a:cubicBezTo>
                    <a:pt x="1032" y="1790"/>
                    <a:pt x="934" y="1757"/>
                    <a:pt x="858" y="1703"/>
                  </a:cubicBezTo>
                  <a:cubicBezTo>
                    <a:pt x="771" y="1649"/>
                    <a:pt x="695" y="1573"/>
                    <a:pt x="619" y="1486"/>
                  </a:cubicBezTo>
                  <a:cubicBezTo>
                    <a:pt x="554" y="1410"/>
                    <a:pt x="511" y="1323"/>
                    <a:pt x="489" y="1236"/>
                  </a:cubicBezTo>
                  <a:cubicBezTo>
                    <a:pt x="478" y="1139"/>
                    <a:pt x="511" y="1041"/>
                    <a:pt x="587" y="976"/>
                  </a:cubicBezTo>
                  <a:cubicBezTo>
                    <a:pt x="641" y="910"/>
                    <a:pt x="706" y="845"/>
                    <a:pt x="749" y="780"/>
                  </a:cubicBezTo>
                  <a:cubicBezTo>
                    <a:pt x="815" y="704"/>
                    <a:pt x="858" y="617"/>
                    <a:pt x="912" y="530"/>
                  </a:cubicBezTo>
                  <a:cubicBezTo>
                    <a:pt x="994" y="407"/>
                    <a:pt x="1126" y="297"/>
                    <a:pt x="1265" y="297"/>
                  </a:cubicBezTo>
                  <a:close/>
                  <a:moveTo>
                    <a:pt x="1008" y="122"/>
                  </a:moveTo>
                  <a:cubicBezTo>
                    <a:pt x="1084" y="122"/>
                    <a:pt x="1159" y="142"/>
                    <a:pt x="1227" y="183"/>
                  </a:cubicBezTo>
                  <a:cubicBezTo>
                    <a:pt x="1140" y="194"/>
                    <a:pt x="1064" y="216"/>
                    <a:pt x="988" y="270"/>
                  </a:cubicBezTo>
                  <a:cubicBezTo>
                    <a:pt x="880" y="357"/>
                    <a:pt x="793" y="465"/>
                    <a:pt x="739" y="596"/>
                  </a:cubicBezTo>
                  <a:cubicBezTo>
                    <a:pt x="663" y="704"/>
                    <a:pt x="576" y="813"/>
                    <a:pt x="478" y="921"/>
                  </a:cubicBezTo>
                  <a:cubicBezTo>
                    <a:pt x="315" y="1106"/>
                    <a:pt x="348" y="1301"/>
                    <a:pt x="478" y="1486"/>
                  </a:cubicBezTo>
                  <a:cubicBezTo>
                    <a:pt x="587" y="1649"/>
                    <a:pt x="728" y="1779"/>
                    <a:pt x="891" y="1866"/>
                  </a:cubicBezTo>
                  <a:cubicBezTo>
                    <a:pt x="875" y="1867"/>
                    <a:pt x="860" y="1868"/>
                    <a:pt x="845" y="1868"/>
                  </a:cubicBezTo>
                  <a:cubicBezTo>
                    <a:pt x="708" y="1868"/>
                    <a:pt x="575" y="1825"/>
                    <a:pt x="467" y="1747"/>
                  </a:cubicBezTo>
                  <a:cubicBezTo>
                    <a:pt x="293" y="1616"/>
                    <a:pt x="185" y="1421"/>
                    <a:pt x="174" y="1204"/>
                  </a:cubicBezTo>
                  <a:cubicBezTo>
                    <a:pt x="174" y="1128"/>
                    <a:pt x="185" y="1052"/>
                    <a:pt x="207" y="987"/>
                  </a:cubicBezTo>
                  <a:cubicBezTo>
                    <a:pt x="228" y="910"/>
                    <a:pt x="272" y="845"/>
                    <a:pt x="304" y="791"/>
                  </a:cubicBezTo>
                  <a:cubicBezTo>
                    <a:pt x="391" y="574"/>
                    <a:pt x="532" y="389"/>
                    <a:pt x="706" y="237"/>
                  </a:cubicBezTo>
                  <a:cubicBezTo>
                    <a:pt x="795" y="161"/>
                    <a:pt x="902" y="122"/>
                    <a:pt x="1008" y="122"/>
                  </a:cubicBezTo>
                  <a:close/>
                  <a:moveTo>
                    <a:pt x="1011" y="0"/>
                  </a:moveTo>
                  <a:cubicBezTo>
                    <a:pt x="945" y="0"/>
                    <a:pt x="878" y="14"/>
                    <a:pt x="815" y="42"/>
                  </a:cubicBezTo>
                  <a:cubicBezTo>
                    <a:pt x="543" y="150"/>
                    <a:pt x="391" y="389"/>
                    <a:pt x="250" y="639"/>
                  </a:cubicBezTo>
                  <a:cubicBezTo>
                    <a:pt x="0" y="965"/>
                    <a:pt x="11" y="1410"/>
                    <a:pt x="272" y="1714"/>
                  </a:cubicBezTo>
                  <a:cubicBezTo>
                    <a:pt x="413" y="1877"/>
                    <a:pt x="619" y="1975"/>
                    <a:pt x="826" y="1975"/>
                  </a:cubicBezTo>
                  <a:cubicBezTo>
                    <a:pt x="945" y="1975"/>
                    <a:pt x="1064" y="1953"/>
                    <a:pt x="1184" y="1953"/>
                  </a:cubicBezTo>
                  <a:cubicBezTo>
                    <a:pt x="1214" y="1956"/>
                    <a:pt x="1244" y="1957"/>
                    <a:pt x="1273" y="1957"/>
                  </a:cubicBezTo>
                  <a:cubicBezTo>
                    <a:pt x="1362" y="1957"/>
                    <a:pt x="1450" y="1945"/>
                    <a:pt x="1531" y="1920"/>
                  </a:cubicBezTo>
                  <a:cubicBezTo>
                    <a:pt x="1738" y="1844"/>
                    <a:pt x="1825" y="1573"/>
                    <a:pt x="1879" y="1377"/>
                  </a:cubicBezTo>
                  <a:cubicBezTo>
                    <a:pt x="1966" y="1182"/>
                    <a:pt x="1955" y="954"/>
                    <a:pt x="1857" y="758"/>
                  </a:cubicBezTo>
                  <a:cubicBezTo>
                    <a:pt x="1792" y="650"/>
                    <a:pt x="1705" y="552"/>
                    <a:pt x="1629" y="454"/>
                  </a:cubicBezTo>
                  <a:cubicBezTo>
                    <a:pt x="1542" y="368"/>
                    <a:pt x="1477" y="259"/>
                    <a:pt x="1379" y="161"/>
                  </a:cubicBezTo>
                  <a:cubicBezTo>
                    <a:pt x="1284" y="58"/>
                    <a:pt x="1149" y="0"/>
                    <a:pt x="10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6"/>
            <p:cNvSpPr/>
            <p:nvPr/>
          </p:nvSpPr>
          <p:spPr>
            <a:xfrm>
              <a:off x="11592343" y="3165628"/>
              <a:ext cx="391497" cy="397375"/>
            </a:xfrm>
            <a:custGeom>
              <a:rect b="b" l="l" r="r" t="t"/>
              <a:pathLst>
                <a:path extrusionOk="0" h="4454" w="4388">
                  <a:moveTo>
                    <a:pt x="2088" y="133"/>
                  </a:moveTo>
                  <a:cubicBezTo>
                    <a:pt x="2229" y="133"/>
                    <a:pt x="2370" y="159"/>
                    <a:pt x="2498" y="207"/>
                  </a:cubicBezTo>
                  <a:lnTo>
                    <a:pt x="2509" y="207"/>
                  </a:lnTo>
                  <a:cubicBezTo>
                    <a:pt x="2314" y="228"/>
                    <a:pt x="2129" y="283"/>
                    <a:pt x="1955" y="359"/>
                  </a:cubicBezTo>
                  <a:cubicBezTo>
                    <a:pt x="1727" y="467"/>
                    <a:pt x="1510" y="576"/>
                    <a:pt x="1293" y="695"/>
                  </a:cubicBezTo>
                  <a:cubicBezTo>
                    <a:pt x="1086" y="793"/>
                    <a:pt x="902" y="923"/>
                    <a:pt x="739" y="1075"/>
                  </a:cubicBezTo>
                  <a:cubicBezTo>
                    <a:pt x="457" y="1379"/>
                    <a:pt x="381" y="1792"/>
                    <a:pt x="424" y="2194"/>
                  </a:cubicBezTo>
                  <a:cubicBezTo>
                    <a:pt x="457" y="2628"/>
                    <a:pt x="598" y="3041"/>
                    <a:pt x="837" y="3399"/>
                  </a:cubicBezTo>
                  <a:cubicBezTo>
                    <a:pt x="978" y="3595"/>
                    <a:pt x="1173" y="3747"/>
                    <a:pt x="1401" y="3844"/>
                  </a:cubicBezTo>
                  <a:cubicBezTo>
                    <a:pt x="1564" y="3920"/>
                    <a:pt x="1727" y="4007"/>
                    <a:pt x="1879" y="4105"/>
                  </a:cubicBezTo>
                  <a:lnTo>
                    <a:pt x="1792" y="4083"/>
                  </a:lnTo>
                  <a:cubicBezTo>
                    <a:pt x="1391" y="3986"/>
                    <a:pt x="956" y="3975"/>
                    <a:pt x="663" y="3649"/>
                  </a:cubicBezTo>
                  <a:cubicBezTo>
                    <a:pt x="337" y="3258"/>
                    <a:pt x="142" y="2769"/>
                    <a:pt x="120" y="2259"/>
                  </a:cubicBezTo>
                  <a:cubicBezTo>
                    <a:pt x="98" y="1803"/>
                    <a:pt x="218" y="1369"/>
                    <a:pt x="446" y="978"/>
                  </a:cubicBezTo>
                  <a:cubicBezTo>
                    <a:pt x="641" y="750"/>
                    <a:pt x="902" y="565"/>
                    <a:pt x="1184" y="456"/>
                  </a:cubicBezTo>
                  <a:cubicBezTo>
                    <a:pt x="1391" y="337"/>
                    <a:pt x="1608" y="239"/>
                    <a:pt x="1836" y="163"/>
                  </a:cubicBezTo>
                  <a:cubicBezTo>
                    <a:pt x="1918" y="143"/>
                    <a:pt x="2003" y="133"/>
                    <a:pt x="2088" y="133"/>
                  </a:cubicBezTo>
                  <a:close/>
                  <a:moveTo>
                    <a:pt x="2487" y="334"/>
                  </a:moveTo>
                  <a:cubicBezTo>
                    <a:pt x="2657" y="334"/>
                    <a:pt x="2821" y="360"/>
                    <a:pt x="2976" y="424"/>
                  </a:cubicBezTo>
                  <a:cubicBezTo>
                    <a:pt x="3193" y="533"/>
                    <a:pt x="3389" y="685"/>
                    <a:pt x="3573" y="858"/>
                  </a:cubicBezTo>
                  <a:cubicBezTo>
                    <a:pt x="3866" y="1141"/>
                    <a:pt x="4170" y="1553"/>
                    <a:pt x="4225" y="1977"/>
                  </a:cubicBezTo>
                  <a:cubicBezTo>
                    <a:pt x="4236" y="2216"/>
                    <a:pt x="4214" y="2455"/>
                    <a:pt x="4170" y="2693"/>
                  </a:cubicBezTo>
                  <a:cubicBezTo>
                    <a:pt x="4160" y="2921"/>
                    <a:pt x="4116" y="3149"/>
                    <a:pt x="4051" y="3356"/>
                  </a:cubicBezTo>
                  <a:cubicBezTo>
                    <a:pt x="3942" y="3616"/>
                    <a:pt x="3671" y="3649"/>
                    <a:pt x="3443" y="3736"/>
                  </a:cubicBezTo>
                  <a:cubicBezTo>
                    <a:pt x="3226" y="3801"/>
                    <a:pt x="3041" y="3920"/>
                    <a:pt x="2878" y="4083"/>
                  </a:cubicBezTo>
                  <a:cubicBezTo>
                    <a:pt x="2791" y="4170"/>
                    <a:pt x="2715" y="4290"/>
                    <a:pt x="2574" y="4322"/>
                  </a:cubicBezTo>
                  <a:cubicBezTo>
                    <a:pt x="2557" y="4324"/>
                    <a:pt x="2541" y="4325"/>
                    <a:pt x="2524" y="4325"/>
                  </a:cubicBezTo>
                  <a:cubicBezTo>
                    <a:pt x="2443" y="4325"/>
                    <a:pt x="2362" y="4304"/>
                    <a:pt x="2281" y="4268"/>
                  </a:cubicBezTo>
                  <a:lnTo>
                    <a:pt x="2107" y="4192"/>
                  </a:lnTo>
                  <a:cubicBezTo>
                    <a:pt x="1999" y="4062"/>
                    <a:pt x="1868" y="3964"/>
                    <a:pt x="1716" y="3877"/>
                  </a:cubicBezTo>
                  <a:cubicBezTo>
                    <a:pt x="1521" y="3801"/>
                    <a:pt x="1336" y="3692"/>
                    <a:pt x="1152" y="3584"/>
                  </a:cubicBezTo>
                  <a:cubicBezTo>
                    <a:pt x="815" y="3312"/>
                    <a:pt x="652" y="2878"/>
                    <a:pt x="576" y="2465"/>
                  </a:cubicBezTo>
                  <a:cubicBezTo>
                    <a:pt x="500" y="2096"/>
                    <a:pt x="468" y="1673"/>
                    <a:pt x="674" y="1336"/>
                  </a:cubicBezTo>
                  <a:cubicBezTo>
                    <a:pt x="902" y="967"/>
                    <a:pt x="1358" y="793"/>
                    <a:pt x="1727" y="598"/>
                  </a:cubicBezTo>
                  <a:cubicBezTo>
                    <a:pt x="1933" y="478"/>
                    <a:pt x="2161" y="391"/>
                    <a:pt x="2390" y="337"/>
                  </a:cubicBezTo>
                  <a:cubicBezTo>
                    <a:pt x="2422" y="335"/>
                    <a:pt x="2455" y="334"/>
                    <a:pt x="2487" y="334"/>
                  </a:cubicBezTo>
                  <a:close/>
                  <a:moveTo>
                    <a:pt x="2020" y="0"/>
                  </a:moveTo>
                  <a:cubicBezTo>
                    <a:pt x="1727" y="11"/>
                    <a:pt x="1477" y="174"/>
                    <a:pt x="1217" y="294"/>
                  </a:cubicBezTo>
                  <a:cubicBezTo>
                    <a:pt x="891" y="446"/>
                    <a:pt x="457" y="652"/>
                    <a:pt x="283" y="989"/>
                  </a:cubicBezTo>
                  <a:cubicBezTo>
                    <a:pt x="218" y="1097"/>
                    <a:pt x="174" y="1206"/>
                    <a:pt x="153" y="1325"/>
                  </a:cubicBezTo>
                  <a:lnTo>
                    <a:pt x="153" y="1336"/>
                  </a:lnTo>
                  <a:cubicBezTo>
                    <a:pt x="66" y="1575"/>
                    <a:pt x="11" y="1825"/>
                    <a:pt x="11" y="2085"/>
                  </a:cubicBezTo>
                  <a:cubicBezTo>
                    <a:pt x="1" y="2563"/>
                    <a:pt x="131" y="3041"/>
                    <a:pt x="381" y="3454"/>
                  </a:cubicBezTo>
                  <a:cubicBezTo>
                    <a:pt x="489" y="3660"/>
                    <a:pt x="663" y="3834"/>
                    <a:pt x="869" y="3953"/>
                  </a:cubicBezTo>
                  <a:cubicBezTo>
                    <a:pt x="1054" y="4040"/>
                    <a:pt x="1260" y="4105"/>
                    <a:pt x="1467" y="4138"/>
                  </a:cubicBezTo>
                  <a:cubicBezTo>
                    <a:pt x="1695" y="4170"/>
                    <a:pt x="1912" y="4235"/>
                    <a:pt x="2129" y="4333"/>
                  </a:cubicBezTo>
                  <a:cubicBezTo>
                    <a:pt x="2252" y="4390"/>
                    <a:pt x="2380" y="4454"/>
                    <a:pt x="2515" y="4454"/>
                  </a:cubicBezTo>
                  <a:cubicBezTo>
                    <a:pt x="2560" y="4454"/>
                    <a:pt x="2605" y="4447"/>
                    <a:pt x="2650" y="4431"/>
                  </a:cubicBezTo>
                  <a:cubicBezTo>
                    <a:pt x="2748" y="4387"/>
                    <a:pt x="2846" y="4322"/>
                    <a:pt x="2911" y="4235"/>
                  </a:cubicBezTo>
                  <a:cubicBezTo>
                    <a:pt x="3019" y="4116"/>
                    <a:pt x="3150" y="4018"/>
                    <a:pt x="3291" y="3942"/>
                  </a:cubicBezTo>
                  <a:cubicBezTo>
                    <a:pt x="3519" y="3823"/>
                    <a:pt x="3812" y="3801"/>
                    <a:pt x="4007" y="3638"/>
                  </a:cubicBezTo>
                  <a:cubicBezTo>
                    <a:pt x="4160" y="3475"/>
                    <a:pt x="4246" y="3269"/>
                    <a:pt x="4257" y="3052"/>
                  </a:cubicBezTo>
                  <a:cubicBezTo>
                    <a:pt x="4290" y="2780"/>
                    <a:pt x="4322" y="2520"/>
                    <a:pt x="4344" y="2248"/>
                  </a:cubicBezTo>
                  <a:cubicBezTo>
                    <a:pt x="4388" y="1781"/>
                    <a:pt x="4160" y="1347"/>
                    <a:pt x="3866" y="989"/>
                  </a:cubicBezTo>
                  <a:cubicBezTo>
                    <a:pt x="3573" y="630"/>
                    <a:pt x="3193" y="348"/>
                    <a:pt x="2759" y="174"/>
                  </a:cubicBezTo>
                  <a:cubicBezTo>
                    <a:pt x="2531" y="66"/>
                    <a:pt x="2270" y="11"/>
                    <a:pt x="20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6"/>
            <p:cNvSpPr/>
            <p:nvPr/>
          </p:nvSpPr>
          <p:spPr>
            <a:xfrm>
              <a:off x="11290072" y="3564603"/>
              <a:ext cx="464122" cy="436987"/>
            </a:xfrm>
            <a:custGeom>
              <a:rect b="b" l="l" r="r" t="t"/>
              <a:pathLst>
                <a:path extrusionOk="0" h="4898" w="5202">
                  <a:moveTo>
                    <a:pt x="2627" y="133"/>
                  </a:moveTo>
                  <a:cubicBezTo>
                    <a:pt x="2711" y="133"/>
                    <a:pt x="2795" y="143"/>
                    <a:pt x="2878" y="165"/>
                  </a:cubicBezTo>
                  <a:cubicBezTo>
                    <a:pt x="3009" y="209"/>
                    <a:pt x="3139" y="252"/>
                    <a:pt x="3269" y="317"/>
                  </a:cubicBezTo>
                  <a:cubicBezTo>
                    <a:pt x="3229" y="314"/>
                    <a:pt x="3188" y="313"/>
                    <a:pt x="3148" y="313"/>
                  </a:cubicBezTo>
                  <a:cubicBezTo>
                    <a:pt x="2904" y="313"/>
                    <a:pt x="2656" y="368"/>
                    <a:pt x="2433" y="480"/>
                  </a:cubicBezTo>
                  <a:cubicBezTo>
                    <a:pt x="2183" y="599"/>
                    <a:pt x="1999" y="817"/>
                    <a:pt x="1760" y="947"/>
                  </a:cubicBezTo>
                  <a:cubicBezTo>
                    <a:pt x="1553" y="1066"/>
                    <a:pt x="1315" y="1153"/>
                    <a:pt x="1217" y="1381"/>
                  </a:cubicBezTo>
                  <a:cubicBezTo>
                    <a:pt x="1184" y="1490"/>
                    <a:pt x="1152" y="1588"/>
                    <a:pt x="1141" y="1696"/>
                  </a:cubicBezTo>
                  <a:cubicBezTo>
                    <a:pt x="1108" y="1848"/>
                    <a:pt x="1054" y="1989"/>
                    <a:pt x="989" y="2120"/>
                  </a:cubicBezTo>
                  <a:cubicBezTo>
                    <a:pt x="869" y="2337"/>
                    <a:pt x="663" y="2489"/>
                    <a:pt x="663" y="2750"/>
                  </a:cubicBezTo>
                  <a:cubicBezTo>
                    <a:pt x="674" y="2988"/>
                    <a:pt x="750" y="3216"/>
                    <a:pt x="858" y="3423"/>
                  </a:cubicBezTo>
                  <a:cubicBezTo>
                    <a:pt x="956" y="3629"/>
                    <a:pt x="1097" y="3835"/>
                    <a:pt x="1249" y="4020"/>
                  </a:cubicBezTo>
                  <a:cubicBezTo>
                    <a:pt x="1434" y="4226"/>
                    <a:pt x="1640" y="4400"/>
                    <a:pt x="1868" y="4541"/>
                  </a:cubicBezTo>
                  <a:cubicBezTo>
                    <a:pt x="1944" y="4596"/>
                    <a:pt x="2031" y="4639"/>
                    <a:pt x="2118" y="4682"/>
                  </a:cubicBezTo>
                  <a:cubicBezTo>
                    <a:pt x="1966" y="4650"/>
                    <a:pt x="1814" y="4617"/>
                    <a:pt x="1662" y="4585"/>
                  </a:cubicBezTo>
                  <a:cubicBezTo>
                    <a:pt x="1510" y="4563"/>
                    <a:pt x="1358" y="4498"/>
                    <a:pt x="1217" y="4422"/>
                  </a:cubicBezTo>
                  <a:cubicBezTo>
                    <a:pt x="1087" y="4324"/>
                    <a:pt x="967" y="4205"/>
                    <a:pt x="869" y="4085"/>
                  </a:cubicBezTo>
                  <a:cubicBezTo>
                    <a:pt x="696" y="3879"/>
                    <a:pt x="554" y="3673"/>
                    <a:pt x="424" y="3444"/>
                  </a:cubicBezTo>
                  <a:lnTo>
                    <a:pt x="381" y="3336"/>
                  </a:lnTo>
                  <a:cubicBezTo>
                    <a:pt x="272" y="3119"/>
                    <a:pt x="153" y="2891"/>
                    <a:pt x="174" y="2641"/>
                  </a:cubicBezTo>
                  <a:cubicBezTo>
                    <a:pt x="207" y="2402"/>
                    <a:pt x="316" y="2185"/>
                    <a:pt x="468" y="2000"/>
                  </a:cubicBezTo>
                  <a:cubicBezTo>
                    <a:pt x="620" y="1783"/>
                    <a:pt x="761" y="1555"/>
                    <a:pt x="869" y="1305"/>
                  </a:cubicBezTo>
                  <a:cubicBezTo>
                    <a:pt x="913" y="1186"/>
                    <a:pt x="967" y="1066"/>
                    <a:pt x="1032" y="958"/>
                  </a:cubicBezTo>
                  <a:cubicBezTo>
                    <a:pt x="1141" y="828"/>
                    <a:pt x="1271" y="730"/>
                    <a:pt x="1423" y="665"/>
                  </a:cubicBezTo>
                  <a:cubicBezTo>
                    <a:pt x="1662" y="534"/>
                    <a:pt x="1901" y="382"/>
                    <a:pt x="2151" y="263"/>
                  </a:cubicBezTo>
                  <a:cubicBezTo>
                    <a:pt x="2295" y="176"/>
                    <a:pt x="2460" y="133"/>
                    <a:pt x="2627" y="133"/>
                  </a:cubicBezTo>
                  <a:close/>
                  <a:moveTo>
                    <a:pt x="3157" y="441"/>
                  </a:moveTo>
                  <a:cubicBezTo>
                    <a:pt x="3344" y="441"/>
                    <a:pt x="3533" y="475"/>
                    <a:pt x="3714" y="545"/>
                  </a:cubicBezTo>
                  <a:lnTo>
                    <a:pt x="3736" y="545"/>
                  </a:lnTo>
                  <a:cubicBezTo>
                    <a:pt x="3921" y="632"/>
                    <a:pt x="4084" y="741"/>
                    <a:pt x="4246" y="871"/>
                  </a:cubicBezTo>
                  <a:cubicBezTo>
                    <a:pt x="4464" y="1056"/>
                    <a:pt x="4637" y="1294"/>
                    <a:pt x="4746" y="1555"/>
                  </a:cubicBezTo>
                  <a:cubicBezTo>
                    <a:pt x="4963" y="2044"/>
                    <a:pt x="5039" y="2576"/>
                    <a:pt x="4985" y="3119"/>
                  </a:cubicBezTo>
                  <a:cubicBezTo>
                    <a:pt x="4952" y="3379"/>
                    <a:pt x="4844" y="3640"/>
                    <a:pt x="4681" y="3846"/>
                  </a:cubicBezTo>
                  <a:cubicBezTo>
                    <a:pt x="4496" y="4042"/>
                    <a:pt x="4268" y="4172"/>
                    <a:pt x="4008" y="4237"/>
                  </a:cubicBezTo>
                  <a:cubicBezTo>
                    <a:pt x="3779" y="4291"/>
                    <a:pt x="3551" y="4389"/>
                    <a:pt x="3345" y="4530"/>
                  </a:cubicBezTo>
                  <a:cubicBezTo>
                    <a:pt x="3258" y="4606"/>
                    <a:pt x="3150" y="4682"/>
                    <a:pt x="3041" y="4748"/>
                  </a:cubicBezTo>
                  <a:cubicBezTo>
                    <a:pt x="2966" y="4781"/>
                    <a:pt x="2879" y="4798"/>
                    <a:pt x="2792" y="4798"/>
                  </a:cubicBezTo>
                  <a:cubicBezTo>
                    <a:pt x="2740" y="4798"/>
                    <a:pt x="2688" y="4792"/>
                    <a:pt x="2639" y="4780"/>
                  </a:cubicBezTo>
                  <a:lnTo>
                    <a:pt x="2618" y="4780"/>
                  </a:lnTo>
                  <a:cubicBezTo>
                    <a:pt x="2422" y="4672"/>
                    <a:pt x="2216" y="4606"/>
                    <a:pt x="2010" y="4498"/>
                  </a:cubicBezTo>
                  <a:cubicBezTo>
                    <a:pt x="1814" y="4378"/>
                    <a:pt x="1629" y="4248"/>
                    <a:pt x="1467" y="4085"/>
                  </a:cubicBezTo>
                  <a:cubicBezTo>
                    <a:pt x="1152" y="3770"/>
                    <a:pt x="913" y="3379"/>
                    <a:pt x="804" y="2945"/>
                  </a:cubicBezTo>
                  <a:cubicBezTo>
                    <a:pt x="772" y="2836"/>
                    <a:pt x="772" y="2728"/>
                    <a:pt x="804" y="2619"/>
                  </a:cubicBezTo>
                  <a:cubicBezTo>
                    <a:pt x="858" y="2500"/>
                    <a:pt x="934" y="2380"/>
                    <a:pt x="1021" y="2283"/>
                  </a:cubicBezTo>
                  <a:cubicBezTo>
                    <a:pt x="1141" y="2098"/>
                    <a:pt x="1228" y="1892"/>
                    <a:pt x="1271" y="1675"/>
                  </a:cubicBezTo>
                  <a:cubicBezTo>
                    <a:pt x="1271" y="1566"/>
                    <a:pt x="1315" y="1446"/>
                    <a:pt x="1369" y="1349"/>
                  </a:cubicBezTo>
                  <a:cubicBezTo>
                    <a:pt x="1467" y="1251"/>
                    <a:pt x="1575" y="1175"/>
                    <a:pt x="1705" y="1121"/>
                  </a:cubicBezTo>
                  <a:cubicBezTo>
                    <a:pt x="1792" y="1066"/>
                    <a:pt x="1890" y="1012"/>
                    <a:pt x="1977" y="958"/>
                  </a:cubicBezTo>
                  <a:cubicBezTo>
                    <a:pt x="2086" y="882"/>
                    <a:pt x="2172" y="784"/>
                    <a:pt x="2292" y="708"/>
                  </a:cubicBezTo>
                  <a:cubicBezTo>
                    <a:pt x="2548" y="533"/>
                    <a:pt x="2850" y="441"/>
                    <a:pt x="3157" y="441"/>
                  </a:cubicBezTo>
                  <a:close/>
                  <a:moveTo>
                    <a:pt x="2583" y="1"/>
                  </a:moveTo>
                  <a:cubicBezTo>
                    <a:pt x="2562" y="1"/>
                    <a:pt x="2541" y="1"/>
                    <a:pt x="2520" y="2"/>
                  </a:cubicBezTo>
                  <a:cubicBezTo>
                    <a:pt x="2238" y="13"/>
                    <a:pt x="1977" y="198"/>
                    <a:pt x="1738" y="339"/>
                  </a:cubicBezTo>
                  <a:lnTo>
                    <a:pt x="1325" y="567"/>
                  </a:lnTo>
                  <a:cubicBezTo>
                    <a:pt x="1184" y="632"/>
                    <a:pt x="1054" y="719"/>
                    <a:pt x="956" y="838"/>
                  </a:cubicBezTo>
                  <a:cubicBezTo>
                    <a:pt x="869" y="969"/>
                    <a:pt x="804" y="1099"/>
                    <a:pt x="750" y="1251"/>
                  </a:cubicBezTo>
                  <a:cubicBezTo>
                    <a:pt x="674" y="1414"/>
                    <a:pt x="587" y="1577"/>
                    <a:pt x="489" y="1729"/>
                  </a:cubicBezTo>
                  <a:cubicBezTo>
                    <a:pt x="337" y="1968"/>
                    <a:pt x="142" y="2196"/>
                    <a:pt x="77" y="2478"/>
                  </a:cubicBezTo>
                  <a:cubicBezTo>
                    <a:pt x="1" y="2750"/>
                    <a:pt x="98" y="3054"/>
                    <a:pt x="240" y="3303"/>
                  </a:cubicBezTo>
                  <a:cubicBezTo>
                    <a:pt x="370" y="3586"/>
                    <a:pt x="533" y="3846"/>
                    <a:pt x="739" y="4085"/>
                  </a:cubicBezTo>
                  <a:cubicBezTo>
                    <a:pt x="880" y="4259"/>
                    <a:pt x="1043" y="4422"/>
                    <a:pt x="1239" y="4541"/>
                  </a:cubicBezTo>
                  <a:cubicBezTo>
                    <a:pt x="1499" y="4693"/>
                    <a:pt x="1825" y="4715"/>
                    <a:pt x="2118" y="4780"/>
                  </a:cubicBezTo>
                  <a:lnTo>
                    <a:pt x="2574" y="4867"/>
                  </a:lnTo>
                  <a:cubicBezTo>
                    <a:pt x="2650" y="4886"/>
                    <a:pt x="2729" y="4898"/>
                    <a:pt x="2810" y="4898"/>
                  </a:cubicBezTo>
                  <a:cubicBezTo>
                    <a:pt x="2869" y="4898"/>
                    <a:pt x="2928" y="4891"/>
                    <a:pt x="2987" y="4878"/>
                  </a:cubicBezTo>
                  <a:cubicBezTo>
                    <a:pt x="3247" y="4802"/>
                    <a:pt x="3421" y="4563"/>
                    <a:pt x="3682" y="4454"/>
                  </a:cubicBezTo>
                  <a:cubicBezTo>
                    <a:pt x="3942" y="4346"/>
                    <a:pt x="4225" y="4313"/>
                    <a:pt x="4464" y="4172"/>
                  </a:cubicBezTo>
                  <a:cubicBezTo>
                    <a:pt x="4692" y="4031"/>
                    <a:pt x="4876" y="3825"/>
                    <a:pt x="4985" y="3575"/>
                  </a:cubicBezTo>
                  <a:cubicBezTo>
                    <a:pt x="5202" y="3064"/>
                    <a:pt x="5137" y="2445"/>
                    <a:pt x="5007" y="1924"/>
                  </a:cubicBezTo>
                  <a:cubicBezTo>
                    <a:pt x="4941" y="1642"/>
                    <a:pt x="4822" y="1370"/>
                    <a:pt x="4659" y="1121"/>
                  </a:cubicBezTo>
                  <a:cubicBezTo>
                    <a:pt x="4474" y="882"/>
                    <a:pt x="4257" y="675"/>
                    <a:pt x="3997" y="534"/>
                  </a:cubicBezTo>
                  <a:cubicBezTo>
                    <a:pt x="3747" y="393"/>
                    <a:pt x="3486" y="263"/>
                    <a:pt x="3226" y="154"/>
                  </a:cubicBezTo>
                  <a:cubicBezTo>
                    <a:pt x="3027" y="55"/>
                    <a:pt x="2810" y="1"/>
                    <a:pt x="2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6"/>
            <p:cNvSpPr/>
            <p:nvPr/>
          </p:nvSpPr>
          <p:spPr>
            <a:xfrm>
              <a:off x="11938508" y="3874362"/>
              <a:ext cx="123837" cy="86095"/>
            </a:xfrm>
            <a:custGeom>
              <a:rect b="b" l="l" r="r" t="t"/>
              <a:pathLst>
                <a:path extrusionOk="0" h="965" w="1388">
                  <a:moveTo>
                    <a:pt x="28" y="1"/>
                  </a:moveTo>
                  <a:cubicBezTo>
                    <a:pt x="15" y="1"/>
                    <a:pt x="0" y="11"/>
                    <a:pt x="8" y="27"/>
                  </a:cubicBezTo>
                  <a:cubicBezTo>
                    <a:pt x="62" y="146"/>
                    <a:pt x="117" y="342"/>
                    <a:pt x="247" y="407"/>
                  </a:cubicBezTo>
                  <a:cubicBezTo>
                    <a:pt x="312" y="429"/>
                    <a:pt x="377" y="450"/>
                    <a:pt x="453" y="450"/>
                  </a:cubicBezTo>
                  <a:cubicBezTo>
                    <a:pt x="540" y="472"/>
                    <a:pt x="627" y="515"/>
                    <a:pt x="692" y="570"/>
                  </a:cubicBezTo>
                  <a:cubicBezTo>
                    <a:pt x="865" y="704"/>
                    <a:pt x="1037" y="965"/>
                    <a:pt x="1269" y="965"/>
                  </a:cubicBezTo>
                  <a:cubicBezTo>
                    <a:pt x="1300" y="965"/>
                    <a:pt x="1332" y="960"/>
                    <a:pt x="1365" y="950"/>
                  </a:cubicBezTo>
                  <a:cubicBezTo>
                    <a:pt x="1387" y="950"/>
                    <a:pt x="1387" y="917"/>
                    <a:pt x="1365" y="906"/>
                  </a:cubicBezTo>
                  <a:cubicBezTo>
                    <a:pt x="1061" y="895"/>
                    <a:pt x="920" y="635"/>
                    <a:pt x="692" y="483"/>
                  </a:cubicBezTo>
                  <a:cubicBezTo>
                    <a:pt x="605" y="418"/>
                    <a:pt x="497" y="385"/>
                    <a:pt x="388" y="374"/>
                  </a:cubicBezTo>
                  <a:cubicBezTo>
                    <a:pt x="301" y="363"/>
                    <a:pt x="214" y="309"/>
                    <a:pt x="171" y="222"/>
                  </a:cubicBezTo>
                  <a:cubicBezTo>
                    <a:pt x="127" y="157"/>
                    <a:pt x="84" y="81"/>
                    <a:pt x="41" y="5"/>
                  </a:cubicBezTo>
                  <a:cubicBezTo>
                    <a:pt x="38" y="2"/>
                    <a:pt x="33" y="1"/>
                    <a:pt x="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6"/>
            <p:cNvSpPr/>
            <p:nvPr/>
          </p:nvSpPr>
          <p:spPr>
            <a:xfrm>
              <a:off x="11915936" y="3773548"/>
              <a:ext cx="17219" cy="70214"/>
            </a:xfrm>
            <a:custGeom>
              <a:rect b="b" l="l" r="r" t="t"/>
              <a:pathLst>
                <a:path extrusionOk="0" h="787" w="193">
                  <a:moveTo>
                    <a:pt x="81" y="0"/>
                  </a:moveTo>
                  <a:cubicBezTo>
                    <a:pt x="71" y="0"/>
                    <a:pt x="60" y="6"/>
                    <a:pt x="55" y="17"/>
                  </a:cubicBezTo>
                  <a:cubicBezTo>
                    <a:pt x="0" y="277"/>
                    <a:pt x="33" y="549"/>
                    <a:pt x="163" y="777"/>
                  </a:cubicBezTo>
                  <a:cubicBezTo>
                    <a:pt x="167" y="783"/>
                    <a:pt x="171" y="786"/>
                    <a:pt x="175" y="786"/>
                  </a:cubicBezTo>
                  <a:cubicBezTo>
                    <a:pt x="185" y="786"/>
                    <a:pt x="193" y="773"/>
                    <a:pt x="185" y="766"/>
                  </a:cubicBezTo>
                  <a:cubicBezTo>
                    <a:pt x="152" y="636"/>
                    <a:pt x="120" y="505"/>
                    <a:pt x="109" y="375"/>
                  </a:cubicBezTo>
                  <a:cubicBezTo>
                    <a:pt x="98" y="256"/>
                    <a:pt x="109" y="136"/>
                    <a:pt x="98" y="17"/>
                  </a:cubicBezTo>
                  <a:cubicBezTo>
                    <a:pt x="98" y="6"/>
                    <a:pt x="90" y="0"/>
                    <a:pt x="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6"/>
            <p:cNvSpPr/>
            <p:nvPr/>
          </p:nvSpPr>
          <p:spPr>
            <a:xfrm>
              <a:off x="11898449" y="3797190"/>
              <a:ext cx="9814" cy="29085"/>
            </a:xfrm>
            <a:custGeom>
              <a:rect b="b" l="l" r="r" t="t"/>
              <a:pathLst>
                <a:path extrusionOk="0" h="326" w="110">
                  <a:moveTo>
                    <a:pt x="58" y="0"/>
                  </a:moveTo>
                  <a:cubicBezTo>
                    <a:pt x="51" y="0"/>
                    <a:pt x="44" y="4"/>
                    <a:pt x="44" y="12"/>
                  </a:cubicBezTo>
                  <a:cubicBezTo>
                    <a:pt x="1" y="110"/>
                    <a:pt x="12" y="219"/>
                    <a:pt x="66" y="316"/>
                  </a:cubicBezTo>
                  <a:cubicBezTo>
                    <a:pt x="72" y="323"/>
                    <a:pt x="79" y="325"/>
                    <a:pt x="85" y="325"/>
                  </a:cubicBezTo>
                  <a:cubicBezTo>
                    <a:pt x="99" y="325"/>
                    <a:pt x="110" y="310"/>
                    <a:pt x="110" y="295"/>
                  </a:cubicBezTo>
                  <a:cubicBezTo>
                    <a:pt x="77" y="208"/>
                    <a:pt x="66" y="110"/>
                    <a:pt x="77" y="23"/>
                  </a:cubicBezTo>
                  <a:cubicBezTo>
                    <a:pt x="84" y="10"/>
                    <a:pt x="70" y="0"/>
                    <a:pt x="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6"/>
            <p:cNvSpPr/>
            <p:nvPr/>
          </p:nvSpPr>
          <p:spPr>
            <a:xfrm>
              <a:off x="12046729" y="3641865"/>
              <a:ext cx="68699" cy="17130"/>
            </a:xfrm>
            <a:custGeom>
              <a:rect b="b" l="l" r="r" t="t"/>
              <a:pathLst>
                <a:path extrusionOk="0" h="192" w="770">
                  <a:moveTo>
                    <a:pt x="268" y="1"/>
                  </a:moveTo>
                  <a:cubicBezTo>
                    <a:pt x="186" y="1"/>
                    <a:pt x="103" y="13"/>
                    <a:pt x="22" y="38"/>
                  </a:cubicBezTo>
                  <a:cubicBezTo>
                    <a:pt x="0" y="38"/>
                    <a:pt x="0" y="70"/>
                    <a:pt x="22" y="70"/>
                  </a:cubicBezTo>
                  <a:cubicBezTo>
                    <a:pt x="47" y="69"/>
                    <a:pt x="72" y="68"/>
                    <a:pt x="97" y="68"/>
                  </a:cubicBezTo>
                  <a:cubicBezTo>
                    <a:pt x="320" y="68"/>
                    <a:pt x="534" y="111"/>
                    <a:pt x="739" y="190"/>
                  </a:cubicBezTo>
                  <a:cubicBezTo>
                    <a:pt x="742" y="191"/>
                    <a:pt x="745" y="192"/>
                    <a:pt x="747" y="192"/>
                  </a:cubicBezTo>
                  <a:cubicBezTo>
                    <a:pt x="763" y="192"/>
                    <a:pt x="770" y="166"/>
                    <a:pt x="760" y="157"/>
                  </a:cubicBezTo>
                  <a:cubicBezTo>
                    <a:pt x="613" y="54"/>
                    <a:pt x="442" y="1"/>
                    <a:pt x="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6"/>
            <p:cNvSpPr/>
            <p:nvPr/>
          </p:nvSpPr>
          <p:spPr>
            <a:xfrm>
              <a:off x="12069034" y="3626519"/>
              <a:ext cx="28194" cy="8119"/>
            </a:xfrm>
            <a:custGeom>
              <a:rect b="b" l="l" r="r" t="t"/>
              <a:pathLst>
                <a:path extrusionOk="0" h="91" w="316">
                  <a:moveTo>
                    <a:pt x="71" y="0"/>
                  </a:moveTo>
                  <a:cubicBezTo>
                    <a:pt x="55" y="0"/>
                    <a:pt x="39" y="1"/>
                    <a:pt x="22" y="3"/>
                  </a:cubicBezTo>
                  <a:cubicBezTo>
                    <a:pt x="0" y="3"/>
                    <a:pt x="0" y="25"/>
                    <a:pt x="22" y="36"/>
                  </a:cubicBezTo>
                  <a:cubicBezTo>
                    <a:pt x="109" y="47"/>
                    <a:pt x="196" y="68"/>
                    <a:pt x="282" y="90"/>
                  </a:cubicBezTo>
                  <a:cubicBezTo>
                    <a:pt x="293" y="90"/>
                    <a:pt x="315" y="68"/>
                    <a:pt x="293" y="58"/>
                  </a:cubicBezTo>
                  <a:cubicBezTo>
                    <a:pt x="221" y="22"/>
                    <a:pt x="149" y="0"/>
                    <a:pt x="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6"/>
            <p:cNvSpPr/>
            <p:nvPr/>
          </p:nvSpPr>
          <p:spPr>
            <a:xfrm>
              <a:off x="11761857" y="3453083"/>
              <a:ext cx="242322" cy="149439"/>
            </a:xfrm>
            <a:custGeom>
              <a:rect b="b" l="l" r="r" t="t"/>
              <a:pathLst>
                <a:path extrusionOk="0" h="1675" w="2716">
                  <a:moveTo>
                    <a:pt x="2640" y="1"/>
                  </a:moveTo>
                  <a:cubicBezTo>
                    <a:pt x="2629" y="1"/>
                    <a:pt x="2618" y="9"/>
                    <a:pt x="2618" y="25"/>
                  </a:cubicBezTo>
                  <a:cubicBezTo>
                    <a:pt x="2618" y="297"/>
                    <a:pt x="2509" y="557"/>
                    <a:pt x="2325" y="753"/>
                  </a:cubicBezTo>
                  <a:cubicBezTo>
                    <a:pt x="2238" y="840"/>
                    <a:pt x="2129" y="916"/>
                    <a:pt x="2010" y="948"/>
                  </a:cubicBezTo>
                  <a:cubicBezTo>
                    <a:pt x="1879" y="1003"/>
                    <a:pt x="1717" y="1003"/>
                    <a:pt x="1575" y="1046"/>
                  </a:cubicBezTo>
                  <a:cubicBezTo>
                    <a:pt x="1456" y="1068"/>
                    <a:pt x="1347" y="1122"/>
                    <a:pt x="1260" y="1198"/>
                  </a:cubicBezTo>
                  <a:cubicBezTo>
                    <a:pt x="1152" y="1296"/>
                    <a:pt x="1065" y="1415"/>
                    <a:pt x="956" y="1502"/>
                  </a:cubicBezTo>
                  <a:cubicBezTo>
                    <a:pt x="878" y="1567"/>
                    <a:pt x="784" y="1601"/>
                    <a:pt x="688" y="1601"/>
                  </a:cubicBezTo>
                  <a:cubicBezTo>
                    <a:pt x="625" y="1601"/>
                    <a:pt x="561" y="1587"/>
                    <a:pt x="500" y="1556"/>
                  </a:cubicBezTo>
                  <a:cubicBezTo>
                    <a:pt x="337" y="1502"/>
                    <a:pt x="185" y="1437"/>
                    <a:pt x="33" y="1372"/>
                  </a:cubicBezTo>
                  <a:cubicBezTo>
                    <a:pt x="23" y="1372"/>
                    <a:pt x="1" y="1393"/>
                    <a:pt x="23" y="1393"/>
                  </a:cubicBezTo>
                  <a:cubicBezTo>
                    <a:pt x="175" y="1491"/>
                    <a:pt x="348" y="1567"/>
                    <a:pt x="522" y="1632"/>
                  </a:cubicBezTo>
                  <a:cubicBezTo>
                    <a:pt x="579" y="1661"/>
                    <a:pt x="646" y="1675"/>
                    <a:pt x="713" y="1675"/>
                  </a:cubicBezTo>
                  <a:cubicBezTo>
                    <a:pt x="774" y="1675"/>
                    <a:pt x="835" y="1664"/>
                    <a:pt x="891" y="1643"/>
                  </a:cubicBezTo>
                  <a:cubicBezTo>
                    <a:pt x="1011" y="1567"/>
                    <a:pt x="1119" y="1480"/>
                    <a:pt x="1217" y="1372"/>
                  </a:cubicBezTo>
                  <a:cubicBezTo>
                    <a:pt x="1347" y="1231"/>
                    <a:pt x="1521" y="1133"/>
                    <a:pt x="1717" y="1111"/>
                  </a:cubicBezTo>
                  <a:cubicBezTo>
                    <a:pt x="2010" y="1068"/>
                    <a:pt x="2260" y="1003"/>
                    <a:pt x="2466" y="764"/>
                  </a:cubicBezTo>
                  <a:cubicBezTo>
                    <a:pt x="2640" y="568"/>
                    <a:pt x="2716" y="286"/>
                    <a:pt x="2661" y="25"/>
                  </a:cubicBezTo>
                  <a:cubicBezTo>
                    <a:pt x="2661" y="9"/>
                    <a:pt x="2650" y="1"/>
                    <a:pt x="26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6"/>
            <p:cNvSpPr/>
            <p:nvPr/>
          </p:nvSpPr>
          <p:spPr>
            <a:xfrm>
              <a:off x="11980173" y="3290798"/>
              <a:ext cx="32744" cy="103046"/>
            </a:xfrm>
            <a:custGeom>
              <a:rect b="b" l="l" r="r" t="t"/>
              <a:pathLst>
                <a:path extrusionOk="0" h="1155" w="367">
                  <a:moveTo>
                    <a:pt x="27" y="0"/>
                  </a:moveTo>
                  <a:cubicBezTo>
                    <a:pt x="14" y="0"/>
                    <a:pt x="0" y="15"/>
                    <a:pt x="8" y="31"/>
                  </a:cubicBezTo>
                  <a:cubicBezTo>
                    <a:pt x="182" y="367"/>
                    <a:pt x="258" y="758"/>
                    <a:pt x="236" y="1138"/>
                  </a:cubicBezTo>
                  <a:cubicBezTo>
                    <a:pt x="236" y="1149"/>
                    <a:pt x="244" y="1155"/>
                    <a:pt x="254" y="1155"/>
                  </a:cubicBezTo>
                  <a:cubicBezTo>
                    <a:pt x="263" y="1155"/>
                    <a:pt x="274" y="1149"/>
                    <a:pt x="279" y="1138"/>
                  </a:cubicBezTo>
                  <a:cubicBezTo>
                    <a:pt x="366" y="747"/>
                    <a:pt x="279" y="335"/>
                    <a:pt x="41" y="9"/>
                  </a:cubicBezTo>
                  <a:cubicBezTo>
                    <a:pt x="37" y="3"/>
                    <a:pt x="32" y="0"/>
                    <a:pt x="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6"/>
            <p:cNvSpPr/>
            <p:nvPr/>
          </p:nvSpPr>
          <p:spPr>
            <a:xfrm>
              <a:off x="11726080" y="3141272"/>
              <a:ext cx="123124" cy="22483"/>
            </a:xfrm>
            <a:custGeom>
              <a:rect b="b" l="l" r="r" t="t"/>
              <a:pathLst>
                <a:path extrusionOk="0" h="252" w="1380">
                  <a:moveTo>
                    <a:pt x="637" y="1"/>
                  </a:moveTo>
                  <a:cubicBezTo>
                    <a:pt x="427" y="1"/>
                    <a:pt x="210" y="54"/>
                    <a:pt x="11" y="143"/>
                  </a:cubicBezTo>
                  <a:cubicBezTo>
                    <a:pt x="0" y="154"/>
                    <a:pt x="11" y="176"/>
                    <a:pt x="33" y="176"/>
                  </a:cubicBezTo>
                  <a:cubicBezTo>
                    <a:pt x="223" y="109"/>
                    <a:pt x="421" y="76"/>
                    <a:pt x="620" y="76"/>
                  </a:cubicBezTo>
                  <a:cubicBezTo>
                    <a:pt x="649" y="76"/>
                    <a:pt x="677" y="77"/>
                    <a:pt x="706" y="78"/>
                  </a:cubicBezTo>
                  <a:cubicBezTo>
                    <a:pt x="923" y="111"/>
                    <a:pt x="1140" y="165"/>
                    <a:pt x="1347" y="252"/>
                  </a:cubicBezTo>
                  <a:cubicBezTo>
                    <a:pt x="1368" y="252"/>
                    <a:pt x="1379" y="230"/>
                    <a:pt x="1368" y="208"/>
                  </a:cubicBezTo>
                  <a:cubicBezTo>
                    <a:pt x="1173" y="78"/>
                    <a:pt x="934" y="2"/>
                    <a:pt x="695" y="2"/>
                  </a:cubicBezTo>
                  <a:cubicBezTo>
                    <a:pt x="676" y="1"/>
                    <a:pt x="656" y="1"/>
                    <a:pt x="6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6"/>
            <p:cNvSpPr/>
            <p:nvPr/>
          </p:nvSpPr>
          <p:spPr>
            <a:xfrm>
              <a:off x="11864903" y="3167680"/>
              <a:ext cx="27837" cy="22215"/>
            </a:xfrm>
            <a:custGeom>
              <a:rect b="b" l="l" r="r" t="t"/>
              <a:pathLst>
                <a:path extrusionOk="0" h="249" w="312">
                  <a:moveTo>
                    <a:pt x="18" y="1"/>
                  </a:moveTo>
                  <a:cubicBezTo>
                    <a:pt x="8" y="1"/>
                    <a:pt x="0" y="13"/>
                    <a:pt x="8" y="21"/>
                  </a:cubicBezTo>
                  <a:cubicBezTo>
                    <a:pt x="95" y="108"/>
                    <a:pt x="182" y="184"/>
                    <a:pt x="290" y="249"/>
                  </a:cubicBezTo>
                  <a:cubicBezTo>
                    <a:pt x="301" y="249"/>
                    <a:pt x="312" y="227"/>
                    <a:pt x="312" y="216"/>
                  </a:cubicBezTo>
                  <a:cubicBezTo>
                    <a:pt x="225" y="129"/>
                    <a:pt x="138" y="53"/>
                    <a:pt x="29" y="10"/>
                  </a:cubicBezTo>
                  <a:cubicBezTo>
                    <a:pt x="26" y="3"/>
                    <a:pt x="22" y="1"/>
                    <a:pt x="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6"/>
            <p:cNvSpPr/>
            <p:nvPr/>
          </p:nvSpPr>
          <p:spPr>
            <a:xfrm>
              <a:off x="11790942" y="3124410"/>
              <a:ext cx="46305" cy="13383"/>
            </a:xfrm>
            <a:custGeom>
              <a:rect b="b" l="l" r="r" t="t"/>
              <a:pathLst>
                <a:path extrusionOk="0" h="150" w="519">
                  <a:moveTo>
                    <a:pt x="107" y="1"/>
                  </a:moveTo>
                  <a:cubicBezTo>
                    <a:pt x="79" y="1"/>
                    <a:pt x="50" y="3"/>
                    <a:pt x="22" y="6"/>
                  </a:cubicBezTo>
                  <a:cubicBezTo>
                    <a:pt x="1" y="6"/>
                    <a:pt x="1" y="39"/>
                    <a:pt x="22" y="39"/>
                  </a:cubicBezTo>
                  <a:cubicBezTo>
                    <a:pt x="174" y="50"/>
                    <a:pt x="326" y="93"/>
                    <a:pt x="478" y="148"/>
                  </a:cubicBezTo>
                  <a:cubicBezTo>
                    <a:pt x="481" y="149"/>
                    <a:pt x="484" y="150"/>
                    <a:pt x="487" y="150"/>
                  </a:cubicBezTo>
                  <a:cubicBezTo>
                    <a:pt x="505" y="150"/>
                    <a:pt x="519" y="124"/>
                    <a:pt x="500" y="115"/>
                  </a:cubicBezTo>
                  <a:cubicBezTo>
                    <a:pt x="383" y="43"/>
                    <a:pt x="244" y="1"/>
                    <a:pt x="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6"/>
            <p:cNvSpPr/>
            <p:nvPr/>
          </p:nvSpPr>
          <p:spPr>
            <a:xfrm>
              <a:off x="11805484" y="3111116"/>
              <a:ext cx="27212" cy="8119"/>
            </a:xfrm>
            <a:custGeom>
              <a:rect b="b" l="l" r="r" t="t"/>
              <a:pathLst>
                <a:path extrusionOk="0" h="91" w="305">
                  <a:moveTo>
                    <a:pt x="66" y="1"/>
                  </a:moveTo>
                  <a:cubicBezTo>
                    <a:pt x="51" y="1"/>
                    <a:pt x="37" y="2"/>
                    <a:pt x="22" y="3"/>
                  </a:cubicBezTo>
                  <a:cubicBezTo>
                    <a:pt x="1" y="14"/>
                    <a:pt x="1" y="36"/>
                    <a:pt x="22" y="36"/>
                  </a:cubicBezTo>
                  <a:cubicBezTo>
                    <a:pt x="66" y="36"/>
                    <a:pt x="109" y="47"/>
                    <a:pt x="153" y="58"/>
                  </a:cubicBezTo>
                  <a:cubicBezTo>
                    <a:pt x="196" y="68"/>
                    <a:pt x="239" y="79"/>
                    <a:pt x="272" y="90"/>
                  </a:cubicBezTo>
                  <a:cubicBezTo>
                    <a:pt x="294" y="90"/>
                    <a:pt x="305" y="79"/>
                    <a:pt x="294" y="68"/>
                  </a:cubicBezTo>
                  <a:cubicBezTo>
                    <a:pt x="221" y="23"/>
                    <a:pt x="141"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6"/>
            <p:cNvSpPr/>
            <p:nvPr/>
          </p:nvSpPr>
          <p:spPr>
            <a:xfrm>
              <a:off x="11610186" y="3489572"/>
              <a:ext cx="97517" cy="67092"/>
            </a:xfrm>
            <a:custGeom>
              <a:rect b="b" l="l" r="r" t="t"/>
              <a:pathLst>
                <a:path extrusionOk="0" h="752" w="1093">
                  <a:moveTo>
                    <a:pt x="22" y="1"/>
                  </a:moveTo>
                  <a:cubicBezTo>
                    <a:pt x="11" y="1"/>
                    <a:pt x="0" y="8"/>
                    <a:pt x="7" y="29"/>
                  </a:cubicBezTo>
                  <a:cubicBezTo>
                    <a:pt x="163" y="360"/>
                    <a:pt x="527" y="751"/>
                    <a:pt x="929" y="751"/>
                  </a:cubicBezTo>
                  <a:cubicBezTo>
                    <a:pt x="976" y="751"/>
                    <a:pt x="1024" y="746"/>
                    <a:pt x="1071" y="735"/>
                  </a:cubicBezTo>
                  <a:cubicBezTo>
                    <a:pt x="1093" y="735"/>
                    <a:pt x="1093" y="702"/>
                    <a:pt x="1071" y="702"/>
                  </a:cubicBezTo>
                  <a:cubicBezTo>
                    <a:pt x="865" y="702"/>
                    <a:pt x="658" y="648"/>
                    <a:pt x="485" y="528"/>
                  </a:cubicBezTo>
                  <a:cubicBezTo>
                    <a:pt x="300" y="387"/>
                    <a:pt x="148" y="213"/>
                    <a:pt x="39" y="7"/>
                  </a:cubicBezTo>
                  <a:cubicBezTo>
                    <a:pt x="35" y="3"/>
                    <a:pt x="29" y="1"/>
                    <a:pt x="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6"/>
            <p:cNvSpPr/>
            <p:nvPr/>
          </p:nvSpPr>
          <p:spPr>
            <a:xfrm>
              <a:off x="11630171" y="3543459"/>
              <a:ext cx="48446" cy="31048"/>
            </a:xfrm>
            <a:custGeom>
              <a:rect b="b" l="l" r="r" t="t"/>
              <a:pathLst>
                <a:path extrusionOk="0" h="348" w="543">
                  <a:moveTo>
                    <a:pt x="22" y="0"/>
                  </a:moveTo>
                  <a:cubicBezTo>
                    <a:pt x="11" y="0"/>
                    <a:pt x="0" y="11"/>
                    <a:pt x="0" y="22"/>
                  </a:cubicBezTo>
                  <a:cubicBezTo>
                    <a:pt x="109" y="207"/>
                    <a:pt x="304" y="337"/>
                    <a:pt x="521" y="348"/>
                  </a:cubicBezTo>
                  <a:cubicBezTo>
                    <a:pt x="543" y="337"/>
                    <a:pt x="543" y="304"/>
                    <a:pt x="521" y="304"/>
                  </a:cubicBezTo>
                  <a:cubicBezTo>
                    <a:pt x="326" y="261"/>
                    <a:pt x="152" y="152"/>
                    <a:pt x="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6"/>
            <p:cNvSpPr/>
            <p:nvPr/>
          </p:nvSpPr>
          <p:spPr>
            <a:xfrm>
              <a:off x="11550678" y="3201939"/>
              <a:ext cx="74142" cy="161930"/>
            </a:xfrm>
            <a:custGeom>
              <a:rect b="b" l="l" r="r" t="t"/>
              <a:pathLst>
                <a:path extrusionOk="0" h="1815" w="831">
                  <a:moveTo>
                    <a:pt x="796" y="0"/>
                  </a:moveTo>
                  <a:cubicBezTo>
                    <a:pt x="791" y="0"/>
                    <a:pt x="787" y="2"/>
                    <a:pt x="782" y="6"/>
                  </a:cubicBezTo>
                  <a:cubicBezTo>
                    <a:pt x="641" y="71"/>
                    <a:pt x="522" y="169"/>
                    <a:pt x="435" y="299"/>
                  </a:cubicBezTo>
                  <a:cubicBezTo>
                    <a:pt x="348" y="462"/>
                    <a:pt x="294" y="636"/>
                    <a:pt x="250" y="810"/>
                  </a:cubicBezTo>
                  <a:cubicBezTo>
                    <a:pt x="153" y="1125"/>
                    <a:pt x="1" y="1461"/>
                    <a:pt x="131" y="1787"/>
                  </a:cubicBezTo>
                  <a:cubicBezTo>
                    <a:pt x="136" y="1806"/>
                    <a:pt x="149" y="1815"/>
                    <a:pt x="161" y="1815"/>
                  </a:cubicBezTo>
                  <a:cubicBezTo>
                    <a:pt x="177" y="1815"/>
                    <a:pt x="191" y="1800"/>
                    <a:pt x="185" y="1776"/>
                  </a:cubicBezTo>
                  <a:cubicBezTo>
                    <a:pt x="164" y="1624"/>
                    <a:pt x="164" y="1461"/>
                    <a:pt x="185" y="1309"/>
                  </a:cubicBezTo>
                  <a:cubicBezTo>
                    <a:pt x="229" y="1146"/>
                    <a:pt x="272" y="994"/>
                    <a:pt x="326" y="831"/>
                  </a:cubicBezTo>
                  <a:cubicBezTo>
                    <a:pt x="359" y="690"/>
                    <a:pt x="402" y="549"/>
                    <a:pt x="457" y="408"/>
                  </a:cubicBezTo>
                  <a:cubicBezTo>
                    <a:pt x="544" y="256"/>
                    <a:pt x="663" y="136"/>
                    <a:pt x="804" y="49"/>
                  </a:cubicBezTo>
                  <a:cubicBezTo>
                    <a:pt x="831" y="32"/>
                    <a:pt x="814" y="0"/>
                    <a:pt x="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6"/>
            <p:cNvSpPr/>
            <p:nvPr/>
          </p:nvSpPr>
          <p:spPr>
            <a:xfrm>
              <a:off x="11269731" y="3854556"/>
              <a:ext cx="334040" cy="187714"/>
            </a:xfrm>
            <a:custGeom>
              <a:rect b="b" l="l" r="r" t="t"/>
              <a:pathLst>
                <a:path extrusionOk="0" h="2104" w="3744">
                  <a:moveTo>
                    <a:pt x="21" y="1"/>
                  </a:moveTo>
                  <a:cubicBezTo>
                    <a:pt x="11" y="1"/>
                    <a:pt x="1" y="13"/>
                    <a:pt x="1" y="21"/>
                  </a:cubicBezTo>
                  <a:cubicBezTo>
                    <a:pt x="196" y="423"/>
                    <a:pt x="446" y="803"/>
                    <a:pt x="750" y="1139"/>
                  </a:cubicBezTo>
                  <a:cubicBezTo>
                    <a:pt x="880" y="1302"/>
                    <a:pt x="1032" y="1454"/>
                    <a:pt x="1195" y="1584"/>
                  </a:cubicBezTo>
                  <a:cubicBezTo>
                    <a:pt x="1347" y="1682"/>
                    <a:pt x="1510" y="1747"/>
                    <a:pt x="1684" y="1780"/>
                  </a:cubicBezTo>
                  <a:cubicBezTo>
                    <a:pt x="2096" y="1856"/>
                    <a:pt x="2466" y="2051"/>
                    <a:pt x="2878" y="2095"/>
                  </a:cubicBezTo>
                  <a:cubicBezTo>
                    <a:pt x="2926" y="2100"/>
                    <a:pt x="2978" y="2103"/>
                    <a:pt x="3030" y="2103"/>
                  </a:cubicBezTo>
                  <a:cubicBezTo>
                    <a:pt x="3300" y="2103"/>
                    <a:pt x="3609" y="2025"/>
                    <a:pt x="3736" y="1780"/>
                  </a:cubicBezTo>
                  <a:cubicBezTo>
                    <a:pt x="3744" y="1765"/>
                    <a:pt x="3735" y="1749"/>
                    <a:pt x="3722" y="1749"/>
                  </a:cubicBezTo>
                  <a:cubicBezTo>
                    <a:pt x="3716" y="1749"/>
                    <a:pt x="3710" y="1752"/>
                    <a:pt x="3703" y="1758"/>
                  </a:cubicBezTo>
                  <a:cubicBezTo>
                    <a:pt x="3584" y="1878"/>
                    <a:pt x="3421" y="1975"/>
                    <a:pt x="3237" y="2008"/>
                  </a:cubicBezTo>
                  <a:cubicBezTo>
                    <a:pt x="3161" y="2023"/>
                    <a:pt x="3083" y="2031"/>
                    <a:pt x="3005" y="2031"/>
                  </a:cubicBezTo>
                  <a:cubicBezTo>
                    <a:pt x="2915" y="2031"/>
                    <a:pt x="2824" y="2020"/>
                    <a:pt x="2737" y="1997"/>
                  </a:cubicBezTo>
                  <a:cubicBezTo>
                    <a:pt x="2379" y="1921"/>
                    <a:pt x="2042" y="1780"/>
                    <a:pt x="1673" y="1704"/>
                  </a:cubicBezTo>
                  <a:cubicBezTo>
                    <a:pt x="1477" y="1671"/>
                    <a:pt x="1293" y="1584"/>
                    <a:pt x="1130" y="1454"/>
                  </a:cubicBezTo>
                  <a:cubicBezTo>
                    <a:pt x="989" y="1313"/>
                    <a:pt x="848" y="1172"/>
                    <a:pt x="728" y="1009"/>
                  </a:cubicBezTo>
                  <a:cubicBezTo>
                    <a:pt x="478" y="694"/>
                    <a:pt x="250" y="357"/>
                    <a:pt x="33" y="10"/>
                  </a:cubicBezTo>
                  <a:cubicBezTo>
                    <a:pt x="30" y="3"/>
                    <a:pt x="25" y="1"/>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6"/>
            <p:cNvSpPr/>
            <p:nvPr/>
          </p:nvSpPr>
          <p:spPr>
            <a:xfrm>
              <a:off x="11624283" y="3978121"/>
              <a:ext cx="36937" cy="20074"/>
            </a:xfrm>
            <a:custGeom>
              <a:rect b="b" l="l" r="r" t="t"/>
              <a:pathLst>
                <a:path extrusionOk="0" h="225" w="414">
                  <a:moveTo>
                    <a:pt x="340" y="0"/>
                  </a:moveTo>
                  <a:cubicBezTo>
                    <a:pt x="206" y="0"/>
                    <a:pt x="78" y="73"/>
                    <a:pt x="1" y="189"/>
                  </a:cubicBezTo>
                  <a:cubicBezTo>
                    <a:pt x="1" y="206"/>
                    <a:pt x="8" y="224"/>
                    <a:pt x="23" y="224"/>
                  </a:cubicBezTo>
                  <a:cubicBezTo>
                    <a:pt x="26" y="224"/>
                    <a:pt x="30" y="223"/>
                    <a:pt x="33" y="221"/>
                  </a:cubicBezTo>
                  <a:cubicBezTo>
                    <a:pt x="131" y="123"/>
                    <a:pt x="262" y="58"/>
                    <a:pt x="392" y="37"/>
                  </a:cubicBezTo>
                  <a:cubicBezTo>
                    <a:pt x="414" y="37"/>
                    <a:pt x="414" y="4"/>
                    <a:pt x="392" y="4"/>
                  </a:cubicBezTo>
                  <a:cubicBezTo>
                    <a:pt x="375" y="1"/>
                    <a:pt x="357" y="0"/>
                    <a:pt x="3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6"/>
            <p:cNvSpPr/>
            <p:nvPr/>
          </p:nvSpPr>
          <p:spPr>
            <a:xfrm>
              <a:off x="11710824" y="3852683"/>
              <a:ext cx="61829" cy="92162"/>
            </a:xfrm>
            <a:custGeom>
              <a:rect b="b" l="l" r="r" t="t"/>
              <a:pathLst>
                <a:path extrusionOk="0" h="1033" w="693">
                  <a:moveTo>
                    <a:pt x="663" y="0"/>
                  </a:moveTo>
                  <a:cubicBezTo>
                    <a:pt x="653" y="0"/>
                    <a:pt x="643" y="6"/>
                    <a:pt x="638" y="20"/>
                  </a:cubicBezTo>
                  <a:cubicBezTo>
                    <a:pt x="605" y="215"/>
                    <a:pt x="540" y="411"/>
                    <a:pt x="443" y="596"/>
                  </a:cubicBezTo>
                  <a:cubicBezTo>
                    <a:pt x="334" y="758"/>
                    <a:pt x="193" y="900"/>
                    <a:pt x="19" y="997"/>
                  </a:cubicBezTo>
                  <a:cubicBezTo>
                    <a:pt x="0" y="1007"/>
                    <a:pt x="14" y="1032"/>
                    <a:pt x="32" y="1032"/>
                  </a:cubicBezTo>
                  <a:cubicBezTo>
                    <a:pt x="35" y="1032"/>
                    <a:pt x="38" y="1031"/>
                    <a:pt x="41" y="1030"/>
                  </a:cubicBezTo>
                  <a:cubicBezTo>
                    <a:pt x="443" y="845"/>
                    <a:pt x="638" y="465"/>
                    <a:pt x="692" y="31"/>
                  </a:cubicBezTo>
                  <a:cubicBezTo>
                    <a:pt x="692" y="12"/>
                    <a:pt x="678" y="0"/>
                    <a:pt x="6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6"/>
            <p:cNvSpPr/>
            <p:nvPr/>
          </p:nvSpPr>
          <p:spPr>
            <a:xfrm>
              <a:off x="11754452" y="3713505"/>
              <a:ext cx="26944" cy="96890"/>
            </a:xfrm>
            <a:custGeom>
              <a:rect b="b" l="l" r="r" t="t"/>
              <a:pathLst>
                <a:path extrusionOk="0" h="1086" w="302">
                  <a:moveTo>
                    <a:pt x="35" y="0"/>
                  </a:moveTo>
                  <a:cubicBezTo>
                    <a:pt x="17" y="0"/>
                    <a:pt x="1" y="17"/>
                    <a:pt x="8" y="38"/>
                  </a:cubicBezTo>
                  <a:cubicBezTo>
                    <a:pt x="51" y="212"/>
                    <a:pt x="116" y="386"/>
                    <a:pt x="149" y="559"/>
                  </a:cubicBezTo>
                  <a:cubicBezTo>
                    <a:pt x="192" y="733"/>
                    <a:pt x="203" y="896"/>
                    <a:pt x="225" y="1070"/>
                  </a:cubicBezTo>
                  <a:cubicBezTo>
                    <a:pt x="230" y="1081"/>
                    <a:pt x="239" y="1086"/>
                    <a:pt x="247" y="1086"/>
                  </a:cubicBezTo>
                  <a:cubicBezTo>
                    <a:pt x="255" y="1086"/>
                    <a:pt x="263" y="1081"/>
                    <a:pt x="268" y="1070"/>
                  </a:cubicBezTo>
                  <a:cubicBezTo>
                    <a:pt x="301" y="700"/>
                    <a:pt x="225" y="342"/>
                    <a:pt x="62" y="16"/>
                  </a:cubicBezTo>
                  <a:cubicBezTo>
                    <a:pt x="55" y="5"/>
                    <a:pt x="44" y="0"/>
                    <a:pt x="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6"/>
            <p:cNvSpPr/>
            <p:nvPr/>
          </p:nvSpPr>
          <p:spPr>
            <a:xfrm>
              <a:off x="11784607" y="3742501"/>
              <a:ext cx="12223" cy="37204"/>
            </a:xfrm>
            <a:custGeom>
              <a:rect b="b" l="l" r="r" t="t"/>
              <a:pathLst>
                <a:path extrusionOk="0" h="417" w="137">
                  <a:moveTo>
                    <a:pt x="37" y="0"/>
                  </a:moveTo>
                  <a:cubicBezTo>
                    <a:pt x="18" y="0"/>
                    <a:pt x="0" y="14"/>
                    <a:pt x="6" y="39"/>
                  </a:cubicBezTo>
                  <a:cubicBezTo>
                    <a:pt x="28" y="158"/>
                    <a:pt x="61" y="289"/>
                    <a:pt x="93" y="408"/>
                  </a:cubicBezTo>
                  <a:cubicBezTo>
                    <a:pt x="99" y="413"/>
                    <a:pt x="107" y="416"/>
                    <a:pt x="114" y="416"/>
                  </a:cubicBezTo>
                  <a:cubicBezTo>
                    <a:pt x="120" y="416"/>
                    <a:pt x="126" y="413"/>
                    <a:pt x="126" y="408"/>
                  </a:cubicBezTo>
                  <a:cubicBezTo>
                    <a:pt x="137" y="278"/>
                    <a:pt x="115" y="147"/>
                    <a:pt x="72" y="28"/>
                  </a:cubicBezTo>
                  <a:cubicBezTo>
                    <a:pt x="67" y="9"/>
                    <a:pt x="52" y="0"/>
                    <a:pt x="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6"/>
            <p:cNvSpPr/>
            <p:nvPr/>
          </p:nvSpPr>
          <p:spPr>
            <a:xfrm>
              <a:off x="11803521" y="3749995"/>
              <a:ext cx="6513" cy="17397"/>
            </a:xfrm>
            <a:custGeom>
              <a:rect b="b" l="l" r="r" t="t"/>
              <a:pathLst>
                <a:path extrusionOk="0" h="195" w="73">
                  <a:moveTo>
                    <a:pt x="18" y="1"/>
                  </a:moveTo>
                  <a:cubicBezTo>
                    <a:pt x="9" y="1"/>
                    <a:pt x="1" y="4"/>
                    <a:pt x="1" y="9"/>
                  </a:cubicBezTo>
                  <a:cubicBezTo>
                    <a:pt x="1" y="63"/>
                    <a:pt x="12" y="129"/>
                    <a:pt x="44" y="183"/>
                  </a:cubicBezTo>
                  <a:cubicBezTo>
                    <a:pt x="48" y="191"/>
                    <a:pt x="54" y="195"/>
                    <a:pt x="59" y="195"/>
                  </a:cubicBezTo>
                  <a:cubicBezTo>
                    <a:pt x="67" y="195"/>
                    <a:pt x="73" y="185"/>
                    <a:pt x="66" y="172"/>
                  </a:cubicBezTo>
                  <a:cubicBezTo>
                    <a:pt x="66" y="118"/>
                    <a:pt x="66" y="63"/>
                    <a:pt x="44" y="9"/>
                  </a:cubicBezTo>
                  <a:cubicBezTo>
                    <a:pt x="39" y="4"/>
                    <a:pt x="28" y="1"/>
                    <a:pt x="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6"/>
            <p:cNvSpPr/>
            <p:nvPr/>
          </p:nvSpPr>
          <p:spPr>
            <a:xfrm>
              <a:off x="11258132" y="3778098"/>
              <a:ext cx="17219" cy="57099"/>
            </a:xfrm>
            <a:custGeom>
              <a:rect b="b" l="l" r="r" t="t"/>
              <a:pathLst>
                <a:path extrusionOk="0" h="640" w="193">
                  <a:moveTo>
                    <a:pt x="166" y="0"/>
                  </a:moveTo>
                  <a:cubicBezTo>
                    <a:pt x="161" y="0"/>
                    <a:pt x="155" y="3"/>
                    <a:pt x="152" y="9"/>
                  </a:cubicBezTo>
                  <a:cubicBezTo>
                    <a:pt x="33" y="194"/>
                    <a:pt x="0" y="422"/>
                    <a:pt x="65" y="628"/>
                  </a:cubicBezTo>
                  <a:cubicBezTo>
                    <a:pt x="65" y="636"/>
                    <a:pt x="70" y="640"/>
                    <a:pt x="76" y="640"/>
                  </a:cubicBezTo>
                  <a:cubicBezTo>
                    <a:pt x="86" y="640"/>
                    <a:pt x="98" y="631"/>
                    <a:pt x="98" y="617"/>
                  </a:cubicBezTo>
                  <a:cubicBezTo>
                    <a:pt x="65" y="422"/>
                    <a:pt x="98" y="215"/>
                    <a:pt x="185" y="31"/>
                  </a:cubicBezTo>
                  <a:cubicBezTo>
                    <a:pt x="193" y="15"/>
                    <a:pt x="179" y="0"/>
                    <a:pt x="1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6"/>
            <p:cNvSpPr/>
            <p:nvPr/>
          </p:nvSpPr>
          <p:spPr>
            <a:xfrm>
              <a:off x="11327901" y="3606267"/>
              <a:ext cx="43450" cy="72980"/>
            </a:xfrm>
            <a:custGeom>
              <a:rect b="b" l="l" r="r" t="t"/>
              <a:pathLst>
                <a:path extrusionOk="0" h="818" w="487">
                  <a:moveTo>
                    <a:pt x="463" y="0"/>
                  </a:moveTo>
                  <a:cubicBezTo>
                    <a:pt x="461" y="0"/>
                    <a:pt x="459" y="1"/>
                    <a:pt x="456" y="2"/>
                  </a:cubicBezTo>
                  <a:cubicBezTo>
                    <a:pt x="120" y="89"/>
                    <a:pt x="87" y="513"/>
                    <a:pt x="0" y="784"/>
                  </a:cubicBezTo>
                  <a:cubicBezTo>
                    <a:pt x="0" y="805"/>
                    <a:pt x="9" y="817"/>
                    <a:pt x="19" y="817"/>
                  </a:cubicBezTo>
                  <a:cubicBezTo>
                    <a:pt x="24" y="817"/>
                    <a:pt x="29" y="813"/>
                    <a:pt x="33" y="806"/>
                  </a:cubicBezTo>
                  <a:cubicBezTo>
                    <a:pt x="141" y="523"/>
                    <a:pt x="152" y="198"/>
                    <a:pt x="467" y="46"/>
                  </a:cubicBezTo>
                  <a:cubicBezTo>
                    <a:pt x="486" y="36"/>
                    <a:pt x="480" y="0"/>
                    <a:pt x="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6"/>
            <p:cNvSpPr/>
            <p:nvPr/>
          </p:nvSpPr>
          <p:spPr>
            <a:xfrm>
              <a:off x="11321120" y="3614921"/>
              <a:ext cx="16327" cy="29085"/>
            </a:xfrm>
            <a:custGeom>
              <a:rect b="b" l="l" r="r" t="t"/>
              <a:pathLst>
                <a:path extrusionOk="0" h="326" w="183">
                  <a:moveTo>
                    <a:pt x="153" y="0"/>
                  </a:moveTo>
                  <a:cubicBezTo>
                    <a:pt x="149" y="0"/>
                    <a:pt x="145" y="1"/>
                    <a:pt x="141" y="3"/>
                  </a:cubicBezTo>
                  <a:cubicBezTo>
                    <a:pt x="54" y="79"/>
                    <a:pt x="0" y="198"/>
                    <a:pt x="22" y="318"/>
                  </a:cubicBezTo>
                  <a:cubicBezTo>
                    <a:pt x="22" y="323"/>
                    <a:pt x="27" y="326"/>
                    <a:pt x="34" y="326"/>
                  </a:cubicBezTo>
                  <a:cubicBezTo>
                    <a:pt x="41" y="326"/>
                    <a:pt x="49" y="323"/>
                    <a:pt x="54" y="318"/>
                  </a:cubicBezTo>
                  <a:cubicBezTo>
                    <a:pt x="65" y="209"/>
                    <a:pt x="98" y="111"/>
                    <a:pt x="174" y="35"/>
                  </a:cubicBezTo>
                  <a:cubicBezTo>
                    <a:pt x="183" y="18"/>
                    <a:pt x="170"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6"/>
            <p:cNvSpPr/>
            <p:nvPr/>
          </p:nvSpPr>
          <p:spPr>
            <a:xfrm>
              <a:off x="11309879" y="3615010"/>
              <a:ext cx="8387" cy="21234"/>
            </a:xfrm>
            <a:custGeom>
              <a:rect b="b" l="l" r="r" t="t"/>
              <a:pathLst>
                <a:path extrusionOk="0" h="238" w="94">
                  <a:moveTo>
                    <a:pt x="72" y="1"/>
                  </a:moveTo>
                  <a:cubicBezTo>
                    <a:pt x="66" y="1"/>
                    <a:pt x="61" y="4"/>
                    <a:pt x="61" y="13"/>
                  </a:cubicBezTo>
                  <a:cubicBezTo>
                    <a:pt x="28" y="78"/>
                    <a:pt x="18" y="154"/>
                    <a:pt x="7" y="219"/>
                  </a:cubicBezTo>
                  <a:cubicBezTo>
                    <a:pt x="0" y="232"/>
                    <a:pt x="9" y="237"/>
                    <a:pt x="17" y="237"/>
                  </a:cubicBezTo>
                  <a:cubicBezTo>
                    <a:pt x="23" y="237"/>
                    <a:pt x="28" y="234"/>
                    <a:pt x="28" y="230"/>
                  </a:cubicBezTo>
                  <a:cubicBezTo>
                    <a:pt x="61" y="165"/>
                    <a:pt x="72" y="89"/>
                    <a:pt x="94" y="24"/>
                  </a:cubicBezTo>
                  <a:cubicBezTo>
                    <a:pt x="94" y="10"/>
                    <a:pt x="81" y="1"/>
                    <a:pt x="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6"/>
            <p:cNvSpPr/>
            <p:nvPr/>
          </p:nvSpPr>
          <p:spPr>
            <a:xfrm>
              <a:off x="11331023" y="3972768"/>
              <a:ext cx="73428" cy="47464"/>
            </a:xfrm>
            <a:custGeom>
              <a:rect b="b" l="l" r="r" t="t"/>
              <a:pathLst>
                <a:path extrusionOk="0" h="532" w="823">
                  <a:moveTo>
                    <a:pt x="23" y="1"/>
                  </a:moveTo>
                  <a:cubicBezTo>
                    <a:pt x="9" y="1"/>
                    <a:pt x="1" y="16"/>
                    <a:pt x="9" y="31"/>
                  </a:cubicBezTo>
                  <a:cubicBezTo>
                    <a:pt x="200" y="255"/>
                    <a:pt x="465" y="531"/>
                    <a:pt x="783" y="531"/>
                  </a:cubicBezTo>
                  <a:cubicBezTo>
                    <a:pt x="789" y="531"/>
                    <a:pt x="795" y="531"/>
                    <a:pt x="801" y="531"/>
                  </a:cubicBezTo>
                  <a:cubicBezTo>
                    <a:pt x="823" y="531"/>
                    <a:pt x="823" y="498"/>
                    <a:pt x="801" y="498"/>
                  </a:cubicBezTo>
                  <a:cubicBezTo>
                    <a:pt x="475" y="444"/>
                    <a:pt x="258" y="238"/>
                    <a:pt x="41" y="10"/>
                  </a:cubicBezTo>
                  <a:cubicBezTo>
                    <a:pt x="35" y="3"/>
                    <a:pt x="28" y="1"/>
                    <a:pt x="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6"/>
            <p:cNvSpPr/>
            <p:nvPr/>
          </p:nvSpPr>
          <p:spPr>
            <a:xfrm>
              <a:off x="11346547" y="4008633"/>
              <a:ext cx="38543" cy="26052"/>
            </a:xfrm>
            <a:custGeom>
              <a:rect b="b" l="l" r="r" t="t"/>
              <a:pathLst>
                <a:path extrusionOk="0" h="292" w="432">
                  <a:moveTo>
                    <a:pt x="27" y="0"/>
                  </a:moveTo>
                  <a:cubicBezTo>
                    <a:pt x="15" y="0"/>
                    <a:pt x="1" y="16"/>
                    <a:pt x="8" y="31"/>
                  </a:cubicBezTo>
                  <a:cubicBezTo>
                    <a:pt x="95" y="161"/>
                    <a:pt x="236" y="259"/>
                    <a:pt x="399" y="292"/>
                  </a:cubicBezTo>
                  <a:cubicBezTo>
                    <a:pt x="421" y="292"/>
                    <a:pt x="432" y="259"/>
                    <a:pt x="410" y="248"/>
                  </a:cubicBezTo>
                  <a:cubicBezTo>
                    <a:pt x="269" y="194"/>
                    <a:pt x="139" y="118"/>
                    <a:pt x="41" y="9"/>
                  </a:cubicBezTo>
                  <a:cubicBezTo>
                    <a:pt x="38" y="3"/>
                    <a:pt x="33" y="0"/>
                    <a:pt x="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6"/>
            <p:cNvSpPr/>
            <p:nvPr/>
          </p:nvSpPr>
          <p:spPr>
            <a:xfrm>
              <a:off x="11684416" y="3613226"/>
              <a:ext cx="44164" cy="44966"/>
            </a:xfrm>
            <a:custGeom>
              <a:rect b="b" l="l" r="r" t="t"/>
              <a:pathLst>
                <a:path extrusionOk="0" h="504" w="495">
                  <a:moveTo>
                    <a:pt x="33" y="0"/>
                  </a:moveTo>
                  <a:cubicBezTo>
                    <a:pt x="22" y="0"/>
                    <a:pt x="0" y="11"/>
                    <a:pt x="22" y="33"/>
                  </a:cubicBezTo>
                  <a:cubicBezTo>
                    <a:pt x="196" y="141"/>
                    <a:pt x="348" y="304"/>
                    <a:pt x="445" y="489"/>
                  </a:cubicBezTo>
                  <a:cubicBezTo>
                    <a:pt x="450" y="499"/>
                    <a:pt x="462" y="504"/>
                    <a:pt x="472" y="504"/>
                  </a:cubicBezTo>
                  <a:cubicBezTo>
                    <a:pt x="484" y="504"/>
                    <a:pt x="495" y="496"/>
                    <a:pt x="489" y="478"/>
                  </a:cubicBezTo>
                  <a:cubicBezTo>
                    <a:pt x="435" y="250"/>
                    <a:pt x="261" y="76"/>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6"/>
            <p:cNvSpPr/>
            <p:nvPr/>
          </p:nvSpPr>
          <p:spPr>
            <a:xfrm>
              <a:off x="11713768" y="3615813"/>
              <a:ext cx="19896" cy="20163"/>
            </a:xfrm>
            <a:custGeom>
              <a:rect b="b" l="l" r="r" t="t"/>
              <a:pathLst>
                <a:path extrusionOk="0" h="226" w="223">
                  <a:moveTo>
                    <a:pt x="29" y="1"/>
                  </a:moveTo>
                  <a:cubicBezTo>
                    <a:pt x="12" y="1"/>
                    <a:pt x="1" y="19"/>
                    <a:pt x="19" y="36"/>
                  </a:cubicBezTo>
                  <a:cubicBezTo>
                    <a:pt x="84" y="80"/>
                    <a:pt x="138" y="145"/>
                    <a:pt x="182" y="221"/>
                  </a:cubicBezTo>
                  <a:cubicBezTo>
                    <a:pt x="187" y="224"/>
                    <a:pt x="193" y="225"/>
                    <a:pt x="198" y="225"/>
                  </a:cubicBezTo>
                  <a:cubicBezTo>
                    <a:pt x="213" y="225"/>
                    <a:pt x="222" y="215"/>
                    <a:pt x="214" y="199"/>
                  </a:cubicBezTo>
                  <a:cubicBezTo>
                    <a:pt x="182" y="112"/>
                    <a:pt x="116" y="47"/>
                    <a:pt x="40" y="4"/>
                  </a:cubicBezTo>
                  <a:cubicBezTo>
                    <a:pt x="36" y="2"/>
                    <a:pt x="32" y="1"/>
                    <a:pt x="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6"/>
            <p:cNvSpPr/>
            <p:nvPr/>
          </p:nvSpPr>
          <p:spPr>
            <a:xfrm>
              <a:off x="11821008" y="3928071"/>
              <a:ext cx="105636" cy="138109"/>
            </a:xfrm>
            <a:custGeom>
              <a:rect b="b" l="l" r="r" t="t"/>
              <a:pathLst>
                <a:path extrusionOk="0" h="1548" w="1184">
                  <a:moveTo>
                    <a:pt x="33" y="0"/>
                  </a:moveTo>
                  <a:cubicBezTo>
                    <a:pt x="0" y="0"/>
                    <a:pt x="0" y="33"/>
                    <a:pt x="22" y="55"/>
                  </a:cubicBezTo>
                  <a:cubicBezTo>
                    <a:pt x="174" y="109"/>
                    <a:pt x="315" y="185"/>
                    <a:pt x="456" y="283"/>
                  </a:cubicBezTo>
                  <a:cubicBezTo>
                    <a:pt x="597" y="391"/>
                    <a:pt x="652" y="554"/>
                    <a:pt x="760" y="684"/>
                  </a:cubicBezTo>
                  <a:cubicBezTo>
                    <a:pt x="858" y="826"/>
                    <a:pt x="988" y="891"/>
                    <a:pt x="1054" y="1043"/>
                  </a:cubicBezTo>
                  <a:cubicBezTo>
                    <a:pt x="1108" y="1195"/>
                    <a:pt x="1140" y="1369"/>
                    <a:pt x="1130" y="1531"/>
                  </a:cubicBezTo>
                  <a:cubicBezTo>
                    <a:pt x="1130" y="1542"/>
                    <a:pt x="1140" y="1548"/>
                    <a:pt x="1151" y="1548"/>
                  </a:cubicBezTo>
                  <a:cubicBezTo>
                    <a:pt x="1162" y="1548"/>
                    <a:pt x="1173" y="1542"/>
                    <a:pt x="1173" y="1531"/>
                  </a:cubicBezTo>
                  <a:cubicBezTo>
                    <a:pt x="1184" y="1369"/>
                    <a:pt x="1173" y="1206"/>
                    <a:pt x="1130" y="1043"/>
                  </a:cubicBezTo>
                  <a:cubicBezTo>
                    <a:pt x="1108" y="967"/>
                    <a:pt x="1064" y="902"/>
                    <a:pt x="1021" y="836"/>
                  </a:cubicBezTo>
                  <a:cubicBezTo>
                    <a:pt x="956" y="771"/>
                    <a:pt x="880" y="717"/>
                    <a:pt x="815" y="641"/>
                  </a:cubicBezTo>
                  <a:cubicBezTo>
                    <a:pt x="706" y="489"/>
                    <a:pt x="652" y="315"/>
                    <a:pt x="489" y="207"/>
                  </a:cubicBezTo>
                  <a:cubicBezTo>
                    <a:pt x="348" y="109"/>
                    <a:pt x="196" y="33"/>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6"/>
            <p:cNvSpPr/>
            <p:nvPr/>
          </p:nvSpPr>
          <p:spPr>
            <a:xfrm>
              <a:off x="11849469" y="3918792"/>
              <a:ext cx="37026" cy="26498"/>
            </a:xfrm>
            <a:custGeom>
              <a:rect b="b" l="l" r="r" t="t"/>
              <a:pathLst>
                <a:path extrusionOk="0" h="297" w="415">
                  <a:moveTo>
                    <a:pt x="23" y="1"/>
                  </a:moveTo>
                  <a:cubicBezTo>
                    <a:pt x="4" y="1"/>
                    <a:pt x="0" y="30"/>
                    <a:pt x="18" y="39"/>
                  </a:cubicBezTo>
                  <a:cubicBezTo>
                    <a:pt x="137" y="115"/>
                    <a:pt x="257" y="202"/>
                    <a:pt x="355" y="289"/>
                  </a:cubicBezTo>
                  <a:cubicBezTo>
                    <a:pt x="362" y="294"/>
                    <a:pt x="370" y="296"/>
                    <a:pt x="377" y="296"/>
                  </a:cubicBezTo>
                  <a:cubicBezTo>
                    <a:pt x="399" y="296"/>
                    <a:pt x="415" y="273"/>
                    <a:pt x="398" y="256"/>
                  </a:cubicBezTo>
                  <a:cubicBezTo>
                    <a:pt x="311" y="126"/>
                    <a:pt x="181" y="39"/>
                    <a:pt x="40" y="7"/>
                  </a:cubicBezTo>
                  <a:cubicBezTo>
                    <a:pt x="33" y="2"/>
                    <a:pt x="28" y="1"/>
                    <a:pt x="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6"/>
            <p:cNvSpPr/>
            <p:nvPr/>
          </p:nvSpPr>
          <p:spPr>
            <a:xfrm>
              <a:off x="11873647" y="3914242"/>
              <a:ext cx="24625" cy="22483"/>
            </a:xfrm>
            <a:custGeom>
              <a:rect b="b" l="l" r="r" t="t"/>
              <a:pathLst>
                <a:path extrusionOk="0" h="252" w="276">
                  <a:moveTo>
                    <a:pt x="22" y="0"/>
                  </a:moveTo>
                  <a:cubicBezTo>
                    <a:pt x="12" y="0"/>
                    <a:pt x="1" y="16"/>
                    <a:pt x="18" y="25"/>
                  </a:cubicBezTo>
                  <a:cubicBezTo>
                    <a:pt x="62" y="58"/>
                    <a:pt x="94" y="79"/>
                    <a:pt x="138" y="123"/>
                  </a:cubicBezTo>
                  <a:cubicBezTo>
                    <a:pt x="170" y="155"/>
                    <a:pt x="203" y="199"/>
                    <a:pt x="236" y="242"/>
                  </a:cubicBezTo>
                  <a:cubicBezTo>
                    <a:pt x="239" y="249"/>
                    <a:pt x="244" y="251"/>
                    <a:pt x="249" y="251"/>
                  </a:cubicBezTo>
                  <a:cubicBezTo>
                    <a:pt x="262" y="251"/>
                    <a:pt x="276" y="236"/>
                    <a:pt x="268" y="220"/>
                  </a:cubicBezTo>
                  <a:cubicBezTo>
                    <a:pt x="225" y="112"/>
                    <a:pt x="138" y="36"/>
                    <a:pt x="29" y="3"/>
                  </a:cubicBezTo>
                  <a:cubicBezTo>
                    <a:pt x="27" y="1"/>
                    <a:pt x="25" y="0"/>
                    <a:pt x="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6"/>
            <p:cNvSpPr/>
            <p:nvPr/>
          </p:nvSpPr>
          <p:spPr>
            <a:xfrm>
              <a:off x="11693070" y="3982314"/>
              <a:ext cx="47554" cy="137038"/>
            </a:xfrm>
            <a:custGeom>
              <a:rect b="b" l="l" r="r" t="t"/>
              <a:pathLst>
                <a:path extrusionOk="0" h="1536" w="533">
                  <a:moveTo>
                    <a:pt x="511" y="0"/>
                  </a:moveTo>
                  <a:cubicBezTo>
                    <a:pt x="370" y="11"/>
                    <a:pt x="305" y="152"/>
                    <a:pt x="262" y="272"/>
                  </a:cubicBezTo>
                  <a:cubicBezTo>
                    <a:pt x="240" y="348"/>
                    <a:pt x="218" y="424"/>
                    <a:pt x="196" y="500"/>
                  </a:cubicBezTo>
                  <a:cubicBezTo>
                    <a:pt x="164" y="565"/>
                    <a:pt x="120" y="630"/>
                    <a:pt x="99" y="706"/>
                  </a:cubicBezTo>
                  <a:cubicBezTo>
                    <a:pt x="1" y="956"/>
                    <a:pt x="142" y="1314"/>
                    <a:pt x="272" y="1531"/>
                  </a:cubicBezTo>
                  <a:cubicBezTo>
                    <a:pt x="275" y="1534"/>
                    <a:pt x="279" y="1536"/>
                    <a:pt x="283" y="1536"/>
                  </a:cubicBezTo>
                  <a:cubicBezTo>
                    <a:pt x="293" y="1536"/>
                    <a:pt x="305" y="1526"/>
                    <a:pt x="305" y="1510"/>
                  </a:cubicBezTo>
                  <a:cubicBezTo>
                    <a:pt x="218" y="1282"/>
                    <a:pt x="66" y="945"/>
                    <a:pt x="175" y="706"/>
                  </a:cubicBezTo>
                  <a:cubicBezTo>
                    <a:pt x="229" y="598"/>
                    <a:pt x="272" y="489"/>
                    <a:pt x="316" y="380"/>
                  </a:cubicBezTo>
                  <a:cubicBezTo>
                    <a:pt x="348" y="239"/>
                    <a:pt x="424" y="120"/>
                    <a:pt x="522" y="33"/>
                  </a:cubicBezTo>
                  <a:cubicBezTo>
                    <a:pt x="533" y="22"/>
                    <a:pt x="522" y="0"/>
                    <a:pt x="5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6"/>
            <p:cNvSpPr/>
            <p:nvPr/>
          </p:nvSpPr>
          <p:spPr>
            <a:xfrm>
              <a:off x="11674691" y="4044230"/>
              <a:ext cx="12669" cy="44787"/>
            </a:xfrm>
            <a:custGeom>
              <a:rect b="b" l="l" r="r" t="t"/>
              <a:pathLst>
                <a:path extrusionOk="0" h="502" w="142">
                  <a:moveTo>
                    <a:pt x="117" y="0"/>
                  </a:moveTo>
                  <a:cubicBezTo>
                    <a:pt x="110" y="0"/>
                    <a:pt x="102" y="4"/>
                    <a:pt x="98" y="12"/>
                  </a:cubicBezTo>
                  <a:cubicBezTo>
                    <a:pt x="11" y="153"/>
                    <a:pt x="1" y="338"/>
                    <a:pt x="77" y="490"/>
                  </a:cubicBezTo>
                  <a:cubicBezTo>
                    <a:pt x="77" y="498"/>
                    <a:pt x="81" y="502"/>
                    <a:pt x="87" y="502"/>
                  </a:cubicBezTo>
                  <a:cubicBezTo>
                    <a:pt x="97" y="502"/>
                    <a:pt x="109" y="493"/>
                    <a:pt x="109" y="479"/>
                  </a:cubicBezTo>
                  <a:cubicBezTo>
                    <a:pt x="98" y="403"/>
                    <a:pt x="87" y="327"/>
                    <a:pt x="98" y="240"/>
                  </a:cubicBezTo>
                  <a:cubicBezTo>
                    <a:pt x="98" y="164"/>
                    <a:pt x="120" y="99"/>
                    <a:pt x="142" y="23"/>
                  </a:cubicBezTo>
                  <a:cubicBezTo>
                    <a:pt x="142" y="10"/>
                    <a:pt x="129" y="0"/>
                    <a:pt x="1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6"/>
            <p:cNvSpPr/>
            <p:nvPr/>
          </p:nvSpPr>
          <p:spPr>
            <a:xfrm>
              <a:off x="11660148" y="4055115"/>
              <a:ext cx="9814" cy="29085"/>
            </a:xfrm>
            <a:custGeom>
              <a:rect b="b" l="l" r="r" t="t"/>
              <a:pathLst>
                <a:path extrusionOk="0" h="326" w="110">
                  <a:moveTo>
                    <a:pt x="88" y="1"/>
                  </a:moveTo>
                  <a:cubicBezTo>
                    <a:pt x="84" y="1"/>
                    <a:pt x="80" y="3"/>
                    <a:pt x="77" y="10"/>
                  </a:cubicBezTo>
                  <a:cubicBezTo>
                    <a:pt x="22" y="107"/>
                    <a:pt x="1" y="205"/>
                    <a:pt x="33" y="314"/>
                  </a:cubicBezTo>
                  <a:cubicBezTo>
                    <a:pt x="33" y="322"/>
                    <a:pt x="40" y="326"/>
                    <a:pt x="47" y="326"/>
                  </a:cubicBezTo>
                  <a:cubicBezTo>
                    <a:pt x="59" y="326"/>
                    <a:pt x="73" y="316"/>
                    <a:pt x="66" y="303"/>
                  </a:cubicBezTo>
                  <a:cubicBezTo>
                    <a:pt x="55" y="205"/>
                    <a:pt x="77" y="118"/>
                    <a:pt x="109" y="31"/>
                  </a:cubicBezTo>
                  <a:cubicBezTo>
                    <a:pt x="109" y="16"/>
                    <a:pt x="98"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6"/>
            <p:cNvSpPr/>
            <p:nvPr/>
          </p:nvSpPr>
          <p:spPr>
            <a:xfrm>
              <a:off x="11461549" y="3407136"/>
              <a:ext cx="67896" cy="60846"/>
            </a:xfrm>
            <a:custGeom>
              <a:rect b="b" l="l" r="r" t="t"/>
              <a:pathLst>
                <a:path extrusionOk="0" h="682" w="761">
                  <a:moveTo>
                    <a:pt x="158" y="1"/>
                  </a:moveTo>
                  <a:cubicBezTo>
                    <a:pt x="109" y="1"/>
                    <a:pt x="59" y="7"/>
                    <a:pt x="11" y="19"/>
                  </a:cubicBezTo>
                  <a:cubicBezTo>
                    <a:pt x="1" y="19"/>
                    <a:pt x="1" y="52"/>
                    <a:pt x="11" y="52"/>
                  </a:cubicBezTo>
                  <a:cubicBezTo>
                    <a:pt x="174" y="52"/>
                    <a:pt x="326" y="95"/>
                    <a:pt x="457" y="193"/>
                  </a:cubicBezTo>
                  <a:cubicBezTo>
                    <a:pt x="609" y="312"/>
                    <a:pt x="630" y="475"/>
                    <a:pt x="674" y="649"/>
                  </a:cubicBezTo>
                  <a:cubicBezTo>
                    <a:pt x="674" y="671"/>
                    <a:pt x="690" y="681"/>
                    <a:pt x="706" y="681"/>
                  </a:cubicBezTo>
                  <a:cubicBezTo>
                    <a:pt x="723" y="681"/>
                    <a:pt x="739" y="671"/>
                    <a:pt x="739" y="649"/>
                  </a:cubicBezTo>
                  <a:cubicBezTo>
                    <a:pt x="761" y="453"/>
                    <a:pt x="685" y="258"/>
                    <a:pt x="522" y="138"/>
                  </a:cubicBezTo>
                  <a:cubicBezTo>
                    <a:pt x="420" y="44"/>
                    <a:pt x="289" y="1"/>
                    <a:pt x="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6"/>
            <p:cNvSpPr/>
            <p:nvPr/>
          </p:nvSpPr>
          <p:spPr>
            <a:xfrm>
              <a:off x="11514991" y="3406690"/>
              <a:ext cx="22840" cy="29442"/>
            </a:xfrm>
            <a:custGeom>
              <a:rect b="b" l="l" r="r" t="t"/>
              <a:pathLst>
                <a:path extrusionOk="0" h="330" w="256">
                  <a:moveTo>
                    <a:pt x="26" y="0"/>
                  </a:moveTo>
                  <a:cubicBezTo>
                    <a:pt x="15" y="0"/>
                    <a:pt x="0" y="26"/>
                    <a:pt x="10" y="35"/>
                  </a:cubicBezTo>
                  <a:cubicBezTo>
                    <a:pt x="97" y="111"/>
                    <a:pt x="162" y="209"/>
                    <a:pt x="205" y="317"/>
                  </a:cubicBezTo>
                  <a:cubicBezTo>
                    <a:pt x="209" y="325"/>
                    <a:pt x="218" y="329"/>
                    <a:pt x="227" y="329"/>
                  </a:cubicBezTo>
                  <a:cubicBezTo>
                    <a:pt x="241" y="329"/>
                    <a:pt x="255" y="320"/>
                    <a:pt x="249" y="306"/>
                  </a:cubicBezTo>
                  <a:cubicBezTo>
                    <a:pt x="227" y="176"/>
                    <a:pt x="151" y="67"/>
                    <a:pt x="31" y="2"/>
                  </a:cubicBezTo>
                  <a:cubicBezTo>
                    <a:pt x="30" y="1"/>
                    <a:pt x="28" y="0"/>
                    <a:pt x="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6"/>
            <p:cNvSpPr/>
            <p:nvPr/>
          </p:nvSpPr>
          <p:spPr>
            <a:xfrm>
              <a:off x="11300154" y="3337994"/>
              <a:ext cx="80120" cy="46393"/>
            </a:xfrm>
            <a:custGeom>
              <a:rect b="b" l="l" r="r" t="t"/>
              <a:pathLst>
                <a:path extrusionOk="0" h="520" w="898">
                  <a:moveTo>
                    <a:pt x="23" y="1"/>
                  </a:moveTo>
                  <a:cubicBezTo>
                    <a:pt x="11" y="1"/>
                    <a:pt x="0" y="13"/>
                    <a:pt x="7" y="34"/>
                  </a:cubicBezTo>
                  <a:cubicBezTo>
                    <a:pt x="51" y="197"/>
                    <a:pt x="170" y="349"/>
                    <a:pt x="333" y="425"/>
                  </a:cubicBezTo>
                  <a:cubicBezTo>
                    <a:pt x="457" y="491"/>
                    <a:pt x="601" y="519"/>
                    <a:pt x="744" y="519"/>
                  </a:cubicBezTo>
                  <a:cubicBezTo>
                    <a:pt x="788" y="519"/>
                    <a:pt x="832" y="517"/>
                    <a:pt x="876" y="512"/>
                  </a:cubicBezTo>
                  <a:cubicBezTo>
                    <a:pt x="897" y="512"/>
                    <a:pt x="897" y="468"/>
                    <a:pt x="876" y="457"/>
                  </a:cubicBezTo>
                  <a:cubicBezTo>
                    <a:pt x="550" y="447"/>
                    <a:pt x="170" y="349"/>
                    <a:pt x="40" y="12"/>
                  </a:cubicBezTo>
                  <a:cubicBezTo>
                    <a:pt x="36" y="4"/>
                    <a:pt x="29" y="1"/>
                    <a:pt x="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6"/>
            <p:cNvSpPr/>
            <p:nvPr/>
          </p:nvSpPr>
          <p:spPr>
            <a:xfrm>
              <a:off x="11303901" y="3373502"/>
              <a:ext cx="49249" cy="26230"/>
            </a:xfrm>
            <a:custGeom>
              <a:rect b="b" l="l" r="r" t="t"/>
              <a:pathLst>
                <a:path extrusionOk="0" h="294" w="552">
                  <a:moveTo>
                    <a:pt x="19" y="1"/>
                  </a:moveTo>
                  <a:cubicBezTo>
                    <a:pt x="9" y="1"/>
                    <a:pt x="1" y="8"/>
                    <a:pt x="9" y="16"/>
                  </a:cubicBezTo>
                  <a:cubicBezTo>
                    <a:pt x="95" y="188"/>
                    <a:pt x="265" y="293"/>
                    <a:pt x="446" y="293"/>
                  </a:cubicBezTo>
                  <a:cubicBezTo>
                    <a:pt x="470" y="293"/>
                    <a:pt x="495" y="291"/>
                    <a:pt x="519" y="287"/>
                  </a:cubicBezTo>
                  <a:cubicBezTo>
                    <a:pt x="551" y="287"/>
                    <a:pt x="551" y="244"/>
                    <a:pt x="519" y="244"/>
                  </a:cubicBezTo>
                  <a:cubicBezTo>
                    <a:pt x="334" y="233"/>
                    <a:pt x="161" y="146"/>
                    <a:pt x="30" y="5"/>
                  </a:cubicBezTo>
                  <a:cubicBezTo>
                    <a:pt x="27" y="2"/>
                    <a:pt x="23"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6"/>
            <p:cNvSpPr/>
            <p:nvPr/>
          </p:nvSpPr>
          <p:spPr>
            <a:xfrm>
              <a:off x="11306845" y="3398750"/>
              <a:ext cx="29799" cy="14007"/>
            </a:xfrm>
            <a:custGeom>
              <a:rect b="b" l="l" r="r" t="t"/>
              <a:pathLst>
                <a:path extrusionOk="0" h="157" w="334">
                  <a:moveTo>
                    <a:pt x="20" y="0"/>
                  </a:moveTo>
                  <a:cubicBezTo>
                    <a:pt x="10" y="0"/>
                    <a:pt x="0" y="10"/>
                    <a:pt x="8" y="26"/>
                  </a:cubicBezTo>
                  <a:cubicBezTo>
                    <a:pt x="59" y="111"/>
                    <a:pt x="150" y="156"/>
                    <a:pt x="244" y="156"/>
                  </a:cubicBezTo>
                  <a:cubicBezTo>
                    <a:pt x="270" y="156"/>
                    <a:pt x="297" y="153"/>
                    <a:pt x="323" y="146"/>
                  </a:cubicBezTo>
                  <a:cubicBezTo>
                    <a:pt x="334" y="135"/>
                    <a:pt x="334" y="124"/>
                    <a:pt x="323" y="113"/>
                  </a:cubicBezTo>
                  <a:cubicBezTo>
                    <a:pt x="214" y="113"/>
                    <a:pt x="106" y="70"/>
                    <a:pt x="30" y="4"/>
                  </a:cubicBezTo>
                  <a:cubicBezTo>
                    <a:pt x="27" y="1"/>
                    <a:pt x="23" y="0"/>
                    <a:pt x="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6"/>
            <p:cNvSpPr/>
            <p:nvPr/>
          </p:nvSpPr>
          <p:spPr>
            <a:xfrm>
              <a:off x="11434695" y="3269832"/>
              <a:ext cx="24089" cy="65396"/>
            </a:xfrm>
            <a:custGeom>
              <a:rect b="b" l="l" r="r" t="t"/>
              <a:pathLst>
                <a:path extrusionOk="0" h="733" w="270">
                  <a:moveTo>
                    <a:pt x="24" y="1"/>
                  </a:moveTo>
                  <a:cubicBezTo>
                    <a:pt x="10" y="1"/>
                    <a:pt x="0" y="11"/>
                    <a:pt x="8" y="27"/>
                  </a:cubicBezTo>
                  <a:cubicBezTo>
                    <a:pt x="128" y="244"/>
                    <a:pt x="215" y="461"/>
                    <a:pt x="139" y="711"/>
                  </a:cubicBezTo>
                  <a:cubicBezTo>
                    <a:pt x="150" y="722"/>
                    <a:pt x="160" y="733"/>
                    <a:pt x="171" y="733"/>
                  </a:cubicBezTo>
                  <a:cubicBezTo>
                    <a:pt x="269" y="494"/>
                    <a:pt x="258" y="157"/>
                    <a:pt x="41" y="5"/>
                  </a:cubicBezTo>
                  <a:cubicBezTo>
                    <a:pt x="35" y="2"/>
                    <a:pt x="29" y="1"/>
                    <a:pt x="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6"/>
            <p:cNvSpPr/>
            <p:nvPr/>
          </p:nvSpPr>
          <p:spPr>
            <a:xfrm>
              <a:off x="11463512" y="3287051"/>
              <a:ext cx="8833" cy="27925"/>
            </a:xfrm>
            <a:custGeom>
              <a:rect b="b" l="l" r="r" t="t"/>
              <a:pathLst>
                <a:path extrusionOk="0" h="313" w="99">
                  <a:moveTo>
                    <a:pt x="16" y="1"/>
                  </a:moveTo>
                  <a:cubicBezTo>
                    <a:pt x="8" y="1"/>
                    <a:pt x="0" y="6"/>
                    <a:pt x="0" y="18"/>
                  </a:cubicBezTo>
                  <a:cubicBezTo>
                    <a:pt x="22" y="105"/>
                    <a:pt x="33" y="192"/>
                    <a:pt x="33" y="290"/>
                  </a:cubicBezTo>
                  <a:cubicBezTo>
                    <a:pt x="33" y="303"/>
                    <a:pt x="45" y="313"/>
                    <a:pt x="55" y="313"/>
                  </a:cubicBezTo>
                  <a:cubicBezTo>
                    <a:pt x="61" y="313"/>
                    <a:pt x="66" y="309"/>
                    <a:pt x="66" y="301"/>
                  </a:cubicBezTo>
                  <a:cubicBezTo>
                    <a:pt x="98" y="203"/>
                    <a:pt x="87" y="95"/>
                    <a:pt x="33" y="8"/>
                  </a:cubicBezTo>
                  <a:cubicBezTo>
                    <a:pt x="28" y="3"/>
                    <a:pt x="22" y="1"/>
                    <a:pt x="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6"/>
            <p:cNvSpPr/>
            <p:nvPr/>
          </p:nvSpPr>
          <p:spPr>
            <a:xfrm>
              <a:off x="11177925" y="3384475"/>
              <a:ext cx="54870" cy="16951"/>
            </a:xfrm>
            <a:custGeom>
              <a:rect b="b" l="l" r="r" t="t"/>
              <a:pathLst>
                <a:path extrusionOk="0" h="190" w="615">
                  <a:moveTo>
                    <a:pt x="285" y="0"/>
                  </a:moveTo>
                  <a:cubicBezTo>
                    <a:pt x="186" y="0"/>
                    <a:pt x="88" y="36"/>
                    <a:pt x="9" y="110"/>
                  </a:cubicBezTo>
                  <a:cubicBezTo>
                    <a:pt x="0" y="119"/>
                    <a:pt x="6" y="135"/>
                    <a:pt x="14" y="135"/>
                  </a:cubicBezTo>
                  <a:cubicBezTo>
                    <a:pt x="16" y="135"/>
                    <a:pt x="18" y="134"/>
                    <a:pt x="20" y="132"/>
                  </a:cubicBezTo>
                  <a:cubicBezTo>
                    <a:pt x="97" y="91"/>
                    <a:pt x="179" y="71"/>
                    <a:pt x="261" y="71"/>
                  </a:cubicBezTo>
                  <a:cubicBezTo>
                    <a:pt x="374" y="71"/>
                    <a:pt x="485" y="110"/>
                    <a:pt x="574" y="186"/>
                  </a:cubicBezTo>
                  <a:cubicBezTo>
                    <a:pt x="578" y="188"/>
                    <a:pt x="581" y="189"/>
                    <a:pt x="585" y="189"/>
                  </a:cubicBezTo>
                  <a:cubicBezTo>
                    <a:pt x="602" y="189"/>
                    <a:pt x="615" y="171"/>
                    <a:pt x="606" y="154"/>
                  </a:cubicBezTo>
                  <a:cubicBezTo>
                    <a:pt x="523" y="53"/>
                    <a:pt x="404" y="0"/>
                    <a:pt x="2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6"/>
            <p:cNvSpPr/>
            <p:nvPr/>
          </p:nvSpPr>
          <p:spPr>
            <a:xfrm>
              <a:off x="11193449" y="3368595"/>
              <a:ext cx="30692" cy="10528"/>
            </a:xfrm>
            <a:custGeom>
              <a:rect b="b" l="l" r="r" t="t"/>
              <a:pathLst>
                <a:path extrusionOk="0" h="118" w="344">
                  <a:moveTo>
                    <a:pt x="149" y="0"/>
                  </a:moveTo>
                  <a:cubicBezTo>
                    <a:pt x="103" y="0"/>
                    <a:pt x="58" y="13"/>
                    <a:pt x="19" y="38"/>
                  </a:cubicBezTo>
                  <a:cubicBezTo>
                    <a:pt x="1" y="48"/>
                    <a:pt x="14" y="73"/>
                    <a:pt x="32" y="73"/>
                  </a:cubicBezTo>
                  <a:cubicBezTo>
                    <a:pt x="35" y="73"/>
                    <a:pt x="38" y="72"/>
                    <a:pt x="41" y="71"/>
                  </a:cubicBezTo>
                  <a:cubicBezTo>
                    <a:pt x="72" y="63"/>
                    <a:pt x="103" y="56"/>
                    <a:pt x="133" y="56"/>
                  </a:cubicBezTo>
                  <a:cubicBezTo>
                    <a:pt x="146" y="56"/>
                    <a:pt x="159" y="57"/>
                    <a:pt x="171" y="60"/>
                  </a:cubicBezTo>
                  <a:cubicBezTo>
                    <a:pt x="226" y="71"/>
                    <a:pt x="269" y="93"/>
                    <a:pt x="313" y="114"/>
                  </a:cubicBezTo>
                  <a:cubicBezTo>
                    <a:pt x="315" y="116"/>
                    <a:pt x="317" y="117"/>
                    <a:pt x="319" y="117"/>
                  </a:cubicBezTo>
                  <a:cubicBezTo>
                    <a:pt x="330" y="117"/>
                    <a:pt x="343" y="100"/>
                    <a:pt x="334" y="82"/>
                  </a:cubicBezTo>
                  <a:cubicBezTo>
                    <a:pt x="288" y="29"/>
                    <a:pt x="218" y="0"/>
                    <a:pt x="1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6"/>
            <p:cNvSpPr/>
            <p:nvPr/>
          </p:nvSpPr>
          <p:spPr>
            <a:xfrm>
              <a:off x="11088529" y="3502152"/>
              <a:ext cx="41755" cy="83061"/>
            </a:xfrm>
            <a:custGeom>
              <a:rect b="b" l="l" r="r" t="t"/>
              <a:pathLst>
                <a:path extrusionOk="0" h="931" w="468">
                  <a:moveTo>
                    <a:pt x="100" y="0"/>
                  </a:moveTo>
                  <a:cubicBezTo>
                    <a:pt x="93" y="0"/>
                    <a:pt x="88" y="3"/>
                    <a:pt x="88" y="7"/>
                  </a:cubicBezTo>
                  <a:cubicBezTo>
                    <a:pt x="1" y="181"/>
                    <a:pt x="1" y="376"/>
                    <a:pt x="77" y="550"/>
                  </a:cubicBezTo>
                  <a:cubicBezTo>
                    <a:pt x="131" y="702"/>
                    <a:pt x="262" y="909"/>
                    <a:pt x="435" y="930"/>
                  </a:cubicBezTo>
                  <a:cubicBezTo>
                    <a:pt x="457" y="930"/>
                    <a:pt x="468" y="909"/>
                    <a:pt x="457" y="898"/>
                  </a:cubicBezTo>
                  <a:cubicBezTo>
                    <a:pt x="403" y="833"/>
                    <a:pt x="327" y="789"/>
                    <a:pt x="272" y="724"/>
                  </a:cubicBezTo>
                  <a:cubicBezTo>
                    <a:pt x="218" y="670"/>
                    <a:pt x="175" y="594"/>
                    <a:pt x="142" y="529"/>
                  </a:cubicBezTo>
                  <a:cubicBezTo>
                    <a:pt x="88" y="366"/>
                    <a:pt x="77" y="192"/>
                    <a:pt x="120" y="18"/>
                  </a:cubicBezTo>
                  <a:cubicBezTo>
                    <a:pt x="120" y="5"/>
                    <a:pt x="109"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6"/>
            <p:cNvSpPr/>
            <p:nvPr/>
          </p:nvSpPr>
          <p:spPr>
            <a:xfrm>
              <a:off x="11073094" y="3542031"/>
              <a:ext cx="26052" cy="43449"/>
            </a:xfrm>
            <a:custGeom>
              <a:rect b="b" l="l" r="r" t="t"/>
              <a:pathLst>
                <a:path extrusionOk="0" h="487" w="292">
                  <a:moveTo>
                    <a:pt x="65" y="0"/>
                  </a:moveTo>
                  <a:cubicBezTo>
                    <a:pt x="55" y="0"/>
                    <a:pt x="44" y="6"/>
                    <a:pt x="44" y="16"/>
                  </a:cubicBezTo>
                  <a:cubicBezTo>
                    <a:pt x="0" y="201"/>
                    <a:pt x="87" y="396"/>
                    <a:pt x="261" y="483"/>
                  </a:cubicBezTo>
                  <a:cubicBezTo>
                    <a:pt x="263" y="485"/>
                    <a:pt x="265" y="486"/>
                    <a:pt x="268" y="486"/>
                  </a:cubicBezTo>
                  <a:cubicBezTo>
                    <a:pt x="279" y="486"/>
                    <a:pt x="291" y="468"/>
                    <a:pt x="283" y="451"/>
                  </a:cubicBezTo>
                  <a:cubicBezTo>
                    <a:pt x="163" y="342"/>
                    <a:pt x="87" y="179"/>
                    <a:pt x="87" y="16"/>
                  </a:cubicBezTo>
                  <a:cubicBezTo>
                    <a:pt x="87" y="6"/>
                    <a:pt x="76"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6"/>
            <p:cNvSpPr/>
            <p:nvPr/>
          </p:nvSpPr>
          <p:spPr>
            <a:xfrm>
              <a:off x="11064351" y="3567904"/>
              <a:ext cx="14632" cy="17308"/>
            </a:xfrm>
            <a:custGeom>
              <a:rect b="b" l="l" r="r" t="t"/>
              <a:pathLst>
                <a:path extrusionOk="0" h="194" w="164">
                  <a:moveTo>
                    <a:pt x="24" y="1"/>
                  </a:moveTo>
                  <a:cubicBezTo>
                    <a:pt x="17" y="1"/>
                    <a:pt x="11" y="3"/>
                    <a:pt x="11" y="9"/>
                  </a:cubicBezTo>
                  <a:cubicBezTo>
                    <a:pt x="1" y="96"/>
                    <a:pt x="44" y="161"/>
                    <a:pt x="120" y="193"/>
                  </a:cubicBezTo>
                  <a:cubicBezTo>
                    <a:pt x="142" y="193"/>
                    <a:pt x="163" y="161"/>
                    <a:pt x="131" y="150"/>
                  </a:cubicBezTo>
                  <a:cubicBezTo>
                    <a:pt x="87" y="117"/>
                    <a:pt x="44" y="74"/>
                    <a:pt x="44" y="9"/>
                  </a:cubicBezTo>
                  <a:cubicBezTo>
                    <a:pt x="39" y="3"/>
                    <a:pt x="30" y="1"/>
                    <a:pt x="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6"/>
            <p:cNvSpPr/>
            <p:nvPr/>
          </p:nvSpPr>
          <p:spPr>
            <a:xfrm>
              <a:off x="11198981" y="3516248"/>
              <a:ext cx="68878" cy="72801"/>
            </a:xfrm>
            <a:custGeom>
              <a:rect b="b" l="l" r="r" t="t"/>
              <a:pathLst>
                <a:path extrusionOk="0" h="816" w="772">
                  <a:moveTo>
                    <a:pt x="747" y="0"/>
                  </a:moveTo>
                  <a:cubicBezTo>
                    <a:pt x="740" y="0"/>
                    <a:pt x="733" y="4"/>
                    <a:pt x="728" y="12"/>
                  </a:cubicBezTo>
                  <a:cubicBezTo>
                    <a:pt x="674" y="186"/>
                    <a:pt x="576" y="338"/>
                    <a:pt x="468" y="468"/>
                  </a:cubicBezTo>
                  <a:cubicBezTo>
                    <a:pt x="338" y="599"/>
                    <a:pt x="185" y="707"/>
                    <a:pt x="12" y="783"/>
                  </a:cubicBezTo>
                  <a:cubicBezTo>
                    <a:pt x="1" y="783"/>
                    <a:pt x="1" y="816"/>
                    <a:pt x="23" y="816"/>
                  </a:cubicBezTo>
                  <a:cubicBezTo>
                    <a:pt x="403" y="718"/>
                    <a:pt x="696" y="414"/>
                    <a:pt x="772" y="23"/>
                  </a:cubicBezTo>
                  <a:cubicBezTo>
                    <a:pt x="772" y="10"/>
                    <a:pt x="759" y="0"/>
                    <a:pt x="7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6"/>
            <p:cNvSpPr/>
            <p:nvPr/>
          </p:nvSpPr>
          <p:spPr>
            <a:xfrm>
              <a:off x="11262950" y="3470302"/>
              <a:ext cx="4907" cy="15613"/>
            </a:xfrm>
            <a:custGeom>
              <a:rect b="b" l="l" r="r" t="t"/>
              <a:pathLst>
                <a:path extrusionOk="0" h="175" w="55">
                  <a:moveTo>
                    <a:pt x="39" y="1"/>
                  </a:moveTo>
                  <a:cubicBezTo>
                    <a:pt x="30" y="1"/>
                    <a:pt x="22" y="6"/>
                    <a:pt x="22" y="17"/>
                  </a:cubicBezTo>
                  <a:cubicBezTo>
                    <a:pt x="22" y="71"/>
                    <a:pt x="11" y="115"/>
                    <a:pt x="1" y="158"/>
                  </a:cubicBezTo>
                  <a:cubicBezTo>
                    <a:pt x="1" y="169"/>
                    <a:pt x="11" y="174"/>
                    <a:pt x="22" y="174"/>
                  </a:cubicBezTo>
                  <a:cubicBezTo>
                    <a:pt x="33" y="174"/>
                    <a:pt x="44" y="169"/>
                    <a:pt x="44" y="158"/>
                  </a:cubicBezTo>
                  <a:cubicBezTo>
                    <a:pt x="44" y="115"/>
                    <a:pt x="55" y="71"/>
                    <a:pt x="55" y="17"/>
                  </a:cubicBezTo>
                  <a:cubicBezTo>
                    <a:pt x="55" y="6"/>
                    <a:pt x="47"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6"/>
            <p:cNvSpPr/>
            <p:nvPr/>
          </p:nvSpPr>
          <p:spPr>
            <a:xfrm>
              <a:off x="11239664" y="3789696"/>
              <a:ext cx="9814" cy="28104"/>
            </a:xfrm>
            <a:custGeom>
              <a:rect b="b" l="l" r="r" t="t"/>
              <a:pathLst>
                <a:path extrusionOk="0" h="315" w="110">
                  <a:moveTo>
                    <a:pt x="80" y="0"/>
                  </a:moveTo>
                  <a:cubicBezTo>
                    <a:pt x="74" y="0"/>
                    <a:pt x="69" y="3"/>
                    <a:pt x="66" y="9"/>
                  </a:cubicBezTo>
                  <a:cubicBezTo>
                    <a:pt x="1" y="96"/>
                    <a:pt x="1" y="205"/>
                    <a:pt x="44" y="303"/>
                  </a:cubicBezTo>
                  <a:cubicBezTo>
                    <a:pt x="44" y="311"/>
                    <a:pt x="49" y="314"/>
                    <a:pt x="55" y="314"/>
                  </a:cubicBezTo>
                  <a:cubicBezTo>
                    <a:pt x="65" y="314"/>
                    <a:pt x="77" y="305"/>
                    <a:pt x="77" y="292"/>
                  </a:cubicBezTo>
                  <a:cubicBezTo>
                    <a:pt x="77" y="248"/>
                    <a:pt x="77" y="205"/>
                    <a:pt x="77" y="161"/>
                  </a:cubicBezTo>
                  <a:cubicBezTo>
                    <a:pt x="77" y="118"/>
                    <a:pt x="99" y="75"/>
                    <a:pt x="110" y="31"/>
                  </a:cubicBezTo>
                  <a:cubicBezTo>
                    <a:pt x="110" y="16"/>
                    <a:pt x="93" y="0"/>
                    <a:pt x="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6"/>
            <p:cNvSpPr/>
            <p:nvPr/>
          </p:nvSpPr>
          <p:spPr>
            <a:xfrm>
              <a:off x="11224230" y="3789161"/>
              <a:ext cx="6870" cy="19360"/>
            </a:xfrm>
            <a:custGeom>
              <a:rect b="b" l="l" r="r" t="t"/>
              <a:pathLst>
                <a:path extrusionOk="0" h="217" w="77">
                  <a:moveTo>
                    <a:pt x="54" y="0"/>
                  </a:moveTo>
                  <a:cubicBezTo>
                    <a:pt x="50" y="0"/>
                    <a:pt x="47" y="2"/>
                    <a:pt x="44" y="4"/>
                  </a:cubicBezTo>
                  <a:cubicBezTo>
                    <a:pt x="11" y="70"/>
                    <a:pt x="0" y="135"/>
                    <a:pt x="11" y="200"/>
                  </a:cubicBezTo>
                  <a:cubicBezTo>
                    <a:pt x="17" y="211"/>
                    <a:pt x="27" y="216"/>
                    <a:pt x="37" y="216"/>
                  </a:cubicBezTo>
                  <a:cubicBezTo>
                    <a:pt x="46" y="216"/>
                    <a:pt x="55" y="211"/>
                    <a:pt x="55" y="200"/>
                  </a:cubicBezTo>
                  <a:cubicBezTo>
                    <a:pt x="55" y="135"/>
                    <a:pt x="55" y="81"/>
                    <a:pt x="76" y="26"/>
                  </a:cubicBezTo>
                  <a:cubicBezTo>
                    <a:pt x="76" y="10"/>
                    <a:pt x="65" y="0"/>
                    <a:pt x="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6"/>
            <p:cNvSpPr/>
            <p:nvPr/>
          </p:nvSpPr>
          <p:spPr>
            <a:xfrm>
              <a:off x="11375365" y="3505185"/>
              <a:ext cx="28907" cy="48267"/>
            </a:xfrm>
            <a:custGeom>
              <a:rect b="b" l="l" r="r" t="t"/>
              <a:pathLst>
                <a:path extrusionOk="0" h="541" w="324">
                  <a:moveTo>
                    <a:pt x="18" y="0"/>
                  </a:moveTo>
                  <a:cubicBezTo>
                    <a:pt x="8" y="0"/>
                    <a:pt x="0" y="6"/>
                    <a:pt x="0" y="17"/>
                  </a:cubicBezTo>
                  <a:cubicBezTo>
                    <a:pt x="0" y="223"/>
                    <a:pt x="76" y="462"/>
                    <a:pt x="293" y="538"/>
                  </a:cubicBezTo>
                  <a:cubicBezTo>
                    <a:pt x="297" y="540"/>
                    <a:pt x="301" y="541"/>
                    <a:pt x="304" y="541"/>
                  </a:cubicBezTo>
                  <a:cubicBezTo>
                    <a:pt x="318" y="541"/>
                    <a:pt x="324" y="523"/>
                    <a:pt x="315" y="505"/>
                  </a:cubicBezTo>
                  <a:cubicBezTo>
                    <a:pt x="185" y="375"/>
                    <a:pt x="87" y="201"/>
                    <a:pt x="44" y="17"/>
                  </a:cubicBezTo>
                  <a:cubicBezTo>
                    <a:pt x="38" y="6"/>
                    <a:pt x="27" y="0"/>
                    <a:pt x="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6"/>
            <p:cNvSpPr/>
            <p:nvPr/>
          </p:nvSpPr>
          <p:spPr>
            <a:xfrm>
              <a:off x="12094193" y="3415523"/>
              <a:ext cx="68878" cy="68876"/>
            </a:xfrm>
            <a:custGeom>
              <a:rect b="b" l="l" r="r" t="t"/>
              <a:pathLst>
                <a:path extrusionOk="0" h="772" w="772">
                  <a:moveTo>
                    <a:pt x="68" y="0"/>
                  </a:moveTo>
                  <a:cubicBezTo>
                    <a:pt x="56" y="0"/>
                    <a:pt x="44" y="9"/>
                    <a:pt x="44" y="23"/>
                  </a:cubicBezTo>
                  <a:cubicBezTo>
                    <a:pt x="0" y="381"/>
                    <a:pt x="381" y="761"/>
                    <a:pt x="728" y="772"/>
                  </a:cubicBezTo>
                  <a:cubicBezTo>
                    <a:pt x="761" y="772"/>
                    <a:pt x="771" y="729"/>
                    <a:pt x="739" y="718"/>
                  </a:cubicBezTo>
                  <a:cubicBezTo>
                    <a:pt x="576" y="663"/>
                    <a:pt x="424" y="577"/>
                    <a:pt x="304" y="457"/>
                  </a:cubicBezTo>
                  <a:cubicBezTo>
                    <a:pt x="207" y="327"/>
                    <a:pt x="131" y="175"/>
                    <a:pt x="87" y="12"/>
                  </a:cubicBezTo>
                  <a:cubicBezTo>
                    <a:pt x="83" y="4"/>
                    <a:pt x="76"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6"/>
            <p:cNvSpPr/>
            <p:nvPr/>
          </p:nvSpPr>
          <p:spPr>
            <a:xfrm>
              <a:off x="12089732" y="3449425"/>
              <a:ext cx="37472" cy="42735"/>
            </a:xfrm>
            <a:custGeom>
              <a:rect b="b" l="l" r="r" t="t"/>
              <a:pathLst>
                <a:path extrusionOk="0" h="479" w="420">
                  <a:moveTo>
                    <a:pt x="21" y="0"/>
                  </a:moveTo>
                  <a:cubicBezTo>
                    <a:pt x="10" y="0"/>
                    <a:pt x="0" y="9"/>
                    <a:pt x="7" y="23"/>
                  </a:cubicBezTo>
                  <a:cubicBezTo>
                    <a:pt x="29" y="207"/>
                    <a:pt x="170" y="446"/>
                    <a:pt x="387" y="479"/>
                  </a:cubicBezTo>
                  <a:cubicBezTo>
                    <a:pt x="398" y="479"/>
                    <a:pt x="420" y="457"/>
                    <a:pt x="409" y="446"/>
                  </a:cubicBezTo>
                  <a:cubicBezTo>
                    <a:pt x="344" y="381"/>
                    <a:pt x="268" y="338"/>
                    <a:pt x="202" y="262"/>
                  </a:cubicBezTo>
                  <a:cubicBezTo>
                    <a:pt x="137" y="186"/>
                    <a:pt x="83" y="99"/>
                    <a:pt x="40" y="12"/>
                  </a:cubicBezTo>
                  <a:cubicBezTo>
                    <a:pt x="35" y="4"/>
                    <a:pt x="28" y="0"/>
                    <a:pt x="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6"/>
            <p:cNvSpPr/>
            <p:nvPr/>
          </p:nvSpPr>
          <p:spPr>
            <a:xfrm>
              <a:off x="12087770" y="3477439"/>
              <a:ext cx="22037" cy="22483"/>
            </a:xfrm>
            <a:custGeom>
              <a:rect b="b" l="l" r="r" t="t"/>
              <a:pathLst>
                <a:path extrusionOk="0" h="252" w="247">
                  <a:moveTo>
                    <a:pt x="22" y="1"/>
                  </a:moveTo>
                  <a:cubicBezTo>
                    <a:pt x="10" y="1"/>
                    <a:pt x="1" y="10"/>
                    <a:pt x="7" y="24"/>
                  </a:cubicBezTo>
                  <a:cubicBezTo>
                    <a:pt x="29" y="132"/>
                    <a:pt x="105" y="208"/>
                    <a:pt x="203" y="252"/>
                  </a:cubicBezTo>
                  <a:cubicBezTo>
                    <a:pt x="224" y="252"/>
                    <a:pt x="246" y="219"/>
                    <a:pt x="224" y="208"/>
                  </a:cubicBezTo>
                  <a:cubicBezTo>
                    <a:pt x="148" y="154"/>
                    <a:pt x="83" y="89"/>
                    <a:pt x="40" y="13"/>
                  </a:cubicBezTo>
                  <a:cubicBezTo>
                    <a:pt x="36" y="5"/>
                    <a:pt x="28" y="1"/>
                    <a:pt x="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6"/>
            <p:cNvSpPr/>
            <p:nvPr/>
          </p:nvSpPr>
          <p:spPr>
            <a:xfrm>
              <a:off x="11632223" y="3076679"/>
              <a:ext cx="28996" cy="60222"/>
            </a:xfrm>
            <a:custGeom>
              <a:rect b="b" l="l" r="r" t="t"/>
              <a:pathLst>
                <a:path extrusionOk="0" h="675" w="325">
                  <a:moveTo>
                    <a:pt x="215" y="0"/>
                  </a:moveTo>
                  <a:cubicBezTo>
                    <a:pt x="198" y="0"/>
                    <a:pt x="183" y="12"/>
                    <a:pt x="183" y="31"/>
                  </a:cubicBezTo>
                  <a:cubicBezTo>
                    <a:pt x="194" y="150"/>
                    <a:pt x="194" y="259"/>
                    <a:pt x="162" y="368"/>
                  </a:cubicBezTo>
                  <a:cubicBezTo>
                    <a:pt x="129" y="465"/>
                    <a:pt x="75" y="552"/>
                    <a:pt x="10" y="639"/>
                  </a:cubicBezTo>
                  <a:cubicBezTo>
                    <a:pt x="1" y="657"/>
                    <a:pt x="6" y="675"/>
                    <a:pt x="21" y="675"/>
                  </a:cubicBezTo>
                  <a:cubicBezTo>
                    <a:pt x="24" y="675"/>
                    <a:pt x="27" y="674"/>
                    <a:pt x="31" y="672"/>
                  </a:cubicBezTo>
                  <a:cubicBezTo>
                    <a:pt x="238" y="531"/>
                    <a:pt x="325" y="259"/>
                    <a:pt x="249" y="20"/>
                  </a:cubicBezTo>
                  <a:cubicBezTo>
                    <a:pt x="239" y="6"/>
                    <a:pt x="227" y="0"/>
                    <a:pt x="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6"/>
            <p:cNvSpPr/>
            <p:nvPr/>
          </p:nvSpPr>
          <p:spPr>
            <a:xfrm>
              <a:off x="11664431" y="3086403"/>
              <a:ext cx="14186" cy="35776"/>
            </a:xfrm>
            <a:custGeom>
              <a:rect b="b" l="l" r="r" t="t"/>
              <a:pathLst>
                <a:path extrusionOk="0" h="401" w="159">
                  <a:moveTo>
                    <a:pt x="94" y="1"/>
                  </a:moveTo>
                  <a:cubicBezTo>
                    <a:pt x="86" y="1"/>
                    <a:pt x="78" y="3"/>
                    <a:pt x="72" y="9"/>
                  </a:cubicBezTo>
                  <a:cubicBezTo>
                    <a:pt x="72" y="139"/>
                    <a:pt x="50" y="259"/>
                    <a:pt x="7" y="378"/>
                  </a:cubicBezTo>
                  <a:cubicBezTo>
                    <a:pt x="0" y="391"/>
                    <a:pt x="6" y="401"/>
                    <a:pt x="16" y="401"/>
                  </a:cubicBezTo>
                  <a:cubicBezTo>
                    <a:pt x="23" y="401"/>
                    <a:pt x="31" y="397"/>
                    <a:pt x="40" y="389"/>
                  </a:cubicBezTo>
                  <a:cubicBezTo>
                    <a:pt x="126" y="291"/>
                    <a:pt x="159" y="139"/>
                    <a:pt x="116" y="9"/>
                  </a:cubicBezTo>
                  <a:cubicBezTo>
                    <a:pt x="110" y="3"/>
                    <a:pt x="102"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6"/>
            <p:cNvSpPr/>
            <p:nvPr/>
          </p:nvSpPr>
          <p:spPr>
            <a:xfrm>
              <a:off x="11292035" y="3169642"/>
              <a:ext cx="48536" cy="44520"/>
            </a:xfrm>
            <a:custGeom>
              <a:rect b="b" l="l" r="r" t="t"/>
              <a:pathLst>
                <a:path extrusionOk="0" h="499" w="544">
                  <a:moveTo>
                    <a:pt x="21" y="1"/>
                  </a:moveTo>
                  <a:cubicBezTo>
                    <a:pt x="11" y="1"/>
                    <a:pt x="0" y="16"/>
                    <a:pt x="0" y="31"/>
                  </a:cubicBezTo>
                  <a:cubicBezTo>
                    <a:pt x="76" y="259"/>
                    <a:pt x="272" y="444"/>
                    <a:pt x="511" y="498"/>
                  </a:cubicBezTo>
                  <a:cubicBezTo>
                    <a:pt x="522" y="498"/>
                    <a:pt x="543" y="466"/>
                    <a:pt x="522" y="466"/>
                  </a:cubicBezTo>
                  <a:cubicBezTo>
                    <a:pt x="326" y="357"/>
                    <a:pt x="163" y="194"/>
                    <a:pt x="33" y="10"/>
                  </a:cubicBezTo>
                  <a:cubicBezTo>
                    <a:pt x="30" y="3"/>
                    <a:pt x="26" y="1"/>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6"/>
            <p:cNvSpPr/>
            <p:nvPr/>
          </p:nvSpPr>
          <p:spPr>
            <a:xfrm>
              <a:off x="11286504" y="3190430"/>
              <a:ext cx="31762" cy="30512"/>
            </a:xfrm>
            <a:custGeom>
              <a:rect b="b" l="l" r="r" t="t"/>
              <a:pathLst>
                <a:path extrusionOk="0" h="342" w="356">
                  <a:moveTo>
                    <a:pt x="19" y="0"/>
                  </a:moveTo>
                  <a:cubicBezTo>
                    <a:pt x="9" y="0"/>
                    <a:pt x="0" y="8"/>
                    <a:pt x="8" y="16"/>
                  </a:cubicBezTo>
                  <a:cubicBezTo>
                    <a:pt x="51" y="168"/>
                    <a:pt x="171" y="287"/>
                    <a:pt x="312" y="341"/>
                  </a:cubicBezTo>
                  <a:cubicBezTo>
                    <a:pt x="334" y="341"/>
                    <a:pt x="356" y="320"/>
                    <a:pt x="334" y="309"/>
                  </a:cubicBezTo>
                  <a:cubicBezTo>
                    <a:pt x="214" y="233"/>
                    <a:pt x="106" y="124"/>
                    <a:pt x="30" y="5"/>
                  </a:cubicBezTo>
                  <a:cubicBezTo>
                    <a:pt x="27" y="2"/>
                    <a:pt x="22" y="0"/>
                    <a:pt x="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6"/>
            <p:cNvSpPr/>
            <p:nvPr/>
          </p:nvSpPr>
          <p:spPr>
            <a:xfrm>
              <a:off x="11348421" y="4083932"/>
              <a:ext cx="24089" cy="57635"/>
            </a:xfrm>
            <a:custGeom>
              <a:rect b="b" l="l" r="r" t="t"/>
              <a:pathLst>
                <a:path extrusionOk="0" h="646" w="270">
                  <a:moveTo>
                    <a:pt x="201" y="1"/>
                  </a:moveTo>
                  <a:cubicBezTo>
                    <a:pt x="188" y="1"/>
                    <a:pt x="172" y="10"/>
                    <a:pt x="172" y="23"/>
                  </a:cubicBezTo>
                  <a:cubicBezTo>
                    <a:pt x="172" y="132"/>
                    <a:pt x="161" y="240"/>
                    <a:pt x="139" y="349"/>
                  </a:cubicBezTo>
                  <a:cubicBezTo>
                    <a:pt x="96" y="436"/>
                    <a:pt x="63" y="534"/>
                    <a:pt x="9" y="621"/>
                  </a:cubicBezTo>
                  <a:cubicBezTo>
                    <a:pt x="0" y="629"/>
                    <a:pt x="13" y="645"/>
                    <a:pt x="29" y="645"/>
                  </a:cubicBezTo>
                  <a:cubicBezTo>
                    <a:pt x="33" y="645"/>
                    <a:pt x="37" y="644"/>
                    <a:pt x="42" y="642"/>
                  </a:cubicBezTo>
                  <a:cubicBezTo>
                    <a:pt x="204" y="479"/>
                    <a:pt x="270" y="240"/>
                    <a:pt x="215" y="12"/>
                  </a:cubicBezTo>
                  <a:cubicBezTo>
                    <a:pt x="215" y="4"/>
                    <a:pt x="209" y="1"/>
                    <a:pt x="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6"/>
            <p:cNvSpPr/>
            <p:nvPr/>
          </p:nvSpPr>
          <p:spPr>
            <a:xfrm>
              <a:off x="11372064" y="4103738"/>
              <a:ext cx="11152" cy="22840"/>
            </a:xfrm>
            <a:custGeom>
              <a:rect b="b" l="l" r="r" t="t"/>
              <a:pathLst>
                <a:path extrusionOk="0" h="256" w="125">
                  <a:moveTo>
                    <a:pt x="66" y="0"/>
                  </a:moveTo>
                  <a:cubicBezTo>
                    <a:pt x="56" y="0"/>
                    <a:pt x="48" y="6"/>
                    <a:pt x="48" y="18"/>
                  </a:cubicBezTo>
                  <a:lnTo>
                    <a:pt x="48" y="127"/>
                  </a:lnTo>
                  <a:cubicBezTo>
                    <a:pt x="48" y="160"/>
                    <a:pt x="26" y="192"/>
                    <a:pt x="15" y="225"/>
                  </a:cubicBezTo>
                  <a:cubicBezTo>
                    <a:pt x="0" y="240"/>
                    <a:pt x="12" y="255"/>
                    <a:pt x="24" y="255"/>
                  </a:cubicBezTo>
                  <a:cubicBezTo>
                    <a:pt x="29" y="255"/>
                    <a:pt x="34" y="253"/>
                    <a:pt x="37" y="246"/>
                  </a:cubicBezTo>
                  <a:cubicBezTo>
                    <a:pt x="102" y="181"/>
                    <a:pt x="124" y="94"/>
                    <a:pt x="91" y="8"/>
                  </a:cubicBezTo>
                  <a:cubicBezTo>
                    <a:pt x="82" y="3"/>
                    <a:pt x="74"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6"/>
            <p:cNvSpPr/>
            <p:nvPr/>
          </p:nvSpPr>
          <p:spPr>
            <a:xfrm>
              <a:off x="11178015" y="3959832"/>
              <a:ext cx="79227" cy="35419"/>
            </a:xfrm>
            <a:custGeom>
              <a:rect b="b" l="l" r="r" t="t"/>
              <a:pathLst>
                <a:path extrusionOk="0" h="397" w="888">
                  <a:moveTo>
                    <a:pt x="796" y="0"/>
                  </a:moveTo>
                  <a:cubicBezTo>
                    <a:pt x="495" y="0"/>
                    <a:pt x="210" y="129"/>
                    <a:pt x="19" y="361"/>
                  </a:cubicBezTo>
                  <a:cubicBezTo>
                    <a:pt x="1" y="379"/>
                    <a:pt x="12" y="396"/>
                    <a:pt x="29" y="396"/>
                  </a:cubicBezTo>
                  <a:cubicBezTo>
                    <a:pt x="32" y="396"/>
                    <a:pt x="36" y="396"/>
                    <a:pt x="40" y="394"/>
                  </a:cubicBezTo>
                  <a:cubicBezTo>
                    <a:pt x="171" y="307"/>
                    <a:pt x="312" y="231"/>
                    <a:pt x="453" y="166"/>
                  </a:cubicBezTo>
                  <a:cubicBezTo>
                    <a:pt x="583" y="122"/>
                    <a:pt x="725" y="79"/>
                    <a:pt x="866" y="46"/>
                  </a:cubicBezTo>
                  <a:cubicBezTo>
                    <a:pt x="887" y="46"/>
                    <a:pt x="887" y="3"/>
                    <a:pt x="866" y="3"/>
                  </a:cubicBezTo>
                  <a:cubicBezTo>
                    <a:pt x="842" y="1"/>
                    <a:pt x="819" y="0"/>
                    <a:pt x="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6"/>
            <p:cNvSpPr/>
            <p:nvPr/>
          </p:nvSpPr>
          <p:spPr>
            <a:xfrm>
              <a:off x="11185687" y="3948234"/>
              <a:ext cx="31584" cy="21234"/>
            </a:xfrm>
            <a:custGeom>
              <a:rect b="b" l="l" r="r" t="t"/>
              <a:pathLst>
                <a:path extrusionOk="0" h="238" w="354">
                  <a:moveTo>
                    <a:pt x="332" y="0"/>
                  </a:moveTo>
                  <a:cubicBezTo>
                    <a:pt x="329" y="0"/>
                    <a:pt x="327" y="1"/>
                    <a:pt x="324" y="2"/>
                  </a:cubicBezTo>
                  <a:cubicBezTo>
                    <a:pt x="193" y="13"/>
                    <a:pt x="74" y="78"/>
                    <a:pt x="9" y="198"/>
                  </a:cubicBezTo>
                  <a:cubicBezTo>
                    <a:pt x="0" y="214"/>
                    <a:pt x="11" y="238"/>
                    <a:pt x="27" y="238"/>
                  </a:cubicBezTo>
                  <a:cubicBezTo>
                    <a:pt x="31" y="238"/>
                    <a:pt x="36" y="235"/>
                    <a:pt x="41" y="230"/>
                  </a:cubicBezTo>
                  <a:cubicBezTo>
                    <a:pt x="128" y="154"/>
                    <a:pt x="226" y="89"/>
                    <a:pt x="334" y="35"/>
                  </a:cubicBezTo>
                  <a:cubicBezTo>
                    <a:pt x="353" y="26"/>
                    <a:pt x="348" y="0"/>
                    <a:pt x="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6"/>
            <p:cNvSpPr/>
            <p:nvPr/>
          </p:nvSpPr>
          <p:spPr>
            <a:xfrm>
              <a:off x="11486709" y="4121670"/>
              <a:ext cx="53086" cy="61114"/>
            </a:xfrm>
            <a:custGeom>
              <a:rect b="b" l="l" r="r" t="t"/>
              <a:pathLst>
                <a:path extrusionOk="0" h="685" w="595">
                  <a:moveTo>
                    <a:pt x="562" y="0"/>
                  </a:moveTo>
                  <a:cubicBezTo>
                    <a:pt x="560" y="0"/>
                    <a:pt x="557" y="1"/>
                    <a:pt x="555" y="2"/>
                  </a:cubicBezTo>
                  <a:cubicBezTo>
                    <a:pt x="251" y="89"/>
                    <a:pt x="34" y="350"/>
                    <a:pt x="1" y="654"/>
                  </a:cubicBezTo>
                  <a:cubicBezTo>
                    <a:pt x="1" y="673"/>
                    <a:pt x="12" y="684"/>
                    <a:pt x="23" y="684"/>
                  </a:cubicBezTo>
                  <a:cubicBezTo>
                    <a:pt x="31" y="684"/>
                    <a:pt x="40" y="678"/>
                    <a:pt x="44" y="664"/>
                  </a:cubicBezTo>
                  <a:cubicBezTo>
                    <a:pt x="131" y="404"/>
                    <a:pt x="316" y="176"/>
                    <a:pt x="566" y="45"/>
                  </a:cubicBezTo>
                  <a:cubicBezTo>
                    <a:pt x="595" y="36"/>
                    <a:pt x="581" y="0"/>
                    <a:pt x="5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6"/>
            <p:cNvSpPr/>
            <p:nvPr/>
          </p:nvSpPr>
          <p:spPr>
            <a:xfrm>
              <a:off x="11477073" y="4132287"/>
              <a:ext cx="22127" cy="26944"/>
            </a:xfrm>
            <a:custGeom>
              <a:rect b="b" l="l" r="r" t="t"/>
              <a:pathLst>
                <a:path extrusionOk="0" h="302" w="248">
                  <a:moveTo>
                    <a:pt x="216" y="0"/>
                  </a:moveTo>
                  <a:cubicBezTo>
                    <a:pt x="213" y="0"/>
                    <a:pt x="210" y="1"/>
                    <a:pt x="207" y="3"/>
                  </a:cubicBezTo>
                  <a:cubicBezTo>
                    <a:pt x="87" y="35"/>
                    <a:pt x="0" y="155"/>
                    <a:pt x="0" y="285"/>
                  </a:cubicBezTo>
                  <a:cubicBezTo>
                    <a:pt x="6" y="296"/>
                    <a:pt x="14" y="301"/>
                    <a:pt x="22" y="301"/>
                  </a:cubicBezTo>
                  <a:cubicBezTo>
                    <a:pt x="30" y="301"/>
                    <a:pt x="38" y="296"/>
                    <a:pt x="44" y="285"/>
                  </a:cubicBezTo>
                  <a:cubicBezTo>
                    <a:pt x="66" y="241"/>
                    <a:pt x="87" y="198"/>
                    <a:pt x="120" y="155"/>
                  </a:cubicBezTo>
                  <a:cubicBezTo>
                    <a:pt x="152" y="111"/>
                    <a:pt x="185" y="68"/>
                    <a:pt x="228" y="35"/>
                  </a:cubicBezTo>
                  <a:cubicBezTo>
                    <a:pt x="247" y="26"/>
                    <a:pt x="234"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6"/>
            <p:cNvSpPr/>
            <p:nvPr/>
          </p:nvSpPr>
          <p:spPr>
            <a:xfrm>
              <a:off x="11720460" y="4147811"/>
              <a:ext cx="26052" cy="36579"/>
            </a:xfrm>
            <a:custGeom>
              <a:rect b="b" l="l" r="r" t="t"/>
              <a:pathLst>
                <a:path extrusionOk="0" h="410" w="292">
                  <a:moveTo>
                    <a:pt x="32" y="0"/>
                  </a:moveTo>
                  <a:cubicBezTo>
                    <a:pt x="14" y="0"/>
                    <a:pt x="1" y="25"/>
                    <a:pt x="20" y="35"/>
                  </a:cubicBezTo>
                  <a:cubicBezTo>
                    <a:pt x="128" y="122"/>
                    <a:pt x="204" y="252"/>
                    <a:pt x="237" y="393"/>
                  </a:cubicBezTo>
                  <a:cubicBezTo>
                    <a:pt x="237" y="404"/>
                    <a:pt x="248" y="409"/>
                    <a:pt x="259" y="409"/>
                  </a:cubicBezTo>
                  <a:cubicBezTo>
                    <a:pt x="269" y="409"/>
                    <a:pt x="280" y="404"/>
                    <a:pt x="280" y="393"/>
                  </a:cubicBezTo>
                  <a:cubicBezTo>
                    <a:pt x="291" y="219"/>
                    <a:pt x="193" y="67"/>
                    <a:pt x="41" y="2"/>
                  </a:cubicBezTo>
                  <a:cubicBezTo>
                    <a:pt x="38" y="1"/>
                    <a:pt x="35" y="0"/>
                    <a:pt x="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6"/>
            <p:cNvSpPr/>
            <p:nvPr/>
          </p:nvSpPr>
          <p:spPr>
            <a:xfrm>
              <a:off x="12157449" y="3679871"/>
              <a:ext cx="46305" cy="61382"/>
            </a:xfrm>
            <a:custGeom>
              <a:rect b="b" l="l" r="r" t="t"/>
              <a:pathLst>
                <a:path extrusionOk="0" h="688" w="519">
                  <a:moveTo>
                    <a:pt x="39" y="0"/>
                  </a:moveTo>
                  <a:cubicBezTo>
                    <a:pt x="14" y="0"/>
                    <a:pt x="0" y="27"/>
                    <a:pt x="19" y="46"/>
                  </a:cubicBezTo>
                  <a:cubicBezTo>
                    <a:pt x="214" y="220"/>
                    <a:pt x="366" y="437"/>
                    <a:pt x="475" y="676"/>
                  </a:cubicBezTo>
                  <a:cubicBezTo>
                    <a:pt x="479" y="684"/>
                    <a:pt x="487" y="688"/>
                    <a:pt x="494" y="688"/>
                  </a:cubicBezTo>
                  <a:cubicBezTo>
                    <a:pt x="506" y="688"/>
                    <a:pt x="518" y="678"/>
                    <a:pt x="518" y="665"/>
                  </a:cubicBezTo>
                  <a:cubicBezTo>
                    <a:pt x="464" y="393"/>
                    <a:pt x="290" y="144"/>
                    <a:pt x="52" y="2"/>
                  </a:cubicBezTo>
                  <a:cubicBezTo>
                    <a:pt x="47" y="1"/>
                    <a:pt x="43" y="0"/>
                    <a:pt x="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6"/>
            <p:cNvSpPr/>
            <p:nvPr/>
          </p:nvSpPr>
          <p:spPr>
            <a:xfrm>
              <a:off x="12096156" y="3319437"/>
              <a:ext cx="22127" cy="43449"/>
            </a:xfrm>
            <a:custGeom>
              <a:rect b="b" l="l" r="r" t="t"/>
              <a:pathLst>
                <a:path extrusionOk="0" h="487" w="248">
                  <a:moveTo>
                    <a:pt x="208" y="0"/>
                  </a:moveTo>
                  <a:cubicBezTo>
                    <a:pt x="204" y="0"/>
                    <a:pt x="200" y="1"/>
                    <a:pt x="196" y="3"/>
                  </a:cubicBezTo>
                  <a:cubicBezTo>
                    <a:pt x="65" y="122"/>
                    <a:pt x="0" y="296"/>
                    <a:pt x="22" y="470"/>
                  </a:cubicBezTo>
                  <a:cubicBezTo>
                    <a:pt x="27" y="481"/>
                    <a:pt x="41" y="486"/>
                    <a:pt x="53" y="486"/>
                  </a:cubicBezTo>
                  <a:cubicBezTo>
                    <a:pt x="65" y="486"/>
                    <a:pt x="76" y="481"/>
                    <a:pt x="76" y="470"/>
                  </a:cubicBezTo>
                  <a:cubicBezTo>
                    <a:pt x="87" y="383"/>
                    <a:pt x="109" y="307"/>
                    <a:pt x="130" y="231"/>
                  </a:cubicBezTo>
                  <a:cubicBezTo>
                    <a:pt x="163" y="166"/>
                    <a:pt x="196" y="101"/>
                    <a:pt x="239" y="36"/>
                  </a:cubicBezTo>
                  <a:cubicBezTo>
                    <a:pt x="248" y="18"/>
                    <a:pt x="228" y="0"/>
                    <a:pt x="2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6"/>
            <p:cNvSpPr/>
            <p:nvPr/>
          </p:nvSpPr>
          <p:spPr>
            <a:xfrm>
              <a:off x="12085450" y="3321221"/>
              <a:ext cx="10796" cy="20252"/>
            </a:xfrm>
            <a:custGeom>
              <a:rect b="b" l="l" r="r" t="t"/>
              <a:pathLst>
                <a:path extrusionOk="0" h="227" w="121">
                  <a:moveTo>
                    <a:pt x="98" y="0"/>
                  </a:moveTo>
                  <a:cubicBezTo>
                    <a:pt x="94" y="0"/>
                    <a:pt x="90" y="2"/>
                    <a:pt x="88" y="5"/>
                  </a:cubicBezTo>
                  <a:cubicBezTo>
                    <a:pt x="44" y="26"/>
                    <a:pt x="22" y="70"/>
                    <a:pt x="12" y="113"/>
                  </a:cubicBezTo>
                  <a:cubicBezTo>
                    <a:pt x="1" y="146"/>
                    <a:pt x="1" y="189"/>
                    <a:pt x="12" y="222"/>
                  </a:cubicBezTo>
                  <a:cubicBezTo>
                    <a:pt x="19" y="222"/>
                    <a:pt x="21" y="227"/>
                    <a:pt x="25" y="227"/>
                  </a:cubicBezTo>
                  <a:cubicBezTo>
                    <a:pt x="27" y="227"/>
                    <a:pt x="30" y="225"/>
                    <a:pt x="33" y="222"/>
                  </a:cubicBezTo>
                  <a:cubicBezTo>
                    <a:pt x="66" y="200"/>
                    <a:pt x="66" y="157"/>
                    <a:pt x="77" y="135"/>
                  </a:cubicBezTo>
                  <a:cubicBezTo>
                    <a:pt x="88" y="92"/>
                    <a:pt x="109" y="59"/>
                    <a:pt x="120" y="26"/>
                  </a:cubicBezTo>
                  <a:cubicBezTo>
                    <a:pt x="120" y="11"/>
                    <a:pt x="109" y="0"/>
                    <a:pt x="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6"/>
            <p:cNvSpPr/>
            <p:nvPr/>
          </p:nvSpPr>
          <p:spPr>
            <a:xfrm>
              <a:off x="11064351" y="3769622"/>
              <a:ext cx="48268" cy="139982"/>
            </a:xfrm>
            <a:custGeom>
              <a:rect b="b" l="l" r="r" t="t"/>
              <a:pathLst>
                <a:path extrusionOk="0" h="1569" w="541">
                  <a:moveTo>
                    <a:pt x="77" y="1"/>
                  </a:moveTo>
                  <a:cubicBezTo>
                    <a:pt x="66" y="1"/>
                    <a:pt x="55" y="6"/>
                    <a:pt x="55" y="17"/>
                  </a:cubicBezTo>
                  <a:cubicBezTo>
                    <a:pt x="1" y="300"/>
                    <a:pt x="348" y="495"/>
                    <a:pt x="381" y="766"/>
                  </a:cubicBezTo>
                  <a:cubicBezTo>
                    <a:pt x="424" y="1038"/>
                    <a:pt x="250" y="1364"/>
                    <a:pt x="500" y="1559"/>
                  </a:cubicBezTo>
                  <a:cubicBezTo>
                    <a:pt x="507" y="1566"/>
                    <a:pt x="513" y="1568"/>
                    <a:pt x="519" y="1568"/>
                  </a:cubicBezTo>
                  <a:cubicBezTo>
                    <a:pt x="532" y="1568"/>
                    <a:pt x="540" y="1556"/>
                    <a:pt x="533" y="1548"/>
                  </a:cubicBezTo>
                  <a:cubicBezTo>
                    <a:pt x="326" y="1299"/>
                    <a:pt x="522" y="973"/>
                    <a:pt x="446" y="701"/>
                  </a:cubicBezTo>
                  <a:cubicBezTo>
                    <a:pt x="413" y="582"/>
                    <a:pt x="359" y="484"/>
                    <a:pt x="283" y="386"/>
                  </a:cubicBezTo>
                  <a:cubicBezTo>
                    <a:pt x="196" y="278"/>
                    <a:pt x="131" y="147"/>
                    <a:pt x="98" y="17"/>
                  </a:cubicBezTo>
                  <a:cubicBezTo>
                    <a:pt x="98" y="6"/>
                    <a:pt x="87" y="1"/>
                    <a:pt x="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6"/>
            <p:cNvSpPr/>
            <p:nvPr/>
          </p:nvSpPr>
          <p:spPr>
            <a:xfrm>
              <a:off x="11047221" y="3677284"/>
              <a:ext cx="27837" cy="71374"/>
            </a:xfrm>
            <a:custGeom>
              <a:rect b="b" l="l" r="r" t="t"/>
              <a:pathLst>
                <a:path extrusionOk="0" h="800" w="312">
                  <a:moveTo>
                    <a:pt x="27" y="1"/>
                  </a:moveTo>
                  <a:cubicBezTo>
                    <a:pt x="14" y="1"/>
                    <a:pt x="0" y="16"/>
                    <a:pt x="8" y="31"/>
                  </a:cubicBezTo>
                  <a:cubicBezTo>
                    <a:pt x="73" y="162"/>
                    <a:pt x="203" y="281"/>
                    <a:pt x="214" y="433"/>
                  </a:cubicBezTo>
                  <a:cubicBezTo>
                    <a:pt x="236" y="553"/>
                    <a:pt x="171" y="672"/>
                    <a:pt x="214" y="792"/>
                  </a:cubicBezTo>
                  <a:cubicBezTo>
                    <a:pt x="220" y="797"/>
                    <a:pt x="228" y="800"/>
                    <a:pt x="235" y="800"/>
                  </a:cubicBezTo>
                  <a:cubicBezTo>
                    <a:pt x="241" y="800"/>
                    <a:pt x="247" y="797"/>
                    <a:pt x="247" y="792"/>
                  </a:cubicBezTo>
                  <a:cubicBezTo>
                    <a:pt x="236" y="640"/>
                    <a:pt x="312" y="509"/>
                    <a:pt x="269" y="357"/>
                  </a:cubicBezTo>
                  <a:cubicBezTo>
                    <a:pt x="225" y="227"/>
                    <a:pt x="149" y="97"/>
                    <a:pt x="40" y="10"/>
                  </a:cubicBezTo>
                  <a:cubicBezTo>
                    <a:pt x="37" y="3"/>
                    <a:pt x="32" y="1"/>
                    <a:pt x="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6"/>
            <p:cNvSpPr/>
            <p:nvPr/>
          </p:nvSpPr>
          <p:spPr>
            <a:xfrm>
              <a:off x="11036515" y="3638920"/>
              <a:ext cx="6245" cy="19985"/>
            </a:xfrm>
            <a:custGeom>
              <a:rect b="b" l="l" r="r" t="t"/>
              <a:pathLst>
                <a:path extrusionOk="0" h="224" w="70">
                  <a:moveTo>
                    <a:pt x="24" y="1"/>
                  </a:moveTo>
                  <a:cubicBezTo>
                    <a:pt x="15" y="1"/>
                    <a:pt x="1" y="9"/>
                    <a:pt x="8" y="16"/>
                  </a:cubicBezTo>
                  <a:cubicBezTo>
                    <a:pt x="8" y="81"/>
                    <a:pt x="8" y="147"/>
                    <a:pt x="30" y="212"/>
                  </a:cubicBezTo>
                  <a:cubicBezTo>
                    <a:pt x="30" y="220"/>
                    <a:pt x="37" y="224"/>
                    <a:pt x="44" y="224"/>
                  </a:cubicBezTo>
                  <a:cubicBezTo>
                    <a:pt x="55" y="224"/>
                    <a:pt x="69" y="214"/>
                    <a:pt x="63" y="201"/>
                  </a:cubicBezTo>
                  <a:cubicBezTo>
                    <a:pt x="63" y="136"/>
                    <a:pt x="52" y="71"/>
                    <a:pt x="30" y="5"/>
                  </a:cubicBezTo>
                  <a:cubicBezTo>
                    <a:pt x="30" y="2"/>
                    <a:pt x="27" y="1"/>
                    <a:pt x="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6"/>
            <p:cNvSpPr/>
            <p:nvPr/>
          </p:nvSpPr>
          <p:spPr>
            <a:xfrm>
              <a:off x="11135101" y="3278486"/>
              <a:ext cx="72714" cy="86898"/>
            </a:xfrm>
            <a:custGeom>
              <a:rect b="b" l="l" r="r" t="t"/>
              <a:pathLst>
                <a:path extrusionOk="0" h="974" w="815">
                  <a:moveTo>
                    <a:pt x="798" y="0"/>
                  </a:moveTo>
                  <a:cubicBezTo>
                    <a:pt x="790" y="0"/>
                    <a:pt x="782" y="6"/>
                    <a:pt x="782" y="17"/>
                  </a:cubicBezTo>
                  <a:cubicBezTo>
                    <a:pt x="739" y="136"/>
                    <a:pt x="684" y="245"/>
                    <a:pt x="619" y="343"/>
                  </a:cubicBezTo>
                  <a:cubicBezTo>
                    <a:pt x="521" y="451"/>
                    <a:pt x="402" y="538"/>
                    <a:pt x="272" y="592"/>
                  </a:cubicBezTo>
                  <a:cubicBezTo>
                    <a:pt x="141" y="668"/>
                    <a:pt x="0" y="799"/>
                    <a:pt x="55" y="961"/>
                  </a:cubicBezTo>
                  <a:cubicBezTo>
                    <a:pt x="59" y="970"/>
                    <a:pt x="66" y="973"/>
                    <a:pt x="73" y="973"/>
                  </a:cubicBezTo>
                  <a:cubicBezTo>
                    <a:pt x="85" y="973"/>
                    <a:pt x="98" y="964"/>
                    <a:pt x="98" y="951"/>
                  </a:cubicBezTo>
                  <a:cubicBezTo>
                    <a:pt x="33" y="679"/>
                    <a:pt x="435" y="614"/>
                    <a:pt x="587" y="462"/>
                  </a:cubicBezTo>
                  <a:cubicBezTo>
                    <a:pt x="717" y="353"/>
                    <a:pt x="804" y="191"/>
                    <a:pt x="815" y="17"/>
                  </a:cubicBezTo>
                  <a:cubicBezTo>
                    <a:pt x="815" y="6"/>
                    <a:pt x="806" y="0"/>
                    <a:pt x="7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6"/>
            <p:cNvSpPr/>
            <p:nvPr/>
          </p:nvSpPr>
          <p:spPr>
            <a:xfrm>
              <a:off x="11212542" y="3243067"/>
              <a:ext cx="10439" cy="23107"/>
            </a:xfrm>
            <a:custGeom>
              <a:rect b="b" l="l" r="r" t="t"/>
              <a:pathLst>
                <a:path extrusionOk="0" h="259" w="117">
                  <a:moveTo>
                    <a:pt x="103" y="0"/>
                  </a:moveTo>
                  <a:cubicBezTo>
                    <a:pt x="98" y="0"/>
                    <a:pt x="92" y="4"/>
                    <a:pt x="88" y="12"/>
                  </a:cubicBezTo>
                  <a:cubicBezTo>
                    <a:pt x="33" y="77"/>
                    <a:pt x="1" y="153"/>
                    <a:pt x="1" y="240"/>
                  </a:cubicBezTo>
                  <a:cubicBezTo>
                    <a:pt x="1" y="253"/>
                    <a:pt x="12" y="258"/>
                    <a:pt x="21" y="258"/>
                  </a:cubicBezTo>
                  <a:cubicBezTo>
                    <a:pt x="28" y="258"/>
                    <a:pt x="33" y="255"/>
                    <a:pt x="33" y="251"/>
                  </a:cubicBezTo>
                  <a:cubicBezTo>
                    <a:pt x="44" y="164"/>
                    <a:pt x="77" y="99"/>
                    <a:pt x="110" y="23"/>
                  </a:cubicBezTo>
                  <a:cubicBezTo>
                    <a:pt x="116" y="9"/>
                    <a:pt x="110" y="0"/>
                    <a:pt x="1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6"/>
            <p:cNvSpPr/>
            <p:nvPr/>
          </p:nvSpPr>
          <p:spPr>
            <a:xfrm>
              <a:off x="11970448" y="3146089"/>
              <a:ext cx="89934" cy="85381"/>
            </a:xfrm>
            <a:custGeom>
              <a:rect b="b" l="l" r="r" t="t"/>
              <a:pathLst>
                <a:path extrusionOk="0" h="957" w="1008">
                  <a:moveTo>
                    <a:pt x="32" y="0"/>
                  </a:moveTo>
                  <a:cubicBezTo>
                    <a:pt x="14" y="0"/>
                    <a:pt x="1" y="25"/>
                    <a:pt x="19" y="35"/>
                  </a:cubicBezTo>
                  <a:cubicBezTo>
                    <a:pt x="160" y="100"/>
                    <a:pt x="139" y="306"/>
                    <a:pt x="193" y="426"/>
                  </a:cubicBezTo>
                  <a:cubicBezTo>
                    <a:pt x="226" y="513"/>
                    <a:pt x="291" y="599"/>
                    <a:pt x="367" y="654"/>
                  </a:cubicBezTo>
                  <a:cubicBezTo>
                    <a:pt x="551" y="795"/>
                    <a:pt x="823" y="752"/>
                    <a:pt x="964" y="947"/>
                  </a:cubicBezTo>
                  <a:cubicBezTo>
                    <a:pt x="971" y="954"/>
                    <a:pt x="977" y="956"/>
                    <a:pt x="984" y="956"/>
                  </a:cubicBezTo>
                  <a:cubicBezTo>
                    <a:pt x="997" y="956"/>
                    <a:pt x="1007" y="944"/>
                    <a:pt x="1007" y="936"/>
                  </a:cubicBezTo>
                  <a:cubicBezTo>
                    <a:pt x="921" y="686"/>
                    <a:pt x="627" y="730"/>
                    <a:pt x="443" y="610"/>
                  </a:cubicBezTo>
                  <a:cubicBezTo>
                    <a:pt x="312" y="523"/>
                    <a:pt x="226" y="382"/>
                    <a:pt x="204" y="230"/>
                  </a:cubicBezTo>
                  <a:cubicBezTo>
                    <a:pt x="182" y="133"/>
                    <a:pt x="128" y="46"/>
                    <a:pt x="41" y="2"/>
                  </a:cubicBezTo>
                  <a:cubicBezTo>
                    <a:pt x="38" y="1"/>
                    <a:pt x="35" y="0"/>
                    <a:pt x="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6"/>
            <p:cNvSpPr/>
            <p:nvPr/>
          </p:nvSpPr>
          <p:spPr>
            <a:xfrm>
              <a:off x="12071889" y="3240926"/>
              <a:ext cx="12669" cy="14364"/>
            </a:xfrm>
            <a:custGeom>
              <a:rect b="b" l="l" r="r" t="t"/>
              <a:pathLst>
                <a:path extrusionOk="0" h="161" w="142">
                  <a:moveTo>
                    <a:pt x="40" y="1"/>
                  </a:moveTo>
                  <a:cubicBezTo>
                    <a:pt x="34" y="1"/>
                    <a:pt x="28" y="1"/>
                    <a:pt x="22" y="3"/>
                  </a:cubicBezTo>
                  <a:cubicBezTo>
                    <a:pt x="12" y="3"/>
                    <a:pt x="1" y="14"/>
                    <a:pt x="12" y="25"/>
                  </a:cubicBezTo>
                  <a:cubicBezTo>
                    <a:pt x="22" y="47"/>
                    <a:pt x="44" y="58"/>
                    <a:pt x="55" y="69"/>
                  </a:cubicBezTo>
                  <a:cubicBezTo>
                    <a:pt x="66" y="90"/>
                    <a:pt x="88" y="112"/>
                    <a:pt x="88" y="145"/>
                  </a:cubicBezTo>
                  <a:cubicBezTo>
                    <a:pt x="88" y="155"/>
                    <a:pt x="98" y="161"/>
                    <a:pt x="109" y="161"/>
                  </a:cubicBezTo>
                  <a:cubicBezTo>
                    <a:pt x="120" y="161"/>
                    <a:pt x="131" y="155"/>
                    <a:pt x="131" y="145"/>
                  </a:cubicBezTo>
                  <a:cubicBezTo>
                    <a:pt x="142" y="101"/>
                    <a:pt x="120" y="69"/>
                    <a:pt x="98" y="36"/>
                  </a:cubicBezTo>
                  <a:cubicBezTo>
                    <a:pt x="90" y="18"/>
                    <a:pt x="66" y="1"/>
                    <a:pt x="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6"/>
            <p:cNvSpPr/>
            <p:nvPr/>
          </p:nvSpPr>
          <p:spPr>
            <a:xfrm>
              <a:off x="12214281" y="3565674"/>
              <a:ext cx="33993" cy="131150"/>
            </a:xfrm>
            <a:custGeom>
              <a:rect b="b" l="l" r="r" t="t"/>
              <a:pathLst>
                <a:path extrusionOk="0" h="1470" w="381">
                  <a:moveTo>
                    <a:pt x="276" y="0"/>
                  </a:moveTo>
                  <a:cubicBezTo>
                    <a:pt x="265" y="0"/>
                    <a:pt x="255" y="9"/>
                    <a:pt x="262" y="23"/>
                  </a:cubicBezTo>
                  <a:cubicBezTo>
                    <a:pt x="262" y="273"/>
                    <a:pt x="66" y="457"/>
                    <a:pt x="34" y="696"/>
                  </a:cubicBezTo>
                  <a:cubicBezTo>
                    <a:pt x="1" y="946"/>
                    <a:pt x="186" y="1196"/>
                    <a:pt x="131" y="1445"/>
                  </a:cubicBezTo>
                  <a:cubicBezTo>
                    <a:pt x="131" y="1462"/>
                    <a:pt x="139" y="1470"/>
                    <a:pt x="149" y="1470"/>
                  </a:cubicBezTo>
                  <a:cubicBezTo>
                    <a:pt x="158" y="1470"/>
                    <a:pt x="169" y="1462"/>
                    <a:pt x="175" y="1445"/>
                  </a:cubicBezTo>
                  <a:cubicBezTo>
                    <a:pt x="240" y="1174"/>
                    <a:pt x="44" y="913"/>
                    <a:pt x="120" y="653"/>
                  </a:cubicBezTo>
                  <a:cubicBezTo>
                    <a:pt x="186" y="435"/>
                    <a:pt x="381" y="240"/>
                    <a:pt x="294" y="12"/>
                  </a:cubicBezTo>
                  <a:cubicBezTo>
                    <a:pt x="290" y="4"/>
                    <a:pt x="283" y="0"/>
                    <a:pt x="2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6"/>
            <p:cNvSpPr/>
            <p:nvPr/>
          </p:nvSpPr>
          <p:spPr>
            <a:xfrm>
              <a:off x="12237567" y="3525616"/>
              <a:ext cx="5889" cy="16148"/>
            </a:xfrm>
            <a:custGeom>
              <a:rect b="b" l="l" r="r" t="t"/>
              <a:pathLst>
                <a:path extrusionOk="0" h="181" w="66">
                  <a:moveTo>
                    <a:pt x="22" y="0"/>
                  </a:moveTo>
                  <a:cubicBezTo>
                    <a:pt x="11" y="0"/>
                    <a:pt x="1" y="8"/>
                    <a:pt x="1" y="16"/>
                  </a:cubicBezTo>
                  <a:cubicBezTo>
                    <a:pt x="11" y="70"/>
                    <a:pt x="11" y="113"/>
                    <a:pt x="11" y="168"/>
                  </a:cubicBezTo>
                  <a:cubicBezTo>
                    <a:pt x="11" y="174"/>
                    <a:pt x="22" y="180"/>
                    <a:pt x="34" y="180"/>
                  </a:cubicBezTo>
                  <a:cubicBezTo>
                    <a:pt x="42" y="180"/>
                    <a:pt x="50" y="177"/>
                    <a:pt x="55" y="168"/>
                  </a:cubicBezTo>
                  <a:cubicBezTo>
                    <a:pt x="66" y="113"/>
                    <a:pt x="55" y="59"/>
                    <a:pt x="33" y="5"/>
                  </a:cubicBezTo>
                  <a:cubicBezTo>
                    <a:pt x="30" y="2"/>
                    <a:pt x="26" y="0"/>
                    <a:pt x="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6"/>
            <p:cNvSpPr/>
            <p:nvPr/>
          </p:nvSpPr>
          <p:spPr>
            <a:xfrm>
              <a:off x="11981779" y="4023800"/>
              <a:ext cx="79227" cy="65129"/>
            </a:xfrm>
            <a:custGeom>
              <a:rect b="b" l="l" r="r" t="t"/>
              <a:pathLst>
                <a:path extrusionOk="0" h="730" w="888">
                  <a:moveTo>
                    <a:pt x="847" y="1"/>
                  </a:moveTo>
                  <a:cubicBezTo>
                    <a:pt x="844" y="1"/>
                    <a:pt x="841" y="1"/>
                    <a:pt x="837" y="2"/>
                  </a:cubicBezTo>
                  <a:cubicBezTo>
                    <a:pt x="674" y="24"/>
                    <a:pt x="533" y="111"/>
                    <a:pt x="435" y="241"/>
                  </a:cubicBezTo>
                  <a:cubicBezTo>
                    <a:pt x="307" y="391"/>
                    <a:pt x="252" y="698"/>
                    <a:pt x="34" y="698"/>
                  </a:cubicBezTo>
                  <a:cubicBezTo>
                    <a:pt x="30" y="698"/>
                    <a:pt x="26" y="697"/>
                    <a:pt x="23" y="697"/>
                  </a:cubicBezTo>
                  <a:cubicBezTo>
                    <a:pt x="1" y="697"/>
                    <a:pt x="1" y="730"/>
                    <a:pt x="23" y="730"/>
                  </a:cubicBezTo>
                  <a:cubicBezTo>
                    <a:pt x="164" y="730"/>
                    <a:pt x="283" y="654"/>
                    <a:pt x="337" y="524"/>
                  </a:cubicBezTo>
                  <a:cubicBezTo>
                    <a:pt x="392" y="415"/>
                    <a:pt x="468" y="306"/>
                    <a:pt x="555" y="219"/>
                  </a:cubicBezTo>
                  <a:cubicBezTo>
                    <a:pt x="641" y="143"/>
                    <a:pt x="750" y="89"/>
                    <a:pt x="859" y="46"/>
                  </a:cubicBezTo>
                  <a:cubicBezTo>
                    <a:pt x="888" y="36"/>
                    <a:pt x="874"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6"/>
            <p:cNvSpPr/>
            <p:nvPr/>
          </p:nvSpPr>
          <p:spPr>
            <a:xfrm>
              <a:off x="12075011" y="4004351"/>
              <a:ext cx="15257" cy="13204"/>
            </a:xfrm>
            <a:custGeom>
              <a:rect b="b" l="l" r="r" t="t"/>
              <a:pathLst>
                <a:path extrusionOk="0" h="148" w="171">
                  <a:moveTo>
                    <a:pt x="148" y="1"/>
                  </a:moveTo>
                  <a:cubicBezTo>
                    <a:pt x="145" y="1"/>
                    <a:pt x="142" y="2"/>
                    <a:pt x="139" y="3"/>
                  </a:cubicBezTo>
                  <a:cubicBezTo>
                    <a:pt x="85" y="25"/>
                    <a:pt x="31" y="57"/>
                    <a:pt x="9" y="123"/>
                  </a:cubicBezTo>
                  <a:cubicBezTo>
                    <a:pt x="0" y="131"/>
                    <a:pt x="13" y="147"/>
                    <a:pt x="24" y="147"/>
                  </a:cubicBezTo>
                  <a:cubicBezTo>
                    <a:pt x="26" y="147"/>
                    <a:pt x="29" y="146"/>
                    <a:pt x="31" y="144"/>
                  </a:cubicBezTo>
                  <a:cubicBezTo>
                    <a:pt x="74" y="101"/>
                    <a:pt x="118" y="68"/>
                    <a:pt x="161" y="36"/>
                  </a:cubicBezTo>
                  <a:cubicBezTo>
                    <a:pt x="170" y="26"/>
                    <a:pt x="164"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6"/>
            <p:cNvSpPr/>
            <p:nvPr/>
          </p:nvSpPr>
          <p:spPr>
            <a:xfrm>
              <a:off x="11798704" y="4161282"/>
              <a:ext cx="49160" cy="14007"/>
            </a:xfrm>
            <a:custGeom>
              <a:rect b="b" l="l" r="r" t="t"/>
              <a:pathLst>
                <a:path extrusionOk="0" h="157" w="551">
                  <a:moveTo>
                    <a:pt x="529" y="0"/>
                  </a:moveTo>
                  <a:cubicBezTo>
                    <a:pt x="526" y="0"/>
                    <a:pt x="524" y="1"/>
                    <a:pt x="522" y="3"/>
                  </a:cubicBezTo>
                  <a:cubicBezTo>
                    <a:pt x="359" y="68"/>
                    <a:pt x="196" y="101"/>
                    <a:pt x="22" y="112"/>
                  </a:cubicBezTo>
                  <a:cubicBezTo>
                    <a:pt x="1" y="112"/>
                    <a:pt x="1" y="155"/>
                    <a:pt x="22" y="155"/>
                  </a:cubicBezTo>
                  <a:cubicBezTo>
                    <a:pt x="38" y="156"/>
                    <a:pt x="54" y="157"/>
                    <a:pt x="69" y="157"/>
                  </a:cubicBezTo>
                  <a:cubicBezTo>
                    <a:pt x="236" y="157"/>
                    <a:pt x="394" y="104"/>
                    <a:pt x="533" y="25"/>
                  </a:cubicBezTo>
                  <a:cubicBezTo>
                    <a:pt x="550" y="16"/>
                    <a:pt x="539" y="0"/>
                    <a:pt x="5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6"/>
            <p:cNvSpPr/>
            <p:nvPr/>
          </p:nvSpPr>
          <p:spPr>
            <a:xfrm>
              <a:off x="11041065" y="3453083"/>
              <a:ext cx="18379" cy="32832"/>
            </a:xfrm>
            <a:custGeom>
              <a:rect b="b" l="l" r="r" t="t"/>
              <a:pathLst>
                <a:path extrusionOk="0" h="368" w="206">
                  <a:moveTo>
                    <a:pt x="192" y="1"/>
                  </a:moveTo>
                  <a:cubicBezTo>
                    <a:pt x="190" y="1"/>
                    <a:pt x="188" y="1"/>
                    <a:pt x="186" y="3"/>
                  </a:cubicBezTo>
                  <a:cubicBezTo>
                    <a:pt x="66" y="80"/>
                    <a:pt x="1" y="210"/>
                    <a:pt x="12" y="351"/>
                  </a:cubicBezTo>
                  <a:cubicBezTo>
                    <a:pt x="12" y="362"/>
                    <a:pt x="20" y="367"/>
                    <a:pt x="28" y="367"/>
                  </a:cubicBezTo>
                  <a:cubicBezTo>
                    <a:pt x="36" y="367"/>
                    <a:pt x="44" y="362"/>
                    <a:pt x="44" y="351"/>
                  </a:cubicBezTo>
                  <a:cubicBezTo>
                    <a:pt x="55" y="232"/>
                    <a:pt x="109" y="112"/>
                    <a:pt x="196" y="25"/>
                  </a:cubicBezTo>
                  <a:cubicBezTo>
                    <a:pt x="205" y="16"/>
                    <a:pt x="200" y="1"/>
                    <a:pt x="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6"/>
            <p:cNvSpPr/>
            <p:nvPr/>
          </p:nvSpPr>
          <p:spPr>
            <a:xfrm>
              <a:off x="11311395" y="3254487"/>
              <a:ext cx="122142" cy="105723"/>
            </a:xfrm>
            <a:custGeom>
              <a:rect b="b" l="l" r="r" t="t"/>
              <a:pathLst>
                <a:path extrusionOk="0" h="1185" w="1369">
                  <a:moveTo>
                    <a:pt x="542" y="127"/>
                  </a:moveTo>
                  <a:cubicBezTo>
                    <a:pt x="575" y="127"/>
                    <a:pt x="608" y="139"/>
                    <a:pt x="641" y="166"/>
                  </a:cubicBezTo>
                  <a:lnTo>
                    <a:pt x="695" y="199"/>
                  </a:lnTo>
                  <a:cubicBezTo>
                    <a:pt x="522" y="253"/>
                    <a:pt x="381" y="362"/>
                    <a:pt x="294" y="503"/>
                  </a:cubicBezTo>
                  <a:cubicBezTo>
                    <a:pt x="229" y="677"/>
                    <a:pt x="272" y="861"/>
                    <a:pt x="391" y="992"/>
                  </a:cubicBezTo>
                  <a:cubicBezTo>
                    <a:pt x="283" y="937"/>
                    <a:pt x="207" y="850"/>
                    <a:pt x="153" y="742"/>
                  </a:cubicBezTo>
                  <a:cubicBezTo>
                    <a:pt x="142" y="709"/>
                    <a:pt x="142" y="688"/>
                    <a:pt x="131" y="666"/>
                  </a:cubicBezTo>
                  <a:cubicBezTo>
                    <a:pt x="131" y="525"/>
                    <a:pt x="185" y="383"/>
                    <a:pt x="294" y="297"/>
                  </a:cubicBezTo>
                  <a:cubicBezTo>
                    <a:pt x="358" y="224"/>
                    <a:pt x="447" y="127"/>
                    <a:pt x="542" y="127"/>
                  </a:cubicBezTo>
                  <a:close/>
                  <a:moveTo>
                    <a:pt x="836" y="328"/>
                  </a:moveTo>
                  <a:cubicBezTo>
                    <a:pt x="847" y="328"/>
                    <a:pt x="858" y="329"/>
                    <a:pt x="869" y="329"/>
                  </a:cubicBezTo>
                  <a:lnTo>
                    <a:pt x="956" y="383"/>
                  </a:lnTo>
                  <a:cubicBezTo>
                    <a:pt x="1086" y="470"/>
                    <a:pt x="1184" y="601"/>
                    <a:pt x="1130" y="764"/>
                  </a:cubicBezTo>
                  <a:cubicBezTo>
                    <a:pt x="1060" y="944"/>
                    <a:pt x="879" y="1059"/>
                    <a:pt x="690" y="1059"/>
                  </a:cubicBezTo>
                  <a:cubicBezTo>
                    <a:pt x="674" y="1059"/>
                    <a:pt x="657" y="1058"/>
                    <a:pt x="641" y="1057"/>
                  </a:cubicBezTo>
                  <a:cubicBezTo>
                    <a:pt x="500" y="926"/>
                    <a:pt x="326" y="807"/>
                    <a:pt x="391" y="579"/>
                  </a:cubicBezTo>
                  <a:cubicBezTo>
                    <a:pt x="453" y="406"/>
                    <a:pt x="667" y="328"/>
                    <a:pt x="836" y="328"/>
                  </a:cubicBezTo>
                  <a:close/>
                  <a:moveTo>
                    <a:pt x="537" y="0"/>
                  </a:moveTo>
                  <a:cubicBezTo>
                    <a:pt x="525" y="0"/>
                    <a:pt x="513" y="1"/>
                    <a:pt x="500" y="3"/>
                  </a:cubicBezTo>
                  <a:cubicBezTo>
                    <a:pt x="348" y="69"/>
                    <a:pt x="218" y="166"/>
                    <a:pt x="131" y="297"/>
                  </a:cubicBezTo>
                  <a:cubicBezTo>
                    <a:pt x="44" y="405"/>
                    <a:pt x="1" y="546"/>
                    <a:pt x="22" y="688"/>
                  </a:cubicBezTo>
                  <a:cubicBezTo>
                    <a:pt x="55" y="829"/>
                    <a:pt x="131" y="959"/>
                    <a:pt x="250" y="1046"/>
                  </a:cubicBezTo>
                  <a:cubicBezTo>
                    <a:pt x="373" y="1138"/>
                    <a:pt x="516" y="1185"/>
                    <a:pt x="661" y="1185"/>
                  </a:cubicBezTo>
                  <a:cubicBezTo>
                    <a:pt x="772" y="1185"/>
                    <a:pt x="885" y="1157"/>
                    <a:pt x="989" y="1100"/>
                  </a:cubicBezTo>
                  <a:cubicBezTo>
                    <a:pt x="1217" y="970"/>
                    <a:pt x="1369" y="655"/>
                    <a:pt x="1184" y="427"/>
                  </a:cubicBezTo>
                  <a:cubicBezTo>
                    <a:pt x="1065" y="318"/>
                    <a:pt x="945" y="221"/>
                    <a:pt x="815" y="155"/>
                  </a:cubicBezTo>
                  <a:cubicBezTo>
                    <a:pt x="727" y="87"/>
                    <a:pt x="647" y="0"/>
                    <a:pt x="5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6"/>
            <p:cNvSpPr/>
            <p:nvPr/>
          </p:nvSpPr>
          <p:spPr>
            <a:xfrm>
              <a:off x="11394725" y="3431760"/>
              <a:ext cx="118306" cy="119551"/>
            </a:xfrm>
            <a:custGeom>
              <a:rect b="b" l="l" r="r" t="t"/>
              <a:pathLst>
                <a:path extrusionOk="0" h="1340" w="1326">
                  <a:moveTo>
                    <a:pt x="913" y="297"/>
                  </a:moveTo>
                  <a:cubicBezTo>
                    <a:pt x="956" y="297"/>
                    <a:pt x="1010" y="308"/>
                    <a:pt x="1054" y="319"/>
                  </a:cubicBezTo>
                  <a:cubicBezTo>
                    <a:pt x="1162" y="471"/>
                    <a:pt x="1173" y="666"/>
                    <a:pt x="1097" y="829"/>
                  </a:cubicBezTo>
                  <a:cubicBezTo>
                    <a:pt x="1054" y="916"/>
                    <a:pt x="967" y="981"/>
                    <a:pt x="869" y="1003"/>
                  </a:cubicBezTo>
                  <a:cubicBezTo>
                    <a:pt x="826" y="1013"/>
                    <a:pt x="782" y="1035"/>
                    <a:pt x="750" y="1068"/>
                  </a:cubicBezTo>
                  <a:lnTo>
                    <a:pt x="706" y="1068"/>
                  </a:lnTo>
                  <a:cubicBezTo>
                    <a:pt x="641" y="1057"/>
                    <a:pt x="587" y="1035"/>
                    <a:pt x="532" y="1003"/>
                  </a:cubicBezTo>
                  <a:cubicBezTo>
                    <a:pt x="424" y="916"/>
                    <a:pt x="370" y="785"/>
                    <a:pt x="391" y="655"/>
                  </a:cubicBezTo>
                  <a:cubicBezTo>
                    <a:pt x="413" y="492"/>
                    <a:pt x="554" y="405"/>
                    <a:pt x="695" y="340"/>
                  </a:cubicBezTo>
                  <a:cubicBezTo>
                    <a:pt x="760" y="308"/>
                    <a:pt x="837" y="297"/>
                    <a:pt x="913" y="297"/>
                  </a:cubicBezTo>
                  <a:close/>
                  <a:moveTo>
                    <a:pt x="665" y="127"/>
                  </a:moveTo>
                  <a:cubicBezTo>
                    <a:pt x="735" y="127"/>
                    <a:pt x="806" y="143"/>
                    <a:pt x="869" y="177"/>
                  </a:cubicBezTo>
                  <a:cubicBezTo>
                    <a:pt x="804" y="177"/>
                    <a:pt x="750" y="188"/>
                    <a:pt x="684" y="221"/>
                  </a:cubicBezTo>
                  <a:cubicBezTo>
                    <a:pt x="522" y="275"/>
                    <a:pt x="380" y="395"/>
                    <a:pt x="304" y="557"/>
                  </a:cubicBezTo>
                  <a:cubicBezTo>
                    <a:pt x="218" y="796"/>
                    <a:pt x="380" y="1155"/>
                    <a:pt x="652" y="1155"/>
                  </a:cubicBezTo>
                  <a:cubicBezTo>
                    <a:pt x="622" y="1200"/>
                    <a:pt x="571" y="1224"/>
                    <a:pt x="518" y="1224"/>
                  </a:cubicBezTo>
                  <a:cubicBezTo>
                    <a:pt x="494" y="1224"/>
                    <a:pt x="469" y="1219"/>
                    <a:pt x="446" y="1209"/>
                  </a:cubicBezTo>
                  <a:cubicBezTo>
                    <a:pt x="315" y="1144"/>
                    <a:pt x="218" y="1035"/>
                    <a:pt x="174" y="894"/>
                  </a:cubicBezTo>
                  <a:cubicBezTo>
                    <a:pt x="163" y="851"/>
                    <a:pt x="152" y="807"/>
                    <a:pt x="142" y="775"/>
                  </a:cubicBezTo>
                  <a:cubicBezTo>
                    <a:pt x="131" y="547"/>
                    <a:pt x="239" y="329"/>
                    <a:pt x="413" y="199"/>
                  </a:cubicBezTo>
                  <a:cubicBezTo>
                    <a:pt x="491" y="151"/>
                    <a:pt x="578" y="127"/>
                    <a:pt x="665" y="127"/>
                  </a:cubicBezTo>
                  <a:close/>
                  <a:moveTo>
                    <a:pt x="679" y="0"/>
                  </a:moveTo>
                  <a:cubicBezTo>
                    <a:pt x="565" y="0"/>
                    <a:pt x="450" y="33"/>
                    <a:pt x="348" y="101"/>
                  </a:cubicBezTo>
                  <a:cubicBezTo>
                    <a:pt x="120" y="264"/>
                    <a:pt x="0" y="547"/>
                    <a:pt x="44" y="829"/>
                  </a:cubicBezTo>
                  <a:cubicBezTo>
                    <a:pt x="83" y="1035"/>
                    <a:pt x="282" y="1339"/>
                    <a:pt x="521" y="1339"/>
                  </a:cubicBezTo>
                  <a:cubicBezTo>
                    <a:pt x="546" y="1339"/>
                    <a:pt x="572" y="1336"/>
                    <a:pt x="598" y="1328"/>
                  </a:cubicBezTo>
                  <a:cubicBezTo>
                    <a:pt x="663" y="1307"/>
                    <a:pt x="717" y="1263"/>
                    <a:pt x="760" y="1209"/>
                  </a:cubicBezTo>
                  <a:cubicBezTo>
                    <a:pt x="837" y="1144"/>
                    <a:pt x="934" y="1089"/>
                    <a:pt x="1032" y="1057"/>
                  </a:cubicBezTo>
                  <a:cubicBezTo>
                    <a:pt x="1325" y="916"/>
                    <a:pt x="1303" y="460"/>
                    <a:pt x="1141" y="232"/>
                  </a:cubicBezTo>
                  <a:cubicBezTo>
                    <a:pt x="1028" y="80"/>
                    <a:pt x="856" y="0"/>
                    <a:pt x="6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CUSTOM_4">
    <p:spTree>
      <p:nvGrpSpPr>
        <p:cNvPr id="728" name="Shape 728"/>
        <p:cNvGrpSpPr/>
        <p:nvPr/>
      </p:nvGrpSpPr>
      <p:grpSpPr>
        <a:xfrm>
          <a:off x="0" y="0"/>
          <a:ext cx="0" cy="0"/>
          <a:chOff x="0" y="0"/>
          <a:chExt cx="0" cy="0"/>
        </a:xfrm>
      </p:grpSpPr>
      <p:sp>
        <p:nvSpPr>
          <p:cNvPr id="729" name="Google Shape;729;p17"/>
          <p:cNvSpPr txBox="1"/>
          <p:nvPr>
            <p:ph type="title"/>
          </p:nvPr>
        </p:nvSpPr>
        <p:spPr>
          <a:xfrm>
            <a:off x="2496275" y="1403175"/>
            <a:ext cx="4178700" cy="8172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5700">
                <a:solidFill>
                  <a:schemeClr val="dk2"/>
                </a:solidFill>
              </a:defRPr>
            </a:lvl1pPr>
            <a:lvl2pPr lvl="1">
              <a:spcBef>
                <a:spcPts val="0"/>
              </a:spcBef>
              <a:spcAft>
                <a:spcPts val="0"/>
              </a:spcAft>
              <a:buSzPts val="2800"/>
              <a:buNone/>
              <a:defRPr>
                <a:latin typeface="Allerta"/>
                <a:ea typeface="Allerta"/>
                <a:cs typeface="Allerta"/>
                <a:sym typeface="Allerta"/>
              </a:defRPr>
            </a:lvl2pPr>
            <a:lvl3pPr lvl="2">
              <a:spcBef>
                <a:spcPts val="0"/>
              </a:spcBef>
              <a:spcAft>
                <a:spcPts val="0"/>
              </a:spcAft>
              <a:buSzPts val="2800"/>
              <a:buNone/>
              <a:defRPr>
                <a:latin typeface="Allerta"/>
                <a:ea typeface="Allerta"/>
                <a:cs typeface="Allerta"/>
                <a:sym typeface="Allerta"/>
              </a:defRPr>
            </a:lvl3pPr>
            <a:lvl4pPr lvl="3">
              <a:spcBef>
                <a:spcPts val="0"/>
              </a:spcBef>
              <a:spcAft>
                <a:spcPts val="0"/>
              </a:spcAft>
              <a:buSzPts val="2800"/>
              <a:buNone/>
              <a:defRPr>
                <a:latin typeface="Allerta"/>
                <a:ea typeface="Allerta"/>
                <a:cs typeface="Allerta"/>
                <a:sym typeface="Allerta"/>
              </a:defRPr>
            </a:lvl4pPr>
            <a:lvl5pPr lvl="4">
              <a:spcBef>
                <a:spcPts val="0"/>
              </a:spcBef>
              <a:spcAft>
                <a:spcPts val="0"/>
              </a:spcAft>
              <a:buSzPts val="2800"/>
              <a:buNone/>
              <a:defRPr>
                <a:latin typeface="Allerta"/>
                <a:ea typeface="Allerta"/>
                <a:cs typeface="Allerta"/>
                <a:sym typeface="Allerta"/>
              </a:defRPr>
            </a:lvl5pPr>
            <a:lvl6pPr lvl="5">
              <a:spcBef>
                <a:spcPts val="0"/>
              </a:spcBef>
              <a:spcAft>
                <a:spcPts val="0"/>
              </a:spcAft>
              <a:buSzPts val="2800"/>
              <a:buNone/>
              <a:defRPr>
                <a:latin typeface="Allerta"/>
                <a:ea typeface="Allerta"/>
                <a:cs typeface="Allerta"/>
                <a:sym typeface="Allerta"/>
              </a:defRPr>
            </a:lvl6pPr>
            <a:lvl7pPr lvl="6">
              <a:spcBef>
                <a:spcPts val="0"/>
              </a:spcBef>
              <a:spcAft>
                <a:spcPts val="0"/>
              </a:spcAft>
              <a:buSzPts val="2800"/>
              <a:buNone/>
              <a:defRPr>
                <a:latin typeface="Allerta"/>
                <a:ea typeface="Allerta"/>
                <a:cs typeface="Allerta"/>
                <a:sym typeface="Allerta"/>
              </a:defRPr>
            </a:lvl7pPr>
            <a:lvl8pPr lvl="7">
              <a:spcBef>
                <a:spcPts val="0"/>
              </a:spcBef>
              <a:spcAft>
                <a:spcPts val="0"/>
              </a:spcAft>
              <a:buSzPts val="2800"/>
              <a:buNone/>
              <a:defRPr>
                <a:latin typeface="Allerta"/>
                <a:ea typeface="Allerta"/>
                <a:cs typeface="Allerta"/>
                <a:sym typeface="Allerta"/>
              </a:defRPr>
            </a:lvl8pPr>
            <a:lvl9pPr lvl="8">
              <a:spcBef>
                <a:spcPts val="0"/>
              </a:spcBef>
              <a:spcAft>
                <a:spcPts val="0"/>
              </a:spcAft>
              <a:buSzPts val="2800"/>
              <a:buNone/>
              <a:defRPr>
                <a:latin typeface="Allerta"/>
                <a:ea typeface="Allerta"/>
                <a:cs typeface="Allerta"/>
                <a:sym typeface="Allerta"/>
              </a:defRPr>
            </a:lvl9pPr>
          </a:lstStyle>
          <a:p/>
        </p:txBody>
      </p:sp>
      <p:sp>
        <p:nvSpPr>
          <p:cNvPr id="730" name="Google Shape;730;p17"/>
          <p:cNvSpPr txBox="1"/>
          <p:nvPr>
            <p:ph idx="1" type="subTitle"/>
          </p:nvPr>
        </p:nvSpPr>
        <p:spPr>
          <a:xfrm>
            <a:off x="1524825" y="2544250"/>
            <a:ext cx="6314400" cy="165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1" name="Google Shape;731;p17"/>
          <p:cNvSpPr/>
          <p:nvPr/>
        </p:nvSpPr>
        <p:spPr>
          <a:xfrm>
            <a:off x="3475450" y="-921251"/>
            <a:ext cx="6424310" cy="3778302"/>
          </a:xfrm>
          <a:custGeom>
            <a:rect b="b" l="l" r="r" t="t"/>
            <a:pathLst>
              <a:path extrusionOk="0" h="52075" w="88544">
                <a:moveTo>
                  <a:pt x="1614" y="132"/>
                </a:moveTo>
                <a:cubicBezTo>
                  <a:pt x="1470" y="132"/>
                  <a:pt x="1366" y="301"/>
                  <a:pt x="1216" y="365"/>
                </a:cubicBezTo>
                <a:cubicBezTo>
                  <a:pt x="791" y="638"/>
                  <a:pt x="1" y="0"/>
                  <a:pt x="183" y="2310"/>
                </a:cubicBezTo>
                <a:cubicBezTo>
                  <a:pt x="213" y="2644"/>
                  <a:pt x="274" y="2979"/>
                  <a:pt x="396" y="3313"/>
                </a:cubicBezTo>
                <a:cubicBezTo>
                  <a:pt x="457" y="3556"/>
                  <a:pt x="578" y="3769"/>
                  <a:pt x="700" y="3982"/>
                </a:cubicBezTo>
                <a:cubicBezTo>
                  <a:pt x="1095" y="4559"/>
                  <a:pt x="1004" y="4985"/>
                  <a:pt x="1429" y="5502"/>
                </a:cubicBezTo>
                <a:cubicBezTo>
                  <a:pt x="1429" y="5927"/>
                  <a:pt x="1916" y="6444"/>
                  <a:pt x="1946" y="6869"/>
                </a:cubicBezTo>
                <a:cubicBezTo>
                  <a:pt x="2651" y="7970"/>
                  <a:pt x="3671" y="9908"/>
                  <a:pt x="3959" y="11032"/>
                </a:cubicBezTo>
                <a:lnTo>
                  <a:pt x="3959" y="11032"/>
                </a:lnTo>
                <a:cubicBezTo>
                  <a:pt x="3962" y="11535"/>
                  <a:pt x="4808" y="12870"/>
                  <a:pt x="5502" y="13648"/>
                </a:cubicBezTo>
                <a:cubicBezTo>
                  <a:pt x="7083" y="15502"/>
                  <a:pt x="8755" y="17295"/>
                  <a:pt x="9910" y="18906"/>
                </a:cubicBezTo>
                <a:cubicBezTo>
                  <a:pt x="10183" y="19362"/>
                  <a:pt x="10517" y="19757"/>
                  <a:pt x="10913" y="20122"/>
                </a:cubicBezTo>
                <a:cubicBezTo>
                  <a:pt x="11551" y="20639"/>
                  <a:pt x="12402" y="20882"/>
                  <a:pt x="13132" y="21307"/>
                </a:cubicBezTo>
                <a:cubicBezTo>
                  <a:pt x="14165" y="21915"/>
                  <a:pt x="14591" y="22827"/>
                  <a:pt x="15624" y="23465"/>
                </a:cubicBezTo>
                <a:cubicBezTo>
                  <a:pt x="16779" y="24165"/>
                  <a:pt x="18390" y="24165"/>
                  <a:pt x="19636" y="24712"/>
                </a:cubicBezTo>
                <a:cubicBezTo>
                  <a:pt x="20761" y="25198"/>
                  <a:pt x="21156" y="26049"/>
                  <a:pt x="22220" y="26596"/>
                </a:cubicBezTo>
                <a:cubicBezTo>
                  <a:pt x="23983" y="27508"/>
                  <a:pt x="26718" y="26779"/>
                  <a:pt x="28664" y="27417"/>
                </a:cubicBezTo>
                <a:cubicBezTo>
                  <a:pt x="29697" y="27751"/>
                  <a:pt x="30214" y="28481"/>
                  <a:pt x="31187" y="28906"/>
                </a:cubicBezTo>
                <a:cubicBezTo>
                  <a:pt x="31821" y="29200"/>
                  <a:pt x="32575" y="29297"/>
                  <a:pt x="33387" y="29297"/>
                </a:cubicBezTo>
                <a:cubicBezTo>
                  <a:pt x="34972" y="29297"/>
                  <a:pt x="36779" y="28928"/>
                  <a:pt x="38352" y="28928"/>
                </a:cubicBezTo>
                <a:cubicBezTo>
                  <a:pt x="39143" y="28928"/>
                  <a:pt x="39874" y="29021"/>
                  <a:pt x="40488" y="29301"/>
                </a:cubicBezTo>
                <a:cubicBezTo>
                  <a:pt x="41582" y="29818"/>
                  <a:pt x="42099" y="31064"/>
                  <a:pt x="43558" y="31125"/>
                </a:cubicBezTo>
                <a:cubicBezTo>
                  <a:pt x="43582" y="31126"/>
                  <a:pt x="43605" y="31126"/>
                  <a:pt x="43629" y="31126"/>
                </a:cubicBezTo>
                <a:cubicBezTo>
                  <a:pt x="44640" y="31126"/>
                  <a:pt x="45680" y="30512"/>
                  <a:pt x="46719" y="30274"/>
                </a:cubicBezTo>
                <a:cubicBezTo>
                  <a:pt x="47045" y="30197"/>
                  <a:pt x="47357" y="30163"/>
                  <a:pt x="47657" y="30163"/>
                </a:cubicBezTo>
                <a:cubicBezTo>
                  <a:pt x="49369" y="30163"/>
                  <a:pt x="50708" y="31263"/>
                  <a:pt x="52312" y="31703"/>
                </a:cubicBezTo>
                <a:cubicBezTo>
                  <a:pt x="53315" y="31976"/>
                  <a:pt x="54409" y="31946"/>
                  <a:pt x="55473" y="32037"/>
                </a:cubicBezTo>
                <a:cubicBezTo>
                  <a:pt x="58452" y="32219"/>
                  <a:pt x="61157" y="33131"/>
                  <a:pt x="63193" y="35046"/>
                </a:cubicBezTo>
                <a:cubicBezTo>
                  <a:pt x="63771" y="35593"/>
                  <a:pt x="64348" y="36201"/>
                  <a:pt x="65047" y="36444"/>
                </a:cubicBezTo>
                <a:cubicBezTo>
                  <a:pt x="65296" y="36519"/>
                  <a:pt x="65561" y="36539"/>
                  <a:pt x="65830" y="36539"/>
                </a:cubicBezTo>
                <a:cubicBezTo>
                  <a:pt x="66154" y="36539"/>
                  <a:pt x="66486" y="36510"/>
                  <a:pt x="66807" y="36510"/>
                </a:cubicBezTo>
                <a:cubicBezTo>
                  <a:pt x="67199" y="36510"/>
                  <a:pt x="67576" y="36554"/>
                  <a:pt x="67905" y="36748"/>
                </a:cubicBezTo>
                <a:cubicBezTo>
                  <a:pt x="69090" y="37417"/>
                  <a:pt x="69272" y="39940"/>
                  <a:pt x="70427" y="40548"/>
                </a:cubicBezTo>
                <a:cubicBezTo>
                  <a:pt x="70914" y="40791"/>
                  <a:pt x="71491" y="40609"/>
                  <a:pt x="71947" y="40943"/>
                </a:cubicBezTo>
                <a:cubicBezTo>
                  <a:pt x="72859" y="41612"/>
                  <a:pt x="72798" y="44074"/>
                  <a:pt x="73558" y="45046"/>
                </a:cubicBezTo>
                <a:cubicBezTo>
                  <a:pt x="74045" y="45624"/>
                  <a:pt x="74744" y="45441"/>
                  <a:pt x="75291" y="45837"/>
                </a:cubicBezTo>
                <a:cubicBezTo>
                  <a:pt x="76081" y="46475"/>
                  <a:pt x="76294" y="48420"/>
                  <a:pt x="76811" y="49758"/>
                </a:cubicBezTo>
                <a:cubicBezTo>
                  <a:pt x="77023" y="50396"/>
                  <a:pt x="77418" y="50943"/>
                  <a:pt x="77905" y="51399"/>
                </a:cubicBezTo>
                <a:cubicBezTo>
                  <a:pt x="78350" y="51857"/>
                  <a:pt x="78845" y="52075"/>
                  <a:pt x="79370" y="52075"/>
                </a:cubicBezTo>
                <a:cubicBezTo>
                  <a:pt x="81530" y="52075"/>
                  <a:pt x="84204" y="48380"/>
                  <a:pt x="86112" y="42463"/>
                </a:cubicBezTo>
                <a:cubicBezTo>
                  <a:pt x="87206" y="38876"/>
                  <a:pt x="87996" y="35229"/>
                  <a:pt x="88391" y="31551"/>
                </a:cubicBezTo>
                <a:cubicBezTo>
                  <a:pt x="88513" y="30730"/>
                  <a:pt x="88543" y="29940"/>
                  <a:pt x="88482" y="29119"/>
                </a:cubicBezTo>
                <a:cubicBezTo>
                  <a:pt x="88351" y="28387"/>
                  <a:pt x="88060" y="28124"/>
                  <a:pt x="87676" y="28124"/>
                </a:cubicBezTo>
                <a:cubicBezTo>
                  <a:pt x="86693" y="28124"/>
                  <a:pt x="85097" y="29840"/>
                  <a:pt x="83962" y="29840"/>
                </a:cubicBezTo>
                <a:cubicBezTo>
                  <a:pt x="83696" y="29840"/>
                  <a:pt x="83456" y="29746"/>
                  <a:pt x="83254" y="29514"/>
                </a:cubicBezTo>
                <a:cubicBezTo>
                  <a:pt x="82525" y="28754"/>
                  <a:pt x="82495" y="26627"/>
                  <a:pt x="81643" y="26079"/>
                </a:cubicBezTo>
                <a:cubicBezTo>
                  <a:pt x="81462" y="25962"/>
                  <a:pt x="81259" y="25927"/>
                  <a:pt x="81045" y="25927"/>
                </a:cubicBezTo>
                <a:cubicBezTo>
                  <a:pt x="80726" y="25927"/>
                  <a:pt x="80384" y="26005"/>
                  <a:pt x="80058" y="26005"/>
                </a:cubicBezTo>
                <a:cubicBezTo>
                  <a:pt x="79977" y="26005"/>
                  <a:pt x="79898" y="26000"/>
                  <a:pt x="79820" y="25988"/>
                </a:cubicBezTo>
                <a:cubicBezTo>
                  <a:pt x="79212" y="25897"/>
                  <a:pt x="78604" y="25441"/>
                  <a:pt x="78087" y="24985"/>
                </a:cubicBezTo>
                <a:cubicBezTo>
                  <a:pt x="76294" y="23526"/>
                  <a:pt x="74318" y="22341"/>
                  <a:pt x="72221" y="21429"/>
                </a:cubicBezTo>
                <a:cubicBezTo>
                  <a:pt x="71430" y="21064"/>
                  <a:pt x="70610" y="20821"/>
                  <a:pt x="69759" y="20760"/>
                </a:cubicBezTo>
                <a:cubicBezTo>
                  <a:pt x="69708" y="20759"/>
                  <a:pt x="69656" y="20758"/>
                  <a:pt x="69605" y="20758"/>
                </a:cubicBezTo>
                <a:cubicBezTo>
                  <a:pt x="68720" y="20758"/>
                  <a:pt x="67743" y="20960"/>
                  <a:pt x="66841" y="20960"/>
                </a:cubicBezTo>
                <a:cubicBezTo>
                  <a:pt x="66697" y="20960"/>
                  <a:pt x="66555" y="20955"/>
                  <a:pt x="66415" y="20943"/>
                </a:cubicBezTo>
                <a:cubicBezTo>
                  <a:pt x="64671" y="20808"/>
                  <a:pt x="63354" y="19822"/>
                  <a:pt x="61564" y="19822"/>
                </a:cubicBezTo>
                <a:cubicBezTo>
                  <a:pt x="61326" y="19822"/>
                  <a:pt x="61079" y="19839"/>
                  <a:pt x="60822" y="19879"/>
                </a:cubicBezTo>
                <a:cubicBezTo>
                  <a:pt x="59508" y="20043"/>
                  <a:pt x="58070" y="20726"/>
                  <a:pt x="56842" y="20726"/>
                </a:cubicBezTo>
                <a:cubicBezTo>
                  <a:pt x="56707" y="20726"/>
                  <a:pt x="56575" y="20717"/>
                  <a:pt x="56445" y="20699"/>
                </a:cubicBezTo>
                <a:cubicBezTo>
                  <a:pt x="55398" y="20558"/>
                  <a:pt x="54799" y="19836"/>
                  <a:pt x="53690" y="19836"/>
                </a:cubicBezTo>
                <a:cubicBezTo>
                  <a:pt x="53608" y="19836"/>
                  <a:pt x="53524" y="19840"/>
                  <a:pt x="53436" y="19848"/>
                </a:cubicBezTo>
                <a:cubicBezTo>
                  <a:pt x="52494" y="19940"/>
                  <a:pt x="51400" y="20517"/>
                  <a:pt x="50397" y="20699"/>
                </a:cubicBezTo>
                <a:cubicBezTo>
                  <a:pt x="50120" y="20747"/>
                  <a:pt x="49858" y="20767"/>
                  <a:pt x="49608" y="20767"/>
                </a:cubicBezTo>
                <a:cubicBezTo>
                  <a:pt x="48187" y="20767"/>
                  <a:pt x="47132" y="20115"/>
                  <a:pt x="45694" y="20115"/>
                </a:cubicBezTo>
                <a:cubicBezTo>
                  <a:pt x="45441" y="20115"/>
                  <a:pt x="45176" y="20135"/>
                  <a:pt x="44895" y="20183"/>
                </a:cubicBezTo>
                <a:cubicBezTo>
                  <a:pt x="43892" y="20335"/>
                  <a:pt x="42798" y="20791"/>
                  <a:pt x="41764" y="20882"/>
                </a:cubicBezTo>
                <a:cubicBezTo>
                  <a:pt x="41628" y="20894"/>
                  <a:pt x="41497" y="20899"/>
                  <a:pt x="41369" y="20899"/>
                </a:cubicBezTo>
                <a:cubicBezTo>
                  <a:pt x="39793" y="20899"/>
                  <a:pt x="38787" y="20057"/>
                  <a:pt x="37249" y="20057"/>
                </a:cubicBezTo>
                <a:cubicBezTo>
                  <a:pt x="37015" y="20057"/>
                  <a:pt x="36769" y="20077"/>
                  <a:pt x="36506" y="20122"/>
                </a:cubicBezTo>
                <a:cubicBezTo>
                  <a:pt x="35807" y="20243"/>
                  <a:pt x="35108" y="20547"/>
                  <a:pt x="34409" y="20639"/>
                </a:cubicBezTo>
                <a:cubicBezTo>
                  <a:pt x="34192" y="20668"/>
                  <a:pt x="33985" y="20681"/>
                  <a:pt x="33787" y="20681"/>
                </a:cubicBezTo>
                <a:cubicBezTo>
                  <a:pt x="32348" y="20681"/>
                  <a:pt x="31345" y="19997"/>
                  <a:pt x="29849" y="19970"/>
                </a:cubicBezTo>
                <a:cubicBezTo>
                  <a:pt x="28807" y="19970"/>
                  <a:pt x="27676" y="20238"/>
                  <a:pt x="26627" y="20238"/>
                </a:cubicBezTo>
                <a:cubicBezTo>
                  <a:pt x="26452" y="20238"/>
                  <a:pt x="26280" y="20230"/>
                  <a:pt x="26110" y="20213"/>
                </a:cubicBezTo>
                <a:cubicBezTo>
                  <a:pt x="24408" y="20000"/>
                  <a:pt x="23527" y="19028"/>
                  <a:pt x="21885" y="18815"/>
                </a:cubicBezTo>
                <a:cubicBezTo>
                  <a:pt x="20578" y="18633"/>
                  <a:pt x="19180" y="18876"/>
                  <a:pt x="18086" y="18450"/>
                </a:cubicBezTo>
                <a:cubicBezTo>
                  <a:pt x="16992" y="17994"/>
                  <a:pt x="16749" y="17204"/>
                  <a:pt x="15654" y="16748"/>
                </a:cubicBezTo>
                <a:cubicBezTo>
                  <a:pt x="15198" y="16566"/>
                  <a:pt x="14682" y="16444"/>
                  <a:pt x="14165" y="16262"/>
                </a:cubicBezTo>
                <a:cubicBezTo>
                  <a:pt x="13496" y="15988"/>
                  <a:pt x="12858" y="15654"/>
                  <a:pt x="12280" y="15259"/>
                </a:cubicBezTo>
                <a:cubicBezTo>
                  <a:pt x="9454" y="13253"/>
                  <a:pt x="9210" y="12128"/>
                  <a:pt x="6809" y="9453"/>
                </a:cubicBezTo>
                <a:cubicBezTo>
                  <a:pt x="5624" y="8024"/>
                  <a:pt x="4378" y="6535"/>
                  <a:pt x="4195" y="6018"/>
                </a:cubicBezTo>
                <a:cubicBezTo>
                  <a:pt x="3709" y="4863"/>
                  <a:pt x="3618" y="3982"/>
                  <a:pt x="3071" y="2644"/>
                </a:cubicBezTo>
                <a:cubicBezTo>
                  <a:pt x="2615" y="1520"/>
                  <a:pt x="2128" y="517"/>
                  <a:pt x="1824" y="243"/>
                </a:cubicBezTo>
                <a:cubicBezTo>
                  <a:pt x="1743" y="162"/>
                  <a:pt x="1675" y="132"/>
                  <a:pt x="1614" y="13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7"/>
          <p:cNvSpPr/>
          <p:nvPr/>
        </p:nvSpPr>
        <p:spPr>
          <a:xfrm rot="9618576">
            <a:off x="-421429" y="1191451"/>
            <a:ext cx="4427062" cy="5797715"/>
          </a:xfrm>
          <a:custGeom>
            <a:rect b="b" l="l" r="r" t="t"/>
            <a:pathLst>
              <a:path extrusionOk="0" h="83993" w="64136">
                <a:moveTo>
                  <a:pt x="2371" y="0"/>
                </a:moveTo>
                <a:cubicBezTo>
                  <a:pt x="1945" y="0"/>
                  <a:pt x="1429" y="912"/>
                  <a:pt x="912" y="2098"/>
                </a:cubicBezTo>
                <a:cubicBezTo>
                  <a:pt x="730" y="2463"/>
                  <a:pt x="608" y="2858"/>
                  <a:pt x="517" y="3253"/>
                </a:cubicBezTo>
                <a:cubicBezTo>
                  <a:pt x="0" y="5684"/>
                  <a:pt x="1003" y="7812"/>
                  <a:pt x="1307" y="10153"/>
                </a:cubicBezTo>
                <a:cubicBezTo>
                  <a:pt x="1459" y="11338"/>
                  <a:pt x="1277" y="12280"/>
                  <a:pt x="1520" y="13405"/>
                </a:cubicBezTo>
                <a:cubicBezTo>
                  <a:pt x="1702" y="14074"/>
                  <a:pt x="1976" y="14712"/>
                  <a:pt x="2280" y="15320"/>
                </a:cubicBezTo>
                <a:cubicBezTo>
                  <a:pt x="2553" y="15989"/>
                  <a:pt x="2766" y="16688"/>
                  <a:pt x="3009" y="17356"/>
                </a:cubicBezTo>
                <a:cubicBezTo>
                  <a:pt x="3739" y="19575"/>
                  <a:pt x="4711" y="21703"/>
                  <a:pt x="5897" y="23709"/>
                </a:cubicBezTo>
                <a:cubicBezTo>
                  <a:pt x="6322" y="24439"/>
                  <a:pt x="6809" y="25138"/>
                  <a:pt x="7356" y="25776"/>
                </a:cubicBezTo>
                <a:cubicBezTo>
                  <a:pt x="8055" y="26536"/>
                  <a:pt x="8906" y="27205"/>
                  <a:pt x="9636" y="27934"/>
                </a:cubicBezTo>
                <a:cubicBezTo>
                  <a:pt x="11003" y="29271"/>
                  <a:pt x="11703" y="30882"/>
                  <a:pt x="13313" y="32037"/>
                </a:cubicBezTo>
                <a:cubicBezTo>
                  <a:pt x="14408" y="32797"/>
                  <a:pt x="15867" y="33223"/>
                  <a:pt x="16748" y="34074"/>
                </a:cubicBezTo>
                <a:cubicBezTo>
                  <a:pt x="17538" y="34803"/>
                  <a:pt x="17690" y="35746"/>
                  <a:pt x="18633" y="36414"/>
                </a:cubicBezTo>
                <a:cubicBezTo>
                  <a:pt x="19393" y="36901"/>
                  <a:pt x="20426" y="37083"/>
                  <a:pt x="21277" y="37478"/>
                </a:cubicBezTo>
                <a:cubicBezTo>
                  <a:pt x="23070" y="38329"/>
                  <a:pt x="23344" y="40153"/>
                  <a:pt x="25077" y="41065"/>
                </a:cubicBezTo>
                <a:cubicBezTo>
                  <a:pt x="25928" y="41521"/>
                  <a:pt x="27022" y="41642"/>
                  <a:pt x="27843" y="42098"/>
                </a:cubicBezTo>
                <a:cubicBezTo>
                  <a:pt x="29575" y="43041"/>
                  <a:pt x="29332" y="45199"/>
                  <a:pt x="31186" y="45959"/>
                </a:cubicBezTo>
                <a:cubicBezTo>
                  <a:pt x="31824" y="46232"/>
                  <a:pt x="32584" y="46232"/>
                  <a:pt x="33223" y="46475"/>
                </a:cubicBezTo>
                <a:cubicBezTo>
                  <a:pt x="34834" y="47083"/>
                  <a:pt x="34803" y="48937"/>
                  <a:pt x="36080" y="49910"/>
                </a:cubicBezTo>
                <a:cubicBezTo>
                  <a:pt x="36992" y="50609"/>
                  <a:pt x="38542" y="50609"/>
                  <a:pt x="39423" y="51339"/>
                </a:cubicBezTo>
                <a:cubicBezTo>
                  <a:pt x="40700" y="52372"/>
                  <a:pt x="40122" y="54621"/>
                  <a:pt x="41399" y="55655"/>
                </a:cubicBezTo>
                <a:cubicBezTo>
                  <a:pt x="42372" y="56445"/>
                  <a:pt x="44287" y="56141"/>
                  <a:pt x="44864" y="57235"/>
                </a:cubicBezTo>
                <a:cubicBezTo>
                  <a:pt x="45442" y="58330"/>
                  <a:pt x="44347" y="60244"/>
                  <a:pt x="44925" y="61308"/>
                </a:cubicBezTo>
                <a:cubicBezTo>
                  <a:pt x="45199" y="61764"/>
                  <a:pt x="45746" y="61916"/>
                  <a:pt x="46141" y="62220"/>
                </a:cubicBezTo>
                <a:cubicBezTo>
                  <a:pt x="46688" y="62676"/>
                  <a:pt x="47113" y="63314"/>
                  <a:pt x="47326" y="63983"/>
                </a:cubicBezTo>
                <a:cubicBezTo>
                  <a:pt x="48603" y="67357"/>
                  <a:pt x="46323" y="70883"/>
                  <a:pt x="47083" y="74530"/>
                </a:cubicBezTo>
                <a:cubicBezTo>
                  <a:pt x="47448" y="76415"/>
                  <a:pt x="49363" y="76506"/>
                  <a:pt x="49150" y="77266"/>
                </a:cubicBezTo>
                <a:cubicBezTo>
                  <a:pt x="48572" y="79059"/>
                  <a:pt x="46840" y="81643"/>
                  <a:pt x="46658" y="83163"/>
                </a:cubicBezTo>
                <a:cubicBezTo>
                  <a:pt x="46590" y="83741"/>
                  <a:pt x="46797" y="83992"/>
                  <a:pt x="47175" y="83992"/>
                </a:cubicBezTo>
                <a:cubicBezTo>
                  <a:pt x="47650" y="83992"/>
                  <a:pt x="48397" y="83594"/>
                  <a:pt x="49211" y="82950"/>
                </a:cubicBezTo>
                <a:cubicBezTo>
                  <a:pt x="50639" y="81795"/>
                  <a:pt x="52159" y="80062"/>
                  <a:pt x="53649" y="78573"/>
                </a:cubicBezTo>
                <a:cubicBezTo>
                  <a:pt x="56992" y="75169"/>
                  <a:pt x="61126" y="73315"/>
                  <a:pt x="63436" y="69333"/>
                </a:cubicBezTo>
                <a:cubicBezTo>
                  <a:pt x="63710" y="68877"/>
                  <a:pt x="63740" y="67053"/>
                  <a:pt x="63649" y="66840"/>
                </a:cubicBezTo>
                <a:cubicBezTo>
                  <a:pt x="63527" y="66628"/>
                  <a:pt x="63649" y="66567"/>
                  <a:pt x="63770" y="66232"/>
                </a:cubicBezTo>
                <a:cubicBezTo>
                  <a:pt x="64135" y="65077"/>
                  <a:pt x="62919" y="65108"/>
                  <a:pt x="62251" y="64621"/>
                </a:cubicBezTo>
                <a:cubicBezTo>
                  <a:pt x="61004" y="63710"/>
                  <a:pt x="59819" y="63497"/>
                  <a:pt x="61156" y="61217"/>
                </a:cubicBezTo>
                <a:lnTo>
                  <a:pt x="61156" y="61217"/>
                </a:lnTo>
                <a:lnTo>
                  <a:pt x="61156" y="61278"/>
                </a:lnTo>
                <a:cubicBezTo>
                  <a:pt x="61217" y="60366"/>
                  <a:pt x="61126" y="59637"/>
                  <a:pt x="60396" y="58998"/>
                </a:cubicBezTo>
                <a:cubicBezTo>
                  <a:pt x="58937" y="57691"/>
                  <a:pt x="59363" y="55594"/>
                  <a:pt x="59637" y="53010"/>
                </a:cubicBezTo>
                <a:cubicBezTo>
                  <a:pt x="59697" y="52372"/>
                  <a:pt x="58755" y="51430"/>
                  <a:pt x="58451" y="51004"/>
                </a:cubicBezTo>
                <a:cubicBezTo>
                  <a:pt x="58026" y="50366"/>
                  <a:pt x="56871" y="50427"/>
                  <a:pt x="56323" y="49910"/>
                </a:cubicBezTo>
                <a:cubicBezTo>
                  <a:pt x="55472" y="49150"/>
                  <a:pt x="56080" y="47509"/>
                  <a:pt x="55351" y="46658"/>
                </a:cubicBezTo>
                <a:cubicBezTo>
                  <a:pt x="54530" y="45715"/>
                  <a:pt x="52342" y="45959"/>
                  <a:pt x="51460" y="45047"/>
                </a:cubicBezTo>
                <a:cubicBezTo>
                  <a:pt x="50639" y="44226"/>
                  <a:pt x="51035" y="42919"/>
                  <a:pt x="50305" y="42098"/>
                </a:cubicBezTo>
                <a:cubicBezTo>
                  <a:pt x="49059" y="40791"/>
                  <a:pt x="45472" y="41308"/>
                  <a:pt x="44013" y="40092"/>
                </a:cubicBezTo>
                <a:cubicBezTo>
                  <a:pt x="43223" y="39424"/>
                  <a:pt x="43192" y="38512"/>
                  <a:pt x="42493" y="37843"/>
                </a:cubicBezTo>
                <a:cubicBezTo>
                  <a:pt x="40578" y="36202"/>
                  <a:pt x="35320" y="36718"/>
                  <a:pt x="33587" y="34986"/>
                </a:cubicBezTo>
                <a:cubicBezTo>
                  <a:pt x="32797" y="34195"/>
                  <a:pt x="32797" y="33162"/>
                  <a:pt x="31429" y="32706"/>
                </a:cubicBezTo>
                <a:cubicBezTo>
                  <a:pt x="30426" y="32372"/>
                  <a:pt x="29210" y="32493"/>
                  <a:pt x="28116" y="32281"/>
                </a:cubicBezTo>
                <a:cubicBezTo>
                  <a:pt x="25928" y="31855"/>
                  <a:pt x="24955" y="30426"/>
                  <a:pt x="23314" y="29515"/>
                </a:cubicBezTo>
                <a:cubicBezTo>
                  <a:pt x="22463" y="29028"/>
                  <a:pt x="21460" y="28633"/>
                  <a:pt x="20517" y="28177"/>
                </a:cubicBezTo>
                <a:cubicBezTo>
                  <a:pt x="18086" y="27083"/>
                  <a:pt x="15928" y="25533"/>
                  <a:pt x="14073" y="23618"/>
                </a:cubicBezTo>
                <a:cubicBezTo>
                  <a:pt x="13648" y="23101"/>
                  <a:pt x="13161" y="22645"/>
                  <a:pt x="12614" y="22220"/>
                </a:cubicBezTo>
                <a:cubicBezTo>
                  <a:pt x="11854" y="21642"/>
                  <a:pt x="10973" y="21186"/>
                  <a:pt x="10335" y="20548"/>
                </a:cubicBezTo>
                <a:cubicBezTo>
                  <a:pt x="9484" y="19606"/>
                  <a:pt x="9392" y="18663"/>
                  <a:pt x="8541" y="17721"/>
                </a:cubicBezTo>
                <a:cubicBezTo>
                  <a:pt x="8146" y="17356"/>
                  <a:pt x="7781" y="16931"/>
                  <a:pt x="7447" y="16536"/>
                </a:cubicBezTo>
                <a:cubicBezTo>
                  <a:pt x="6839" y="15624"/>
                  <a:pt x="6900" y="14894"/>
                  <a:pt x="6383" y="13952"/>
                </a:cubicBezTo>
                <a:cubicBezTo>
                  <a:pt x="6079" y="13375"/>
                  <a:pt x="5684" y="12827"/>
                  <a:pt x="5380" y="12189"/>
                </a:cubicBezTo>
                <a:cubicBezTo>
                  <a:pt x="4955" y="11247"/>
                  <a:pt x="4833" y="10335"/>
                  <a:pt x="4620" y="9332"/>
                </a:cubicBezTo>
                <a:cubicBezTo>
                  <a:pt x="4499" y="8724"/>
                  <a:pt x="4347" y="8116"/>
                  <a:pt x="4195" y="7478"/>
                </a:cubicBezTo>
                <a:cubicBezTo>
                  <a:pt x="3313" y="3982"/>
                  <a:pt x="3131" y="0"/>
                  <a:pt x="23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7"/>
          <p:cNvSpPr/>
          <p:nvPr/>
        </p:nvSpPr>
        <p:spPr>
          <a:xfrm rot="10800000">
            <a:off x="6348301" y="4084856"/>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7"/>
          <p:cNvSpPr/>
          <p:nvPr/>
        </p:nvSpPr>
        <p:spPr>
          <a:xfrm rot="10800000">
            <a:off x="4270446" y="350863"/>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7"/>
          <p:cNvSpPr/>
          <p:nvPr/>
        </p:nvSpPr>
        <p:spPr>
          <a:xfrm rot="10800000">
            <a:off x="5163918" y="4177269"/>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7"/>
          <p:cNvSpPr/>
          <p:nvPr/>
        </p:nvSpPr>
        <p:spPr>
          <a:xfrm rot="10800000">
            <a:off x="8050058" y="3361194"/>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7"/>
          <p:cNvSpPr/>
          <p:nvPr/>
        </p:nvSpPr>
        <p:spPr>
          <a:xfrm rot="10800000">
            <a:off x="8749620" y="663139"/>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7"/>
          <p:cNvSpPr/>
          <p:nvPr/>
        </p:nvSpPr>
        <p:spPr>
          <a:xfrm rot="10800000">
            <a:off x="828632" y="3578076"/>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7"/>
          <p:cNvSpPr/>
          <p:nvPr/>
        </p:nvSpPr>
        <p:spPr>
          <a:xfrm rot="10800000">
            <a:off x="6378224" y="1351178"/>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7"/>
          <p:cNvSpPr/>
          <p:nvPr/>
        </p:nvSpPr>
        <p:spPr>
          <a:xfrm rot="10800000">
            <a:off x="1033429" y="590494"/>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7"/>
          <p:cNvSpPr/>
          <p:nvPr/>
        </p:nvSpPr>
        <p:spPr>
          <a:xfrm rot="10800000">
            <a:off x="7831547" y="1601327"/>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7"/>
          <p:cNvSpPr/>
          <p:nvPr/>
        </p:nvSpPr>
        <p:spPr>
          <a:xfrm rot="10800000">
            <a:off x="8772543" y="3054928"/>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7"/>
          <p:cNvSpPr/>
          <p:nvPr/>
        </p:nvSpPr>
        <p:spPr>
          <a:xfrm rot="10800000">
            <a:off x="1252501" y="4197734"/>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7"/>
          <p:cNvSpPr/>
          <p:nvPr/>
        </p:nvSpPr>
        <p:spPr>
          <a:xfrm rot="10800000">
            <a:off x="8122281" y="4752057"/>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7"/>
          <p:cNvSpPr/>
          <p:nvPr/>
        </p:nvSpPr>
        <p:spPr>
          <a:xfrm rot="10800000">
            <a:off x="2321315" y="948504"/>
            <a:ext cx="52793" cy="38785"/>
          </a:xfrm>
          <a:custGeom>
            <a:rect b="b" l="l" r="r" t="t"/>
            <a:pathLst>
              <a:path extrusionOk="0" h="670" w="912">
                <a:moveTo>
                  <a:pt x="456" y="1"/>
                </a:moveTo>
                <a:cubicBezTo>
                  <a:pt x="0" y="1"/>
                  <a:pt x="0" y="669"/>
                  <a:pt x="456" y="669"/>
                </a:cubicBezTo>
                <a:cubicBezTo>
                  <a:pt x="912" y="669"/>
                  <a:pt x="912" y="1"/>
                  <a:pt x="45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7"/>
          <p:cNvSpPr/>
          <p:nvPr/>
        </p:nvSpPr>
        <p:spPr>
          <a:xfrm rot="10800000">
            <a:off x="8737216" y="1423594"/>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7"/>
          <p:cNvSpPr/>
          <p:nvPr/>
        </p:nvSpPr>
        <p:spPr>
          <a:xfrm rot="10800000">
            <a:off x="7119615" y="1620032"/>
            <a:ext cx="45789" cy="35253"/>
          </a:xfrm>
          <a:custGeom>
            <a:rect b="b" l="l" r="r" t="t"/>
            <a:pathLst>
              <a:path extrusionOk="0" h="609" w="791">
                <a:moveTo>
                  <a:pt x="396" y="1"/>
                </a:moveTo>
                <a:cubicBezTo>
                  <a:pt x="0" y="1"/>
                  <a:pt x="0" y="609"/>
                  <a:pt x="396" y="609"/>
                </a:cubicBezTo>
                <a:cubicBezTo>
                  <a:pt x="791" y="609"/>
                  <a:pt x="791" y="1"/>
                  <a:pt x="39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7"/>
          <p:cNvSpPr/>
          <p:nvPr/>
        </p:nvSpPr>
        <p:spPr>
          <a:xfrm rot="10800000">
            <a:off x="5549250" y="38255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7"/>
          <p:cNvSpPr/>
          <p:nvPr/>
        </p:nvSpPr>
        <p:spPr>
          <a:xfrm rot="10800000">
            <a:off x="8281579" y="2237838"/>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7"/>
          <p:cNvSpPr/>
          <p:nvPr/>
        </p:nvSpPr>
        <p:spPr>
          <a:xfrm rot="10800000">
            <a:off x="8033430" y="2048435"/>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7"/>
          <p:cNvSpPr/>
          <p:nvPr/>
        </p:nvSpPr>
        <p:spPr>
          <a:xfrm rot="10800000">
            <a:off x="8481242" y="303025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7"/>
          <p:cNvSpPr/>
          <p:nvPr/>
        </p:nvSpPr>
        <p:spPr>
          <a:xfrm rot="10800000">
            <a:off x="3538273" y="1351418"/>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7"/>
          <p:cNvSpPr/>
          <p:nvPr/>
        </p:nvSpPr>
        <p:spPr>
          <a:xfrm rot="10800000">
            <a:off x="614965" y="2941934"/>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7"/>
          <p:cNvSpPr/>
          <p:nvPr/>
        </p:nvSpPr>
        <p:spPr>
          <a:xfrm rot="10800000">
            <a:off x="7098497" y="911773"/>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7"/>
          <p:cNvSpPr/>
          <p:nvPr/>
        </p:nvSpPr>
        <p:spPr>
          <a:xfrm rot="10800000">
            <a:off x="1107417" y="2191653"/>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 name="Google Shape;756;p17"/>
          <p:cNvGrpSpPr/>
          <p:nvPr/>
        </p:nvGrpSpPr>
        <p:grpSpPr>
          <a:xfrm rot="1394667">
            <a:off x="7220835" y="4009531"/>
            <a:ext cx="665440" cy="649556"/>
            <a:chOff x="3463756" y="5641372"/>
            <a:chExt cx="1013973" cy="989710"/>
          </a:xfrm>
        </p:grpSpPr>
        <p:sp>
          <p:nvSpPr>
            <p:cNvPr id="757" name="Google Shape;757;p17"/>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7"/>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 name="Google Shape;759;p17"/>
          <p:cNvGrpSpPr/>
          <p:nvPr/>
        </p:nvGrpSpPr>
        <p:grpSpPr>
          <a:xfrm flipH="1" rot="8902016">
            <a:off x="7945211" y="799396"/>
            <a:ext cx="461479" cy="450436"/>
            <a:chOff x="4797581" y="5641372"/>
            <a:chExt cx="1013973" cy="989710"/>
          </a:xfrm>
        </p:grpSpPr>
        <p:sp>
          <p:nvSpPr>
            <p:cNvPr id="760" name="Google Shape;760;p17"/>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7"/>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 name="Google Shape;762;p17"/>
          <p:cNvGrpSpPr/>
          <p:nvPr/>
        </p:nvGrpSpPr>
        <p:grpSpPr>
          <a:xfrm rot="1195106">
            <a:off x="2152024" y="3959837"/>
            <a:ext cx="391384" cy="382018"/>
            <a:chOff x="6254756" y="5621572"/>
            <a:chExt cx="1013973" cy="989710"/>
          </a:xfrm>
        </p:grpSpPr>
        <p:sp>
          <p:nvSpPr>
            <p:cNvPr id="763" name="Google Shape;763;p17"/>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7"/>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 name="Google Shape;765;p17"/>
          <p:cNvGrpSpPr/>
          <p:nvPr/>
        </p:nvGrpSpPr>
        <p:grpSpPr>
          <a:xfrm flipH="1" rot="8901838">
            <a:off x="1466942" y="1517781"/>
            <a:ext cx="320128" cy="312467"/>
            <a:chOff x="4797581" y="5641372"/>
            <a:chExt cx="1013973" cy="989710"/>
          </a:xfrm>
        </p:grpSpPr>
        <p:sp>
          <p:nvSpPr>
            <p:cNvPr id="766" name="Google Shape;766;p17"/>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7"/>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CUSTOM_4_1">
    <p:spTree>
      <p:nvGrpSpPr>
        <p:cNvPr id="768" name="Shape 768"/>
        <p:cNvGrpSpPr/>
        <p:nvPr/>
      </p:nvGrpSpPr>
      <p:grpSpPr>
        <a:xfrm>
          <a:off x="0" y="0"/>
          <a:ext cx="0" cy="0"/>
          <a:chOff x="0" y="0"/>
          <a:chExt cx="0" cy="0"/>
        </a:xfrm>
      </p:grpSpPr>
      <p:grpSp>
        <p:nvGrpSpPr>
          <p:cNvPr id="769" name="Google Shape;769;p18"/>
          <p:cNvGrpSpPr/>
          <p:nvPr/>
        </p:nvGrpSpPr>
        <p:grpSpPr>
          <a:xfrm flipH="1" rot="-1325480">
            <a:off x="6068468" y="998867"/>
            <a:ext cx="1649089" cy="2500691"/>
            <a:chOff x="384671" y="766075"/>
            <a:chExt cx="1896045" cy="2875176"/>
          </a:xfrm>
        </p:grpSpPr>
        <p:sp>
          <p:nvSpPr>
            <p:cNvPr id="770" name="Google Shape;770;p18"/>
            <p:cNvSpPr/>
            <p:nvPr/>
          </p:nvSpPr>
          <p:spPr>
            <a:xfrm>
              <a:off x="639353" y="2395074"/>
              <a:ext cx="519433" cy="627667"/>
            </a:xfrm>
            <a:custGeom>
              <a:rect b="b" l="l" r="r" t="t"/>
              <a:pathLst>
                <a:path extrusionOk="0" h="5486" w="4540">
                  <a:moveTo>
                    <a:pt x="2978" y="0"/>
                  </a:moveTo>
                  <a:cubicBezTo>
                    <a:pt x="2776" y="0"/>
                    <a:pt x="2585" y="75"/>
                    <a:pt x="2422" y="207"/>
                  </a:cubicBezTo>
                  <a:cubicBezTo>
                    <a:pt x="2357" y="273"/>
                    <a:pt x="2292" y="349"/>
                    <a:pt x="2248" y="446"/>
                  </a:cubicBezTo>
                  <a:cubicBezTo>
                    <a:pt x="2237" y="468"/>
                    <a:pt x="2227" y="501"/>
                    <a:pt x="2216" y="522"/>
                  </a:cubicBezTo>
                  <a:cubicBezTo>
                    <a:pt x="2216" y="544"/>
                    <a:pt x="2205" y="566"/>
                    <a:pt x="2194" y="577"/>
                  </a:cubicBezTo>
                  <a:cubicBezTo>
                    <a:pt x="2194" y="582"/>
                    <a:pt x="2194" y="585"/>
                    <a:pt x="2194" y="587"/>
                  </a:cubicBezTo>
                  <a:cubicBezTo>
                    <a:pt x="2270" y="642"/>
                    <a:pt x="2324" y="707"/>
                    <a:pt x="2357" y="794"/>
                  </a:cubicBezTo>
                  <a:cubicBezTo>
                    <a:pt x="2368" y="805"/>
                    <a:pt x="2368" y="816"/>
                    <a:pt x="2357" y="826"/>
                  </a:cubicBezTo>
                  <a:cubicBezTo>
                    <a:pt x="2351" y="832"/>
                    <a:pt x="2346" y="835"/>
                    <a:pt x="2341" y="835"/>
                  </a:cubicBezTo>
                  <a:cubicBezTo>
                    <a:pt x="2335" y="835"/>
                    <a:pt x="2330" y="832"/>
                    <a:pt x="2324" y="826"/>
                  </a:cubicBezTo>
                  <a:cubicBezTo>
                    <a:pt x="2173" y="665"/>
                    <a:pt x="1972" y="570"/>
                    <a:pt x="1757" y="570"/>
                  </a:cubicBezTo>
                  <a:cubicBezTo>
                    <a:pt x="1726" y="570"/>
                    <a:pt x="1694" y="572"/>
                    <a:pt x="1662" y="577"/>
                  </a:cubicBezTo>
                  <a:cubicBezTo>
                    <a:pt x="1032" y="653"/>
                    <a:pt x="619" y="1261"/>
                    <a:pt x="772" y="1869"/>
                  </a:cubicBezTo>
                  <a:cubicBezTo>
                    <a:pt x="848" y="2151"/>
                    <a:pt x="1021" y="2347"/>
                    <a:pt x="1238" y="2575"/>
                  </a:cubicBezTo>
                  <a:cubicBezTo>
                    <a:pt x="1021" y="2488"/>
                    <a:pt x="848" y="2325"/>
                    <a:pt x="761" y="2108"/>
                  </a:cubicBezTo>
                  <a:lnTo>
                    <a:pt x="750" y="2108"/>
                  </a:lnTo>
                  <a:cubicBezTo>
                    <a:pt x="706" y="2129"/>
                    <a:pt x="674" y="2151"/>
                    <a:pt x="630" y="2173"/>
                  </a:cubicBezTo>
                  <a:cubicBezTo>
                    <a:pt x="587" y="2184"/>
                    <a:pt x="543" y="2205"/>
                    <a:pt x="500" y="2227"/>
                  </a:cubicBezTo>
                  <a:cubicBezTo>
                    <a:pt x="391" y="2303"/>
                    <a:pt x="294" y="2401"/>
                    <a:pt x="218" y="2509"/>
                  </a:cubicBezTo>
                  <a:cubicBezTo>
                    <a:pt x="66" y="2727"/>
                    <a:pt x="1" y="2987"/>
                    <a:pt x="44" y="3248"/>
                  </a:cubicBezTo>
                  <a:cubicBezTo>
                    <a:pt x="77" y="3519"/>
                    <a:pt x="229" y="3769"/>
                    <a:pt x="446" y="3932"/>
                  </a:cubicBezTo>
                  <a:cubicBezTo>
                    <a:pt x="554" y="4019"/>
                    <a:pt x="674" y="4084"/>
                    <a:pt x="804" y="4117"/>
                  </a:cubicBezTo>
                  <a:cubicBezTo>
                    <a:pt x="891" y="4149"/>
                    <a:pt x="989" y="4160"/>
                    <a:pt x="1076" y="4160"/>
                  </a:cubicBezTo>
                  <a:lnTo>
                    <a:pt x="1162" y="4171"/>
                  </a:lnTo>
                  <a:lnTo>
                    <a:pt x="1173" y="4171"/>
                  </a:lnTo>
                  <a:cubicBezTo>
                    <a:pt x="1173" y="4171"/>
                    <a:pt x="1173" y="4160"/>
                    <a:pt x="1173" y="4160"/>
                  </a:cubicBezTo>
                  <a:cubicBezTo>
                    <a:pt x="1130" y="3910"/>
                    <a:pt x="1173" y="3617"/>
                    <a:pt x="1390" y="3508"/>
                  </a:cubicBezTo>
                  <a:lnTo>
                    <a:pt x="1390" y="3508"/>
                  </a:lnTo>
                  <a:cubicBezTo>
                    <a:pt x="1282" y="3661"/>
                    <a:pt x="1238" y="3845"/>
                    <a:pt x="1249" y="4030"/>
                  </a:cubicBezTo>
                  <a:cubicBezTo>
                    <a:pt x="1260" y="4203"/>
                    <a:pt x="1325" y="4366"/>
                    <a:pt x="1445" y="4497"/>
                  </a:cubicBezTo>
                  <a:cubicBezTo>
                    <a:pt x="1575" y="4616"/>
                    <a:pt x="1738" y="4692"/>
                    <a:pt x="1923" y="4703"/>
                  </a:cubicBezTo>
                  <a:lnTo>
                    <a:pt x="2096" y="4703"/>
                  </a:lnTo>
                  <a:cubicBezTo>
                    <a:pt x="2096" y="4508"/>
                    <a:pt x="2140" y="4279"/>
                    <a:pt x="2270" y="4258"/>
                  </a:cubicBezTo>
                  <a:lnTo>
                    <a:pt x="2270" y="4258"/>
                  </a:lnTo>
                  <a:cubicBezTo>
                    <a:pt x="2205" y="4345"/>
                    <a:pt x="2172" y="4453"/>
                    <a:pt x="2172" y="4562"/>
                  </a:cubicBezTo>
                  <a:cubicBezTo>
                    <a:pt x="2172" y="4660"/>
                    <a:pt x="2172" y="4746"/>
                    <a:pt x="2194" y="4833"/>
                  </a:cubicBezTo>
                  <a:cubicBezTo>
                    <a:pt x="2269" y="5217"/>
                    <a:pt x="2594" y="5485"/>
                    <a:pt x="2975" y="5485"/>
                  </a:cubicBezTo>
                  <a:cubicBezTo>
                    <a:pt x="2982" y="5485"/>
                    <a:pt x="2990" y="5485"/>
                    <a:pt x="2998" y="5485"/>
                  </a:cubicBezTo>
                  <a:lnTo>
                    <a:pt x="3030" y="5485"/>
                  </a:lnTo>
                  <a:cubicBezTo>
                    <a:pt x="3117" y="5485"/>
                    <a:pt x="3215" y="5463"/>
                    <a:pt x="3302" y="5431"/>
                  </a:cubicBezTo>
                  <a:lnTo>
                    <a:pt x="3345" y="5409"/>
                  </a:lnTo>
                  <a:cubicBezTo>
                    <a:pt x="3367" y="5398"/>
                    <a:pt x="3388" y="5398"/>
                    <a:pt x="3410" y="5387"/>
                  </a:cubicBezTo>
                  <a:cubicBezTo>
                    <a:pt x="3421" y="5387"/>
                    <a:pt x="3421" y="5376"/>
                    <a:pt x="3421" y="5376"/>
                  </a:cubicBezTo>
                  <a:cubicBezTo>
                    <a:pt x="3432" y="5268"/>
                    <a:pt x="3454" y="5159"/>
                    <a:pt x="3497" y="5061"/>
                  </a:cubicBezTo>
                  <a:cubicBezTo>
                    <a:pt x="3530" y="4974"/>
                    <a:pt x="3562" y="4898"/>
                    <a:pt x="3617" y="4822"/>
                  </a:cubicBezTo>
                  <a:cubicBezTo>
                    <a:pt x="3617" y="4822"/>
                    <a:pt x="3617" y="4822"/>
                    <a:pt x="3617" y="4812"/>
                  </a:cubicBezTo>
                  <a:cubicBezTo>
                    <a:pt x="3530" y="4681"/>
                    <a:pt x="3475" y="4518"/>
                    <a:pt x="3475" y="4355"/>
                  </a:cubicBezTo>
                  <a:cubicBezTo>
                    <a:pt x="3465" y="4171"/>
                    <a:pt x="3508" y="3997"/>
                    <a:pt x="3595" y="3834"/>
                  </a:cubicBezTo>
                  <a:cubicBezTo>
                    <a:pt x="3638" y="3769"/>
                    <a:pt x="3682" y="3704"/>
                    <a:pt x="3736" y="3650"/>
                  </a:cubicBezTo>
                  <a:cubicBezTo>
                    <a:pt x="3736" y="3650"/>
                    <a:pt x="3736" y="3639"/>
                    <a:pt x="3736" y="3639"/>
                  </a:cubicBezTo>
                  <a:cubicBezTo>
                    <a:pt x="3736" y="3639"/>
                    <a:pt x="3736" y="3628"/>
                    <a:pt x="3736" y="3628"/>
                  </a:cubicBezTo>
                  <a:cubicBezTo>
                    <a:pt x="3649" y="3563"/>
                    <a:pt x="3573" y="3487"/>
                    <a:pt x="3508" y="3400"/>
                  </a:cubicBezTo>
                  <a:cubicBezTo>
                    <a:pt x="3410" y="3270"/>
                    <a:pt x="3334" y="3128"/>
                    <a:pt x="3291" y="2976"/>
                  </a:cubicBezTo>
                  <a:cubicBezTo>
                    <a:pt x="3139" y="2423"/>
                    <a:pt x="3378" y="1836"/>
                    <a:pt x="3888" y="1554"/>
                  </a:cubicBezTo>
                  <a:cubicBezTo>
                    <a:pt x="4051" y="1456"/>
                    <a:pt x="4246" y="1413"/>
                    <a:pt x="4442" y="1402"/>
                  </a:cubicBezTo>
                  <a:lnTo>
                    <a:pt x="4453" y="1402"/>
                  </a:lnTo>
                  <a:cubicBezTo>
                    <a:pt x="4453" y="1380"/>
                    <a:pt x="4464" y="1369"/>
                    <a:pt x="4464" y="1358"/>
                  </a:cubicBezTo>
                  <a:cubicBezTo>
                    <a:pt x="4540" y="1152"/>
                    <a:pt x="4496" y="935"/>
                    <a:pt x="4344" y="783"/>
                  </a:cubicBezTo>
                  <a:cubicBezTo>
                    <a:pt x="4257" y="696"/>
                    <a:pt x="4138" y="642"/>
                    <a:pt x="4018" y="631"/>
                  </a:cubicBezTo>
                  <a:lnTo>
                    <a:pt x="3845" y="631"/>
                  </a:lnTo>
                  <a:cubicBezTo>
                    <a:pt x="3834" y="631"/>
                    <a:pt x="3834" y="642"/>
                    <a:pt x="3834" y="642"/>
                  </a:cubicBezTo>
                  <a:cubicBezTo>
                    <a:pt x="3834" y="740"/>
                    <a:pt x="3812" y="837"/>
                    <a:pt x="3769" y="935"/>
                  </a:cubicBezTo>
                  <a:cubicBezTo>
                    <a:pt x="3769" y="946"/>
                    <a:pt x="3747" y="946"/>
                    <a:pt x="3736" y="946"/>
                  </a:cubicBezTo>
                  <a:cubicBezTo>
                    <a:pt x="3725" y="935"/>
                    <a:pt x="3714" y="924"/>
                    <a:pt x="3725" y="913"/>
                  </a:cubicBezTo>
                  <a:cubicBezTo>
                    <a:pt x="3769" y="696"/>
                    <a:pt x="3725" y="468"/>
                    <a:pt x="3584" y="294"/>
                  </a:cubicBezTo>
                  <a:cubicBezTo>
                    <a:pt x="3454" y="121"/>
                    <a:pt x="3247" y="12"/>
                    <a:pt x="3019" y="1"/>
                  </a:cubicBezTo>
                  <a:cubicBezTo>
                    <a:pt x="3006" y="0"/>
                    <a:pt x="2992" y="0"/>
                    <a:pt x="29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8"/>
            <p:cNvSpPr/>
            <p:nvPr/>
          </p:nvSpPr>
          <p:spPr>
            <a:xfrm>
              <a:off x="1005817" y="2451937"/>
              <a:ext cx="1245037" cy="892532"/>
            </a:xfrm>
            <a:custGeom>
              <a:rect b="b" l="l" r="r" t="t"/>
              <a:pathLst>
                <a:path extrusionOk="0" h="7801" w="10882">
                  <a:moveTo>
                    <a:pt x="6116" y="0"/>
                  </a:moveTo>
                  <a:cubicBezTo>
                    <a:pt x="5862" y="0"/>
                    <a:pt x="5614" y="86"/>
                    <a:pt x="5409" y="243"/>
                  </a:cubicBezTo>
                  <a:cubicBezTo>
                    <a:pt x="4877" y="644"/>
                    <a:pt x="4898" y="1361"/>
                    <a:pt x="5191" y="1839"/>
                  </a:cubicBezTo>
                  <a:cubicBezTo>
                    <a:pt x="5072" y="1719"/>
                    <a:pt x="4985" y="1567"/>
                    <a:pt x="4942" y="1404"/>
                  </a:cubicBezTo>
                  <a:cubicBezTo>
                    <a:pt x="4942" y="1394"/>
                    <a:pt x="4931" y="1394"/>
                    <a:pt x="4931" y="1394"/>
                  </a:cubicBezTo>
                  <a:cubicBezTo>
                    <a:pt x="4877" y="1404"/>
                    <a:pt x="4833" y="1404"/>
                    <a:pt x="4790" y="1404"/>
                  </a:cubicBezTo>
                  <a:cubicBezTo>
                    <a:pt x="4714" y="1404"/>
                    <a:pt x="4648" y="1404"/>
                    <a:pt x="4583" y="1426"/>
                  </a:cubicBezTo>
                  <a:cubicBezTo>
                    <a:pt x="4453" y="1459"/>
                    <a:pt x="4334" y="1524"/>
                    <a:pt x="4247" y="1622"/>
                  </a:cubicBezTo>
                  <a:cubicBezTo>
                    <a:pt x="4051" y="1828"/>
                    <a:pt x="4008" y="2088"/>
                    <a:pt x="3997" y="2349"/>
                  </a:cubicBezTo>
                  <a:cubicBezTo>
                    <a:pt x="3910" y="2154"/>
                    <a:pt x="3921" y="1936"/>
                    <a:pt x="4030" y="1752"/>
                  </a:cubicBezTo>
                  <a:cubicBezTo>
                    <a:pt x="4030" y="1741"/>
                    <a:pt x="4030" y="1741"/>
                    <a:pt x="4030" y="1741"/>
                  </a:cubicBezTo>
                  <a:lnTo>
                    <a:pt x="4030" y="1730"/>
                  </a:lnTo>
                  <a:lnTo>
                    <a:pt x="3986" y="1719"/>
                  </a:lnTo>
                  <a:cubicBezTo>
                    <a:pt x="3964" y="1708"/>
                    <a:pt x="3943" y="1708"/>
                    <a:pt x="3921" y="1698"/>
                  </a:cubicBezTo>
                  <a:cubicBezTo>
                    <a:pt x="3865" y="1682"/>
                    <a:pt x="3804" y="1672"/>
                    <a:pt x="3745" y="1672"/>
                  </a:cubicBezTo>
                  <a:cubicBezTo>
                    <a:pt x="3724" y="1672"/>
                    <a:pt x="3702" y="1673"/>
                    <a:pt x="3682" y="1676"/>
                  </a:cubicBezTo>
                  <a:cubicBezTo>
                    <a:pt x="3530" y="1676"/>
                    <a:pt x="3378" y="1719"/>
                    <a:pt x="3248" y="1784"/>
                  </a:cubicBezTo>
                  <a:cubicBezTo>
                    <a:pt x="3009" y="1926"/>
                    <a:pt x="2878" y="2143"/>
                    <a:pt x="2748" y="2425"/>
                  </a:cubicBezTo>
                  <a:cubicBezTo>
                    <a:pt x="2748" y="2110"/>
                    <a:pt x="2987" y="1839"/>
                    <a:pt x="3226" y="1708"/>
                  </a:cubicBezTo>
                  <a:cubicBezTo>
                    <a:pt x="3259" y="1687"/>
                    <a:pt x="3291" y="1676"/>
                    <a:pt x="3335" y="1654"/>
                  </a:cubicBezTo>
                  <a:cubicBezTo>
                    <a:pt x="3335" y="1654"/>
                    <a:pt x="3335" y="1654"/>
                    <a:pt x="3335" y="1643"/>
                  </a:cubicBezTo>
                  <a:cubicBezTo>
                    <a:pt x="3215" y="1231"/>
                    <a:pt x="3020" y="981"/>
                    <a:pt x="2694" y="894"/>
                  </a:cubicBezTo>
                  <a:cubicBezTo>
                    <a:pt x="2579" y="860"/>
                    <a:pt x="2459" y="843"/>
                    <a:pt x="2340" y="843"/>
                  </a:cubicBezTo>
                  <a:cubicBezTo>
                    <a:pt x="2269" y="843"/>
                    <a:pt x="2198" y="849"/>
                    <a:pt x="2129" y="861"/>
                  </a:cubicBezTo>
                  <a:cubicBezTo>
                    <a:pt x="2031" y="883"/>
                    <a:pt x="1945" y="916"/>
                    <a:pt x="1847" y="959"/>
                  </a:cubicBezTo>
                  <a:lnTo>
                    <a:pt x="1814" y="981"/>
                  </a:lnTo>
                  <a:lnTo>
                    <a:pt x="1749" y="1003"/>
                  </a:lnTo>
                  <a:cubicBezTo>
                    <a:pt x="1738" y="1003"/>
                    <a:pt x="1738" y="1013"/>
                    <a:pt x="1738" y="1013"/>
                  </a:cubicBezTo>
                  <a:cubicBezTo>
                    <a:pt x="1738" y="1024"/>
                    <a:pt x="1738" y="1024"/>
                    <a:pt x="1749" y="1024"/>
                  </a:cubicBezTo>
                  <a:cubicBezTo>
                    <a:pt x="1879" y="1079"/>
                    <a:pt x="2064" y="1187"/>
                    <a:pt x="2086" y="1350"/>
                  </a:cubicBezTo>
                  <a:lnTo>
                    <a:pt x="2075" y="1350"/>
                  </a:lnTo>
                  <a:cubicBezTo>
                    <a:pt x="1999" y="1209"/>
                    <a:pt x="1793" y="1122"/>
                    <a:pt x="1619" y="1079"/>
                  </a:cubicBezTo>
                  <a:cubicBezTo>
                    <a:pt x="1501" y="1037"/>
                    <a:pt x="1383" y="1021"/>
                    <a:pt x="1260" y="1021"/>
                  </a:cubicBezTo>
                  <a:cubicBezTo>
                    <a:pt x="1225" y="1021"/>
                    <a:pt x="1189" y="1022"/>
                    <a:pt x="1152" y="1024"/>
                  </a:cubicBezTo>
                  <a:cubicBezTo>
                    <a:pt x="479" y="1079"/>
                    <a:pt x="1" y="1719"/>
                    <a:pt x="142" y="2393"/>
                  </a:cubicBezTo>
                  <a:cubicBezTo>
                    <a:pt x="175" y="2545"/>
                    <a:pt x="240" y="2686"/>
                    <a:pt x="327" y="2805"/>
                  </a:cubicBezTo>
                  <a:cubicBezTo>
                    <a:pt x="370" y="2881"/>
                    <a:pt x="424" y="2946"/>
                    <a:pt x="490" y="3001"/>
                  </a:cubicBezTo>
                  <a:lnTo>
                    <a:pt x="544" y="3044"/>
                  </a:lnTo>
                  <a:cubicBezTo>
                    <a:pt x="555" y="3055"/>
                    <a:pt x="576" y="3066"/>
                    <a:pt x="598" y="3088"/>
                  </a:cubicBezTo>
                  <a:lnTo>
                    <a:pt x="609" y="3088"/>
                  </a:lnTo>
                  <a:cubicBezTo>
                    <a:pt x="652" y="3055"/>
                    <a:pt x="696" y="3022"/>
                    <a:pt x="750" y="3001"/>
                  </a:cubicBezTo>
                  <a:cubicBezTo>
                    <a:pt x="805" y="2973"/>
                    <a:pt x="910" y="2929"/>
                    <a:pt x="997" y="2929"/>
                  </a:cubicBezTo>
                  <a:cubicBezTo>
                    <a:pt x="1049" y="2929"/>
                    <a:pt x="1095" y="2945"/>
                    <a:pt x="1119" y="2990"/>
                  </a:cubicBezTo>
                  <a:lnTo>
                    <a:pt x="1119" y="3001"/>
                  </a:lnTo>
                  <a:lnTo>
                    <a:pt x="1108" y="3001"/>
                  </a:lnTo>
                  <a:cubicBezTo>
                    <a:pt x="967" y="3001"/>
                    <a:pt x="826" y="3044"/>
                    <a:pt x="707" y="3131"/>
                  </a:cubicBezTo>
                  <a:cubicBezTo>
                    <a:pt x="587" y="3207"/>
                    <a:pt x="490" y="3326"/>
                    <a:pt x="424" y="3457"/>
                  </a:cubicBezTo>
                  <a:cubicBezTo>
                    <a:pt x="348" y="3609"/>
                    <a:pt x="327" y="3782"/>
                    <a:pt x="359" y="3945"/>
                  </a:cubicBezTo>
                  <a:cubicBezTo>
                    <a:pt x="370" y="4032"/>
                    <a:pt x="392" y="4108"/>
                    <a:pt x="435" y="4184"/>
                  </a:cubicBezTo>
                  <a:cubicBezTo>
                    <a:pt x="435" y="4195"/>
                    <a:pt x="446" y="4217"/>
                    <a:pt x="457" y="4228"/>
                  </a:cubicBezTo>
                  <a:lnTo>
                    <a:pt x="457" y="4239"/>
                  </a:lnTo>
                  <a:lnTo>
                    <a:pt x="468" y="4239"/>
                  </a:lnTo>
                  <a:cubicBezTo>
                    <a:pt x="533" y="4173"/>
                    <a:pt x="609" y="4119"/>
                    <a:pt x="707" y="4097"/>
                  </a:cubicBezTo>
                  <a:lnTo>
                    <a:pt x="707" y="4097"/>
                  </a:lnTo>
                  <a:cubicBezTo>
                    <a:pt x="631" y="4173"/>
                    <a:pt x="566" y="4260"/>
                    <a:pt x="511" y="4358"/>
                  </a:cubicBezTo>
                  <a:cubicBezTo>
                    <a:pt x="511" y="4358"/>
                    <a:pt x="511" y="4358"/>
                    <a:pt x="511" y="4369"/>
                  </a:cubicBezTo>
                  <a:cubicBezTo>
                    <a:pt x="338" y="4608"/>
                    <a:pt x="283" y="4912"/>
                    <a:pt x="348" y="5216"/>
                  </a:cubicBezTo>
                  <a:cubicBezTo>
                    <a:pt x="424" y="5563"/>
                    <a:pt x="739" y="5878"/>
                    <a:pt x="1098" y="5878"/>
                  </a:cubicBezTo>
                  <a:cubicBezTo>
                    <a:pt x="1141" y="5878"/>
                    <a:pt x="1185" y="5878"/>
                    <a:pt x="1217" y="5867"/>
                  </a:cubicBezTo>
                  <a:cubicBezTo>
                    <a:pt x="1228" y="5867"/>
                    <a:pt x="1239" y="5867"/>
                    <a:pt x="1250" y="5878"/>
                  </a:cubicBezTo>
                  <a:cubicBezTo>
                    <a:pt x="1250" y="5889"/>
                    <a:pt x="1250" y="5900"/>
                    <a:pt x="1239" y="5900"/>
                  </a:cubicBezTo>
                  <a:cubicBezTo>
                    <a:pt x="1162" y="5942"/>
                    <a:pt x="1075" y="5966"/>
                    <a:pt x="989" y="5966"/>
                  </a:cubicBezTo>
                  <a:cubicBezTo>
                    <a:pt x="942" y="5966"/>
                    <a:pt x="894" y="5959"/>
                    <a:pt x="848" y="5943"/>
                  </a:cubicBezTo>
                  <a:cubicBezTo>
                    <a:pt x="848" y="5938"/>
                    <a:pt x="848" y="5935"/>
                    <a:pt x="847" y="5935"/>
                  </a:cubicBezTo>
                  <a:cubicBezTo>
                    <a:pt x="845" y="5935"/>
                    <a:pt x="842" y="5938"/>
                    <a:pt x="837" y="5943"/>
                  </a:cubicBezTo>
                  <a:cubicBezTo>
                    <a:pt x="837" y="5987"/>
                    <a:pt x="837" y="6019"/>
                    <a:pt x="837" y="6063"/>
                  </a:cubicBezTo>
                  <a:cubicBezTo>
                    <a:pt x="826" y="6085"/>
                    <a:pt x="826" y="6117"/>
                    <a:pt x="837" y="6150"/>
                  </a:cubicBezTo>
                  <a:cubicBezTo>
                    <a:pt x="837" y="6269"/>
                    <a:pt x="859" y="6389"/>
                    <a:pt x="891" y="6508"/>
                  </a:cubicBezTo>
                  <a:cubicBezTo>
                    <a:pt x="956" y="6725"/>
                    <a:pt x="1076" y="6932"/>
                    <a:pt x="1239" y="7094"/>
                  </a:cubicBezTo>
                  <a:cubicBezTo>
                    <a:pt x="1413" y="7268"/>
                    <a:pt x="1641" y="7388"/>
                    <a:pt x="1879" y="7453"/>
                  </a:cubicBezTo>
                  <a:cubicBezTo>
                    <a:pt x="1988" y="7485"/>
                    <a:pt x="2108" y="7507"/>
                    <a:pt x="2238" y="7507"/>
                  </a:cubicBezTo>
                  <a:cubicBezTo>
                    <a:pt x="2292" y="7507"/>
                    <a:pt x="2346" y="7507"/>
                    <a:pt x="2401" y="7496"/>
                  </a:cubicBezTo>
                  <a:lnTo>
                    <a:pt x="2477" y="7485"/>
                  </a:lnTo>
                  <a:cubicBezTo>
                    <a:pt x="2477" y="7489"/>
                    <a:pt x="2478" y="7490"/>
                    <a:pt x="2480" y="7490"/>
                  </a:cubicBezTo>
                  <a:cubicBezTo>
                    <a:pt x="2483" y="7490"/>
                    <a:pt x="2488" y="7485"/>
                    <a:pt x="2488" y="7485"/>
                  </a:cubicBezTo>
                  <a:cubicBezTo>
                    <a:pt x="2488" y="7485"/>
                    <a:pt x="2488" y="7474"/>
                    <a:pt x="2488" y="7474"/>
                  </a:cubicBezTo>
                  <a:cubicBezTo>
                    <a:pt x="2336" y="7268"/>
                    <a:pt x="2270" y="7008"/>
                    <a:pt x="2303" y="6758"/>
                  </a:cubicBezTo>
                  <a:lnTo>
                    <a:pt x="2303" y="6758"/>
                  </a:lnTo>
                  <a:cubicBezTo>
                    <a:pt x="2303" y="6758"/>
                    <a:pt x="2303" y="6758"/>
                    <a:pt x="2303" y="6769"/>
                  </a:cubicBezTo>
                  <a:cubicBezTo>
                    <a:pt x="2314" y="7192"/>
                    <a:pt x="2564" y="7572"/>
                    <a:pt x="2965" y="7746"/>
                  </a:cubicBezTo>
                  <a:cubicBezTo>
                    <a:pt x="3074" y="7779"/>
                    <a:pt x="3183" y="7800"/>
                    <a:pt x="3302" y="7800"/>
                  </a:cubicBezTo>
                  <a:cubicBezTo>
                    <a:pt x="3389" y="7800"/>
                    <a:pt x="3476" y="7789"/>
                    <a:pt x="3573" y="7768"/>
                  </a:cubicBezTo>
                  <a:cubicBezTo>
                    <a:pt x="3660" y="7735"/>
                    <a:pt x="3758" y="7702"/>
                    <a:pt x="3845" y="7648"/>
                  </a:cubicBezTo>
                  <a:cubicBezTo>
                    <a:pt x="3867" y="7626"/>
                    <a:pt x="3888" y="7605"/>
                    <a:pt x="3910" y="7583"/>
                  </a:cubicBezTo>
                  <a:cubicBezTo>
                    <a:pt x="3943" y="7550"/>
                    <a:pt x="3986" y="7529"/>
                    <a:pt x="4019" y="7507"/>
                  </a:cubicBezTo>
                  <a:lnTo>
                    <a:pt x="4019" y="7496"/>
                  </a:lnTo>
                  <a:cubicBezTo>
                    <a:pt x="3997" y="7464"/>
                    <a:pt x="3975" y="7442"/>
                    <a:pt x="3954" y="7409"/>
                  </a:cubicBezTo>
                  <a:cubicBezTo>
                    <a:pt x="3856" y="7290"/>
                    <a:pt x="3823" y="7116"/>
                    <a:pt x="3867" y="6953"/>
                  </a:cubicBezTo>
                  <a:lnTo>
                    <a:pt x="3867" y="6953"/>
                  </a:lnTo>
                  <a:cubicBezTo>
                    <a:pt x="3877" y="6997"/>
                    <a:pt x="3888" y="7029"/>
                    <a:pt x="3899" y="7062"/>
                  </a:cubicBezTo>
                  <a:cubicBezTo>
                    <a:pt x="3921" y="7160"/>
                    <a:pt x="3954" y="7246"/>
                    <a:pt x="4008" y="7333"/>
                  </a:cubicBezTo>
                  <a:cubicBezTo>
                    <a:pt x="4095" y="7464"/>
                    <a:pt x="4225" y="7550"/>
                    <a:pt x="4377" y="7583"/>
                  </a:cubicBezTo>
                  <a:cubicBezTo>
                    <a:pt x="4413" y="7588"/>
                    <a:pt x="4449" y="7591"/>
                    <a:pt x="4486" y="7591"/>
                  </a:cubicBezTo>
                  <a:cubicBezTo>
                    <a:pt x="4604" y="7591"/>
                    <a:pt x="4723" y="7563"/>
                    <a:pt x="4822" y="7496"/>
                  </a:cubicBezTo>
                  <a:cubicBezTo>
                    <a:pt x="4887" y="7453"/>
                    <a:pt x="4942" y="7398"/>
                    <a:pt x="4985" y="7322"/>
                  </a:cubicBezTo>
                  <a:cubicBezTo>
                    <a:pt x="5018" y="7279"/>
                    <a:pt x="5039" y="7225"/>
                    <a:pt x="5050" y="7170"/>
                  </a:cubicBezTo>
                  <a:cubicBezTo>
                    <a:pt x="5050" y="7149"/>
                    <a:pt x="5061" y="7127"/>
                    <a:pt x="5072" y="7105"/>
                  </a:cubicBezTo>
                  <a:cubicBezTo>
                    <a:pt x="5072" y="7094"/>
                    <a:pt x="5072" y="7094"/>
                    <a:pt x="5083" y="7084"/>
                  </a:cubicBezTo>
                  <a:lnTo>
                    <a:pt x="5083" y="7073"/>
                  </a:lnTo>
                  <a:cubicBezTo>
                    <a:pt x="4996" y="6997"/>
                    <a:pt x="4942" y="6910"/>
                    <a:pt x="4920" y="6801"/>
                  </a:cubicBezTo>
                  <a:lnTo>
                    <a:pt x="4920" y="6790"/>
                  </a:lnTo>
                  <a:lnTo>
                    <a:pt x="4996" y="6866"/>
                  </a:lnTo>
                  <a:cubicBezTo>
                    <a:pt x="5094" y="6986"/>
                    <a:pt x="5213" y="7084"/>
                    <a:pt x="5343" y="7149"/>
                  </a:cubicBezTo>
                  <a:cubicBezTo>
                    <a:pt x="5441" y="7198"/>
                    <a:pt x="5547" y="7222"/>
                    <a:pt x="5653" y="7222"/>
                  </a:cubicBezTo>
                  <a:cubicBezTo>
                    <a:pt x="5759" y="7222"/>
                    <a:pt x="5865" y="7198"/>
                    <a:pt x="5962" y="7149"/>
                  </a:cubicBezTo>
                  <a:cubicBezTo>
                    <a:pt x="6136" y="7062"/>
                    <a:pt x="6277" y="6910"/>
                    <a:pt x="6342" y="6714"/>
                  </a:cubicBezTo>
                  <a:cubicBezTo>
                    <a:pt x="6375" y="6617"/>
                    <a:pt x="6386" y="6508"/>
                    <a:pt x="6375" y="6399"/>
                  </a:cubicBezTo>
                  <a:cubicBezTo>
                    <a:pt x="6364" y="6323"/>
                    <a:pt x="6342" y="6247"/>
                    <a:pt x="6310" y="6171"/>
                  </a:cubicBezTo>
                  <a:cubicBezTo>
                    <a:pt x="6299" y="6161"/>
                    <a:pt x="6299" y="6139"/>
                    <a:pt x="6288" y="6128"/>
                  </a:cubicBezTo>
                  <a:cubicBezTo>
                    <a:pt x="6288" y="6117"/>
                    <a:pt x="6288" y="6117"/>
                    <a:pt x="6277" y="6117"/>
                  </a:cubicBezTo>
                  <a:cubicBezTo>
                    <a:pt x="6212" y="6117"/>
                    <a:pt x="6136" y="6106"/>
                    <a:pt x="6071" y="6095"/>
                  </a:cubicBezTo>
                  <a:cubicBezTo>
                    <a:pt x="5865" y="6030"/>
                    <a:pt x="5691" y="5889"/>
                    <a:pt x="5571" y="5704"/>
                  </a:cubicBezTo>
                  <a:cubicBezTo>
                    <a:pt x="5452" y="5476"/>
                    <a:pt x="5398" y="5216"/>
                    <a:pt x="5430" y="4966"/>
                  </a:cubicBezTo>
                  <a:cubicBezTo>
                    <a:pt x="5452" y="4781"/>
                    <a:pt x="5495" y="4510"/>
                    <a:pt x="5702" y="4401"/>
                  </a:cubicBezTo>
                  <a:lnTo>
                    <a:pt x="5702" y="4401"/>
                  </a:lnTo>
                  <a:cubicBezTo>
                    <a:pt x="5452" y="4771"/>
                    <a:pt x="5430" y="5238"/>
                    <a:pt x="5637" y="5628"/>
                  </a:cubicBezTo>
                  <a:cubicBezTo>
                    <a:pt x="5734" y="5802"/>
                    <a:pt x="5897" y="5933"/>
                    <a:pt x="6082" y="5998"/>
                  </a:cubicBezTo>
                  <a:cubicBezTo>
                    <a:pt x="6151" y="6018"/>
                    <a:pt x="6220" y="6026"/>
                    <a:pt x="6286" y="6026"/>
                  </a:cubicBezTo>
                  <a:cubicBezTo>
                    <a:pt x="6324" y="6026"/>
                    <a:pt x="6361" y="6023"/>
                    <a:pt x="6397" y="6019"/>
                  </a:cubicBezTo>
                  <a:cubicBezTo>
                    <a:pt x="6462" y="5998"/>
                    <a:pt x="6516" y="5976"/>
                    <a:pt x="6570" y="5954"/>
                  </a:cubicBezTo>
                  <a:lnTo>
                    <a:pt x="6625" y="5933"/>
                  </a:lnTo>
                  <a:cubicBezTo>
                    <a:pt x="6625" y="5922"/>
                    <a:pt x="6625" y="5922"/>
                    <a:pt x="6625" y="5922"/>
                  </a:cubicBezTo>
                  <a:cubicBezTo>
                    <a:pt x="6625" y="5922"/>
                    <a:pt x="6625" y="5911"/>
                    <a:pt x="6625" y="5911"/>
                  </a:cubicBezTo>
                  <a:cubicBezTo>
                    <a:pt x="6451" y="5694"/>
                    <a:pt x="6375" y="5314"/>
                    <a:pt x="6570" y="5064"/>
                  </a:cubicBezTo>
                  <a:lnTo>
                    <a:pt x="6570" y="5064"/>
                  </a:lnTo>
                  <a:cubicBezTo>
                    <a:pt x="6570" y="5096"/>
                    <a:pt x="6560" y="5118"/>
                    <a:pt x="6549" y="5151"/>
                  </a:cubicBezTo>
                  <a:cubicBezTo>
                    <a:pt x="6527" y="5281"/>
                    <a:pt x="6516" y="5411"/>
                    <a:pt x="6538" y="5542"/>
                  </a:cubicBezTo>
                  <a:cubicBezTo>
                    <a:pt x="6570" y="5672"/>
                    <a:pt x="6625" y="5791"/>
                    <a:pt x="6712" y="5878"/>
                  </a:cubicBezTo>
                  <a:cubicBezTo>
                    <a:pt x="6809" y="5976"/>
                    <a:pt x="6940" y="6041"/>
                    <a:pt x="7081" y="6052"/>
                  </a:cubicBezTo>
                  <a:cubicBezTo>
                    <a:pt x="7189" y="6052"/>
                    <a:pt x="7298" y="6009"/>
                    <a:pt x="7396" y="5943"/>
                  </a:cubicBezTo>
                  <a:cubicBezTo>
                    <a:pt x="7396" y="5933"/>
                    <a:pt x="7396" y="5933"/>
                    <a:pt x="7396" y="5933"/>
                  </a:cubicBezTo>
                  <a:cubicBezTo>
                    <a:pt x="7255" y="5748"/>
                    <a:pt x="7255" y="5498"/>
                    <a:pt x="7396" y="5324"/>
                  </a:cubicBezTo>
                  <a:lnTo>
                    <a:pt x="7396" y="5324"/>
                  </a:lnTo>
                  <a:cubicBezTo>
                    <a:pt x="7320" y="5531"/>
                    <a:pt x="7352" y="5759"/>
                    <a:pt x="7483" y="5933"/>
                  </a:cubicBezTo>
                  <a:cubicBezTo>
                    <a:pt x="7596" y="6046"/>
                    <a:pt x="7746" y="6105"/>
                    <a:pt x="7901" y="6105"/>
                  </a:cubicBezTo>
                  <a:cubicBezTo>
                    <a:pt x="7953" y="6105"/>
                    <a:pt x="8006" y="6098"/>
                    <a:pt x="8058" y="6085"/>
                  </a:cubicBezTo>
                  <a:cubicBezTo>
                    <a:pt x="8058" y="6085"/>
                    <a:pt x="8058" y="6074"/>
                    <a:pt x="8058" y="6074"/>
                  </a:cubicBezTo>
                  <a:cubicBezTo>
                    <a:pt x="8102" y="5770"/>
                    <a:pt x="8297" y="5455"/>
                    <a:pt x="8655" y="5433"/>
                  </a:cubicBezTo>
                  <a:cubicBezTo>
                    <a:pt x="8666" y="5433"/>
                    <a:pt x="8677" y="5433"/>
                    <a:pt x="8677" y="5444"/>
                  </a:cubicBezTo>
                  <a:cubicBezTo>
                    <a:pt x="8677" y="5455"/>
                    <a:pt x="8677" y="5466"/>
                    <a:pt x="8666" y="5476"/>
                  </a:cubicBezTo>
                  <a:cubicBezTo>
                    <a:pt x="8406" y="5563"/>
                    <a:pt x="8210" y="5770"/>
                    <a:pt x="8145" y="6041"/>
                  </a:cubicBezTo>
                  <a:cubicBezTo>
                    <a:pt x="8102" y="6323"/>
                    <a:pt x="8232" y="6606"/>
                    <a:pt x="8471" y="6769"/>
                  </a:cubicBezTo>
                  <a:cubicBezTo>
                    <a:pt x="8603" y="6859"/>
                    <a:pt x="8758" y="6906"/>
                    <a:pt x="8915" y="6906"/>
                  </a:cubicBezTo>
                  <a:cubicBezTo>
                    <a:pt x="9042" y="6906"/>
                    <a:pt x="9169" y="6875"/>
                    <a:pt x="9285" y="6812"/>
                  </a:cubicBezTo>
                  <a:cubicBezTo>
                    <a:pt x="9546" y="6671"/>
                    <a:pt x="9676" y="6367"/>
                    <a:pt x="9600" y="6074"/>
                  </a:cubicBezTo>
                  <a:cubicBezTo>
                    <a:pt x="9600" y="6074"/>
                    <a:pt x="9589" y="6063"/>
                    <a:pt x="9589" y="6063"/>
                  </a:cubicBezTo>
                  <a:cubicBezTo>
                    <a:pt x="9448" y="6041"/>
                    <a:pt x="9318" y="5954"/>
                    <a:pt x="9231" y="5846"/>
                  </a:cubicBezTo>
                  <a:cubicBezTo>
                    <a:pt x="9090" y="5672"/>
                    <a:pt x="9035" y="5368"/>
                    <a:pt x="9187" y="5183"/>
                  </a:cubicBezTo>
                  <a:lnTo>
                    <a:pt x="9187" y="5183"/>
                  </a:lnTo>
                  <a:cubicBezTo>
                    <a:pt x="9187" y="5194"/>
                    <a:pt x="9187" y="5194"/>
                    <a:pt x="9187" y="5194"/>
                  </a:cubicBezTo>
                  <a:cubicBezTo>
                    <a:pt x="9122" y="5411"/>
                    <a:pt x="9166" y="5628"/>
                    <a:pt x="9307" y="5802"/>
                  </a:cubicBezTo>
                  <a:cubicBezTo>
                    <a:pt x="9420" y="5923"/>
                    <a:pt x="9574" y="5990"/>
                    <a:pt x="9735" y="5990"/>
                  </a:cubicBezTo>
                  <a:cubicBezTo>
                    <a:pt x="9791" y="5990"/>
                    <a:pt x="9848" y="5982"/>
                    <a:pt x="9904" y="5965"/>
                  </a:cubicBezTo>
                  <a:cubicBezTo>
                    <a:pt x="10121" y="5900"/>
                    <a:pt x="10295" y="5726"/>
                    <a:pt x="10349" y="5498"/>
                  </a:cubicBezTo>
                  <a:cubicBezTo>
                    <a:pt x="10382" y="5400"/>
                    <a:pt x="10382" y="5292"/>
                    <a:pt x="10360" y="5183"/>
                  </a:cubicBezTo>
                  <a:cubicBezTo>
                    <a:pt x="10338" y="5118"/>
                    <a:pt x="10306" y="5053"/>
                    <a:pt x="10252" y="4999"/>
                  </a:cubicBezTo>
                  <a:lnTo>
                    <a:pt x="10230" y="4966"/>
                  </a:lnTo>
                  <a:lnTo>
                    <a:pt x="10219" y="4966"/>
                  </a:lnTo>
                  <a:cubicBezTo>
                    <a:pt x="10024" y="4955"/>
                    <a:pt x="9828" y="4847"/>
                    <a:pt x="9720" y="4684"/>
                  </a:cubicBezTo>
                  <a:cubicBezTo>
                    <a:pt x="9709" y="4673"/>
                    <a:pt x="9709" y="4662"/>
                    <a:pt x="9720" y="4651"/>
                  </a:cubicBezTo>
                  <a:cubicBezTo>
                    <a:pt x="9725" y="4646"/>
                    <a:pt x="9733" y="4643"/>
                    <a:pt x="9741" y="4643"/>
                  </a:cubicBezTo>
                  <a:cubicBezTo>
                    <a:pt x="9749" y="4643"/>
                    <a:pt x="9758" y="4646"/>
                    <a:pt x="9763" y="4651"/>
                  </a:cubicBezTo>
                  <a:cubicBezTo>
                    <a:pt x="9891" y="4779"/>
                    <a:pt x="10067" y="4854"/>
                    <a:pt x="10246" y="4854"/>
                  </a:cubicBezTo>
                  <a:cubicBezTo>
                    <a:pt x="10309" y="4854"/>
                    <a:pt x="10374" y="4845"/>
                    <a:pt x="10436" y="4825"/>
                  </a:cubicBezTo>
                  <a:cubicBezTo>
                    <a:pt x="10686" y="4727"/>
                    <a:pt x="10849" y="4488"/>
                    <a:pt x="10860" y="4228"/>
                  </a:cubicBezTo>
                  <a:cubicBezTo>
                    <a:pt x="10881" y="3978"/>
                    <a:pt x="10816" y="3717"/>
                    <a:pt x="10653" y="3522"/>
                  </a:cubicBezTo>
                  <a:cubicBezTo>
                    <a:pt x="10506" y="3364"/>
                    <a:pt x="10295" y="3269"/>
                    <a:pt x="10079" y="3269"/>
                  </a:cubicBezTo>
                  <a:cubicBezTo>
                    <a:pt x="10057" y="3269"/>
                    <a:pt x="10035" y="3270"/>
                    <a:pt x="10013" y="3272"/>
                  </a:cubicBezTo>
                  <a:cubicBezTo>
                    <a:pt x="10013" y="3275"/>
                    <a:pt x="10012" y="3277"/>
                    <a:pt x="10010" y="3277"/>
                  </a:cubicBezTo>
                  <a:cubicBezTo>
                    <a:pt x="10007" y="3277"/>
                    <a:pt x="10002" y="3269"/>
                    <a:pt x="10002" y="3261"/>
                  </a:cubicBezTo>
                  <a:cubicBezTo>
                    <a:pt x="10002" y="3261"/>
                    <a:pt x="10002" y="3250"/>
                    <a:pt x="10002" y="3250"/>
                  </a:cubicBezTo>
                  <a:cubicBezTo>
                    <a:pt x="10074" y="3221"/>
                    <a:pt x="10147" y="3206"/>
                    <a:pt x="10220" y="3206"/>
                  </a:cubicBezTo>
                  <a:cubicBezTo>
                    <a:pt x="10334" y="3206"/>
                    <a:pt x="10445" y="3243"/>
                    <a:pt x="10545" y="3316"/>
                  </a:cubicBezTo>
                  <a:lnTo>
                    <a:pt x="10567" y="3316"/>
                  </a:lnTo>
                  <a:cubicBezTo>
                    <a:pt x="10577" y="3283"/>
                    <a:pt x="10588" y="3250"/>
                    <a:pt x="10599" y="3218"/>
                  </a:cubicBezTo>
                  <a:cubicBezTo>
                    <a:pt x="10643" y="3131"/>
                    <a:pt x="10675" y="3044"/>
                    <a:pt x="10697" y="2946"/>
                  </a:cubicBezTo>
                  <a:cubicBezTo>
                    <a:pt x="10729" y="2794"/>
                    <a:pt x="10719" y="2642"/>
                    <a:pt x="10686" y="2501"/>
                  </a:cubicBezTo>
                  <a:cubicBezTo>
                    <a:pt x="10621" y="2197"/>
                    <a:pt x="10404" y="1958"/>
                    <a:pt x="10121" y="1850"/>
                  </a:cubicBezTo>
                  <a:cubicBezTo>
                    <a:pt x="10014" y="1812"/>
                    <a:pt x="9903" y="1794"/>
                    <a:pt x="9793" y="1794"/>
                  </a:cubicBezTo>
                  <a:cubicBezTo>
                    <a:pt x="9615" y="1794"/>
                    <a:pt x="9440" y="1842"/>
                    <a:pt x="9285" y="1936"/>
                  </a:cubicBezTo>
                  <a:cubicBezTo>
                    <a:pt x="9046" y="2099"/>
                    <a:pt x="8905" y="2382"/>
                    <a:pt x="8862" y="2773"/>
                  </a:cubicBezTo>
                  <a:lnTo>
                    <a:pt x="8862" y="2783"/>
                  </a:lnTo>
                  <a:cubicBezTo>
                    <a:pt x="8797" y="2479"/>
                    <a:pt x="8894" y="2165"/>
                    <a:pt x="9122" y="1958"/>
                  </a:cubicBezTo>
                  <a:cubicBezTo>
                    <a:pt x="9155" y="1936"/>
                    <a:pt x="9177" y="1915"/>
                    <a:pt x="9209" y="1893"/>
                  </a:cubicBezTo>
                  <a:cubicBezTo>
                    <a:pt x="9209" y="1893"/>
                    <a:pt x="9209" y="1882"/>
                    <a:pt x="9209" y="1882"/>
                  </a:cubicBezTo>
                  <a:cubicBezTo>
                    <a:pt x="9187" y="1850"/>
                    <a:pt x="9166" y="1817"/>
                    <a:pt x="9155" y="1784"/>
                  </a:cubicBezTo>
                  <a:cubicBezTo>
                    <a:pt x="9133" y="1763"/>
                    <a:pt x="9122" y="1730"/>
                    <a:pt x="9101" y="1698"/>
                  </a:cubicBezTo>
                  <a:cubicBezTo>
                    <a:pt x="9046" y="1632"/>
                    <a:pt x="8992" y="1567"/>
                    <a:pt x="8916" y="1524"/>
                  </a:cubicBezTo>
                  <a:cubicBezTo>
                    <a:pt x="8818" y="1459"/>
                    <a:pt x="8710" y="1415"/>
                    <a:pt x="8590" y="1404"/>
                  </a:cubicBezTo>
                  <a:cubicBezTo>
                    <a:pt x="8585" y="1410"/>
                    <a:pt x="8577" y="1413"/>
                    <a:pt x="8569" y="1413"/>
                  </a:cubicBezTo>
                  <a:cubicBezTo>
                    <a:pt x="8560" y="1413"/>
                    <a:pt x="8552" y="1410"/>
                    <a:pt x="8547" y="1404"/>
                  </a:cubicBezTo>
                  <a:lnTo>
                    <a:pt x="8460" y="1404"/>
                  </a:lnTo>
                  <a:cubicBezTo>
                    <a:pt x="8297" y="1437"/>
                    <a:pt x="8156" y="1513"/>
                    <a:pt x="8047" y="1643"/>
                  </a:cubicBezTo>
                  <a:cubicBezTo>
                    <a:pt x="7971" y="1741"/>
                    <a:pt x="7917" y="1850"/>
                    <a:pt x="7884" y="1969"/>
                  </a:cubicBezTo>
                  <a:cubicBezTo>
                    <a:pt x="7874" y="2012"/>
                    <a:pt x="7863" y="2056"/>
                    <a:pt x="7841" y="2099"/>
                  </a:cubicBezTo>
                  <a:cubicBezTo>
                    <a:pt x="7776" y="1936"/>
                    <a:pt x="7874" y="1741"/>
                    <a:pt x="7971" y="1600"/>
                  </a:cubicBezTo>
                  <a:cubicBezTo>
                    <a:pt x="8091" y="1448"/>
                    <a:pt x="8264" y="1350"/>
                    <a:pt x="8449" y="1318"/>
                  </a:cubicBezTo>
                  <a:cubicBezTo>
                    <a:pt x="8471" y="1307"/>
                    <a:pt x="8503" y="1307"/>
                    <a:pt x="8525" y="1307"/>
                  </a:cubicBezTo>
                  <a:cubicBezTo>
                    <a:pt x="8536" y="1307"/>
                    <a:pt x="8536" y="1307"/>
                    <a:pt x="8536" y="1296"/>
                  </a:cubicBezTo>
                  <a:cubicBezTo>
                    <a:pt x="8579" y="883"/>
                    <a:pt x="8145" y="525"/>
                    <a:pt x="7819" y="416"/>
                  </a:cubicBezTo>
                  <a:cubicBezTo>
                    <a:pt x="7718" y="386"/>
                    <a:pt x="7610" y="370"/>
                    <a:pt x="7501" y="370"/>
                  </a:cubicBezTo>
                  <a:cubicBezTo>
                    <a:pt x="7411" y="370"/>
                    <a:pt x="7321" y="381"/>
                    <a:pt x="7233" y="405"/>
                  </a:cubicBezTo>
                  <a:cubicBezTo>
                    <a:pt x="7103" y="449"/>
                    <a:pt x="6983" y="503"/>
                    <a:pt x="6875" y="579"/>
                  </a:cubicBezTo>
                  <a:cubicBezTo>
                    <a:pt x="6820" y="601"/>
                    <a:pt x="6766" y="633"/>
                    <a:pt x="6712" y="666"/>
                  </a:cubicBezTo>
                  <a:lnTo>
                    <a:pt x="6701" y="666"/>
                  </a:lnTo>
                  <a:cubicBezTo>
                    <a:pt x="6701" y="655"/>
                    <a:pt x="6701" y="655"/>
                    <a:pt x="6701" y="655"/>
                  </a:cubicBezTo>
                  <a:cubicBezTo>
                    <a:pt x="6755" y="568"/>
                    <a:pt x="6820" y="503"/>
                    <a:pt x="6896" y="449"/>
                  </a:cubicBezTo>
                  <a:lnTo>
                    <a:pt x="6896" y="438"/>
                  </a:lnTo>
                  <a:cubicBezTo>
                    <a:pt x="6875" y="416"/>
                    <a:pt x="6864" y="395"/>
                    <a:pt x="6853" y="362"/>
                  </a:cubicBezTo>
                  <a:lnTo>
                    <a:pt x="6820" y="319"/>
                  </a:lnTo>
                  <a:cubicBezTo>
                    <a:pt x="6777" y="253"/>
                    <a:pt x="6712" y="188"/>
                    <a:pt x="6636" y="134"/>
                  </a:cubicBezTo>
                  <a:cubicBezTo>
                    <a:pt x="6505" y="58"/>
                    <a:pt x="6364" y="4"/>
                    <a:pt x="6201" y="4"/>
                  </a:cubicBezTo>
                  <a:cubicBezTo>
                    <a:pt x="6173" y="1"/>
                    <a:pt x="6144" y="0"/>
                    <a:pt x="611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8"/>
            <p:cNvSpPr/>
            <p:nvPr/>
          </p:nvSpPr>
          <p:spPr>
            <a:xfrm>
              <a:off x="398286" y="2438093"/>
              <a:ext cx="254797" cy="275162"/>
            </a:xfrm>
            <a:custGeom>
              <a:rect b="b" l="l" r="r" t="t"/>
              <a:pathLst>
                <a:path extrusionOk="0" h="2405" w="2227">
                  <a:moveTo>
                    <a:pt x="907" y="0"/>
                  </a:moveTo>
                  <a:cubicBezTo>
                    <a:pt x="884" y="0"/>
                    <a:pt x="861" y="2"/>
                    <a:pt x="837" y="5"/>
                  </a:cubicBezTo>
                  <a:cubicBezTo>
                    <a:pt x="566" y="49"/>
                    <a:pt x="338" y="211"/>
                    <a:pt x="196" y="450"/>
                  </a:cubicBezTo>
                  <a:cubicBezTo>
                    <a:pt x="1" y="841"/>
                    <a:pt x="142" y="1319"/>
                    <a:pt x="522" y="1536"/>
                  </a:cubicBezTo>
                  <a:lnTo>
                    <a:pt x="533" y="1536"/>
                  </a:lnTo>
                  <a:cubicBezTo>
                    <a:pt x="566" y="1504"/>
                    <a:pt x="587" y="1482"/>
                    <a:pt x="631" y="1471"/>
                  </a:cubicBezTo>
                  <a:cubicBezTo>
                    <a:pt x="631" y="1466"/>
                    <a:pt x="631" y="1463"/>
                    <a:pt x="632" y="1463"/>
                  </a:cubicBezTo>
                  <a:cubicBezTo>
                    <a:pt x="633" y="1463"/>
                    <a:pt x="636" y="1466"/>
                    <a:pt x="642" y="1471"/>
                  </a:cubicBezTo>
                  <a:cubicBezTo>
                    <a:pt x="642" y="1471"/>
                    <a:pt x="642" y="1482"/>
                    <a:pt x="642" y="1482"/>
                  </a:cubicBezTo>
                  <a:cubicBezTo>
                    <a:pt x="479" y="1677"/>
                    <a:pt x="555" y="1960"/>
                    <a:pt x="685" y="2144"/>
                  </a:cubicBezTo>
                  <a:cubicBezTo>
                    <a:pt x="804" y="2307"/>
                    <a:pt x="989" y="2405"/>
                    <a:pt x="1195" y="2405"/>
                  </a:cubicBezTo>
                  <a:cubicBezTo>
                    <a:pt x="1239" y="2405"/>
                    <a:pt x="1271" y="2405"/>
                    <a:pt x="1315" y="2394"/>
                  </a:cubicBezTo>
                  <a:cubicBezTo>
                    <a:pt x="1554" y="2318"/>
                    <a:pt x="1749" y="2144"/>
                    <a:pt x="1847" y="1927"/>
                  </a:cubicBezTo>
                  <a:cubicBezTo>
                    <a:pt x="1945" y="1721"/>
                    <a:pt x="1945" y="1439"/>
                    <a:pt x="1760" y="1286"/>
                  </a:cubicBezTo>
                  <a:lnTo>
                    <a:pt x="1749" y="1286"/>
                  </a:lnTo>
                  <a:cubicBezTo>
                    <a:pt x="1703" y="1310"/>
                    <a:pt x="1650" y="1321"/>
                    <a:pt x="1596" y="1321"/>
                  </a:cubicBezTo>
                  <a:cubicBezTo>
                    <a:pt x="1549" y="1321"/>
                    <a:pt x="1501" y="1312"/>
                    <a:pt x="1456" y="1297"/>
                  </a:cubicBezTo>
                  <a:cubicBezTo>
                    <a:pt x="1402" y="1276"/>
                    <a:pt x="1358" y="1221"/>
                    <a:pt x="1347" y="1167"/>
                  </a:cubicBezTo>
                  <a:lnTo>
                    <a:pt x="1358" y="1156"/>
                  </a:lnTo>
                  <a:cubicBezTo>
                    <a:pt x="1422" y="1206"/>
                    <a:pt x="1501" y="1233"/>
                    <a:pt x="1581" y="1233"/>
                  </a:cubicBezTo>
                  <a:cubicBezTo>
                    <a:pt x="1623" y="1233"/>
                    <a:pt x="1665" y="1225"/>
                    <a:pt x="1706" y="1210"/>
                  </a:cubicBezTo>
                  <a:cubicBezTo>
                    <a:pt x="1706" y="1200"/>
                    <a:pt x="1717" y="1189"/>
                    <a:pt x="1738" y="1189"/>
                  </a:cubicBezTo>
                  <a:lnTo>
                    <a:pt x="1760" y="1189"/>
                  </a:lnTo>
                  <a:cubicBezTo>
                    <a:pt x="2010" y="1069"/>
                    <a:pt x="2227" y="722"/>
                    <a:pt x="2129" y="440"/>
                  </a:cubicBezTo>
                  <a:cubicBezTo>
                    <a:pt x="2054" y="252"/>
                    <a:pt x="1882" y="137"/>
                    <a:pt x="1690" y="137"/>
                  </a:cubicBezTo>
                  <a:cubicBezTo>
                    <a:pt x="1659" y="137"/>
                    <a:pt x="1628" y="140"/>
                    <a:pt x="1597" y="146"/>
                  </a:cubicBezTo>
                  <a:cubicBezTo>
                    <a:pt x="1337" y="157"/>
                    <a:pt x="1130" y="342"/>
                    <a:pt x="1087" y="592"/>
                  </a:cubicBezTo>
                  <a:cubicBezTo>
                    <a:pt x="1087" y="602"/>
                    <a:pt x="1076" y="613"/>
                    <a:pt x="1076" y="613"/>
                  </a:cubicBezTo>
                  <a:cubicBezTo>
                    <a:pt x="1065" y="613"/>
                    <a:pt x="1065" y="602"/>
                    <a:pt x="1065" y="602"/>
                  </a:cubicBezTo>
                  <a:cubicBezTo>
                    <a:pt x="1022" y="429"/>
                    <a:pt x="1109" y="255"/>
                    <a:pt x="1261" y="179"/>
                  </a:cubicBezTo>
                  <a:lnTo>
                    <a:pt x="1261" y="168"/>
                  </a:lnTo>
                  <a:cubicBezTo>
                    <a:pt x="1261" y="157"/>
                    <a:pt x="1261" y="157"/>
                    <a:pt x="1261" y="157"/>
                  </a:cubicBezTo>
                  <a:cubicBezTo>
                    <a:pt x="1168" y="55"/>
                    <a:pt x="1043" y="0"/>
                    <a:pt x="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8"/>
            <p:cNvSpPr/>
            <p:nvPr/>
          </p:nvSpPr>
          <p:spPr>
            <a:xfrm>
              <a:off x="661664" y="3058206"/>
              <a:ext cx="333169" cy="323444"/>
            </a:xfrm>
            <a:custGeom>
              <a:rect b="b" l="l" r="r" t="t"/>
              <a:pathLst>
                <a:path extrusionOk="0" h="2827" w="2912">
                  <a:moveTo>
                    <a:pt x="858" y="0"/>
                  </a:moveTo>
                  <a:cubicBezTo>
                    <a:pt x="800" y="0"/>
                    <a:pt x="742" y="8"/>
                    <a:pt x="685" y="25"/>
                  </a:cubicBezTo>
                  <a:cubicBezTo>
                    <a:pt x="457" y="101"/>
                    <a:pt x="262" y="253"/>
                    <a:pt x="153" y="471"/>
                  </a:cubicBezTo>
                  <a:cubicBezTo>
                    <a:pt x="34" y="666"/>
                    <a:pt x="1" y="916"/>
                    <a:pt x="77" y="1144"/>
                  </a:cubicBezTo>
                  <a:cubicBezTo>
                    <a:pt x="120" y="1242"/>
                    <a:pt x="186" y="1339"/>
                    <a:pt x="262" y="1404"/>
                  </a:cubicBezTo>
                  <a:cubicBezTo>
                    <a:pt x="305" y="1437"/>
                    <a:pt x="338" y="1459"/>
                    <a:pt x="381" y="1480"/>
                  </a:cubicBezTo>
                  <a:lnTo>
                    <a:pt x="457" y="1524"/>
                  </a:lnTo>
                  <a:cubicBezTo>
                    <a:pt x="457" y="1529"/>
                    <a:pt x="460" y="1532"/>
                    <a:pt x="462" y="1532"/>
                  </a:cubicBezTo>
                  <a:cubicBezTo>
                    <a:pt x="465" y="1532"/>
                    <a:pt x="468" y="1529"/>
                    <a:pt x="468" y="1524"/>
                  </a:cubicBezTo>
                  <a:cubicBezTo>
                    <a:pt x="544" y="1426"/>
                    <a:pt x="653" y="1350"/>
                    <a:pt x="772" y="1328"/>
                  </a:cubicBezTo>
                  <a:lnTo>
                    <a:pt x="772" y="1328"/>
                  </a:lnTo>
                  <a:cubicBezTo>
                    <a:pt x="501" y="1502"/>
                    <a:pt x="359" y="1817"/>
                    <a:pt x="403" y="2132"/>
                  </a:cubicBezTo>
                  <a:cubicBezTo>
                    <a:pt x="424" y="2306"/>
                    <a:pt x="522" y="2458"/>
                    <a:pt x="674" y="2545"/>
                  </a:cubicBezTo>
                  <a:cubicBezTo>
                    <a:pt x="746" y="2581"/>
                    <a:pt x="826" y="2602"/>
                    <a:pt x="900" y="2602"/>
                  </a:cubicBezTo>
                  <a:cubicBezTo>
                    <a:pt x="916" y="2602"/>
                    <a:pt x="931" y="2601"/>
                    <a:pt x="946" y="2599"/>
                  </a:cubicBezTo>
                  <a:cubicBezTo>
                    <a:pt x="1000" y="2599"/>
                    <a:pt x="1043" y="2577"/>
                    <a:pt x="1087" y="2566"/>
                  </a:cubicBezTo>
                  <a:cubicBezTo>
                    <a:pt x="1119" y="2556"/>
                    <a:pt x="1152" y="2545"/>
                    <a:pt x="1185" y="2534"/>
                  </a:cubicBezTo>
                  <a:lnTo>
                    <a:pt x="1195" y="2534"/>
                  </a:lnTo>
                  <a:cubicBezTo>
                    <a:pt x="1195" y="2534"/>
                    <a:pt x="1195" y="2534"/>
                    <a:pt x="1195" y="2523"/>
                  </a:cubicBezTo>
                  <a:cubicBezTo>
                    <a:pt x="1130" y="2360"/>
                    <a:pt x="1174" y="2165"/>
                    <a:pt x="1304" y="2034"/>
                  </a:cubicBezTo>
                  <a:lnTo>
                    <a:pt x="1304" y="2034"/>
                  </a:lnTo>
                  <a:cubicBezTo>
                    <a:pt x="1195" y="2230"/>
                    <a:pt x="1217" y="2469"/>
                    <a:pt x="1347" y="2642"/>
                  </a:cubicBezTo>
                  <a:cubicBezTo>
                    <a:pt x="1456" y="2762"/>
                    <a:pt x="1597" y="2827"/>
                    <a:pt x="1760" y="2827"/>
                  </a:cubicBezTo>
                  <a:cubicBezTo>
                    <a:pt x="1793" y="2827"/>
                    <a:pt x="1836" y="2816"/>
                    <a:pt x="1880" y="2805"/>
                  </a:cubicBezTo>
                  <a:cubicBezTo>
                    <a:pt x="2064" y="2762"/>
                    <a:pt x="2216" y="2632"/>
                    <a:pt x="2303" y="2469"/>
                  </a:cubicBezTo>
                  <a:cubicBezTo>
                    <a:pt x="2379" y="2349"/>
                    <a:pt x="2368" y="2208"/>
                    <a:pt x="2292" y="2099"/>
                  </a:cubicBezTo>
                  <a:cubicBezTo>
                    <a:pt x="2249" y="2045"/>
                    <a:pt x="2205" y="2013"/>
                    <a:pt x="2162" y="1969"/>
                  </a:cubicBezTo>
                  <a:lnTo>
                    <a:pt x="2097" y="1915"/>
                  </a:lnTo>
                  <a:cubicBezTo>
                    <a:pt x="2086" y="1904"/>
                    <a:pt x="2086" y="1904"/>
                    <a:pt x="2097" y="1893"/>
                  </a:cubicBezTo>
                  <a:cubicBezTo>
                    <a:pt x="2091" y="1877"/>
                    <a:pt x="2099" y="1869"/>
                    <a:pt x="2109" y="1869"/>
                  </a:cubicBezTo>
                  <a:cubicBezTo>
                    <a:pt x="2118" y="1869"/>
                    <a:pt x="2129" y="1877"/>
                    <a:pt x="2129" y="1893"/>
                  </a:cubicBezTo>
                  <a:cubicBezTo>
                    <a:pt x="2260" y="1926"/>
                    <a:pt x="2357" y="2002"/>
                    <a:pt x="2423" y="2121"/>
                  </a:cubicBezTo>
                  <a:lnTo>
                    <a:pt x="2433" y="2121"/>
                  </a:lnTo>
                  <a:cubicBezTo>
                    <a:pt x="2585" y="2034"/>
                    <a:pt x="2716" y="1915"/>
                    <a:pt x="2803" y="1763"/>
                  </a:cubicBezTo>
                  <a:cubicBezTo>
                    <a:pt x="2889" y="1567"/>
                    <a:pt x="2911" y="1339"/>
                    <a:pt x="2835" y="1144"/>
                  </a:cubicBezTo>
                  <a:cubicBezTo>
                    <a:pt x="2759" y="916"/>
                    <a:pt x="2553" y="753"/>
                    <a:pt x="2314" y="731"/>
                  </a:cubicBezTo>
                  <a:cubicBezTo>
                    <a:pt x="2086" y="731"/>
                    <a:pt x="1945" y="872"/>
                    <a:pt x="1804" y="1014"/>
                  </a:cubicBezTo>
                  <a:lnTo>
                    <a:pt x="1804" y="1024"/>
                  </a:lnTo>
                  <a:cubicBezTo>
                    <a:pt x="1798" y="1030"/>
                    <a:pt x="1793" y="1033"/>
                    <a:pt x="1789" y="1033"/>
                  </a:cubicBezTo>
                  <a:cubicBezTo>
                    <a:pt x="1785" y="1033"/>
                    <a:pt x="1782" y="1030"/>
                    <a:pt x="1782" y="1024"/>
                  </a:cubicBezTo>
                  <a:cubicBezTo>
                    <a:pt x="1782" y="1024"/>
                    <a:pt x="1771" y="1024"/>
                    <a:pt x="1782" y="1014"/>
                  </a:cubicBezTo>
                  <a:cubicBezTo>
                    <a:pt x="1814" y="786"/>
                    <a:pt x="2032" y="666"/>
                    <a:pt x="2227" y="634"/>
                  </a:cubicBezTo>
                  <a:lnTo>
                    <a:pt x="2238" y="634"/>
                  </a:lnTo>
                  <a:cubicBezTo>
                    <a:pt x="2238" y="634"/>
                    <a:pt x="2238" y="634"/>
                    <a:pt x="2238" y="623"/>
                  </a:cubicBezTo>
                  <a:cubicBezTo>
                    <a:pt x="2108" y="384"/>
                    <a:pt x="1869" y="232"/>
                    <a:pt x="1597" y="221"/>
                  </a:cubicBezTo>
                  <a:cubicBezTo>
                    <a:pt x="1588" y="220"/>
                    <a:pt x="1578" y="220"/>
                    <a:pt x="1569" y="220"/>
                  </a:cubicBezTo>
                  <a:cubicBezTo>
                    <a:pt x="1351" y="220"/>
                    <a:pt x="1147" y="338"/>
                    <a:pt x="1043" y="525"/>
                  </a:cubicBezTo>
                  <a:cubicBezTo>
                    <a:pt x="1076" y="384"/>
                    <a:pt x="1174" y="264"/>
                    <a:pt x="1315" y="199"/>
                  </a:cubicBezTo>
                  <a:cubicBezTo>
                    <a:pt x="1315" y="199"/>
                    <a:pt x="1315" y="188"/>
                    <a:pt x="1315" y="177"/>
                  </a:cubicBezTo>
                  <a:cubicBezTo>
                    <a:pt x="1187" y="65"/>
                    <a:pt x="1023" y="0"/>
                    <a:pt x="8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8"/>
            <p:cNvSpPr/>
            <p:nvPr/>
          </p:nvSpPr>
          <p:spPr>
            <a:xfrm>
              <a:off x="1084075" y="3451097"/>
              <a:ext cx="197705" cy="180314"/>
            </a:xfrm>
            <a:custGeom>
              <a:rect b="b" l="l" r="r" t="t"/>
              <a:pathLst>
                <a:path extrusionOk="0" h="1576" w="1728">
                  <a:moveTo>
                    <a:pt x="1126" y="1"/>
                  </a:moveTo>
                  <a:cubicBezTo>
                    <a:pt x="1076" y="1"/>
                    <a:pt x="1027" y="8"/>
                    <a:pt x="978" y="23"/>
                  </a:cubicBezTo>
                  <a:cubicBezTo>
                    <a:pt x="891" y="55"/>
                    <a:pt x="815" y="110"/>
                    <a:pt x="761" y="186"/>
                  </a:cubicBezTo>
                  <a:lnTo>
                    <a:pt x="729" y="207"/>
                  </a:lnTo>
                  <a:cubicBezTo>
                    <a:pt x="729" y="218"/>
                    <a:pt x="729" y="218"/>
                    <a:pt x="729" y="218"/>
                  </a:cubicBezTo>
                  <a:cubicBezTo>
                    <a:pt x="729" y="229"/>
                    <a:pt x="739" y="229"/>
                    <a:pt x="739" y="229"/>
                  </a:cubicBezTo>
                  <a:cubicBezTo>
                    <a:pt x="870" y="273"/>
                    <a:pt x="967" y="370"/>
                    <a:pt x="1011" y="501"/>
                  </a:cubicBezTo>
                  <a:cubicBezTo>
                    <a:pt x="927" y="370"/>
                    <a:pt x="771" y="287"/>
                    <a:pt x="611" y="287"/>
                  </a:cubicBezTo>
                  <a:cubicBezTo>
                    <a:pt x="585" y="287"/>
                    <a:pt x="559" y="290"/>
                    <a:pt x="533" y="294"/>
                  </a:cubicBezTo>
                  <a:cubicBezTo>
                    <a:pt x="305" y="338"/>
                    <a:pt x="120" y="501"/>
                    <a:pt x="55" y="729"/>
                  </a:cubicBezTo>
                  <a:cubicBezTo>
                    <a:pt x="1" y="902"/>
                    <a:pt x="44" y="1087"/>
                    <a:pt x="164" y="1217"/>
                  </a:cubicBezTo>
                  <a:cubicBezTo>
                    <a:pt x="261" y="1323"/>
                    <a:pt x="400" y="1379"/>
                    <a:pt x="542" y="1379"/>
                  </a:cubicBezTo>
                  <a:cubicBezTo>
                    <a:pt x="575" y="1379"/>
                    <a:pt x="609" y="1375"/>
                    <a:pt x="642" y="1369"/>
                  </a:cubicBezTo>
                  <a:lnTo>
                    <a:pt x="653" y="1369"/>
                  </a:lnTo>
                  <a:cubicBezTo>
                    <a:pt x="653" y="1369"/>
                    <a:pt x="653" y="1369"/>
                    <a:pt x="653" y="1358"/>
                  </a:cubicBezTo>
                  <a:cubicBezTo>
                    <a:pt x="587" y="1250"/>
                    <a:pt x="598" y="1120"/>
                    <a:pt x="653" y="1011"/>
                  </a:cubicBezTo>
                  <a:lnTo>
                    <a:pt x="663" y="1011"/>
                  </a:lnTo>
                  <a:cubicBezTo>
                    <a:pt x="674" y="1011"/>
                    <a:pt x="674" y="1022"/>
                    <a:pt x="663" y="1022"/>
                  </a:cubicBezTo>
                  <a:cubicBezTo>
                    <a:pt x="642" y="1174"/>
                    <a:pt x="685" y="1326"/>
                    <a:pt x="783" y="1445"/>
                  </a:cubicBezTo>
                  <a:cubicBezTo>
                    <a:pt x="848" y="1521"/>
                    <a:pt x="957" y="1576"/>
                    <a:pt x="1076" y="1576"/>
                  </a:cubicBezTo>
                  <a:cubicBezTo>
                    <a:pt x="1109" y="1576"/>
                    <a:pt x="1152" y="1565"/>
                    <a:pt x="1195" y="1565"/>
                  </a:cubicBezTo>
                  <a:cubicBezTo>
                    <a:pt x="1358" y="1521"/>
                    <a:pt x="1489" y="1402"/>
                    <a:pt x="1554" y="1239"/>
                  </a:cubicBezTo>
                  <a:cubicBezTo>
                    <a:pt x="1619" y="1054"/>
                    <a:pt x="1500" y="902"/>
                    <a:pt x="1369" y="772"/>
                  </a:cubicBezTo>
                  <a:cubicBezTo>
                    <a:pt x="1358" y="772"/>
                    <a:pt x="1358" y="761"/>
                    <a:pt x="1369" y="750"/>
                  </a:cubicBezTo>
                  <a:cubicBezTo>
                    <a:pt x="1369" y="745"/>
                    <a:pt x="1372" y="742"/>
                    <a:pt x="1376" y="742"/>
                  </a:cubicBezTo>
                  <a:cubicBezTo>
                    <a:pt x="1380" y="742"/>
                    <a:pt x="1385" y="745"/>
                    <a:pt x="1391" y="750"/>
                  </a:cubicBezTo>
                  <a:cubicBezTo>
                    <a:pt x="1456" y="772"/>
                    <a:pt x="1510" y="815"/>
                    <a:pt x="1565" y="870"/>
                  </a:cubicBezTo>
                  <a:lnTo>
                    <a:pt x="1586" y="870"/>
                  </a:lnTo>
                  <a:cubicBezTo>
                    <a:pt x="1728" y="587"/>
                    <a:pt x="1641" y="251"/>
                    <a:pt x="1391" y="77"/>
                  </a:cubicBezTo>
                  <a:cubicBezTo>
                    <a:pt x="1312" y="27"/>
                    <a:pt x="1220" y="1"/>
                    <a:pt x="112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8"/>
            <p:cNvSpPr/>
            <p:nvPr/>
          </p:nvSpPr>
          <p:spPr>
            <a:xfrm>
              <a:off x="1686686" y="3282225"/>
              <a:ext cx="264751" cy="272187"/>
            </a:xfrm>
            <a:custGeom>
              <a:rect b="b" l="l" r="r" t="t"/>
              <a:pathLst>
                <a:path extrusionOk="0" h="2379" w="2314">
                  <a:moveTo>
                    <a:pt x="1285" y="0"/>
                  </a:moveTo>
                  <a:cubicBezTo>
                    <a:pt x="1255" y="0"/>
                    <a:pt x="1224" y="4"/>
                    <a:pt x="1195" y="11"/>
                  </a:cubicBezTo>
                  <a:cubicBezTo>
                    <a:pt x="967" y="76"/>
                    <a:pt x="815" y="304"/>
                    <a:pt x="848" y="543"/>
                  </a:cubicBezTo>
                  <a:cubicBezTo>
                    <a:pt x="848" y="587"/>
                    <a:pt x="848" y="630"/>
                    <a:pt x="869" y="663"/>
                  </a:cubicBezTo>
                  <a:cubicBezTo>
                    <a:pt x="837" y="630"/>
                    <a:pt x="826" y="587"/>
                    <a:pt x="815" y="543"/>
                  </a:cubicBezTo>
                  <a:cubicBezTo>
                    <a:pt x="815" y="543"/>
                    <a:pt x="815" y="543"/>
                    <a:pt x="804" y="532"/>
                  </a:cubicBezTo>
                  <a:lnTo>
                    <a:pt x="739" y="522"/>
                  </a:lnTo>
                  <a:cubicBezTo>
                    <a:pt x="685" y="500"/>
                    <a:pt x="641" y="489"/>
                    <a:pt x="587" y="489"/>
                  </a:cubicBezTo>
                  <a:cubicBezTo>
                    <a:pt x="489" y="489"/>
                    <a:pt x="402" y="522"/>
                    <a:pt x="326" y="565"/>
                  </a:cubicBezTo>
                  <a:cubicBezTo>
                    <a:pt x="163" y="663"/>
                    <a:pt x="66" y="826"/>
                    <a:pt x="33" y="999"/>
                  </a:cubicBezTo>
                  <a:cubicBezTo>
                    <a:pt x="1" y="1184"/>
                    <a:pt x="77" y="1379"/>
                    <a:pt x="229" y="1488"/>
                  </a:cubicBezTo>
                  <a:cubicBezTo>
                    <a:pt x="337" y="1553"/>
                    <a:pt x="467" y="1597"/>
                    <a:pt x="598" y="1607"/>
                  </a:cubicBezTo>
                  <a:cubicBezTo>
                    <a:pt x="641" y="1607"/>
                    <a:pt x="674" y="1607"/>
                    <a:pt x="706" y="1618"/>
                  </a:cubicBezTo>
                  <a:cubicBezTo>
                    <a:pt x="717" y="1618"/>
                    <a:pt x="717" y="1629"/>
                    <a:pt x="717" y="1629"/>
                  </a:cubicBezTo>
                  <a:cubicBezTo>
                    <a:pt x="717" y="1629"/>
                    <a:pt x="717" y="1640"/>
                    <a:pt x="706" y="1640"/>
                  </a:cubicBezTo>
                  <a:cubicBezTo>
                    <a:pt x="630" y="1662"/>
                    <a:pt x="543" y="1662"/>
                    <a:pt x="457" y="1662"/>
                  </a:cubicBezTo>
                  <a:cubicBezTo>
                    <a:pt x="457" y="1662"/>
                    <a:pt x="446" y="1662"/>
                    <a:pt x="446" y="1673"/>
                  </a:cubicBezTo>
                  <a:cubicBezTo>
                    <a:pt x="446" y="1683"/>
                    <a:pt x="446" y="1705"/>
                    <a:pt x="435" y="1716"/>
                  </a:cubicBezTo>
                  <a:cubicBezTo>
                    <a:pt x="435" y="1727"/>
                    <a:pt x="435" y="1738"/>
                    <a:pt x="424" y="1749"/>
                  </a:cubicBezTo>
                  <a:cubicBezTo>
                    <a:pt x="413" y="1825"/>
                    <a:pt x="413" y="1901"/>
                    <a:pt x="424" y="1966"/>
                  </a:cubicBezTo>
                  <a:cubicBezTo>
                    <a:pt x="435" y="2096"/>
                    <a:pt x="511" y="2215"/>
                    <a:pt x="619" y="2291"/>
                  </a:cubicBezTo>
                  <a:cubicBezTo>
                    <a:pt x="706" y="2357"/>
                    <a:pt x="793" y="2378"/>
                    <a:pt x="891" y="2378"/>
                  </a:cubicBezTo>
                  <a:cubicBezTo>
                    <a:pt x="924" y="2378"/>
                    <a:pt x="967" y="2378"/>
                    <a:pt x="1000" y="2367"/>
                  </a:cubicBezTo>
                  <a:cubicBezTo>
                    <a:pt x="1065" y="2357"/>
                    <a:pt x="1130" y="2324"/>
                    <a:pt x="1184" y="2281"/>
                  </a:cubicBezTo>
                  <a:cubicBezTo>
                    <a:pt x="1206" y="2259"/>
                    <a:pt x="1228" y="2237"/>
                    <a:pt x="1238" y="2215"/>
                  </a:cubicBezTo>
                  <a:lnTo>
                    <a:pt x="1249" y="2194"/>
                  </a:lnTo>
                  <a:cubicBezTo>
                    <a:pt x="1260" y="2194"/>
                    <a:pt x="1260" y="2183"/>
                    <a:pt x="1249" y="2183"/>
                  </a:cubicBezTo>
                  <a:cubicBezTo>
                    <a:pt x="1206" y="2139"/>
                    <a:pt x="1173" y="2085"/>
                    <a:pt x="1141" y="2031"/>
                  </a:cubicBezTo>
                  <a:cubicBezTo>
                    <a:pt x="1043" y="1835"/>
                    <a:pt x="1054" y="1607"/>
                    <a:pt x="1173" y="1434"/>
                  </a:cubicBezTo>
                  <a:cubicBezTo>
                    <a:pt x="1179" y="1428"/>
                    <a:pt x="1181" y="1425"/>
                    <a:pt x="1184" y="1425"/>
                  </a:cubicBezTo>
                  <a:cubicBezTo>
                    <a:pt x="1187" y="1425"/>
                    <a:pt x="1190" y="1428"/>
                    <a:pt x="1195" y="1434"/>
                  </a:cubicBezTo>
                  <a:cubicBezTo>
                    <a:pt x="1130" y="1597"/>
                    <a:pt x="1119" y="1770"/>
                    <a:pt x="1173" y="1933"/>
                  </a:cubicBezTo>
                  <a:cubicBezTo>
                    <a:pt x="1231" y="2097"/>
                    <a:pt x="1392" y="2210"/>
                    <a:pt x="1565" y="2210"/>
                  </a:cubicBezTo>
                  <a:cubicBezTo>
                    <a:pt x="1586" y="2210"/>
                    <a:pt x="1608" y="2208"/>
                    <a:pt x="1629" y="2205"/>
                  </a:cubicBezTo>
                  <a:cubicBezTo>
                    <a:pt x="2042" y="2150"/>
                    <a:pt x="2129" y="1586"/>
                    <a:pt x="1749" y="1412"/>
                  </a:cubicBezTo>
                  <a:cubicBezTo>
                    <a:pt x="1749" y="1401"/>
                    <a:pt x="1749" y="1401"/>
                    <a:pt x="1749" y="1390"/>
                  </a:cubicBezTo>
                  <a:lnTo>
                    <a:pt x="1760" y="1390"/>
                  </a:lnTo>
                  <a:cubicBezTo>
                    <a:pt x="1836" y="1401"/>
                    <a:pt x="1901" y="1434"/>
                    <a:pt x="1955" y="1499"/>
                  </a:cubicBezTo>
                  <a:lnTo>
                    <a:pt x="1966" y="1499"/>
                  </a:lnTo>
                  <a:cubicBezTo>
                    <a:pt x="1988" y="1477"/>
                    <a:pt x="1999" y="1466"/>
                    <a:pt x="2020" y="1455"/>
                  </a:cubicBezTo>
                  <a:cubicBezTo>
                    <a:pt x="2042" y="1445"/>
                    <a:pt x="2064" y="1434"/>
                    <a:pt x="2085" y="1423"/>
                  </a:cubicBezTo>
                  <a:cubicBezTo>
                    <a:pt x="2140" y="1390"/>
                    <a:pt x="2183" y="1336"/>
                    <a:pt x="2216" y="1282"/>
                  </a:cubicBezTo>
                  <a:cubicBezTo>
                    <a:pt x="2292" y="1140"/>
                    <a:pt x="2313" y="978"/>
                    <a:pt x="2259" y="826"/>
                  </a:cubicBezTo>
                  <a:cubicBezTo>
                    <a:pt x="2194" y="674"/>
                    <a:pt x="2053" y="565"/>
                    <a:pt x="1890" y="554"/>
                  </a:cubicBezTo>
                  <a:cubicBezTo>
                    <a:pt x="1771" y="565"/>
                    <a:pt x="1651" y="619"/>
                    <a:pt x="1575" y="706"/>
                  </a:cubicBezTo>
                  <a:lnTo>
                    <a:pt x="1521" y="760"/>
                  </a:lnTo>
                  <a:lnTo>
                    <a:pt x="1510" y="760"/>
                  </a:lnTo>
                  <a:cubicBezTo>
                    <a:pt x="1510" y="619"/>
                    <a:pt x="1651" y="543"/>
                    <a:pt x="1716" y="522"/>
                  </a:cubicBezTo>
                  <a:cubicBezTo>
                    <a:pt x="1716" y="511"/>
                    <a:pt x="1716" y="511"/>
                    <a:pt x="1716" y="511"/>
                  </a:cubicBezTo>
                  <a:cubicBezTo>
                    <a:pt x="1738" y="359"/>
                    <a:pt x="1684" y="217"/>
                    <a:pt x="1575" y="109"/>
                  </a:cubicBezTo>
                  <a:cubicBezTo>
                    <a:pt x="1499" y="42"/>
                    <a:pt x="1391" y="0"/>
                    <a:pt x="1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18"/>
            <p:cNvSpPr/>
            <p:nvPr/>
          </p:nvSpPr>
          <p:spPr>
            <a:xfrm>
              <a:off x="2061845" y="2323223"/>
              <a:ext cx="207659" cy="216125"/>
            </a:xfrm>
            <a:custGeom>
              <a:rect b="b" l="l" r="r" t="t"/>
              <a:pathLst>
                <a:path extrusionOk="0" h="1889" w="1815">
                  <a:moveTo>
                    <a:pt x="1124" y="1"/>
                  </a:moveTo>
                  <a:cubicBezTo>
                    <a:pt x="995" y="1"/>
                    <a:pt x="868" y="51"/>
                    <a:pt x="772" y="140"/>
                  </a:cubicBezTo>
                  <a:cubicBezTo>
                    <a:pt x="609" y="314"/>
                    <a:pt x="631" y="542"/>
                    <a:pt x="674" y="727"/>
                  </a:cubicBezTo>
                  <a:cubicBezTo>
                    <a:pt x="609" y="640"/>
                    <a:pt x="587" y="531"/>
                    <a:pt x="587" y="434"/>
                  </a:cubicBezTo>
                  <a:cubicBezTo>
                    <a:pt x="587" y="423"/>
                    <a:pt x="587" y="423"/>
                    <a:pt x="587" y="423"/>
                  </a:cubicBezTo>
                  <a:lnTo>
                    <a:pt x="544" y="423"/>
                  </a:lnTo>
                  <a:cubicBezTo>
                    <a:pt x="490" y="423"/>
                    <a:pt x="424" y="434"/>
                    <a:pt x="370" y="445"/>
                  </a:cubicBezTo>
                  <a:cubicBezTo>
                    <a:pt x="294" y="477"/>
                    <a:pt x="229" y="531"/>
                    <a:pt x="175" y="597"/>
                  </a:cubicBezTo>
                  <a:cubicBezTo>
                    <a:pt x="55" y="727"/>
                    <a:pt x="1" y="890"/>
                    <a:pt x="12" y="1063"/>
                  </a:cubicBezTo>
                  <a:cubicBezTo>
                    <a:pt x="66" y="1400"/>
                    <a:pt x="338" y="1650"/>
                    <a:pt x="674" y="1661"/>
                  </a:cubicBezTo>
                  <a:lnTo>
                    <a:pt x="685" y="1661"/>
                  </a:lnTo>
                  <a:cubicBezTo>
                    <a:pt x="685" y="1661"/>
                    <a:pt x="685" y="1661"/>
                    <a:pt x="685" y="1650"/>
                  </a:cubicBezTo>
                  <a:cubicBezTo>
                    <a:pt x="663" y="1585"/>
                    <a:pt x="663" y="1509"/>
                    <a:pt x="685" y="1444"/>
                  </a:cubicBezTo>
                  <a:lnTo>
                    <a:pt x="696" y="1433"/>
                  </a:lnTo>
                  <a:cubicBezTo>
                    <a:pt x="696" y="1617"/>
                    <a:pt x="826" y="1791"/>
                    <a:pt x="1011" y="1856"/>
                  </a:cubicBezTo>
                  <a:cubicBezTo>
                    <a:pt x="1065" y="1878"/>
                    <a:pt x="1130" y="1889"/>
                    <a:pt x="1195" y="1889"/>
                  </a:cubicBezTo>
                  <a:cubicBezTo>
                    <a:pt x="1347" y="1889"/>
                    <a:pt x="1489" y="1824"/>
                    <a:pt x="1597" y="1715"/>
                  </a:cubicBezTo>
                  <a:cubicBezTo>
                    <a:pt x="1749" y="1563"/>
                    <a:pt x="1814" y="1357"/>
                    <a:pt x="1803" y="1150"/>
                  </a:cubicBezTo>
                  <a:cubicBezTo>
                    <a:pt x="1793" y="1063"/>
                    <a:pt x="1760" y="966"/>
                    <a:pt x="1706" y="879"/>
                  </a:cubicBezTo>
                  <a:cubicBezTo>
                    <a:pt x="1695" y="857"/>
                    <a:pt x="1673" y="835"/>
                    <a:pt x="1651" y="814"/>
                  </a:cubicBezTo>
                  <a:lnTo>
                    <a:pt x="1630" y="781"/>
                  </a:lnTo>
                  <a:lnTo>
                    <a:pt x="1608" y="781"/>
                  </a:lnTo>
                  <a:cubicBezTo>
                    <a:pt x="1565" y="901"/>
                    <a:pt x="1467" y="977"/>
                    <a:pt x="1358" y="1009"/>
                  </a:cubicBezTo>
                  <a:cubicBezTo>
                    <a:pt x="1353" y="1015"/>
                    <a:pt x="1350" y="1017"/>
                    <a:pt x="1347" y="1017"/>
                  </a:cubicBezTo>
                  <a:cubicBezTo>
                    <a:pt x="1345" y="1017"/>
                    <a:pt x="1342" y="1015"/>
                    <a:pt x="1337" y="1009"/>
                  </a:cubicBezTo>
                  <a:cubicBezTo>
                    <a:pt x="1337" y="1009"/>
                    <a:pt x="1337" y="998"/>
                    <a:pt x="1337" y="998"/>
                  </a:cubicBezTo>
                  <a:cubicBezTo>
                    <a:pt x="1499" y="890"/>
                    <a:pt x="1586" y="705"/>
                    <a:pt x="1575" y="510"/>
                  </a:cubicBezTo>
                  <a:cubicBezTo>
                    <a:pt x="1586" y="325"/>
                    <a:pt x="1499" y="151"/>
                    <a:pt x="1347" y="54"/>
                  </a:cubicBezTo>
                  <a:cubicBezTo>
                    <a:pt x="1276" y="18"/>
                    <a:pt x="1200" y="1"/>
                    <a:pt x="11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8"/>
            <p:cNvSpPr/>
            <p:nvPr/>
          </p:nvSpPr>
          <p:spPr>
            <a:xfrm>
              <a:off x="630658" y="2383518"/>
              <a:ext cx="1642506" cy="972163"/>
            </a:xfrm>
            <a:custGeom>
              <a:rect b="b" l="l" r="r" t="t"/>
              <a:pathLst>
                <a:path extrusionOk="0" h="8497" w="14356">
                  <a:moveTo>
                    <a:pt x="3067" y="123"/>
                  </a:moveTo>
                  <a:cubicBezTo>
                    <a:pt x="3080" y="123"/>
                    <a:pt x="3093" y="123"/>
                    <a:pt x="3106" y="124"/>
                  </a:cubicBezTo>
                  <a:cubicBezTo>
                    <a:pt x="3562" y="146"/>
                    <a:pt x="3899" y="569"/>
                    <a:pt x="3790" y="1014"/>
                  </a:cubicBezTo>
                  <a:cubicBezTo>
                    <a:pt x="3783" y="1043"/>
                    <a:pt x="3805" y="1067"/>
                    <a:pt x="3826" y="1067"/>
                  </a:cubicBezTo>
                  <a:cubicBezTo>
                    <a:pt x="3837" y="1067"/>
                    <a:pt x="3848" y="1061"/>
                    <a:pt x="3855" y="1047"/>
                  </a:cubicBezTo>
                  <a:cubicBezTo>
                    <a:pt x="3899" y="960"/>
                    <a:pt x="3921" y="862"/>
                    <a:pt x="3921" y="754"/>
                  </a:cubicBezTo>
                  <a:lnTo>
                    <a:pt x="4094" y="754"/>
                  </a:lnTo>
                  <a:cubicBezTo>
                    <a:pt x="4214" y="764"/>
                    <a:pt x="4333" y="819"/>
                    <a:pt x="4420" y="906"/>
                  </a:cubicBezTo>
                  <a:cubicBezTo>
                    <a:pt x="4561" y="1047"/>
                    <a:pt x="4605" y="1275"/>
                    <a:pt x="4540" y="1459"/>
                  </a:cubicBezTo>
                  <a:lnTo>
                    <a:pt x="4540" y="1470"/>
                  </a:lnTo>
                  <a:cubicBezTo>
                    <a:pt x="4529" y="1481"/>
                    <a:pt x="4518" y="1503"/>
                    <a:pt x="4518" y="1514"/>
                  </a:cubicBezTo>
                  <a:cubicBezTo>
                    <a:pt x="4322" y="1525"/>
                    <a:pt x="4127" y="1568"/>
                    <a:pt x="3953" y="1666"/>
                  </a:cubicBezTo>
                  <a:cubicBezTo>
                    <a:pt x="3443" y="1948"/>
                    <a:pt x="3193" y="2545"/>
                    <a:pt x="3356" y="3110"/>
                  </a:cubicBezTo>
                  <a:cubicBezTo>
                    <a:pt x="3399" y="3262"/>
                    <a:pt x="3475" y="3403"/>
                    <a:pt x="3573" y="3523"/>
                  </a:cubicBezTo>
                  <a:cubicBezTo>
                    <a:pt x="3638" y="3620"/>
                    <a:pt x="3714" y="3696"/>
                    <a:pt x="3812" y="3762"/>
                  </a:cubicBezTo>
                  <a:cubicBezTo>
                    <a:pt x="3617" y="3946"/>
                    <a:pt x="3519" y="4207"/>
                    <a:pt x="3541" y="4478"/>
                  </a:cubicBezTo>
                  <a:cubicBezTo>
                    <a:pt x="3541" y="4641"/>
                    <a:pt x="3584" y="4804"/>
                    <a:pt x="3671" y="4945"/>
                  </a:cubicBezTo>
                  <a:cubicBezTo>
                    <a:pt x="3627" y="5010"/>
                    <a:pt x="3584" y="5097"/>
                    <a:pt x="3551" y="5173"/>
                  </a:cubicBezTo>
                  <a:cubicBezTo>
                    <a:pt x="3519" y="5282"/>
                    <a:pt x="3486" y="5390"/>
                    <a:pt x="3475" y="5499"/>
                  </a:cubicBezTo>
                  <a:cubicBezTo>
                    <a:pt x="3443" y="5510"/>
                    <a:pt x="3410" y="5521"/>
                    <a:pt x="3378" y="5542"/>
                  </a:cubicBezTo>
                  <a:cubicBezTo>
                    <a:pt x="3291" y="5575"/>
                    <a:pt x="3193" y="5597"/>
                    <a:pt x="3106" y="5597"/>
                  </a:cubicBezTo>
                  <a:cubicBezTo>
                    <a:pt x="3091" y="5597"/>
                    <a:pt x="3076" y="5598"/>
                    <a:pt x="3061" y="5598"/>
                  </a:cubicBezTo>
                  <a:cubicBezTo>
                    <a:pt x="2680" y="5598"/>
                    <a:pt x="2365" y="5332"/>
                    <a:pt x="2292" y="4956"/>
                  </a:cubicBezTo>
                  <a:cubicBezTo>
                    <a:pt x="2270" y="4869"/>
                    <a:pt x="2259" y="4782"/>
                    <a:pt x="2270" y="4685"/>
                  </a:cubicBezTo>
                  <a:cubicBezTo>
                    <a:pt x="2259" y="4576"/>
                    <a:pt x="2292" y="4467"/>
                    <a:pt x="2357" y="4380"/>
                  </a:cubicBezTo>
                  <a:cubicBezTo>
                    <a:pt x="2368" y="4370"/>
                    <a:pt x="2357" y="4359"/>
                    <a:pt x="2346" y="4359"/>
                  </a:cubicBezTo>
                  <a:cubicBezTo>
                    <a:pt x="2194" y="4391"/>
                    <a:pt x="2161" y="4652"/>
                    <a:pt x="2161" y="4815"/>
                  </a:cubicBezTo>
                  <a:cubicBezTo>
                    <a:pt x="2140" y="4811"/>
                    <a:pt x="2117" y="4810"/>
                    <a:pt x="2095" y="4810"/>
                  </a:cubicBezTo>
                  <a:cubicBezTo>
                    <a:pt x="2052" y="4810"/>
                    <a:pt x="2013" y="4815"/>
                    <a:pt x="1999" y="4815"/>
                  </a:cubicBezTo>
                  <a:cubicBezTo>
                    <a:pt x="1814" y="4793"/>
                    <a:pt x="1651" y="4728"/>
                    <a:pt x="1532" y="4598"/>
                  </a:cubicBezTo>
                  <a:cubicBezTo>
                    <a:pt x="1412" y="4478"/>
                    <a:pt x="1336" y="4315"/>
                    <a:pt x="1336" y="4152"/>
                  </a:cubicBezTo>
                  <a:cubicBezTo>
                    <a:pt x="1325" y="3968"/>
                    <a:pt x="1369" y="3783"/>
                    <a:pt x="1477" y="3631"/>
                  </a:cubicBezTo>
                  <a:cubicBezTo>
                    <a:pt x="1477" y="3622"/>
                    <a:pt x="1477" y="3607"/>
                    <a:pt x="1466" y="3607"/>
                  </a:cubicBezTo>
                  <a:cubicBezTo>
                    <a:pt x="1463" y="3607"/>
                    <a:pt x="1460" y="3607"/>
                    <a:pt x="1456" y="3609"/>
                  </a:cubicBezTo>
                  <a:cubicBezTo>
                    <a:pt x="1238" y="3729"/>
                    <a:pt x="1184" y="4033"/>
                    <a:pt x="1238" y="4272"/>
                  </a:cubicBezTo>
                  <a:cubicBezTo>
                    <a:pt x="1119" y="4272"/>
                    <a:pt x="1000" y="4261"/>
                    <a:pt x="880" y="4228"/>
                  </a:cubicBezTo>
                  <a:cubicBezTo>
                    <a:pt x="750" y="4185"/>
                    <a:pt x="630" y="4131"/>
                    <a:pt x="522" y="4044"/>
                  </a:cubicBezTo>
                  <a:cubicBezTo>
                    <a:pt x="315" y="3881"/>
                    <a:pt x="174" y="3631"/>
                    <a:pt x="131" y="3360"/>
                  </a:cubicBezTo>
                  <a:cubicBezTo>
                    <a:pt x="87" y="3099"/>
                    <a:pt x="153" y="2828"/>
                    <a:pt x="305" y="2610"/>
                  </a:cubicBezTo>
                  <a:cubicBezTo>
                    <a:pt x="381" y="2502"/>
                    <a:pt x="478" y="2415"/>
                    <a:pt x="587" y="2339"/>
                  </a:cubicBezTo>
                  <a:cubicBezTo>
                    <a:pt x="663" y="2296"/>
                    <a:pt x="761" y="2274"/>
                    <a:pt x="837" y="2220"/>
                  </a:cubicBezTo>
                  <a:cubicBezTo>
                    <a:pt x="924" y="2437"/>
                    <a:pt x="1108" y="2610"/>
                    <a:pt x="1325" y="2697"/>
                  </a:cubicBezTo>
                  <a:cubicBezTo>
                    <a:pt x="1347" y="2697"/>
                    <a:pt x="1358" y="2676"/>
                    <a:pt x="1336" y="2665"/>
                  </a:cubicBezTo>
                  <a:cubicBezTo>
                    <a:pt x="1141" y="2458"/>
                    <a:pt x="945" y="2263"/>
                    <a:pt x="880" y="1970"/>
                  </a:cubicBezTo>
                  <a:cubicBezTo>
                    <a:pt x="804" y="1698"/>
                    <a:pt x="858" y="1394"/>
                    <a:pt x="1010" y="1155"/>
                  </a:cubicBezTo>
                  <a:cubicBezTo>
                    <a:pt x="1195" y="872"/>
                    <a:pt x="1516" y="692"/>
                    <a:pt x="1834" y="692"/>
                  </a:cubicBezTo>
                  <a:cubicBezTo>
                    <a:pt x="2040" y="692"/>
                    <a:pt x="2245" y="768"/>
                    <a:pt x="2411" y="938"/>
                  </a:cubicBezTo>
                  <a:cubicBezTo>
                    <a:pt x="2417" y="946"/>
                    <a:pt x="2423" y="950"/>
                    <a:pt x="2430" y="950"/>
                  </a:cubicBezTo>
                  <a:cubicBezTo>
                    <a:pt x="2451" y="950"/>
                    <a:pt x="2474" y="919"/>
                    <a:pt x="2465" y="895"/>
                  </a:cubicBezTo>
                  <a:cubicBezTo>
                    <a:pt x="2433" y="819"/>
                    <a:pt x="2368" y="743"/>
                    <a:pt x="2292" y="699"/>
                  </a:cubicBezTo>
                  <a:cubicBezTo>
                    <a:pt x="2313" y="656"/>
                    <a:pt x="2324" y="602"/>
                    <a:pt x="2346" y="558"/>
                  </a:cubicBezTo>
                  <a:cubicBezTo>
                    <a:pt x="2389" y="471"/>
                    <a:pt x="2455" y="395"/>
                    <a:pt x="2520" y="330"/>
                  </a:cubicBezTo>
                  <a:cubicBezTo>
                    <a:pt x="2672" y="198"/>
                    <a:pt x="2873" y="123"/>
                    <a:pt x="3067" y="123"/>
                  </a:cubicBezTo>
                  <a:close/>
                  <a:moveTo>
                    <a:pt x="9438" y="598"/>
                  </a:moveTo>
                  <a:cubicBezTo>
                    <a:pt x="9467" y="598"/>
                    <a:pt x="9495" y="599"/>
                    <a:pt x="9524" y="602"/>
                  </a:cubicBezTo>
                  <a:cubicBezTo>
                    <a:pt x="9676" y="612"/>
                    <a:pt x="9828" y="656"/>
                    <a:pt x="9958" y="732"/>
                  </a:cubicBezTo>
                  <a:cubicBezTo>
                    <a:pt x="10023" y="786"/>
                    <a:pt x="10088" y="841"/>
                    <a:pt x="10132" y="917"/>
                  </a:cubicBezTo>
                  <a:cubicBezTo>
                    <a:pt x="10164" y="960"/>
                    <a:pt x="10186" y="1003"/>
                    <a:pt x="10208" y="1036"/>
                  </a:cubicBezTo>
                  <a:cubicBezTo>
                    <a:pt x="10132" y="1079"/>
                    <a:pt x="10067" y="1155"/>
                    <a:pt x="10012" y="1231"/>
                  </a:cubicBezTo>
                  <a:cubicBezTo>
                    <a:pt x="10003" y="1249"/>
                    <a:pt x="10016" y="1267"/>
                    <a:pt x="10033" y="1267"/>
                  </a:cubicBezTo>
                  <a:cubicBezTo>
                    <a:pt x="10037" y="1267"/>
                    <a:pt x="10041" y="1266"/>
                    <a:pt x="10045" y="1264"/>
                  </a:cubicBezTo>
                  <a:cubicBezTo>
                    <a:pt x="10208" y="1155"/>
                    <a:pt x="10382" y="1069"/>
                    <a:pt x="10555" y="1014"/>
                  </a:cubicBezTo>
                  <a:cubicBezTo>
                    <a:pt x="10649" y="988"/>
                    <a:pt x="10742" y="975"/>
                    <a:pt x="10835" y="975"/>
                  </a:cubicBezTo>
                  <a:cubicBezTo>
                    <a:pt x="10937" y="975"/>
                    <a:pt x="11040" y="991"/>
                    <a:pt x="11142" y="1025"/>
                  </a:cubicBezTo>
                  <a:cubicBezTo>
                    <a:pt x="11489" y="1134"/>
                    <a:pt x="11891" y="1492"/>
                    <a:pt x="11848" y="1894"/>
                  </a:cubicBezTo>
                  <a:lnTo>
                    <a:pt x="11771" y="1894"/>
                  </a:lnTo>
                  <a:cubicBezTo>
                    <a:pt x="11576" y="1926"/>
                    <a:pt x="11402" y="2035"/>
                    <a:pt x="11283" y="2187"/>
                  </a:cubicBezTo>
                  <a:cubicBezTo>
                    <a:pt x="11185" y="2328"/>
                    <a:pt x="11087" y="2524"/>
                    <a:pt x="11153" y="2697"/>
                  </a:cubicBezTo>
                  <a:cubicBezTo>
                    <a:pt x="11153" y="2703"/>
                    <a:pt x="11158" y="2705"/>
                    <a:pt x="11163" y="2705"/>
                  </a:cubicBezTo>
                  <a:cubicBezTo>
                    <a:pt x="11169" y="2705"/>
                    <a:pt x="11174" y="2703"/>
                    <a:pt x="11174" y="2697"/>
                  </a:cubicBezTo>
                  <a:cubicBezTo>
                    <a:pt x="11218" y="2534"/>
                    <a:pt x="11283" y="2382"/>
                    <a:pt x="11381" y="2241"/>
                  </a:cubicBezTo>
                  <a:cubicBezTo>
                    <a:pt x="11478" y="2122"/>
                    <a:pt x="11619" y="2035"/>
                    <a:pt x="11782" y="2013"/>
                  </a:cubicBezTo>
                  <a:cubicBezTo>
                    <a:pt x="11815" y="2002"/>
                    <a:pt x="11837" y="2002"/>
                    <a:pt x="11869" y="2002"/>
                  </a:cubicBezTo>
                  <a:cubicBezTo>
                    <a:pt x="11880" y="2008"/>
                    <a:pt x="11888" y="2011"/>
                    <a:pt x="11896" y="2011"/>
                  </a:cubicBezTo>
                  <a:cubicBezTo>
                    <a:pt x="11905" y="2011"/>
                    <a:pt x="11913" y="2008"/>
                    <a:pt x="11924" y="2002"/>
                  </a:cubicBezTo>
                  <a:cubicBezTo>
                    <a:pt x="12119" y="2024"/>
                    <a:pt x="12304" y="2122"/>
                    <a:pt x="12423" y="2296"/>
                  </a:cubicBezTo>
                  <a:cubicBezTo>
                    <a:pt x="12456" y="2350"/>
                    <a:pt x="12477" y="2415"/>
                    <a:pt x="12521" y="2469"/>
                  </a:cubicBezTo>
                  <a:cubicBezTo>
                    <a:pt x="12499" y="2491"/>
                    <a:pt x="12466" y="2513"/>
                    <a:pt x="12445" y="2534"/>
                  </a:cubicBezTo>
                  <a:cubicBezTo>
                    <a:pt x="12206" y="2741"/>
                    <a:pt x="12108" y="3067"/>
                    <a:pt x="12173" y="3371"/>
                  </a:cubicBezTo>
                  <a:cubicBezTo>
                    <a:pt x="12173" y="3381"/>
                    <a:pt x="12181" y="3387"/>
                    <a:pt x="12190" y="3387"/>
                  </a:cubicBezTo>
                  <a:cubicBezTo>
                    <a:pt x="12198" y="3387"/>
                    <a:pt x="12206" y="3381"/>
                    <a:pt x="12206" y="3371"/>
                  </a:cubicBezTo>
                  <a:cubicBezTo>
                    <a:pt x="12238" y="3056"/>
                    <a:pt x="12347" y="2730"/>
                    <a:pt x="12629" y="2545"/>
                  </a:cubicBezTo>
                  <a:cubicBezTo>
                    <a:pt x="12777" y="2451"/>
                    <a:pt x="12950" y="2403"/>
                    <a:pt x="13125" y="2403"/>
                  </a:cubicBezTo>
                  <a:cubicBezTo>
                    <a:pt x="13232" y="2403"/>
                    <a:pt x="13340" y="2421"/>
                    <a:pt x="13444" y="2458"/>
                  </a:cubicBezTo>
                  <a:cubicBezTo>
                    <a:pt x="13726" y="2556"/>
                    <a:pt x="13943" y="2795"/>
                    <a:pt x="14008" y="3099"/>
                  </a:cubicBezTo>
                  <a:cubicBezTo>
                    <a:pt x="14041" y="3240"/>
                    <a:pt x="14052" y="3392"/>
                    <a:pt x="14019" y="3533"/>
                  </a:cubicBezTo>
                  <a:cubicBezTo>
                    <a:pt x="13987" y="3664"/>
                    <a:pt x="13943" y="3783"/>
                    <a:pt x="13889" y="3903"/>
                  </a:cubicBezTo>
                  <a:cubicBezTo>
                    <a:pt x="13783" y="3830"/>
                    <a:pt x="13664" y="3793"/>
                    <a:pt x="13546" y="3793"/>
                  </a:cubicBezTo>
                  <a:cubicBezTo>
                    <a:pt x="13471" y="3793"/>
                    <a:pt x="13396" y="3808"/>
                    <a:pt x="13324" y="3838"/>
                  </a:cubicBezTo>
                  <a:cubicBezTo>
                    <a:pt x="13303" y="3848"/>
                    <a:pt x="13313" y="3881"/>
                    <a:pt x="13335" y="3892"/>
                  </a:cubicBezTo>
                  <a:cubicBezTo>
                    <a:pt x="13366" y="3888"/>
                    <a:pt x="13396" y="3886"/>
                    <a:pt x="13427" y="3886"/>
                  </a:cubicBezTo>
                  <a:cubicBezTo>
                    <a:pt x="13632" y="3886"/>
                    <a:pt x="13823" y="3979"/>
                    <a:pt x="13965" y="4131"/>
                  </a:cubicBezTo>
                  <a:cubicBezTo>
                    <a:pt x="14117" y="4326"/>
                    <a:pt x="14193" y="4576"/>
                    <a:pt x="14160" y="4826"/>
                  </a:cubicBezTo>
                  <a:cubicBezTo>
                    <a:pt x="14160" y="5086"/>
                    <a:pt x="13998" y="5314"/>
                    <a:pt x="13759" y="5423"/>
                  </a:cubicBezTo>
                  <a:cubicBezTo>
                    <a:pt x="13698" y="5439"/>
                    <a:pt x="13637" y="5448"/>
                    <a:pt x="13575" y="5448"/>
                  </a:cubicBezTo>
                  <a:cubicBezTo>
                    <a:pt x="13394" y="5448"/>
                    <a:pt x="13215" y="5376"/>
                    <a:pt x="13085" y="5238"/>
                  </a:cubicBezTo>
                  <a:cubicBezTo>
                    <a:pt x="13081" y="5233"/>
                    <a:pt x="13074" y="5231"/>
                    <a:pt x="13067" y="5231"/>
                  </a:cubicBezTo>
                  <a:cubicBezTo>
                    <a:pt x="13043" y="5231"/>
                    <a:pt x="13014" y="5257"/>
                    <a:pt x="13031" y="5282"/>
                  </a:cubicBezTo>
                  <a:cubicBezTo>
                    <a:pt x="13140" y="5455"/>
                    <a:pt x="13335" y="5564"/>
                    <a:pt x="13541" y="5575"/>
                  </a:cubicBezTo>
                  <a:cubicBezTo>
                    <a:pt x="13596" y="5629"/>
                    <a:pt x="13650" y="5705"/>
                    <a:pt x="13672" y="5792"/>
                  </a:cubicBezTo>
                  <a:cubicBezTo>
                    <a:pt x="13694" y="5890"/>
                    <a:pt x="13694" y="5998"/>
                    <a:pt x="13661" y="6096"/>
                  </a:cubicBezTo>
                  <a:cubicBezTo>
                    <a:pt x="13607" y="6324"/>
                    <a:pt x="13444" y="6498"/>
                    <a:pt x="13227" y="6563"/>
                  </a:cubicBezTo>
                  <a:cubicBezTo>
                    <a:pt x="13173" y="6580"/>
                    <a:pt x="13119" y="6588"/>
                    <a:pt x="13064" y="6588"/>
                  </a:cubicBezTo>
                  <a:cubicBezTo>
                    <a:pt x="12908" y="6588"/>
                    <a:pt x="12753" y="6521"/>
                    <a:pt x="12640" y="6400"/>
                  </a:cubicBezTo>
                  <a:cubicBezTo>
                    <a:pt x="12477" y="6226"/>
                    <a:pt x="12488" y="6009"/>
                    <a:pt x="12521" y="5803"/>
                  </a:cubicBezTo>
                  <a:cubicBezTo>
                    <a:pt x="12521" y="5787"/>
                    <a:pt x="12515" y="5777"/>
                    <a:pt x="12503" y="5777"/>
                  </a:cubicBezTo>
                  <a:cubicBezTo>
                    <a:pt x="12499" y="5777"/>
                    <a:pt x="12494" y="5778"/>
                    <a:pt x="12488" y="5781"/>
                  </a:cubicBezTo>
                  <a:cubicBezTo>
                    <a:pt x="12325" y="5966"/>
                    <a:pt x="12390" y="6281"/>
                    <a:pt x="12532" y="6465"/>
                  </a:cubicBezTo>
                  <a:cubicBezTo>
                    <a:pt x="12629" y="6574"/>
                    <a:pt x="12760" y="6650"/>
                    <a:pt x="12901" y="6683"/>
                  </a:cubicBezTo>
                  <a:cubicBezTo>
                    <a:pt x="12966" y="6965"/>
                    <a:pt x="12847" y="7269"/>
                    <a:pt x="12586" y="7410"/>
                  </a:cubicBezTo>
                  <a:cubicBezTo>
                    <a:pt x="12471" y="7472"/>
                    <a:pt x="12346" y="7503"/>
                    <a:pt x="12222" y="7503"/>
                  </a:cubicBezTo>
                  <a:cubicBezTo>
                    <a:pt x="12063" y="7503"/>
                    <a:pt x="11905" y="7453"/>
                    <a:pt x="11771" y="7356"/>
                  </a:cubicBezTo>
                  <a:cubicBezTo>
                    <a:pt x="11543" y="7204"/>
                    <a:pt x="11413" y="6921"/>
                    <a:pt x="11457" y="6650"/>
                  </a:cubicBezTo>
                  <a:cubicBezTo>
                    <a:pt x="11522" y="6389"/>
                    <a:pt x="11706" y="6172"/>
                    <a:pt x="11967" y="6085"/>
                  </a:cubicBezTo>
                  <a:cubicBezTo>
                    <a:pt x="12000" y="6074"/>
                    <a:pt x="12000" y="6020"/>
                    <a:pt x="11956" y="6020"/>
                  </a:cubicBezTo>
                  <a:cubicBezTo>
                    <a:pt x="11609" y="6042"/>
                    <a:pt x="11391" y="6346"/>
                    <a:pt x="11348" y="6672"/>
                  </a:cubicBezTo>
                  <a:cubicBezTo>
                    <a:pt x="11293" y="6690"/>
                    <a:pt x="11235" y="6699"/>
                    <a:pt x="11179" y="6699"/>
                  </a:cubicBezTo>
                  <a:cubicBezTo>
                    <a:pt x="11035" y="6699"/>
                    <a:pt x="10895" y="6642"/>
                    <a:pt x="10794" y="6541"/>
                  </a:cubicBezTo>
                  <a:cubicBezTo>
                    <a:pt x="10664" y="6368"/>
                    <a:pt x="10631" y="6140"/>
                    <a:pt x="10707" y="5933"/>
                  </a:cubicBezTo>
                  <a:cubicBezTo>
                    <a:pt x="10707" y="5926"/>
                    <a:pt x="10696" y="5918"/>
                    <a:pt x="10686" y="5918"/>
                  </a:cubicBezTo>
                  <a:cubicBezTo>
                    <a:pt x="10682" y="5918"/>
                    <a:pt x="10678" y="5919"/>
                    <a:pt x="10675" y="5922"/>
                  </a:cubicBezTo>
                  <a:cubicBezTo>
                    <a:pt x="10534" y="6107"/>
                    <a:pt x="10534" y="6357"/>
                    <a:pt x="10675" y="6541"/>
                  </a:cubicBezTo>
                  <a:cubicBezTo>
                    <a:pt x="10589" y="6608"/>
                    <a:pt x="10485" y="6641"/>
                    <a:pt x="10380" y="6641"/>
                  </a:cubicBezTo>
                  <a:cubicBezTo>
                    <a:pt x="10246" y="6641"/>
                    <a:pt x="10110" y="6586"/>
                    <a:pt x="10012" y="6476"/>
                  </a:cubicBezTo>
                  <a:cubicBezTo>
                    <a:pt x="9925" y="6389"/>
                    <a:pt x="9860" y="6281"/>
                    <a:pt x="9839" y="6150"/>
                  </a:cubicBezTo>
                  <a:cubicBezTo>
                    <a:pt x="9817" y="5988"/>
                    <a:pt x="9828" y="5825"/>
                    <a:pt x="9871" y="5673"/>
                  </a:cubicBezTo>
                  <a:cubicBezTo>
                    <a:pt x="9871" y="5659"/>
                    <a:pt x="9863" y="5650"/>
                    <a:pt x="9854" y="5650"/>
                  </a:cubicBezTo>
                  <a:cubicBezTo>
                    <a:pt x="9849" y="5650"/>
                    <a:pt x="9843" y="5654"/>
                    <a:pt x="9839" y="5662"/>
                  </a:cubicBezTo>
                  <a:cubicBezTo>
                    <a:pt x="9676" y="5933"/>
                    <a:pt x="9697" y="6281"/>
                    <a:pt x="9904" y="6520"/>
                  </a:cubicBezTo>
                  <a:cubicBezTo>
                    <a:pt x="9828" y="6563"/>
                    <a:pt x="9752" y="6585"/>
                    <a:pt x="9676" y="6607"/>
                  </a:cubicBezTo>
                  <a:cubicBezTo>
                    <a:pt x="9641" y="6614"/>
                    <a:pt x="9605" y="6618"/>
                    <a:pt x="9569" y="6618"/>
                  </a:cubicBezTo>
                  <a:cubicBezTo>
                    <a:pt x="9502" y="6618"/>
                    <a:pt x="9435" y="6606"/>
                    <a:pt x="9372" y="6585"/>
                  </a:cubicBezTo>
                  <a:cubicBezTo>
                    <a:pt x="9187" y="6531"/>
                    <a:pt x="9024" y="6400"/>
                    <a:pt x="8926" y="6226"/>
                  </a:cubicBezTo>
                  <a:cubicBezTo>
                    <a:pt x="8720" y="5836"/>
                    <a:pt x="8742" y="5369"/>
                    <a:pt x="8992" y="5010"/>
                  </a:cubicBezTo>
                  <a:cubicBezTo>
                    <a:pt x="8999" y="5003"/>
                    <a:pt x="8991" y="4995"/>
                    <a:pt x="8981" y="4995"/>
                  </a:cubicBezTo>
                  <a:cubicBezTo>
                    <a:pt x="8977" y="4995"/>
                    <a:pt x="8973" y="4996"/>
                    <a:pt x="8970" y="4999"/>
                  </a:cubicBezTo>
                  <a:cubicBezTo>
                    <a:pt x="8774" y="5108"/>
                    <a:pt x="8720" y="5369"/>
                    <a:pt x="8698" y="5564"/>
                  </a:cubicBezTo>
                  <a:cubicBezTo>
                    <a:pt x="8666" y="5825"/>
                    <a:pt x="8720" y="6085"/>
                    <a:pt x="8850" y="6302"/>
                  </a:cubicBezTo>
                  <a:cubicBezTo>
                    <a:pt x="8959" y="6498"/>
                    <a:pt x="9144" y="6639"/>
                    <a:pt x="9361" y="6704"/>
                  </a:cubicBezTo>
                  <a:cubicBezTo>
                    <a:pt x="9426" y="6726"/>
                    <a:pt x="9491" y="6737"/>
                    <a:pt x="9567" y="6737"/>
                  </a:cubicBezTo>
                  <a:cubicBezTo>
                    <a:pt x="9600" y="6824"/>
                    <a:pt x="9632" y="6911"/>
                    <a:pt x="9643" y="7008"/>
                  </a:cubicBezTo>
                  <a:cubicBezTo>
                    <a:pt x="9687" y="7312"/>
                    <a:pt x="9524" y="7616"/>
                    <a:pt x="9241" y="7747"/>
                  </a:cubicBezTo>
                  <a:cubicBezTo>
                    <a:pt x="9144" y="7790"/>
                    <a:pt x="9041" y="7812"/>
                    <a:pt x="8937" y="7812"/>
                  </a:cubicBezTo>
                  <a:cubicBezTo>
                    <a:pt x="8834" y="7812"/>
                    <a:pt x="8731" y="7790"/>
                    <a:pt x="8633" y="7747"/>
                  </a:cubicBezTo>
                  <a:cubicBezTo>
                    <a:pt x="8470" y="7649"/>
                    <a:pt x="8329" y="7530"/>
                    <a:pt x="8221" y="7388"/>
                  </a:cubicBezTo>
                  <a:cubicBezTo>
                    <a:pt x="8215" y="7385"/>
                    <a:pt x="8209" y="7384"/>
                    <a:pt x="8204" y="7384"/>
                  </a:cubicBezTo>
                  <a:cubicBezTo>
                    <a:pt x="8190" y="7384"/>
                    <a:pt x="8180" y="7394"/>
                    <a:pt x="8188" y="7410"/>
                  </a:cubicBezTo>
                  <a:cubicBezTo>
                    <a:pt x="8210" y="7508"/>
                    <a:pt x="8264" y="7606"/>
                    <a:pt x="8351" y="7682"/>
                  </a:cubicBezTo>
                  <a:cubicBezTo>
                    <a:pt x="8340" y="7692"/>
                    <a:pt x="8340" y="7692"/>
                    <a:pt x="8340" y="7703"/>
                  </a:cubicBezTo>
                  <a:cubicBezTo>
                    <a:pt x="8318" y="7779"/>
                    <a:pt x="8297" y="7855"/>
                    <a:pt x="8264" y="7920"/>
                  </a:cubicBezTo>
                  <a:cubicBezTo>
                    <a:pt x="8221" y="7996"/>
                    <a:pt x="8156" y="8051"/>
                    <a:pt x="8090" y="8094"/>
                  </a:cubicBezTo>
                  <a:cubicBezTo>
                    <a:pt x="7987" y="8155"/>
                    <a:pt x="7869" y="8188"/>
                    <a:pt x="7754" y="8188"/>
                  </a:cubicBezTo>
                  <a:cubicBezTo>
                    <a:pt x="7725" y="8188"/>
                    <a:pt x="7696" y="8185"/>
                    <a:pt x="7667" y="8181"/>
                  </a:cubicBezTo>
                  <a:cubicBezTo>
                    <a:pt x="7515" y="8148"/>
                    <a:pt x="7385" y="8062"/>
                    <a:pt x="7298" y="7931"/>
                  </a:cubicBezTo>
                  <a:cubicBezTo>
                    <a:pt x="7233" y="7812"/>
                    <a:pt x="7189" y="7682"/>
                    <a:pt x="7167" y="7551"/>
                  </a:cubicBezTo>
                  <a:cubicBezTo>
                    <a:pt x="7167" y="7546"/>
                    <a:pt x="7162" y="7543"/>
                    <a:pt x="7155" y="7543"/>
                  </a:cubicBezTo>
                  <a:cubicBezTo>
                    <a:pt x="7148" y="7543"/>
                    <a:pt x="7140" y="7546"/>
                    <a:pt x="7135" y="7551"/>
                  </a:cubicBezTo>
                  <a:cubicBezTo>
                    <a:pt x="7091" y="7714"/>
                    <a:pt x="7124" y="7888"/>
                    <a:pt x="7233" y="8018"/>
                  </a:cubicBezTo>
                  <a:cubicBezTo>
                    <a:pt x="7243" y="8051"/>
                    <a:pt x="7265" y="8072"/>
                    <a:pt x="7298" y="8094"/>
                  </a:cubicBezTo>
                  <a:cubicBezTo>
                    <a:pt x="7233" y="8138"/>
                    <a:pt x="7167" y="8181"/>
                    <a:pt x="7113" y="8235"/>
                  </a:cubicBezTo>
                  <a:cubicBezTo>
                    <a:pt x="6950" y="8337"/>
                    <a:pt x="6762" y="8388"/>
                    <a:pt x="6575" y="8388"/>
                  </a:cubicBezTo>
                  <a:cubicBezTo>
                    <a:pt x="6462" y="8388"/>
                    <a:pt x="6350" y="8370"/>
                    <a:pt x="6244" y="8333"/>
                  </a:cubicBezTo>
                  <a:cubicBezTo>
                    <a:pt x="5853" y="8159"/>
                    <a:pt x="5593" y="7779"/>
                    <a:pt x="5582" y="7367"/>
                  </a:cubicBezTo>
                  <a:cubicBezTo>
                    <a:pt x="5582" y="7355"/>
                    <a:pt x="5575" y="7346"/>
                    <a:pt x="5568" y="7346"/>
                  </a:cubicBezTo>
                  <a:cubicBezTo>
                    <a:pt x="5561" y="7346"/>
                    <a:pt x="5554" y="7352"/>
                    <a:pt x="5549" y="7367"/>
                  </a:cubicBezTo>
                  <a:cubicBezTo>
                    <a:pt x="5517" y="7616"/>
                    <a:pt x="5582" y="7877"/>
                    <a:pt x="5745" y="8083"/>
                  </a:cubicBezTo>
                  <a:cubicBezTo>
                    <a:pt x="5658" y="8094"/>
                    <a:pt x="5582" y="8094"/>
                    <a:pt x="5495" y="8105"/>
                  </a:cubicBezTo>
                  <a:cubicBezTo>
                    <a:pt x="5376" y="8094"/>
                    <a:pt x="5256" y="8083"/>
                    <a:pt x="5148" y="8051"/>
                  </a:cubicBezTo>
                  <a:cubicBezTo>
                    <a:pt x="4909" y="7986"/>
                    <a:pt x="4692" y="7866"/>
                    <a:pt x="4507" y="7692"/>
                  </a:cubicBezTo>
                  <a:cubicBezTo>
                    <a:pt x="4344" y="7530"/>
                    <a:pt x="4225" y="7323"/>
                    <a:pt x="4159" y="7106"/>
                  </a:cubicBezTo>
                  <a:cubicBezTo>
                    <a:pt x="4127" y="6987"/>
                    <a:pt x="4116" y="6867"/>
                    <a:pt x="4105" y="6748"/>
                  </a:cubicBezTo>
                  <a:cubicBezTo>
                    <a:pt x="4105" y="6693"/>
                    <a:pt x="4127" y="6617"/>
                    <a:pt x="4127" y="6552"/>
                  </a:cubicBezTo>
                  <a:cubicBezTo>
                    <a:pt x="4179" y="6570"/>
                    <a:pt x="4233" y="6578"/>
                    <a:pt x="4286" y="6578"/>
                  </a:cubicBezTo>
                  <a:cubicBezTo>
                    <a:pt x="4367" y="6578"/>
                    <a:pt x="4446" y="6559"/>
                    <a:pt x="4518" y="6520"/>
                  </a:cubicBezTo>
                  <a:cubicBezTo>
                    <a:pt x="4550" y="6498"/>
                    <a:pt x="4529" y="6454"/>
                    <a:pt x="4496" y="6454"/>
                  </a:cubicBezTo>
                  <a:cubicBezTo>
                    <a:pt x="4450" y="6465"/>
                    <a:pt x="4405" y="6470"/>
                    <a:pt x="4361" y="6470"/>
                  </a:cubicBezTo>
                  <a:cubicBezTo>
                    <a:pt x="4007" y="6470"/>
                    <a:pt x="3714" y="6142"/>
                    <a:pt x="3627" y="5814"/>
                  </a:cubicBezTo>
                  <a:cubicBezTo>
                    <a:pt x="3573" y="5521"/>
                    <a:pt x="3627" y="5217"/>
                    <a:pt x="3801" y="4967"/>
                  </a:cubicBezTo>
                  <a:cubicBezTo>
                    <a:pt x="3866" y="4869"/>
                    <a:pt x="3942" y="4793"/>
                    <a:pt x="4018" y="4728"/>
                  </a:cubicBezTo>
                  <a:cubicBezTo>
                    <a:pt x="4027" y="4719"/>
                    <a:pt x="4022" y="4703"/>
                    <a:pt x="4014" y="4703"/>
                  </a:cubicBezTo>
                  <a:cubicBezTo>
                    <a:pt x="4012" y="4703"/>
                    <a:pt x="4010" y="4704"/>
                    <a:pt x="4007" y="4706"/>
                  </a:cubicBezTo>
                  <a:cubicBezTo>
                    <a:pt x="3921" y="4717"/>
                    <a:pt x="3834" y="4771"/>
                    <a:pt x="3769" y="4837"/>
                  </a:cubicBezTo>
                  <a:cubicBezTo>
                    <a:pt x="3758" y="4826"/>
                    <a:pt x="3758" y="4804"/>
                    <a:pt x="3747" y="4782"/>
                  </a:cubicBezTo>
                  <a:cubicBezTo>
                    <a:pt x="3714" y="4706"/>
                    <a:pt x="3693" y="4630"/>
                    <a:pt x="3682" y="4554"/>
                  </a:cubicBezTo>
                  <a:cubicBezTo>
                    <a:pt x="3649" y="4380"/>
                    <a:pt x="3671" y="4218"/>
                    <a:pt x="3736" y="4066"/>
                  </a:cubicBezTo>
                  <a:cubicBezTo>
                    <a:pt x="3801" y="3935"/>
                    <a:pt x="3899" y="3827"/>
                    <a:pt x="4018" y="3740"/>
                  </a:cubicBezTo>
                  <a:cubicBezTo>
                    <a:pt x="4138" y="3664"/>
                    <a:pt x="4268" y="3620"/>
                    <a:pt x="4409" y="3620"/>
                  </a:cubicBezTo>
                  <a:cubicBezTo>
                    <a:pt x="4431" y="3620"/>
                    <a:pt x="4442" y="3599"/>
                    <a:pt x="4431" y="3588"/>
                  </a:cubicBezTo>
                  <a:cubicBezTo>
                    <a:pt x="4406" y="3538"/>
                    <a:pt x="4357" y="3520"/>
                    <a:pt x="4300" y="3520"/>
                  </a:cubicBezTo>
                  <a:cubicBezTo>
                    <a:pt x="4211" y="3520"/>
                    <a:pt x="4104" y="3565"/>
                    <a:pt x="4051" y="3599"/>
                  </a:cubicBezTo>
                  <a:cubicBezTo>
                    <a:pt x="3997" y="3620"/>
                    <a:pt x="3953" y="3642"/>
                    <a:pt x="3910" y="3675"/>
                  </a:cubicBezTo>
                  <a:cubicBezTo>
                    <a:pt x="3877" y="3653"/>
                    <a:pt x="3845" y="3620"/>
                    <a:pt x="3812" y="3588"/>
                  </a:cubicBezTo>
                  <a:cubicBezTo>
                    <a:pt x="3627" y="3436"/>
                    <a:pt x="3508" y="3219"/>
                    <a:pt x="3464" y="2991"/>
                  </a:cubicBezTo>
                  <a:cubicBezTo>
                    <a:pt x="3323" y="2328"/>
                    <a:pt x="3790" y="1687"/>
                    <a:pt x="4464" y="1633"/>
                  </a:cubicBezTo>
                  <a:cubicBezTo>
                    <a:pt x="4499" y="1631"/>
                    <a:pt x="4535" y="1629"/>
                    <a:pt x="4571" y="1629"/>
                  </a:cubicBezTo>
                  <a:cubicBezTo>
                    <a:pt x="4687" y="1629"/>
                    <a:pt x="4803" y="1643"/>
                    <a:pt x="4920" y="1677"/>
                  </a:cubicBezTo>
                  <a:cubicBezTo>
                    <a:pt x="5061" y="1720"/>
                    <a:pt x="5289" y="1818"/>
                    <a:pt x="5365" y="1948"/>
                  </a:cubicBezTo>
                  <a:cubicBezTo>
                    <a:pt x="5369" y="1956"/>
                    <a:pt x="5375" y="1960"/>
                    <a:pt x="5380" y="1960"/>
                  </a:cubicBezTo>
                  <a:cubicBezTo>
                    <a:pt x="5389" y="1960"/>
                    <a:pt x="5397" y="1951"/>
                    <a:pt x="5397" y="1937"/>
                  </a:cubicBezTo>
                  <a:cubicBezTo>
                    <a:pt x="5376" y="1785"/>
                    <a:pt x="5224" y="1677"/>
                    <a:pt x="5061" y="1611"/>
                  </a:cubicBezTo>
                  <a:cubicBezTo>
                    <a:pt x="5093" y="1590"/>
                    <a:pt x="5126" y="1579"/>
                    <a:pt x="5158" y="1557"/>
                  </a:cubicBezTo>
                  <a:cubicBezTo>
                    <a:pt x="5256" y="1514"/>
                    <a:pt x="5343" y="1492"/>
                    <a:pt x="5441" y="1470"/>
                  </a:cubicBezTo>
                  <a:cubicBezTo>
                    <a:pt x="5521" y="1456"/>
                    <a:pt x="5602" y="1448"/>
                    <a:pt x="5683" y="1448"/>
                  </a:cubicBezTo>
                  <a:cubicBezTo>
                    <a:pt x="5787" y="1448"/>
                    <a:pt x="5891" y="1461"/>
                    <a:pt x="5995" y="1492"/>
                  </a:cubicBezTo>
                  <a:cubicBezTo>
                    <a:pt x="6364" y="1601"/>
                    <a:pt x="6538" y="1905"/>
                    <a:pt x="6624" y="2241"/>
                  </a:cubicBezTo>
                  <a:cubicBezTo>
                    <a:pt x="6592" y="2252"/>
                    <a:pt x="6548" y="2274"/>
                    <a:pt x="6516" y="2296"/>
                  </a:cubicBezTo>
                  <a:cubicBezTo>
                    <a:pt x="6233" y="2426"/>
                    <a:pt x="6060" y="2708"/>
                    <a:pt x="6038" y="3012"/>
                  </a:cubicBezTo>
                  <a:cubicBezTo>
                    <a:pt x="6038" y="3025"/>
                    <a:pt x="6045" y="3030"/>
                    <a:pt x="6052" y="3030"/>
                  </a:cubicBezTo>
                  <a:cubicBezTo>
                    <a:pt x="6056" y="3030"/>
                    <a:pt x="6060" y="3028"/>
                    <a:pt x="6060" y="3023"/>
                  </a:cubicBezTo>
                  <a:cubicBezTo>
                    <a:pt x="6157" y="2763"/>
                    <a:pt x="6331" y="2545"/>
                    <a:pt x="6559" y="2393"/>
                  </a:cubicBezTo>
                  <a:cubicBezTo>
                    <a:pt x="6690" y="2317"/>
                    <a:pt x="6842" y="2285"/>
                    <a:pt x="6983" y="2285"/>
                  </a:cubicBezTo>
                  <a:cubicBezTo>
                    <a:pt x="7006" y="2282"/>
                    <a:pt x="7029" y="2280"/>
                    <a:pt x="7051" y="2280"/>
                  </a:cubicBezTo>
                  <a:cubicBezTo>
                    <a:pt x="7111" y="2280"/>
                    <a:pt x="7169" y="2291"/>
                    <a:pt x="7233" y="2306"/>
                  </a:cubicBezTo>
                  <a:cubicBezTo>
                    <a:pt x="7265" y="2317"/>
                    <a:pt x="7298" y="2328"/>
                    <a:pt x="7330" y="2339"/>
                  </a:cubicBezTo>
                  <a:cubicBezTo>
                    <a:pt x="7222" y="2524"/>
                    <a:pt x="7211" y="2752"/>
                    <a:pt x="7298" y="2947"/>
                  </a:cubicBezTo>
                  <a:cubicBezTo>
                    <a:pt x="7303" y="2953"/>
                    <a:pt x="7309" y="2955"/>
                    <a:pt x="7313" y="2955"/>
                  </a:cubicBezTo>
                  <a:cubicBezTo>
                    <a:pt x="7317" y="2955"/>
                    <a:pt x="7319" y="2953"/>
                    <a:pt x="7319" y="2947"/>
                  </a:cubicBezTo>
                  <a:cubicBezTo>
                    <a:pt x="7341" y="2686"/>
                    <a:pt x="7374" y="2415"/>
                    <a:pt x="7569" y="2230"/>
                  </a:cubicBezTo>
                  <a:cubicBezTo>
                    <a:pt x="7656" y="2133"/>
                    <a:pt x="7775" y="2068"/>
                    <a:pt x="7906" y="2024"/>
                  </a:cubicBezTo>
                  <a:cubicBezTo>
                    <a:pt x="8014" y="2013"/>
                    <a:pt x="8134" y="2002"/>
                    <a:pt x="8242" y="2002"/>
                  </a:cubicBezTo>
                  <a:cubicBezTo>
                    <a:pt x="8286" y="2165"/>
                    <a:pt x="8373" y="2317"/>
                    <a:pt x="8503" y="2448"/>
                  </a:cubicBezTo>
                  <a:cubicBezTo>
                    <a:pt x="8506" y="2451"/>
                    <a:pt x="8510" y="2452"/>
                    <a:pt x="8513" y="2452"/>
                  </a:cubicBezTo>
                  <a:cubicBezTo>
                    <a:pt x="8523" y="2452"/>
                    <a:pt x="8533" y="2442"/>
                    <a:pt x="8525" y="2426"/>
                  </a:cubicBezTo>
                  <a:cubicBezTo>
                    <a:pt x="8221" y="1916"/>
                    <a:pt x="8242" y="1221"/>
                    <a:pt x="8731" y="841"/>
                  </a:cubicBezTo>
                  <a:cubicBezTo>
                    <a:pt x="8936" y="684"/>
                    <a:pt x="9185" y="598"/>
                    <a:pt x="9438" y="598"/>
                  </a:cubicBezTo>
                  <a:close/>
                  <a:moveTo>
                    <a:pt x="3111" y="0"/>
                  </a:moveTo>
                  <a:cubicBezTo>
                    <a:pt x="2895" y="0"/>
                    <a:pt x="2691" y="67"/>
                    <a:pt x="2520" y="200"/>
                  </a:cubicBezTo>
                  <a:cubicBezTo>
                    <a:pt x="2379" y="298"/>
                    <a:pt x="2281" y="460"/>
                    <a:pt x="2237" y="634"/>
                  </a:cubicBezTo>
                  <a:cubicBezTo>
                    <a:pt x="2122" y="577"/>
                    <a:pt x="1995" y="550"/>
                    <a:pt x="1864" y="550"/>
                  </a:cubicBezTo>
                  <a:cubicBezTo>
                    <a:pt x="1822" y="550"/>
                    <a:pt x="1780" y="553"/>
                    <a:pt x="1738" y="558"/>
                  </a:cubicBezTo>
                  <a:cubicBezTo>
                    <a:pt x="1076" y="656"/>
                    <a:pt x="641" y="1307"/>
                    <a:pt x="782" y="1959"/>
                  </a:cubicBezTo>
                  <a:cubicBezTo>
                    <a:pt x="793" y="2013"/>
                    <a:pt x="804" y="2057"/>
                    <a:pt x="826" y="2111"/>
                  </a:cubicBezTo>
                  <a:cubicBezTo>
                    <a:pt x="717" y="2133"/>
                    <a:pt x="619" y="2176"/>
                    <a:pt x="533" y="2241"/>
                  </a:cubicBezTo>
                  <a:cubicBezTo>
                    <a:pt x="424" y="2317"/>
                    <a:pt x="326" y="2415"/>
                    <a:pt x="250" y="2513"/>
                  </a:cubicBezTo>
                  <a:cubicBezTo>
                    <a:pt x="77" y="2752"/>
                    <a:pt x="1" y="3056"/>
                    <a:pt x="44" y="3349"/>
                  </a:cubicBezTo>
                  <a:cubicBezTo>
                    <a:pt x="77" y="3653"/>
                    <a:pt x="229" y="3924"/>
                    <a:pt x="457" y="4120"/>
                  </a:cubicBezTo>
                  <a:cubicBezTo>
                    <a:pt x="632" y="4259"/>
                    <a:pt x="902" y="4381"/>
                    <a:pt x="1146" y="4381"/>
                  </a:cubicBezTo>
                  <a:cubicBezTo>
                    <a:pt x="1189" y="4381"/>
                    <a:pt x="1231" y="4378"/>
                    <a:pt x="1271" y="4370"/>
                  </a:cubicBezTo>
                  <a:cubicBezTo>
                    <a:pt x="1282" y="4402"/>
                    <a:pt x="1293" y="4435"/>
                    <a:pt x="1304" y="4467"/>
                  </a:cubicBezTo>
                  <a:cubicBezTo>
                    <a:pt x="1463" y="4757"/>
                    <a:pt x="1770" y="4927"/>
                    <a:pt x="2089" y="4927"/>
                  </a:cubicBezTo>
                  <a:cubicBezTo>
                    <a:pt x="2117" y="4927"/>
                    <a:pt x="2145" y="4926"/>
                    <a:pt x="2172" y="4923"/>
                  </a:cubicBezTo>
                  <a:cubicBezTo>
                    <a:pt x="2205" y="5119"/>
                    <a:pt x="2292" y="5303"/>
                    <a:pt x="2433" y="5445"/>
                  </a:cubicBezTo>
                  <a:cubicBezTo>
                    <a:pt x="2596" y="5608"/>
                    <a:pt x="2813" y="5705"/>
                    <a:pt x="3052" y="5705"/>
                  </a:cubicBezTo>
                  <a:cubicBezTo>
                    <a:pt x="3077" y="5707"/>
                    <a:pt x="3101" y="5708"/>
                    <a:pt x="3126" y="5708"/>
                  </a:cubicBezTo>
                  <a:cubicBezTo>
                    <a:pt x="3253" y="5708"/>
                    <a:pt x="3379" y="5684"/>
                    <a:pt x="3497" y="5629"/>
                  </a:cubicBezTo>
                  <a:cubicBezTo>
                    <a:pt x="3497" y="5716"/>
                    <a:pt x="3508" y="5803"/>
                    <a:pt x="3530" y="5879"/>
                  </a:cubicBezTo>
                  <a:cubicBezTo>
                    <a:pt x="3617" y="6140"/>
                    <a:pt x="3790" y="6368"/>
                    <a:pt x="4029" y="6498"/>
                  </a:cubicBezTo>
                  <a:cubicBezTo>
                    <a:pt x="3997" y="6574"/>
                    <a:pt x="3986" y="6661"/>
                    <a:pt x="3997" y="6748"/>
                  </a:cubicBezTo>
                  <a:cubicBezTo>
                    <a:pt x="3997" y="6867"/>
                    <a:pt x="4018" y="6987"/>
                    <a:pt x="4051" y="7106"/>
                  </a:cubicBezTo>
                  <a:cubicBezTo>
                    <a:pt x="4116" y="7356"/>
                    <a:pt x="4246" y="7584"/>
                    <a:pt x="4431" y="7758"/>
                  </a:cubicBezTo>
                  <a:cubicBezTo>
                    <a:pt x="4616" y="7942"/>
                    <a:pt x="4844" y="8072"/>
                    <a:pt x="5093" y="8148"/>
                  </a:cubicBezTo>
                  <a:cubicBezTo>
                    <a:pt x="5224" y="8181"/>
                    <a:pt x="5365" y="8203"/>
                    <a:pt x="5495" y="8214"/>
                  </a:cubicBezTo>
                  <a:cubicBezTo>
                    <a:pt x="5615" y="8214"/>
                    <a:pt x="5723" y="8214"/>
                    <a:pt x="5832" y="8181"/>
                  </a:cubicBezTo>
                  <a:cubicBezTo>
                    <a:pt x="5929" y="8279"/>
                    <a:pt x="6038" y="8366"/>
                    <a:pt x="6168" y="8420"/>
                  </a:cubicBezTo>
                  <a:cubicBezTo>
                    <a:pt x="6298" y="8472"/>
                    <a:pt x="6431" y="8497"/>
                    <a:pt x="6567" y="8497"/>
                  </a:cubicBezTo>
                  <a:cubicBezTo>
                    <a:pt x="6658" y="8497"/>
                    <a:pt x="6750" y="8485"/>
                    <a:pt x="6842" y="8463"/>
                  </a:cubicBezTo>
                  <a:cubicBezTo>
                    <a:pt x="6950" y="8442"/>
                    <a:pt x="7048" y="8398"/>
                    <a:pt x="7146" y="8344"/>
                  </a:cubicBezTo>
                  <a:cubicBezTo>
                    <a:pt x="7243" y="8300"/>
                    <a:pt x="7319" y="8235"/>
                    <a:pt x="7374" y="8159"/>
                  </a:cubicBezTo>
                  <a:cubicBezTo>
                    <a:pt x="7461" y="8224"/>
                    <a:pt x="7569" y="8268"/>
                    <a:pt x="7678" y="8290"/>
                  </a:cubicBezTo>
                  <a:cubicBezTo>
                    <a:pt x="7714" y="8296"/>
                    <a:pt x="7750" y="8299"/>
                    <a:pt x="7785" y="8299"/>
                  </a:cubicBezTo>
                  <a:cubicBezTo>
                    <a:pt x="7933" y="8299"/>
                    <a:pt x="8077" y="8247"/>
                    <a:pt x="8199" y="8159"/>
                  </a:cubicBezTo>
                  <a:cubicBezTo>
                    <a:pt x="8340" y="8072"/>
                    <a:pt x="8427" y="7920"/>
                    <a:pt x="8449" y="7758"/>
                  </a:cubicBezTo>
                  <a:cubicBezTo>
                    <a:pt x="8503" y="7801"/>
                    <a:pt x="8568" y="7834"/>
                    <a:pt x="8633" y="7855"/>
                  </a:cubicBezTo>
                  <a:cubicBezTo>
                    <a:pt x="8736" y="7901"/>
                    <a:pt x="8846" y="7923"/>
                    <a:pt x="8956" y="7923"/>
                  </a:cubicBezTo>
                  <a:cubicBezTo>
                    <a:pt x="9079" y="7923"/>
                    <a:pt x="9203" y="7896"/>
                    <a:pt x="9317" y="7844"/>
                  </a:cubicBezTo>
                  <a:cubicBezTo>
                    <a:pt x="9513" y="7736"/>
                    <a:pt x="9676" y="7562"/>
                    <a:pt x="9741" y="7345"/>
                  </a:cubicBezTo>
                  <a:cubicBezTo>
                    <a:pt x="9806" y="7139"/>
                    <a:pt x="9795" y="6911"/>
                    <a:pt x="9708" y="6726"/>
                  </a:cubicBezTo>
                  <a:cubicBezTo>
                    <a:pt x="9806" y="6715"/>
                    <a:pt x="9904" y="6661"/>
                    <a:pt x="9991" y="6596"/>
                  </a:cubicBezTo>
                  <a:cubicBezTo>
                    <a:pt x="10101" y="6693"/>
                    <a:pt x="10266" y="6757"/>
                    <a:pt x="10426" y="6757"/>
                  </a:cubicBezTo>
                  <a:cubicBezTo>
                    <a:pt x="10550" y="6757"/>
                    <a:pt x="10671" y="6718"/>
                    <a:pt x="10762" y="6628"/>
                  </a:cubicBezTo>
                  <a:cubicBezTo>
                    <a:pt x="10877" y="6752"/>
                    <a:pt x="11036" y="6825"/>
                    <a:pt x="11200" y="6825"/>
                  </a:cubicBezTo>
                  <a:cubicBezTo>
                    <a:pt x="11253" y="6825"/>
                    <a:pt x="11306" y="6818"/>
                    <a:pt x="11359" y="6802"/>
                  </a:cubicBezTo>
                  <a:cubicBezTo>
                    <a:pt x="11359" y="6911"/>
                    <a:pt x="11391" y="7019"/>
                    <a:pt x="11435" y="7128"/>
                  </a:cubicBezTo>
                  <a:cubicBezTo>
                    <a:pt x="11592" y="7443"/>
                    <a:pt x="11905" y="7615"/>
                    <a:pt x="12227" y="7615"/>
                  </a:cubicBezTo>
                  <a:cubicBezTo>
                    <a:pt x="12415" y="7615"/>
                    <a:pt x="12606" y="7556"/>
                    <a:pt x="12771" y="7432"/>
                  </a:cubicBezTo>
                  <a:cubicBezTo>
                    <a:pt x="12988" y="7258"/>
                    <a:pt x="13096" y="6976"/>
                    <a:pt x="13042" y="6704"/>
                  </a:cubicBezTo>
                  <a:cubicBezTo>
                    <a:pt x="13118" y="6704"/>
                    <a:pt x="13183" y="6693"/>
                    <a:pt x="13259" y="6683"/>
                  </a:cubicBezTo>
                  <a:cubicBezTo>
                    <a:pt x="13509" y="6607"/>
                    <a:pt x="13715" y="6411"/>
                    <a:pt x="13791" y="6150"/>
                  </a:cubicBezTo>
                  <a:cubicBezTo>
                    <a:pt x="13856" y="5955"/>
                    <a:pt x="13824" y="5738"/>
                    <a:pt x="13726" y="5564"/>
                  </a:cubicBezTo>
                  <a:lnTo>
                    <a:pt x="13759" y="5553"/>
                  </a:lnTo>
                  <a:cubicBezTo>
                    <a:pt x="14063" y="5466"/>
                    <a:pt x="14269" y="5217"/>
                    <a:pt x="14302" y="4913"/>
                  </a:cubicBezTo>
                  <a:cubicBezTo>
                    <a:pt x="14356" y="4609"/>
                    <a:pt x="14280" y="4294"/>
                    <a:pt x="14095" y="4055"/>
                  </a:cubicBezTo>
                  <a:cubicBezTo>
                    <a:pt x="14063" y="4022"/>
                    <a:pt x="14019" y="3990"/>
                    <a:pt x="13987" y="3957"/>
                  </a:cubicBezTo>
                  <a:cubicBezTo>
                    <a:pt x="14160" y="3783"/>
                    <a:pt x="14204" y="3468"/>
                    <a:pt x="14182" y="3240"/>
                  </a:cubicBezTo>
                  <a:cubicBezTo>
                    <a:pt x="14160" y="2980"/>
                    <a:pt x="14041" y="2730"/>
                    <a:pt x="13856" y="2545"/>
                  </a:cubicBezTo>
                  <a:cubicBezTo>
                    <a:pt x="13658" y="2372"/>
                    <a:pt x="13406" y="2283"/>
                    <a:pt x="13153" y="2283"/>
                  </a:cubicBezTo>
                  <a:cubicBezTo>
                    <a:pt x="12977" y="2283"/>
                    <a:pt x="12801" y="2326"/>
                    <a:pt x="12640" y="2415"/>
                  </a:cubicBezTo>
                  <a:cubicBezTo>
                    <a:pt x="12618" y="2252"/>
                    <a:pt x="12445" y="2089"/>
                    <a:pt x="12325" y="2002"/>
                  </a:cubicBezTo>
                  <a:cubicBezTo>
                    <a:pt x="12217" y="1937"/>
                    <a:pt x="12108" y="1894"/>
                    <a:pt x="11989" y="1883"/>
                  </a:cubicBezTo>
                  <a:cubicBezTo>
                    <a:pt x="12021" y="1449"/>
                    <a:pt x="11630" y="1069"/>
                    <a:pt x="11250" y="917"/>
                  </a:cubicBezTo>
                  <a:cubicBezTo>
                    <a:pt x="11130" y="872"/>
                    <a:pt x="11002" y="850"/>
                    <a:pt x="10874" y="850"/>
                  </a:cubicBezTo>
                  <a:cubicBezTo>
                    <a:pt x="10782" y="850"/>
                    <a:pt x="10689" y="861"/>
                    <a:pt x="10599" y="884"/>
                  </a:cubicBezTo>
                  <a:cubicBezTo>
                    <a:pt x="10501" y="895"/>
                    <a:pt x="10403" y="927"/>
                    <a:pt x="10327" y="971"/>
                  </a:cubicBezTo>
                  <a:cubicBezTo>
                    <a:pt x="10273" y="841"/>
                    <a:pt x="10186" y="721"/>
                    <a:pt x="10067" y="634"/>
                  </a:cubicBezTo>
                  <a:cubicBezTo>
                    <a:pt x="9925" y="547"/>
                    <a:pt x="9763" y="482"/>
                    <a:pt x="9589" y="471"/>
                  </a:cubicBezTo>
                  <a:cubicBezTo>
                    <a:pt x="9544" y="467"/>
                    <a:pt x="9499" y="465"/>
                    <a:pt x="9455" y="465"/>
                  </a:cubicBezTo>
                  <a:cubicBezTo>
                    <a:pt x="9175" y="465"/>
                    <a:pt x="8902" y="552"/>
                    <a:pt x="8677" y="721"/>
                  </a:cubicBezTo>
                  <a:cubicBezTo>
                    <a:pt x="8340" y="1003"/>
                    <a:pt x="8166" y="1438"/>
                    <a:pt x="8232" y="1872"/>
                  </a:cubicBezTo>
                  <a:cubicBezTo>
                    <a:pt x="8192" y="1865"/>
                    <a:pt x="8151" y="1861"/>
                    <a:pt x="8109" y="1861"/>
                  </a:cubicBezTo>
                  <a:cubicBezTo>
                    <a:pt x="8026" y="1861"/>
                    <a:pt x="7942" y="1876"/>
                    <a:pt x="7862" y="1905"/>
                  </a:cubicBezTo>
                  <a:cubicBezTo>
                    <a:pt x="7721" y="1948"/>
                    <a:pt x="7591" y="2035"/>
                    <a:pt x="7482" y="2144"/>
                  </a:cubicBezTo>
                  <a:cubicBezTo>
                    <a:pt x="7461" y="2165"/>
                    <a:pt x="7439" y="2198"/>
                    <a:pt x="7417" y="2230"/>
                  </a:cubicBezTo>
                  <a:cubicBezTo>
                    <a:pt x="7308" y="2176"/>
                    <a:pt x="7191" y="2152"/>
                    <a:pt x="7073" y="2152"/>
                  </a:cubicBezTo>
                  <a:cubicBezTo>
                    <a:pt x="7050" y="2152"/>
                    <a:pt x="7027" y="2153"/>
                    <a:pt x="7004" y="2154"/>
                  </a:cubicBezTo>
                  <a:cubicBezTo>
                    <a:pt x="6907" y="2154"/>
                    <a:pt x="6809" y="2176"/>
                    <a:pt x="6711" y="2209"/>
                  </a:cubicBezTo>
                  <a:cubicBezTo>
                    <a:pt x="6744" y="1840"/>
                    <a:pt x="6429" y="1503"/>
                    <a:pt x="6103" y="1394"/>
                  </a:cubicBezTo>
                  <a:cubicBezTo>
                    <a:pt x="5968" y="1345"/>
                    <a:pt x="5828" y="1323"/>
                    <a:pt x="5687" y="1323"/>
                  </a:cubicBezTo>
                  <a:cubicBezTo>
                    <a:pt x="5612" y="1323"/>
                    <a:pt x="5537" y="1329"/>
                    <a:pt x="5463" y="1340"/>
                  </a:cubicBezTo>
                  <a:cubicBezTo>
                    <a:pt x="5332" y="1373"/>
                    <a:pt x="5072" y="1427"/>
                    <a:pt x="4985" y="1568"/>
                  </a:cubicBezTo>
                  <a:cubicBezTo>
                    <a:pt x="4930" y="1546"/>
                    <a:pt x="4876" y="1535"/>
                    <a:pt x="4822" y="1525"/>
                  </a:cubicBezTo>
                  <a:cubicBezTo>
                    <a:pt x="4768" y="1514"/>
                    <a:pt x="4724" y="1503"/>
                    <a:pt x="4670" y="1503"/>
                  </a:cubicBezTo>
                  <a:cubicBezTo>
                    <a:pt x="4844" y="1112"/>
                    <a:pt x="4594" y="678"/>
                    <a:pt x="4170" y="623"/>
                  </a:cubicBezTo>
                  <a:cubicBezTo>
                    <a:pt x="4150" y="620"/>
                    <a:pt x="4129" y="619"/>
                    <a:pt x="4107" y="619"/>
                  </a:cubicBezTo>
                  <a:cubicBezTo>
                    <a:pt x="4049" y="619"/>
                    <a:pt x="3987" y="629"/>
                    <a:pt x="3931" y="645"/>
                  </a:cubicBezTo>
                  <a:cubicBezTo>
                    <a:pt x="3845" y="298"/>
                    <a:pt x="3551" y="48"/>
                    <a:pt x="3204" y="4"/>
                  </a:cubicBezTo>
                  <a:cubicBezTo>
                    <a:pt x="3173" y="2"/>
                    <a:pt x="3142" y="0"/>
                    <a:pt x="3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8"/>
            <p:cNvSpPr/>
            <p:nvPr/>
          </p:nvSpPr>
          <p:spPr>
            <a:xfrm>
              <a:off x="384671" y="2427109"/>
              <a:ext cx="278366" cy="298273"/>
            </a:xfrm>
            <a:custGeom>
              <a:rect b="b" l="l" r="r" t="t"/>
              <a:pathLst>
                <a:path extrusionOk="0" h="2607" w="2433">
                  <a:moveTo>
                    <a:pt x="1036" y="115"/>
                  </a:moveTo>
                  <a:cubicBezTo>
                    <a:pt x="1163" y="115"/>
                    <a:pt x="1284" y="158"/>
                    <a:pt x="1380" y="264"/>
                  </a:cubicBezTo>
                  <a:cubicBezTo>
                    <a:pt x="1217" y="340"/>
                    <a:pt x="1141" y="525"/>
                    <a:pt x="1173" y="698"/>
                  </a:cubicBezTo>
                  <a:cubicBezTo>
                    <a:pt x="1179" y="709"/>
                    <a:pt x="1190" y="715"/>
                    <a:pt x="1200" y="715"/>
                  </a:cubicBezTo>
                  <a:cubicBezTo>
                    <a:pt x="1211" y="715"/>
                    <a:pt x="1222" y="709"/>
                    <a:pt x="1228" y="698"/>
                  </a:cubicBezTo>
                  <a:cubicBezTo>
                    <a:pt x="1253" y="422"/>
                    <a:pt x="1533" y="251"/>
                    <a:pt x="1796" y="251"/>
                  </a:cubicBezTo>
                  <a:cubicBezTo>
                    <a:pt x="1987" y="251"/>
                    <a:pt x="2169" y="341"/>
                    <a:pt x="2237" y="546"/>
                  </a:cubicBezTo>
                  <a:cubicBezTo>
                    <a:pt x="2335" y="807"/>
                    <a:pt x="2140" y="1154"/>
                    <a:pt x="1890" y="1274"/>
                  </a:cubicBezTo>
                  <a:lnTo>
                    <a:pt x="1857" y="1274"/>
                  </a:lnTo>
                  <a:cubicBezTo>
                    <a:pt x="1836" y="1274"/>
                    <a:pt x="1825" y="1285"/>
                    <a:pt x="1814" y="1296"/>
                  </a:cubicBezTo>
                  <a:cubicBezTo>
                    <a:pt x="1777" y="1311"/>
                    <a:pt x="1737" y="1318"/>
                    <a:pt x="1697" y="1318"/>
                  </a:cubicBezTo>
                  <a:cubicBezTo>
                    <a:pt x="1620" y="1318"/>
                    <a:pt x="1541" y="1291"/>
                    <a:pt x="1477" y="1241"/>
                  </a:cubicBezTo>
                  <a:cubicBezTo>
                    <a:pt x="1466" y="1241"/>
                    <a:pt x="1456" y="1241"/>
                    <a:pt x="1456" y="1252"/>
                  </a:cubicBezTo>
                  <a:cubicBezTo>
                    <a:pt x="1497" y="1376"/>
                    <a:pt x="1591" y="1421"/>
                    <a:pt x="1695" y="1421"/>
                  </a:cubicBezTo>
                  <a:cubicBezTo>
                    <a:pt x="1755" y="1421"/>
                    <a:pt x="1819" y="1406"/>
                    <a:pt x="1879" y="1382"/>
                  </a:cubicBezTo>
                  <a:cubicBezTo>
                    <a:pt x="2053" y="1535"/>
                    <a:pt x="2053" y="1817"/>
                    <a:pt x="1966" y="2012"/>
                  </a:cubicBezTo>
                  <a:cubicBezTo>
                    <a:pt x="1857" y="2229"/>
                    <a:pt x="1673" y="2403"/>
                    <a:pt x="1434" y="2479"/>
                  </a:cubicBezTo>
                  <a:cubicBezTo>
                    <a:pt x="1398" y="2486"/>
                    <a:pt x="1361" y="2489"/>
                    <a:pt x="1325" y="2489"/>
                  </a:cubicBezTo>
                  <a:cubicBezTo>
                    <a:pt x="1130" y="2489"/>
                    <a:pt x="934" y="2394"/>
                    <a:pt x="815" y="2229"/>
                  </a:cubicBezTo>
                  <a:cubicBezTo>
                    <a:pt x="685" y="2045"/>
                    <a:pt x="619" y="1773"/>
                    <a:pt x="771" y="1578"/>
                  </a:cubicBezTo>
                  <a:cubicBezTo>
                    <a:pt x="790" y="1569"/>
                    <a:pt x="777" y="1543"/>
                    <a:pt x="759" y="1543"/>
                  </a:cubicBezTo>
                  <a:cubicBezTo>
                    <a:pt x="756" y="1543"/>
                    <a:pt x="753" y="1544"/>
                    <a:pt x="750" y="1545"/>
                  </a:cubicBezTo>
                  <a:cubicBezTo>
                    <a:pt x="717" y="1567"/>
                    <a:pt x="685" y="1589"/>
                    <a:pt x="652" y="1621"/>
                  </a:cubicBezTo>
                  <a:cubicBezTo>
                    <a:pt x="283" y="1404"/>
                    <a:pt x="142" y="937"/>
                    <a:pt x="337" y="546"/>
                  </a:cubicBezTo>
                  <a:cubicBezTo>
                    <a:pt x="456" y="323"/>
                    <a:pt x="759" y="115"/>
                    <a:pt x="1036" y="115"/>
                  </a:cubicBezTo>
                  <a:close/>
                  <a:moveTo>
                    <a:pt x="1045" y="0"/>
                  </a:moveTo>
                  <a:cubicBezTo>
                    <a:pt x="976" y="0"/>
                    <a:pt x="907" y="9"/>
                    <a:pt x="847" y="25"/>
                  </a:cubicBezTo>
                  <a:cubicBezTo>
                    <a:pt x="598" y="79"/>
                    <a:pt x="391" y="231"/>
                    <a:pt x="250" y="449"/>
                  </a:cubicBezTo>
                  <a:cubicBezTo>
                    <a:pt x="0" y="894"/>
                    <a:pt x="153" y="1469"/>
                    <a:pt x="598" y="1730"/>
                  </a:cubicBezTo>
                  <a:cubicBezTo>
                    <a:pt x="576" y="1904"/>
                    <a:pt x="609" y="2077"/>
                    <a:pt x="706" y="2229"/>
                  </a:cubicBezTo>
                  <a:cubicBezTo>
                    <a:pt x="831" y="2468"/>
                    <a:pt x="1081" y="2606"/>
                    <a:pt x="1347" y="2606"/>
                  </a:cubicBezTo>
                  <a:cubicBezTo>
                    <a:pt x="1383" y="2606"/>
                    <a:pt x="1419" y="2604"/>
                    <a:pt x="1456" y="2599"/>
                  </a:cubicBezTo>
                  <a:cubicBezTo>
                    <a:pt x="1760" y="2512"/>
                    <a:pt x="2009" y="2273"/>
                    <a:pt x="2107" y="1969"/>
                  </a:cubicBezTo>
                  <a:cubicBezTo>
                    <a:pt x="2161" y="1828"/>
                    <a:pt x="2161" y="1676"/>
                    <a:pt x="2107" y="1535"/>
                  </a:cubicBezTo>
                  <a:cubicBezTo>
                    <a:pt x="2085" y="1459"/>
                    <a:pt x="2053" y="1382"/>
                    <a:pt x="1999" y="1328"/>
                  </a:cubicBezTo>
                  <a:cubicBezTo>
                    <a:pt x="2292" y="1154"/>
                    <a:pt x="2433" y="796"/>
                    <a:pt x="2335" y="470"/>
                  </a:cubicBezTo>
                  <a:cubicBezTo>
                    <a:pt x="2242" y="256"/>
                    <a:pt x="2022" y="122"/>
                    <a:pt x="1790" y="122"/>
                  </a:cubicBezTo>
                  <a:cubicBezTo>
                    <a:pt x="1751" y="122"/>
                    <a:pt x="1712" y="126"/>
                    <a:pt x="1673" y="134"/>
                  </a:cubicBezTo>
                  <a:cubicBezTo>
                    <a:pt x="1597" y="155"/>
                    <a:pt x="1532" y="177"/>
                    <a:pt x="1477" y="210"/>
                  </a:cubicBezTo>
                  <a:cubicBezTo>
                    <a:pt x="1393" y="56"/>
                    <a:pt x="1215" y="0"/>
                    <a:pt x="10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8"/>
            <p:cNvSpPr/>
            <p:nvPr/>
          </p:nvSpPr>
          <p:spPr>
            <a:xfrm>
              <a:off x="649307" y="3045735"/>
              <a:ext cx="357882" cy="347128"/>
            </a:xfrm>
            <a:custGeom>
              <a:rect b="b" l="l" r="r" t="t"/>
              <a:pathLst>
                <a:path extrusionOk="0" h="3034" w="3128">
                  <a:moveTo>
                    <a:pt x="976" y="118"/>
                  </a:moveTo>
                  <a:cubicBezTo>
                    <a:pt x="1136" y="118"/>
                    <a:pt x="1294" y="179"/>
                    <a:pt x="1412" y="297"/>
                  </a:cubicBezTo>
                  <a:cubicBezTo>
                    <a:pt x="1271" y="352"/>
                    <a:pt x="1173" y="482"/>
                    <a:pt x="1141" y="623"/>
                  </a:cubicBezTo>
                  <a:cubicBezTo>
                    <a:pt x="1141" y="631"/>
                    <a:pt x="1146" y="638"/>
                    <a:pt x="1153" y="638"/>
                  </a:cubicBezTo>
                  <a:cubicBezTo>
                    <a:pt x="1156" y="638"/>
                    <a:pt x="1159" y="637"/>
                    <a:pt x="1162" y="634"/>
                  </a:cubicBezTo>
                  <a:cubicBezTo>
                    <a:pt x="1281" y="426"/>
                    <a:pt x="1477" y="335"/>
                    <a:pt x="1681" y="335"/>
                  </a:cubicBezTo>
                  <a:cubicBezTo>
                    <a:pt x="1944" y="335"/>
                    <a:pt x="2217" y="487"/>
                    <a:pt x="2346" y="732"/>
                  </a:cubicBezTo>
                  <a:cubicBezTo>
                    <a:pt x="2129" y="764"/>
                    <a:pt x="1912" y="895"/>
                    <a:pt x="1879" y="1123"/>
                  </a:cubicBezTo>
                  <a:cubicBezTo>
                    <a:pt x="1879" y="1138"/>
                    <a:pt x="1896" y="1149"/>
                    <a:pt x="1910" y="1149"/>
                  </a:cubicBezTo>
                  <a:cubicBezTo>
                    <a:pt x="1915" y="1149"/>
                    <a:pt x="1920" y="1147"/>
                    <a:pt x="1922" y="1144"/>
                  </a:cubicBezTo>
                  <a:cubicBezTo>
                    <a:pt x="2059" y="997"/>
                    <a:pt x="2195" y="851"/>
                    <a:pt x="2410" y="851"/>
                  </a:cubicBezTo>
                  <a:cubicBezTo>
                    <a:pt x="2417" y="851"/>
                    <a:pt x="2425" y="851"/>
                    <a:pt x="2433" y="851"/>
                  </a:cubicBezTo>
                  <a:cubicBezTo>
                    <a:pt x="2672" y="873"/>
                    <a:pt x="2867" y="1036"/>
                    <a:pt x="2943" y="1264"/>
                  </a:cubicBezTo>
                  <a:cubicBezTo>
                    <a:pt x="3019" y="1459"/>
                    <a:pt x="2997" y="1676"/>
                    <a:pt x="2911" y="1872"/>
                  </a:cubicBezTo>
                  <a:cubicBezTo>
                    <a:pt x="2824" y="2013"/>
                    <a:pt x="2693" y="2143"/>
                    <a:pt x="2541" y="2219"/>
                  </a:cubicBezTo>
                  <a:cubicBezTo>
                    <a:pt x="2476" y="2111"/>
                    <a:pt x="2368" y="2024"/>
                    <a:pt x="2248" y="1991"/>
                  </a:cubicBezTo>
                  <a:cubicBezTo>
                    <a:pt x="2244" y="1990"/>
                    <a:pt x="2239" y="1989"/>
                    <a:pt x="2236" y="1989"/>
                  </a:cubicBezTo>
                  <a:cubicBezTo>
                    <a:pt x="2210" y="1989"/>
                    <a:pt x="2197" y="2016"/>
                    <a:pt x="2216" y="2035"/>
                  </a:cubicBezTo>
                  <a:cubicBezTo>
                    <a:pt x="2281" y="2089"/>
                    <a:pt x="2346" y="2154"/>
                    <a:pt x="2411" y="2219"/>
                  </a:cubicBezTo>
                  <a:cubicBezTo>
                    <a:pt x="2487" y="2328"/>
                    <a:pt x="2487" y="2469"/>
                    <a:pt x="2422" y="2578"/>
                  </a:cubicBezTo>
                  <a:cubicBezTo>
                    <a:pt x="2335" y="2741"/>
                    <a:pt x="2183" y="2871"/>
                    <a:pt x="1998" y="2914"/>
                  </a:cubicBezTo>
                  <a:cubicBezTo>
                    <a:pt x="1960" y="2923"/>
                    <a:pt x="1922" y="2928"/>
                    <a:pt x="1883" y="2928"/>
                  </a:cubicBezTo>
                  <a:cubicBezTo>
                    <a:pt x="1735" y="2928"/>
                    <a:pt x="1589" y="2863"/>
                    <a:pt x="1477" y="2751"/>
                  </a:cubicBezTo>
                  <a:cubicBezTo>
                    <a:pt x="1358" y="2578"/>
                    <a:pt x="1336" y="2350"/>
                    <a:pt x="1434" y="2154"/>
                  </a:cubicBezTo>
                  <a:cubicBezTo>
                    <a:pt x="1443" y="2145"/>
                    <a:pt x="1430" y="2129"/>
                    <a:pt x="1419" y="2129"/>
                  </a:cubicBezTo>
                  <a:cubicBezTo>
                    <a:pt x="1417" y="2129"/>
                    <a:pt x="1414" y="2130"/>
                    <a:pt x="1412" y="2132"/>
                  </a:cubicBezTo>
                  <a:cubicBezTo>
                    <a:pt x="1282" y="2263"/>
                    <a:pt x="1238" y="2469"/>
                    <a:pt x="1303" y="2643"/>
                  </a:cubicBezTo>
                  <a:cubicBezTo>
                    <a:pt x="1227" y="2665"/>
                    <a:pt x="1141" y="2686"/>
                    <a:pt x="1065" y="2708"/>
                  </a:cubicBezTo>
                  <a:cubicBezTo>
                    <a:pt x="967" y="2708"/>
                    <a:pt x="880" y="2697"/>
                    <a:pt x="804" y="2654"/>
                  </a:cubicBezTo>
                  <a:cubicBezTo>
                    <a:pt x="652" y="2567"/>
                    <a:pt x="543" y="2415"/>
                    <a:pt x="532" y="2241"/>
                  </a:cubicBezTo>
                  <a:cubicBezTo>
                    <a:pt x="478" y="1926"/>
                    <a:pt x="619" y="1611"/>
                    <a:pt x="891" y="1448"/>
                  </a:cubicBezTo>
                  <a:cubicBezTo>
                    <a:pt x="908" y="1440"/>
                    <a:pt x="898" y="1424"/>
                    <a:pt x="887" y="1424"/>
                  </a:cubicBezTo>
                  <a:cubicBezTo>
                    <a:pt x="885" y="1424"/>
                    <a:pt x="882" y="1425"/>
                    <a:pt x="880" y="1427"/>
                  </a:cubicBezTo>
                  <a:cubicBezTo>
                    <a:pt x="750" y="1448"/>
                    <a:pt x="641" y="1513"/>
                    <a:pt x="565" y="1622"/>
                  </a:cubicBezTo>
                  <a:cubicBezTo>
                    <a:pt x="500" y="1589"/>
                    <a:pt x="435" y="1546"/>
                    <a:pt x="380" y="1503"/>
                  </a:cubicBezTo>
                  <a:cubicBezTo>
                    <a:pt x="304" y="1437"/>
                    <a:pt x="239" y="1340"/>
                    <a:pt x="196" y="1242"/>
                  </a:cubicBezTo>
                  <a:cubicBezTo>
                    <a:pt x="120" y="1025"/>
                    <a:pt x="142" y="775"/>
                    <a:pt x="272" y="569"/>
                  </a:cubicBezTo>
                  <a:cubicBezTo>
                    <a:pt x="380" y="373"/>
                    <a:pt x="565" y="210"/>
                    <a:pt x="793" y="145"/>
                  </a:cubicBezTo>
                  <a:cubicBezTo>
                    <a:pt x="853" y="127"/>
                    <a:pt x="915" y="118"/>
                    <a:pt x="976" y="118"/>
                  </a:cubicBezTo>
                  <a:close/>
                  <a:moveTo>
                    <a:pt x="986" y="0"/>
                  </a:moveTo>
                  <a:cubicBezTo>
                    <a:pt x="940" y="0"/>
                    <a:pt x="894" y="5"/>
                    <a:pt x="847" y="15"/>
                  </a:cubicBezTo>
                  <a:cubicBezTo>
                    <a:pt x="565" y="69"/>
                    <a:pt x="326" y="254"/>
                    <a:pt x="185" y="504"/>
                  </a:cubicBezTo>
                  <a:cubicBezTo>
                    <a:pt x="33" y="743"/>
                    <a:pt x="0" y="1036"/>
                    <a:pt x="98" y="1296"/>
                  </a:cubicBezTo>
                  <a:cubicBezTo>
                    <a:pt x="152" y="1448"/>
                    <a:pt x="326" y="1687"/>
                    <a:pt x="522" y="1698"/>
                  </a:cubicBezTo>
                  <a:cubicBezTo>
                    <a:pt x="424" y="1894"/>
                    <a:pt x="391" y="2122"/>
                    <a:pt x="435" y="2339"/>
                  </a:cubicBezTo>
                  <a:cubicBezTo>
                    <a:pt x="478" y="2523"/>
                    <a:pt x="609" y="2686"/>
                    <a:pt x="793" y="2773"/>
                  </a:cubicBezTo>
                  <a:cubicBezTo>
                    <a:pt x="863" y="2803"/>
                    <a:pt x="958" y="2824"/>
                    <a:pt x="1053" y="2824"/>
                  </a:cubicBezTo>
                  <a:cubicBezTo>
                    <a:pt x="1165" y="2824"/>
                    <a:pt x="1276" y="2795"/>
                    <a:pt x="1347" y="2719"/>
                  </a:cubicBezTo>
                  <a:cubicBezTo>
                    <a:pt x="1358" y="2741"/>
                    <a:pt x="1369" y="2762"/>
                    <a:pt x="1390" y="2784"/>
                  </a:cubicBezTo>
                  <a:cubicBezTo>
                    <a:pt x="1517" y="2946"/>
                    <a:pt x="1703" y="3034"/>
                    <a:pt x="1899" y="3034"/>
                  </a:cubicBezTo>
                  <a:cubicBezTo>
                    <a:pt x="1939" y="3034"/>
                    <a:pt x="1980" y="3030"/>
                    <a:pt x="2020" y="3023"/>
                  </a:cubicBezTo>
                  <a:cubicBezTo>
                    <a:pt x="2270" y="2969"/>
                    <a:pt x="2465" y="2795"/>
                    <a:pt x="2552" y="2556"/>
                  </a:cubicBezTo>
                  <a:cubicBezTo>
                    <a:pt x="2585" y="2480"/>
                    <a:pt x="2596" y="2393"/>
                    <a:pt x="2574" y="2306"/>
                  </a:cubicBezTo>
                  <a:cubicBezTo>
                    <a:pt x="2769" y="2241"/>
                    <a:pt x="2932" y="2089"/>
                    <a:pt x="3019" y="1904"/>
                  </a:cubicBezTo>
                  <a:cubicBezTo>
                    <a:pt x="3128" y="1655"/>
                    <a:pt x="3128" y="1372"/>
                    <a:pt x="3008" y="1133"/>
                  </a:cubicBezTo>
                  <a:cubicBezTo>
                    <a:pt x="2911" y="916"/>
                    <a:pt x="2704" y="764"/>
                    <a:pt x="2465" y="732"/>
                  </a:cubicBezTo>
                  <a:cubicBezTo>
                    <a:pt x="2465" y="732"/>
                    <a:pt x="2465" y="721"/>
                    <a:pt x="2465" y="721"/>
                  </a:cubicBezTo>
                  <a:cubicBezTo>
                    <a:pt x="2346" y="438"/>
                    <a:pt x="2085" y="254"/>
                    <a:pt x="1781" y="221"/>
                  </a:cubicBezTo>
                  <a:cubicBezTo>
                    <a:pt x="1694" y="221"/>
                    <a:pt x="1608" y="232"/>
                    <a:pt x="1532" y="254"/>
                  </a:cubicBezTo>
                  <a:cubicBezTo>
                    <a:pt x="1390" y="94"/>
                    <a:pt x="1190" y="0"/>
                    <a:pt x="9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8"/>
            <p:cNvSpPr/>
            <p:nvPr/>
          </p:nvSpPr>
          <p:spPr>
            <a:xfrm>
              <a:off x="1069201" y="3438741"/>
              <a:ext cx="226194" cy="202510"/>
            </a:xfrm>
            <a:custGeom>
              <a:rect b="b" l="l" r="r" t="t"/>
              <a:pathLst>
                <a:path extrusionOk="0" h="1770" w="1977">
                  <a:moveTo>
                    <a:pt x="1264" y="109"/>
                  </a:moveTo>
                  <a:cubicBezTo>
                    <a:pt x="1355" y="109"/>
                    <a:pt x="1442" y="135"/>
                    <a:pt x="1521" y="185"/>
                  </a:cubicBezTo>
                  <a:cubicBezTo>
                    <a:pt x="1771" y="359"/>
                    <a:pt x="1847" y="685"/>
                    <a:pt x="1716" y="956"/>
                  </a:cubicBezTo>
                  <a:lnTo>
                    <a:pt x="1706" y="956"/>
                  </a:lnTo>
                  <a:cubicBezTo>
                    <a:pt x="1651" y="902"/>
                    <a:pt x="1597" y="858"/>
                    <a:pt x="1532" y="826"/>
                  </a:cubicBezTo>
                  <a:cubicBezTo>
                    <a:pt x="1527" y="824"/>
                    <a:pt x="1523" y="824"/>
                    <a:pt x="1519" y="824"/>
                  </a:cubicBezTo>
                  <a:cubicBezTo>
                    <a:pt x="1492" y="824"/>
                    <a:pt x="1471" y="852"/>
                    <a:pt x="1499" y="880"/>
                  </a:cubicBezTo>
                  <a:cubicBezTo>
                    <a:pt x="1619" y="999"/>
                    <a:pt x="1749" y="1152"/>
                    <a:pt x="1684" y="1325"/>
                  </a:cubicBezTo>
                  <a:cubicBezTo>
                    <a:pt x="1619" y="1477"/>
                    <a:pt x="1488" y="1597"/>
                    <a:pt x="1325" y="1640"/>
                  </a:cubicBezTo>
                  <a:cubicBezTo>
                    <a:pt x="1286" y="1651"/>
                    <a:pt x="1247" y="1657"/>
                    <a:pt x="1208" y="1657"/>
                  </a:cubicBezTo>
                  <a:cubicBezTo>
                    <a:pt x="1098" y="1657"/>
                    <a:pt x="993" y="1612"/>
                    <a:pt x="913" y="1532"/>
                  </a:cubicBezTo>
                  <a:cubicBezTo>
                    <a:pt x="826" y="1412"/>
                    <a:pt x="783" y="1271"/>
                    <a:pt x="815" y="1119"/>
                  </a:cubicBezTo>
                  <a:cubicBezTo>
                    <a:pt x="815" y="1106"/>
                    <a:pt x="804" y="1101"/>
                    <a:pt x="792" y="1101"/>
                  </a:cubicBezTo>
                  <a:cubicBezTo>
                    <a:pt x="784" y="1101"/>
                    <a:pt x="776" y="1104"/>
                    <a:pt x="772" y="1108"/>
                  </a:cubicBezTo>
                  <a:cubicBezTo>
                    <a:pt x="707" y="1228"/>
                    <a:pt x="707" y="1358"/>
                    <a:pt x="772" y="1477"/>
                  </a:cubicBezTo>
                  <a:cubicBezTo>
                    <a:pt x="740" y="1483"/>
                    <a:pt x="710" y="1485"/>
                    <a:pt x="679" y="1485"/>
                  </a:cubicBezTo>
                  <a:cubicBezTo>
                    <a:pt x="343" y="1485"/>
                    <a:pt x="86" y="1165"/>
                    <a:pt x="185" y="837"/>
                  </a:cubicBezTo>
                  <a:cubicBezTo>
                    <a:pt x="254" y="583"/>
                    <a:pt x="504" y="403"/>
                    <a:pt x="745" y="403"/>
                  </a:cubicBezTo>
                  <a:cubicBezTo>
                    <a:pt x="886" y="403"/>
                    <a:pt x="1023" y="464"/>
                    <a:pt x="1119" y="609"/>
                  </a:cubicBezTo>
                  <a:cubicBezTo>
                    <a:pt x="1122" y="612"/>
                    <a:pt x="1126" y="613"/>
                    <a:pt x="1131" y="613"/>
                  </a:cubicBezTo>
                  <a:cubicBezTo>
                    <a:pt x="1141" y="613"/>
                    <a:pt x="1152" y="605"/>
                    <a:pt x="1152" y="598"/>
                  </a:cubicBezTo>
                  <a:cubicBezTo>
                    <a:pt x="1108" y="467"/>
                    <a:pt x="1011" y="370"/>
                    <a:pt x="880" y="326"/>
                  </a:cubicBezTo>
                  <a:cubicBezTo>
                    <a:pt x="935" y="239"/>
                    <a:pt x="1021" y="174"/>
                    <a:pt x="1119" y="131"/>
                  </a:cubicBezTo>
                  <a:cubicBezTo>
                    <a:pt x="1168" y="116"/>
                    <a:pt x="1216" y="109"/>
                    <a:pt x="1264" y="109"/>
                  </a:cubicBezTo>
                  <a:close/>
                  <a:moveTo>
                    <a:pt x="1269" y="1"/>
                  </a:moveTo>
                  <a:cubicBezTo>
                    <a:pt x="1205" y="1"/>
                    <a:pt x="1139" y="12"/>
                    <a:pt x="1076" y="33"/>
                  </a:cubicBezTo>
                  <a:cubicBezTo>
                    <a:pt x="935" y="66"/>
                    <a:pt x="826" y="163"/>
                    <a:pt x="772" y="305"/>
                  </a:cubicBezTo>
                  <a:cubicBezTo>
                    <a:pt x="745" y="299"/>
                    <a:pt x="717" y="296"/>
                    <a:pt x="690" y="296"/>
                  </a:cubicBezTo>
                  <a:cubicBezTo>
                    <a:pt x="663" y="296"/>
                    <a:pt x="636" y="299"/>
                    <a:pt x="609" y="305"/>
                  </a:cubicBezTo>
                  <a:cubicBezTo>
                    <a:pt x="359" y="348"/>
                    <a:pt x="164" y="522"/>
                    <a:pt x="88" y="750"/>
                  </a:cubicBezTo>
                  <a:cubicBezTo>
                    <a:pt x="1" y="967"/>
                    <a:pt x="44" y="1217"/>
                    <a:pt x="207" y="1390"/>
                  </a:cubicBezTo>
                  <a:cubicBezTo>
                    <a:pt x="316" y="1524"/>
                    <a:pt x="482" y="1594"/>
                    <a:pt x="653" y="1594"/>
                  </a:cubicBezTo>
                  <a:cubicBezTo>
                    <a:pt x="703" y="1594"/>
                    <a:pt x="754" y="1587"/>
                    <a:pt x="804" y="1575"/>
                  </a:cubicBezTo>
                  <a:lnTo>
                    <a:pt x="815" y="1575"/>
                  </a:lnTo>
                  <a:cubicBezTo>
                    <a:pt x="826" y="1586"/>
                    <a:pt x="837" y="1597"/>
                    <a:pt x="848" y="1608"/>
                  </a:cubicBezTo>
                  <a:cubicBezTo>
                    <a:pt x="945" y="1713"/>
                    <a:pt x="1077" y="1769"/>
                    <a:pt x="1220" y="1769"/>
                  </a:cubicBezTo>
                  <a:cubicBezTo>
                    <a:pt x="1269" y="1769"/>
                    <a:pt x="1319" y="1763"/>
                    <a:pt x="1369" y="1749"/>
                  </a:cubicBezTo>
                  <a:cubicBezTo>
                    <a:pt x="1564" y="1694"/>
                    <a:pt x="1727" y="1542"/>
                    <a:pt x="1792" y="1336"/>
                  </a:cubicBezTo>
                  <a:cubicBezTo>
                    <a:pt x="1825" y="1249"/>
                    <a:pt x="1814" y="1152"/>
                    <a:pt x="1771" y="1065"/>
                  </a:cubicBezTo>
                  <a:cubicBezTo>
                    <a:pt x="1977" y="739"/>
                    <a:pt x="1879" y="294"/>
                    <a:pt x="1554" y="87"/>
                  </a:cubicBezTo>
                  <a:cubicBezTo>
                    <a:pt x="1468" y="28"/>
                    <a:pt x="1370" y="1"/>
                    <a:pt x="12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8"/>
            <p:cNvSpPr/>
            <p:nvPr/>
          </p:nvSpPr>
          <p:spPr>
            <a:xfrm>
              <a:off x="1673071" y="3271470"/>
              <a:ext cx="290837" cy="294155"/>
            </a:xfrm>
            <a:custGeom>
              <a:rect b="b" l="l" r="r" t="t"/>
              <a:pathLst>
                <a:path extrusionOk="0" h="2571" w="2542">
                  <a:moveTo>
                    <a:pt x="1408" y="106"/>
                  </a:moveTo>
                  <a:cubicBezTo>
                    <a:pt x="1660" y="106"/>
                    <a:pt x="1863" y="332"/>
                    <a:pt x="1824" y="594"/>
                  </a:cubicBezTo>
                  <a:cubicBezTo>
                    <a:pt x="1716" y="637"/>
                    <a:pt x="1629" y="724"/>
                    <a:pt x="1618" y="844"/>
                  </a:cubicBezTo>
                  <a:cubicBezTo>
                    <a:pt x="1618" y="856"/>
                    <a:pt x="1622" y="862"/>
                    <a:pt x="1629" y="862"/>
                  </a:cubicBezTo>
                  <a:cubicBezTo>
                    <a:pt x="1634" y="862"/>
                    <a:pt x="1642" y="859"/>
                    <a:pt x="1651" y="854"/>
                  </a:cubicBezTo>
                  <a:cubicBezTo>
                    <a:pt x="1759" y="768"/>
                    <a:pt x="1846" y="659"/>
                    <a:pt x="2009" y="659"/>
                  </a:cubicBezTo>
                  <a:cubicBezTo>
                    <a:pt x="2172" y="670"/>
                    <a:pt x="2302" y="778"/>
                    <a:pt x="2367" y="930"/>
                  </a:cubicBezTo>
                  <a:cubicBezTo>
                    <a:pt x="2422" y="1072"/>
                    <a:pt x="2400" y="1234"/>
                    <a:pt x="2324" y="1365"/>
                  </a:cubicBezTo>
                  <a:cubicBezTo>
                    <a:pt x="2291" y="1430"/>
                    <a:pt x="2248" y="1473"/>
                    <a:pt x="2194" y="1517"/>
                  </a:cubicBezTo>
                  <a:cubicBezTo>
                    <a:pt x="2150" y="1539"/>
                    <a:pt x="2107" y="1549"/>
                    <a:pt x="2074" y="1582"/>
                  </a:cubicBezTo>
                  <a:cubicBezTo>
                    <a:pt x="2020" y="1528"/>
                    <a:pt x="1955" y="1484"/>
                    <a:pt x="1879" y="1473"/>
                  </a:cubicBezTo>
                  <a:cubicBezTo>
                    <a:pt x="1875" y="1472"/>
                    <a:pt x="1872" y="1472"/>
                    <a:pt x="1869" y="1472"/>
                  </a:cubicBezTo>
                  <a:cubicBezTo>
                    <a:pt x="1844" y="1472"/>
                    <a:pt x="1838" y="1507"/>
                    <a:pt x="1857" y="1517"/>
                  </a:cubicBezTo>
                  <a:cubicBezTo>
                    <a:pt x="2237" y="1680"/>
                    <a:pt x="2150" y="2244"/>
                    <a:pt x="1737" y="2299"/>
                  </a:cubicBezTo>
                  <a:cubicBezTo>
                    <a:pt x="1716" y="2302"/>
                    <a:pt x="1694" y="2304"/>
                    <a:pt x="1673" y="2304"/>
                  </a:cubicBezTo>
                  <a:cubicBezTo>
                    <a:pt x="1503" y="2304"/>
                    <a:pt x="1351" y="2191"/>
                    <a:pt x="1303" y="2027"/>
                  </a:cubicBezTo>
                  <a:cubicBezTo>
                    <a:pt x="1249" y="1864"/>
                    <a:pt x="1249" y="1691"/>
                    <a:pt x="1325" y="1539"/>
                  </a:cubicBezTo>
                  <a:cubicBezTo>
                    <a:pt x="1325" y="1523"/>
                    <a:pt x="1307" y="1513"/>
                    <a:pt x="1294" y="1513"/>
                  </a:cubicBezTo>
                  <a:cubicBezTo>
                    <a:pt x="1289" y="1513"/>
                    <a:pt x="1284" y="1514"/>
                    <a:pt x="1281" y="1517"/>
                  </a:cubicBezTo>
                  <a:cubicBezTo>
                    <a:pt x="1151" y="1701"/>
                    <a:pt x="1140" y="1940"/>
                    <a:pt x="1249" y="2136"/>
                  </a:cubicBezTo>
                  <a:cubicBezTo>
                    <a:pt x="1271" y="2190"/>
                    <a:pt x="1314" y="2244"/>
                    <a:pt x="1357" y="2288"/>
                  </a:cubicBezTo>
                  <a:cubicBezTo>
                    <a:pt x="1336" y="2309"/>
                    <a:pt x="1314" y="2342"/>
                    <a:pt x="1292" y="2364"/>
                  </a:cubicBezTo>
                  <a:cubicBezTo>
                    <a:pt x="1238" y="2407"/>
                    <a:pt x="1173" y="2440"/>
                    <a:pt x="1108" y="2461"/>
                  </a:cubicBezTo>
                  <a:cubicBezTo>
                    <a:pt x="1076" y="2467"/>
                    <a:pt x="1044" y="2469"/>
                    <a:pt x="1013" y="2469"/>
                  </a:cubicBezTo>
                  <a:cubicBezTo>
                    <a:pt x="915" y="2469"/>
                    <a:pt x="821" y="2443"/>
                    <a:pt x="738" y="2385"/>
                  </a:cubicBezTo>
                  <a:cubicBezTo>
                    <a:pt x="630" y="2309"/>
                    <a:pt x="565" y="2190"/>
                    <a:pt x="543" y="2060"/>
                  </a:cubicBezTo>
                  <a:cubicBezTo>
                    <a:pt x="532" y="1995"/>
                    <a:pt x="532" y="1919"/>
                    <a:pt x="554" y="1853"/>
                  </a:cubicBezTo>
                  <a:cubicBezTo>
                    <a:pt x="554" y="1821"/>
                    <a:pt x="565" y="1788"/>
                    <a:pt x="565" y="1767"/>
                  </a:cubicBezTo>
                  <a:cubicBezTo>
                    <a:pt x="590" y="1770"/>
                    <a:pt x="616" y="1771"/>
                    <a:pt x="641" y="1771"/>
                  </a:cubicBezTo>
                  <a:cubicBezTo>
                    <a:pt x="702" y="1771"/>
                    <a:pt x="764" y="1763"/>
                    <a:pt x="825" y="1756"/>
                  </a:cubicBezTo>
                  <a:cubicBezTo>
                    <a:pt x="847" y="1745"/>
                    <a:pt x="847" y="1712"/>
                    <a:pt x="825" y="1701"/>
                  </a:cubicBezTo>
                  <a:cubicBezTo>
                    <a:pt x="652" y="1701"/>
                    <a:pt x="489" y="1658"/>
                    <a:pt x="348" y="1582"/>
                  </a:cubicBezTo>
                  <a:cubicBezTo>
                    <a:pt x="196" y="1462"/>
                    <a:pt x="120" y="1278"/>
                    <a:pt x="152" y="1104"/>
                  </a:cubicBezTo>
                  <a:cubicBezTo>
                    <a:pt x="185" y="920"/>
                    <a:pt x="293" y="768"/>
                    <a:pt x="445" y="670"/>
                  </a:cubicBezTo>
                  <a:cubicBezTo>
                    <a:pt x="521" y="626"/>
                    <a:pt x="608" y="605"/>
                    <a:pt x="695" y="594"/>
                  </a:cubicBezTo>
                  <a:cubicBezTo>
                    <a:pt x="771" y="605"/>
                    <a:pt x="836" y="616"/>
                    <a:pt x="912" y="648"/>
                  </a:cubicBezTo>
                  <a:cubicBezTo>
                    <a:pt x="923" y="692"/>
                    <a:pt x="945" y="735"/>
                    <a:pt x="967" y="768"/>
                  </a:cubicBezTo>
                  <a:cubicBezTo>
                    <a:pt x="971" y="772"/>
                    <a:pt x="977" y="775"/>
                    <a:pt x="983" y="775"/>
                  </a:cubicBezTo>
                  <a:cubicBezTo>
                    <a:pt x="992" y="775"/>
                    <a:pt x="999" y="769"/>
                    <a:pt x="999" y="757"/>
                  </a:cubicBezTo>
                  <a:cubicBezTo>
                    <a:pt x="977" y="713"/>
                    <a:pt x="977" y="681"/>
                    <a:pt x="967" y="637"/>
                  </a:cubicBezTo>
                  <a:lnTo>
                    <a:pt x="967" y="626"/>
                  </a:lnTo>
                  <a:cubicBezTo>
                    <a:pt x="945" y="398"/>
                    <a:pt x="1086" y="170"/>
                    <a:pt x="1314" y="116"/>
                  </a:cubicBezTo>
                  <a:cubicBezTo>
                    <a:pt x="1346" y="109"/>
                    <a:pt x="1377" y="106"/>
                    <a:pt x="1408" y="106"/>
                  </a:cubicBezTo>
                  <a:close/>
                  <a:moveTo>
                    <a:pt x="1422" y="0"/>
                  </a:moveTo>
                  <a:cubicBezTo>
                    <a:pt x="1394" y="0"/>
                    <a:pt x="1365" y="3"/>
                    <a:pt x="1336" y="7"/>
                  </a:cubicBezTo>
                  <a:cubicBezTo>
                    <a:pt x="1075" y="51"/>
                    <a:pt x="891" y="279"/>
                    <a:pt x="901" y="539"/>
                  </a:cubicBezTo>
                  <a:cubicBezTo>
                    <a:pt x="831" y="501"/>
                    <a:pt x="752" y="482"/>
                    <a:pt x="673" y="482"/>
                  </a:cubicBezTo>
                  <a:cubicBezTo>
                    <a:pt x="595" y="482"/>
                    <a:pt x="516" y="501"/>
                    <a:pt x="445" y="539"/>
                  </a:cubicBezTo>
                  <a:cubicBezTo>
                    <a:pt x="250" y="637"/>
                    <a:pt x="98" y="822"/>
                    <a:pt x="44" y="1039"/>
                  </a:cubicBezTo>
                  <a:cubicBezTo>
                    <a:pt x="0" y="1234"/>
                    <a:pt x="65" y="1452"/>
                    <a:pt x="196" y="1604"/>
                  </a:cubicBezTo>
                  <a:cubicBezTo>
                    <a:pt x="272" y="1680"/>
                    <a:pt x="369" y="1734"/>
                    <a:pt x="478" y="1756"/>
                  </a:cubicBezTo>
                  <a:cubicBezTo>
                    <a:pt x="434" y="1864"/>
                    <a:pt x="424" y="1984"/>
                    <a:pt x="445" y="2103"/>
                  </a:cubicBezTo>
                  <a:cubicBezTo>
                    <a:pt x="489" y="2266"/>
                    <a:pt x="586" y="2407"/>
                    <a:pt x="728" y="2494"/>
                  </a:cubicBezTo>
                  <a:cubicBezTo>
                    <a:pt x="812" y="2546"/>
                    <a:pt x="908" y="2571"/>
                    <a:pt x="1004" y="2571"/>
                  </a:cubicBezTo>
                  <a:cubicBezTo>
                    <a:pt x="1068" y="2571"/>
                    <a:pt x="1133" y="2559"/>
                    <a:pt x="1195" y="2538"/>
                  </a:cubicBezTo>
                  <a:cubicBezTo>
                    <a:pt x="1303" y="2505"/>
                    <a:pt x="1390" y="2440"/>
                    <a:pt x="1444" y="2353"/>
                  </a:cubicBezTo>
                  <a:cubicBezTo>
                    <a:pt x="1514" y="2395"/>
                    <a:pt x="1592" y="2414"/>
                    <a:pt x="1671" y="2414"/>
                  </a:cubicBezTo>
                  <a:cubicBezTo>
                    <a:pt x="1716" y="2414"/>
                    <a:pt x="1760" y="2408"/>
                    <a:pt x="1803" y="2396"/>
                  </a:cubicBezTo>
                  <a:cubicBezTo>
                    <a:pt x="2020" y="2342"/>
                    <a:pt x="2183" y="2157"/>
                    <a:pt x="2215" y="1940"/>
                  </a:cubicBezTo>
                  <a:cubicBezTo>
                    <a:pt x="2215" y="1853"/>
                    <a:pt x="2194" y="1756"/>
                    <a:pt x="2150" y="1669"/>
                  </a:cubicBezTo>
                  <a:cubicBezTo>
                    <a:pt x="2270" y="1658"/>
                    <a:pt x="2378" y="1495"/>
                    <a:pt x="2432" y="1397"/>
                  </a:cubicBezTo>
                  <a:cubicBezTo>
                    <a:pt x="2541" y="1224"/>
                    <a:pt x="2541" y="996"/>
                    <a:pt x="2443" y="811"/>
                  </a:cubicBezTo>
                  <a:cubicBezTo>
                    <a:pt x="2356" y="648"/>
                    <a:pt x="2183" y="550"/>
                    <a:pt x="1998" y="550"/>
                  </a:cubicBezTo>
                  <a:lnTo>
                    <a:pt x="1944" y="561"/>
                  </a:lnTo>
                  <a:cubicBezTo>
                    <a:pt x="1964" y="254"/>
                    <a:pt x="1721" y="0"/>
                    <a:pt x="14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8"/>
            <p:cNvSpPr/>
            <p:nvPr/>
          </p:nvSpPr>
          <p:spPr>
            <a:xfrm>
              <a:off x="2052005" y="2313155"/>
              <a:ext cx="228711" cy="237864"/>
            </a:xfrm>
            <a:custGeom>
              <a:rect b="b" l="l" r="r" t="t"/>
              <a:pathLst>
                <a:path extrusionOk="0" h="2079" w="1999">
                  <a:moveTo>
                    <a:pt x="1222" y="100"/>
                  </a:moveTo>
                  <a:cubicBezTo>
                    <a:pt x="1294" y="100"/>
                    <a:pt x="1366" y="117"/>
                    <a:pt x="1433" y="152"/>
                  </a:cubicBezTo>
                  <a:cubicBezTo>
                    <a:pt x="1748" y="337"/>
                    <a:pt x="1737" y="891"/>
                    <a:pt x="1433" y="1075"/>
                  </a:cubicBezTo>
                  <a:cubicBezTo>
                    <a:pt x="1412" y="1086"/>
                    <a:pt x="1433" y="1119"/>
                    <a:pt x="1455" y="1119"/>
                  </a:cubicBezTo>
                  <a:cubicBezTo>
                    <a:pt x="1575" y="1086"/>
                    <a:pt x="1672" y="999"/>
                    <a:pt x="1716" y="880"/>
                  </a:cubicBezTo>
                  <a:cubicBezTo>
                    <a:pt x="1748" y="913"/>
                    <a:pt x="1770" y="945"/>
                    <a:pt x="1792" y="978"/>
                  </a:cubicBezTo>
                  <a:cubicBezTo>
                    <a:pt x="1846" y="1054"/>
                    <a:pt x="1879" y="1151"/>
                    <a:pt x="1889" y="1249"/>
                  </a:cubicBezTo>
                  <a:cubicBezTo>
                    <a:pt x="1900" y="1456"/>
                    <a:pt x="1824" y="1651"/>
                    <a:pt x="1683" y="1803"/>
                  </a:cubicBezTo>
                  <a:cubicBezTo>
                    <a:pt x="1570" y="1916"/>
                    <a:pt x="1424" y="1970"/>
                    <a:pt x="1283" y="1970"/>
                  </a:cubicBezTo>
                  <a:cubicBezTo>
                    <a:pt x="1045" y="1970"/>
                    <a:pt x="820" y="1814"/>
                    <a:pt x="793" y="1521"/>
                  </a:cubicBezTo>
                  <a:cubicBezTo>
                    <a:pt x="793" y="1510"/>
                    <a:pt x="787" y="1504"/>
                    <a:pt x="782" y="1504"/>
                  </a:cubicBezTo>
                  <a:cubicBezTo>
                    <a:pt x="776" y="1504"/>
                    <a:pt x="771" y="1510"/>
                    <a:pt x="771" y="1521"/>
                  </a:cubicBezTo>
                  <a:cubicBezTo>
                    <a:pt x="749" y="1586"/>
                    <a:pt x="749" y="1662"/>
                    <a:pt x="771" y="1738"/>
                  </a:cubicBezTo>
                  <a:cubicBezTo>
                    <a:pt x="434" y="1727"/>
                    <a:pt x="163" y="1477"/>
                    <a:pt x="119" y="1151"/>
                  </a:cubicBezTo>
                  <a:cubicBezTo>
                    <a:pt x="109" y="978"/>
                    <a:pt x="163" y="815"/>
                    <a:pt x="282" y="685"/>
                  </a:cubicBezTo>
                  <a:cubicBezTo>
                    <a:pt x="326" y="619"/>
                    <a:pt x="402" y="576"/>
                    <a:pt x="478" y="543"/>
                  </a:cubicBezTo>
                  <a:cubicBezTo>
                    <a:pt x="518" y="527"/>
                    <a:pt x="569" y="517"/>
                    <a:pt x="619" y="517"/>
                  </a:cubicBezTo>
                  <a:cubicBezTo>
                    <a:pt x="638" y="517"/>
                    <a:pt x="656" y="519"/>
                    <a:pt x="673" y="522"/>
                  </a:cubicBezTo>
                  <a:cubicBezTo>
                    <a:pt x="673" y="619"/>
                    <a:pt x="695" y="728"/>
                    <a:pt x="760" y="826"/>
                  </a:cubicBezTo>
                  <a:cubicBezTo>
                    <a:pt x="760" y="832"/>
                    <a:pt x="763" y="835"/>
                    <a:pt x="768" y="835"/>
                  </a:cubicBezTo>
                  <a:cubicBezTo>
                    <a:pt x="777" y="835"/>
                    <a:pt x="793" y="822"/>
                    <a:pt x="793" y="815"/>
                  </a:cubicBezTo>
                  <a:cubicBezTo>
                    <a:pt x="749" y="609"/>
                    <a:pt x="728" y="391"/>
                    <a:pt x="880" y="239"/>
                  </a:cubicBezTo>
                  <a:cubicBezTo>
                    <a:pt x="976" y="150"/>
                    <a:pt x="1098" y="100"/>
                    <a:pt x="1222" y="100"/>
                  </a:cubicBezTo>
                  <a:close/>
                  <a:moveTo>
                    <a:pt x="1228" y="0"/>
                  </a:moveTo>
                  <a:cubicBezTo>
                    <a:pt x="1078" y="0"/>
                    <a:pt x="929" y="55"/>
                    <a:pt x="814" y="163"/>
                  </a:cubicBezTo>
                  <a:cubicBezTo>
                    <a:pt x="749" y="239"/>
                    <a:pt x="695" y="326"/>
                    <a:pt x="684" y="424"/>
                  </a:cubicBezTo>
                  <a:cubicBezTo>
                    <a:pt x="652" y="409"/>
                    <a:pt x="618" y="403"/>
                    <a:pt x="583" y="403"/>
                  </a:cubicBezTo>
                  <a:cubicBezTo>
                    <a:pt x="463" y="403"/>
                    <a:pt x="336" y="476"/>
                    <a:pt x="261" y="543"/>
                  </a:cubicBezTo>
                  <a:cubicBezTo>
                    <a:pt x="98" y="685"/>
                    <a:pt x="0" y="880"/>
                    <a:pt x="0" y="1097"/>
                  </a:cubicBezTo>
                  <a:cubicBezTo>
                    <a:pt x="0" y="1414"/>
                    <a:pt x="323" y="1825"/>
                    <a:pt x="661" y="1825"/>
                  </a:cubicBezTo>
                  <a:cubicBezTo>
                    <a:pt x="705" y="1825"/>
                    <a:pt x="749" y="1818"/>
                    <a:pt x="793" y="1803"/>
                  </a:cubicBezTo>
                  <a:cubicBezTo>
                    <a:pt x="847" y="1912"/>
                    <a:pt x="923" y="1988"/>
                    <a:pt x="1032" y="2031"/>
                  </a:cubicBezTo>
                  <a:cubicBezTo>
                    <a:pt x="1111" y="2063"/>
                    <a:pt x="1194" y="2078"/>
                    <a:pt x="1277" y="2078"/>
                  </a:cubicBezTo>
                  <a:cubicBezTo>
                    <a:pt x="1422" y="2078"/>
                    <a:pt x="1566" y="2030"/>
                    <a:pt x="1683" y="1933"/>
                  </a:cubicBezTo>
                  <a:cubicBezTo>
                    <a:pt x="1868" y="1792"/>
                    <a:pt x="1987" y="1564"/>
                    <a:pt x="1987" y="1325"/>
                  </a:cubicBezTo>
                  <a:cubicBezTo>
                    <a:pt x="1998" y="1206"/>
                    <a:pt x="1965" y="1097"/>
                    <a:pt x="1922" y="999"/>
                  </a:cubicBezTo>
                  <a:cubicBezTo>
                    <a:pt x="1889" y="902"/>
                    <a:pt x="1824" y="826"/>
                    <a:pt x="1748" y="771"/>
                  </a:cubicBezTo>
                  <a:cubicBezTo>
                    <a:pt x="1813" y="500"/>
                    <a:pt x="1694" y="163"/>
                    <a:pt x="1455" y="44"/>
                  </a:cubicBezTo>
                  <a:cubicBezTo>
                    <a:pt x="1382" y="14"/>
                    <a:pt x="1305" y="0"/>
                    <a:pt x="1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8"/>
            <p:cNvSpPr/>
            <p:nvPr/>
          </p:nvSpPr>
          <p:spPr>
            <a:xfrm>
              <a:off x="1690461" y="2520584"/>
              <a:ext cx="62240" cy="109493"/>
            </a:xfrm>
            <a:custGeom>
              <a:rect b="b" l="l" r="r" t="t"/>
              <a:pathLst>
                <a:path extrusionOk="0" h="957" w="544">
                  <a:moveTo>
                    <a:pt x="174" y="1"/>
                  </a:moveTo>
                  <a:cubicBezTo>
                    <a:pt x="174" y="1"/>
                    <a:pt x="163" y="12"/>
                    <a:pt x="163" y="12"/>
                  </a:cubicBezTo>
                  <a:cubicBezTo>
                    <a:pt x="130" y="77"/>
                    <a:pt x="87" y="142"/>
                    <a:pt x="33" y="196"/>
                  </a:cubicBezTo>
                  <a:lnTo>
                    <a:pt x="0" y="218"/>
                  </a:lnTo>
                  <a:cubicBezTo>
                    <a:pt x="0" y="229"/>
                    <a:pt x="0" y="229"/>
                    <a:pt x="0" y="240"/>
                  </a:cubicBezTo>
                  <a:lnTo>
                    <a:pt x="65" y="348"/>
                  </a:lnTo>
                  <a:cubicBezTo>
                    <a:pt x="98" y="424"/>
                    <a:pt x="141" y="500"/>
                    <a:pt x="174" y="576"/>
                  </a:cubicBezTo>
                  <a:lnTo>
                    <a:pt x="315" y="837"/>
                  </a:lnTo>
                  <a:lnTo>
                    <a:pt x="369" y="946"/>
                  </a:lnTo>
                  <a:cubicBezTo>
                    <a:pt x="369" y="946"/>
                    <a:pt x="369" y="956"/>
                    <a:pt x="369" y="956"/>
                  </a:cubicBezTo>
                  <a:lnTo>
                    <a:pt x="380" y="956"/>
                  </a:lnTo>
                  <a:cubicBezTo>
                    <a:pt x="445" y="870"/>
                    <a:pt x="500" y="772"/>
                    <a:pt x="543" y="674"/>
                  </a:cubicBezTo>
                  <a:cubicBezTo>
                    <a:pt x="543" y="674"/>
                    <a:pt x="543" y="663"/>
                    <a:pt x="543" y="663"/>
                  </a:cubicBezTo>
                  <a:lnTo>
                    <a:pt x="500" y="587"/>
                  </a:lnTo>
                  <a:cubicBezTo>
                    <a:pt x="467" y="522"/>
                    <a:pt x="434" y="468"/>
                    <a:pt x="402" y="413"/>
                  </a:cubicBezTo>
                  <a:lnTo>
                    <a:pt x="185" y="12"/>
                  </a:lnTo>
                  <a:cubicBezTo>
                    <a:pt x="185" y="12"/>
                    <a:pt x="18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8"/>
            <p:cNvSpPr/>
            <p:nvPr/>
          </p:nvSpPr>
          <p:spPr>
            <a:xfrm>
              <a:off x="1522733" y="2606393"/>
              <a:ext cx="48511" cy="137981"/>
            </a:xfrm>
            <a:custGeom>
              <a:rect b="b" l="l" r="r" t="t"/>
              <a:pathLst>
                <a:path extrusionOk="0" h="1206" w="424">
                  <a:moveTo>
                    <a:pt x="250" y="0"/>
                  </a:moveTo>
                  <a:cubicBezTo>
                    <a:pt x="174" y="54"/>
                    <a:pt x="98" y="98"/>
                    <a:pt x="22" y="130"/>
                  </a:cubicBezTo>
                  <a:lnTo>
                    <a:pt x="11" y="130"/>
                  </a:lnTo>
                  <a:cubicBezTo>
                    <a:pt x="0" y="141"/>
                    <a:pt x="0" y="141"/>
                    <a:pt x="11" y="141"/>
                  </a:cubicBezTo>
                  <a:cubicBezTo>
                    <a:pt x="54" y="456"/>
                    <a:pt x="109" y="815"/>
                    <a:pt x="163" y="1184"/>
                  </a:cubicBezTo>
                  <a:cubicBezTo>
                    <a:pt x="152" y="1184"/>
                    <a:pt x="163" y="1195"/>
                    <a:pt x="174" y="1205"/>
                  </a:cubicBezTo>
                  <a:cubicBezTo>
                    <a:pt x="228" y="1162"/>
                    <a:pt x="282" y="1129"/>
                    <a:pt x="326" y="1097"/>
                  </a:cubicBezTo>
                  <a:lnTo>
                    <a:pt x="369" y="1075"/>
                  </a:lnTo>
                  <a:cubicBezTo>
                    <a:pt x="391" y="1064"/>
                    <a:pt x="402" y="1043"/>
                    <a:pt x="424" y="1032"/>
                  </a:cubicBezTo>
                  <a:cubicBezTo>
                    <a:pt x="424" y="1032"/>
                    <a:pt x="424" y="1032"/>
                    <a:pt x="424" y="1021"/>
                  </a:cubicBezTo>
                  <a:cubicBezTo>
                    <a:pt x="369" y="684"/>
                    <a:pt x="315" y="348"/>
                    <a:pt x="261" y="11"/>
                  </a:cubicBezTo>
                  <a:cubicBezTo>
                    <a:pt x="261" y="0"/>
                    <a:pt x="261" y="0"/>
                    <a:pt x="2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8"/>
            <p:cNvSpPr/>
            <p:nvPr/>
          </p:nvSpPr>
          <p:spPr>
            <a:xfrm>
              <a:off x="1497791" y="2626186"/>
              <a:ext cx="38671" cy="130659"/>
            </a:xfrm>
            <a:custGeom>
              <a:rect b="b" l="l" r="r" t="t"/>
              <a:pathLst>
                <a:path extrusionOk="0" h="1142" w="338">
                  <a:moveTo>
                    <a:pt x="175" y="1"/>
                  </a:moveTo>
                  <a:cubicBezTo>
                    <a:pt x="120" y="33"/>
                    <a:pt x="55" y="55"/>
                    <a:pt x="1" y="77"/>
                  </a:cubicBezTo>
                  <a:cubicBezTo>
                    <a:pt x="1" y="77"/>
                    <a:pt x="1" y="88"/>
                    <a:pt x="1" y="88"/>
                  </a:cubicBezTo>
                  <a:cubicBezTo>
                    <a:pt x="44" y="370"/>
                    <a:pt x="110" y="750"/>
                    <a:pt x="164" y="1141"/>
                  </a:cubicBezTo>
                  <a:lnTo>
                    <a:pt x="175" y="1141"/>
                  </a:lnTo>
                  <a:lnTo>
                    <a:pt x="327" y="1065"/>
                  </a:lnTo>
                  <a:cubicBezTo>
                    <a:pt x="338" y="1065"/>
                    <a:pt x="338" y="1054"/>
                    <a:pt x="327" y="1054"/>
                  </a:cubicBezTo>
                  <a:cubicBezTo>
                    <a:pt x="283" y="739"/>
                    <a:pt x="229" y="403"/>
                    <a:pt x="186" y="12"/>
                  </a:cubicBezTo>
                  <a:cubicBezTo>
                    <a:pt x="186" y="12"/>
                    <a:pt x="186" y="1"/>
                    <a:pt x="1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8"/>
            <p:cNvSpPr/>
            <p:nvPr/>
          </p:nvSpPr>
          <p:spPr>
            <a:xfrm>
              <a:off x="1010851" y="2500791"/>
              <a:ext cx="49769" cy="106861"/>
            </a:xfrm>
            <a:custGeom>
              <a:rect b="b" l="l" r="r" t="t"/>
              <a:pathLst>
                <a:path extrusionOk="0" h="934" w="435">
                  <a:moveTo>
                    <a:pt x="261" y="0"/>
                  </a:moveTo>
                  <a:cubicBezTo>
                    <a:pt x="261" y="0"/>
                    <a:pt x="261" y="11"/>
                    <a:pt x="261" y="11"/>
                  </a:cubicBezTo>
                  <a:lnTo>
                    <a:pt x="109" y="358"/>
                  </a:lnTo>
                  <a:lnTo>
                    <a:pt x="0" y="630"/>
                  </a:lnTo>
                  <a:lnTo>
                    <a:pt x="0" y="641"/>
                  </a:lnTo>
                  <a:cubicBezTo>
                    <a:pt x="11" y="652"/>
                    <a:pt x="11" y="673"/>
                    <a:pt x="22" y="695"/>
                  </a:cubicBezTo>
                  <a:cubicBezTo>
                    <a:pt x="22" y="706"/>
                    <a:pt x="22" y="717"/>
                    <a:pt x="33" y="728"/>
                  </a:cubicBezTo>
                  <a:cubicBezTo>
                    <a:pt x="55" y="793"/>
                    <a:pt x="76" y="858"/>
                    <a:pt x="109" y="934"/>
                  </a:cubicBezTo>
                  <a:lnTo>
                    <a:pt x="131" y="934"/>
                  </a:lnTo>
                  <a:lnTo>
                    <a:pt x="152" y="891"/>
                  </a:lnTo>
                  <a:lnTo>
                    <a:pt x="239" y="684"/>
                  </a:lnTo>
                  <a:lnTo>
                    <a:pt x="337" y="467"/>
                  </a:lnTo>
                  <a:cubicBezTo>
                    <a:pt x="370" y="391"/>
                    <a:pt x="402" y="315"/>
                    <a:pt x="435" y="239"/>
                  </a:cubicBezTo>
                  <a:cubicBezTo>
                    <a:pt x="435" y="239"/>
                    <a:pt x="435" y="228"/>
                    <a:pt x="435" y="228"/>
                  </a:cubicBezTo>
                  <a:lnTo>
                    <a:pt x="424" y="217"/>
                  </a:lnTo>
                  <a:lnTo>
                    <a:pt x="413" y="196"/>
                  </a:lnTo>
                  <a:lnTo>
                    <a:pt x="402" y="196"/>
                  </a:lnTo>
                  <a:cubicBezTo>
                    <a:pt x="359" y="130"/>
                    <a:pt x="315" y="65"/>
                    <a:pt x="2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8"/>
            <p:cNvSpPr/>
            <p:nvPr/>
          </p:nvSpPr>
          <p:spPr>
            <a:xfrm>
              <a:off x="1168969" y="2602617"/>
              <a:ext cx="45765" cy="139240"/>
            </a:xfrm>
            <a:custGeom>
              <a:rect b="b" l="l" r="r" t="t"/>
              <a:pathLst>
                <a:path extrusionOk="0" h="1217" w="400">
                  <a:moveTo>
                    <a:pt x="171" y="1"/>
                  </a:moveTo>
                  <a:cubicBezTo>
                    <a:pt x="160" y="1"/>
                    <a:pt x="160" y="1"/>
                    <a:pt x="160" y="11"/>
                  </a:cubicBezTo>
                  <a:cubicBezTo>
                    <a:pt x="106" y="348"/>
                    <a:pt x="63" y="706"/>
                    <a:pt x="8" y="1097"/>
                  </a:cubicBezTo>
                  <a:cubicBezTo>
                    <a:pt x="1" y="1105"/>
                    <a:pt x="9" y="1113"/>
                    <a:pt x="19" y="1113"/>
                  </a:cubicBezTo>
                  <a:cubicBezTo>
                    <a:pt x="23" y="1113"/>
                    <a:pt x="27" y="1111"/>
                    <a:pt x="30" y="1108"/>
                  </a:cubicBezTo>
                  <a:cubicBezTo>
                    <a:pt x="95" y="1130"/>
                    <a:pt x="160" y="1173"/>
                    <a:pt x="225" y="1217"/>
                  </a:cubicBezTo>
                  <a:cubicBezTo>
                    <a:pt x="225" y="1217"/>
                    <a:pt x="225" y="1206"/>
                    <a:pt x="225" y="1206"/>
                  </a:cubicBezTo>
                  <a:cubicBezTo>
                    <a:pt x="247" y="1043"/>
                    <a:pt x="280" y="891"/>
                    <a:pt x="301" y="739"/>
                  </a:cubicBezTo>
                  <a:cubicBezTo>
                    <a:pt x="312" y="663"/>
                    <a:pt x="323" y="598"/>
                    <a:pt x="334" y="533"/>
                  </a:cubicBezTo>
                  <a:cubicBezTo>
                    <a:pt x="345" y="413"/>
                    <a:pt x="367" y="283"/>
                    <a:pt x="388" y="142"/>
                  </a:cubicBezTo>
                  <a:cubicBezTo>
                    <a:pt x="399" y="131"/>
                    <a:pt x="399" y="131"/>
                    <a:pt x="388" y="131"/>
                  </a:cubicBezTo>
                  <a:cubicBezTo>
                    <a:pt x="312" y="98"/>
                    <a:pt x="247" y="55"/>
                    <a:pt x="1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8"/>
            <p:cNvSpPr/>
            <p:nvPr/>
          </p:nvSpPr>
          <p:spPr>
            <a:xfrm>
              <a:off x="1643209" y="2294506"/>
              <a:ext cx="105717" cy="143016"/>
            </a:xfrm>
            <a:custGeom>
              <a:rect b="b" l="l" r="r" t="t"/>
              <a:pathLst>
                <a:path extrusionOk="0" h="1250" w="924">
                  <a:moveTo>
                    <a:pt x="913" y="1"/>
                  </a:moveTo>
                  <a:cubicBezTo>
                    <a:pt x="641" y="196"/>
                    <a:pt x="348" y="337"/>
                    <a:pt x="44" y="446"/>
                  </a:cubicBezTo>
                  <a:cubicBezTo>
                    <a:pt x="44" y="457"/>
                    <a:pt x="44" y="457"/>
                    <a:pt x="44" y="457"/>
                  </a:cubicBezTo>
                  <a:cubicBezTo>
                    <a:pt x="55" y="554"/>
                    <a:pt x="55" y="652"/>
                    <a:pt x="44" y="739"/>
                  </a:cubicBezTo>
                  <a:cubicBezTo>
                    <a:pt x="44" y="782"/>
                    <a:pt x="33" y="815"/>
                    <a:pt x="33" y="848"/>
                  </a:cubicBezTo>
                  <a:cubicBezTo>
                    <a:pt x="22" y="978"/>
                    <a:pt x="11" y="1108"/>
                    <a:pt x="0" y="1249"/>
                  </a:cubicBezTo>
                  <a:cubicBezTo>
                    <a:pt x="66" y="1238"/>
                    <a:pt x="131" y="1217"/>
                    <a:pt x="185" y="1184"/>
                  </a:cubicBezTo>
                  <a:cubicBezTo>
                    <a:pt x="207" y="1173"/>
                    <a:pt x="218" y="1173"/>
                    <a:pt x="229" y="1173"/>
                  </a:cubicBezTo>
                  <a:cubicBezTo>
                    <a:pt x="326" y="1130"/>
                    <a:pt x="413" y="1065"/>
                    <a:pt x="478" y="1000"/>
                  </a:cubicBezTo>
                  <a:cubicBezTo>
                    <a:pt x="663" y="793"/>
                    <a:pt x="761" y="500"/>
                    <a:pt x="847" y="239"/>
                  </a:cubicBezTo>
                  <a:cubicBezTo>
                    <a:pt x="869" y="185"/>
                    <a:pt x="891" y="131"/>
                    <a:pt x="902" y="77"/>
                  </a:cubicBezTo>
                  <a:lnTo>
                    <a:pt x="913" y="55"/>
                  </a:lnTo>
                  <a:lnTo>
                    <a:pt x="923" y="22"/>
                  </a:lnTo>
                  <a:cubicBezTo>
                    <a:pt x="923" y="11"/>
                    <a:pt x="923" y="11"/>
                    <a:pt x="9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8"/>
            <p:cNvSpPr/>
            <p:nvPr/>
          </p:nvSpPr>
          <p:spPr>
            <a:xfrm>
              <a:off x="1562434" y="2349195"/>
              <a:ext cx="78373" cy="105717"/>
            </a:xfrm>
            <a:custGeom>
              <a:rect b="b" l="l" r="r" t="t"/>
              <a:pathLst>
                <a:path extrusionOk="0" h="924" w="685">
                  <a:moveTo>
                    <a:pt x="663" y="0"/>
                  </a:moveTo>
                  <a:cubicBezTo>
                    <a:pt x="554" y="33"/>
                    <a:pt x="446" y="65"/>
                    <a:pt x="326" y="98"/>
                  </a:cubicBezTo>
                  <a:cubicBezTo>
                    <a:pt x="207" y="131"/>
                    <a:pt x="120" y="152"/>
                    <a:pt x="1" y="174"/>
                  </a:cubicBezTo>
                  <a:cubicBezTo>
                    <a:pt x="12" y="228"/>
                    <a:pt x="22" y="283"/>
                    <a:pt x="12" y="337"/>
                  </a:cubicBezTo>
                  <a:cubicBezTo>
                    <a:pt x="1" y="370"/>
                    <a:pt x="1" y="380"/>
                    <a:pt x="1" y="391"/>
                  </a:cubicBezTo>
                  <a:lnTo>
                    <a:pt x="1" y="695"/>
                  </a:lnTo>
                  <a:lnTo>
                    <a:pt x="1" y="847"/>
                  </a:lnTo>
                  <a:lnTo>
                    <a:pt x="1" y="902"/>
                  </a:lnTo>
                  <a:lnTo>
                    <a:pt x="1" y="912"/>
                  </a:lnTo>
                  <a:lnTo>
                    <a:pt x="1" y="923"/>
                  </a:lnTo>
                  <a:lnTo>
                    <a:pt x="12" y="923"/>
                  </a:lnTo>
                  <a:cubicBezTo>
                    <a:pt x="142" y="902"/>
                    <a:pt x="250" y="880"/>
                    <a:pt x="359" y="858"/>
                  </a:cubicBezTo>
                  <a:cubicBezTo>
                    <a:pt x="457" y="847"/>
                    <a:pt x="522" y="826"/>
                    <a:pt x="598" y="815"/>
                  </a:cubicBezTo>
                  <a:cubicBezTo>
                    <a:pt x="609" y="804"/>
                    <a:pt x="609" y="804"/>
                    <a:pt x="609" y="804"/>
                  </a:cubicBezTo>
                  <a:lnTo>
                    <a:pt x="620" y="717"/>
                  </a:lnTo>
                  <a:lnTo>
                    <a:pt x="652" y="337"/>
                  </a:lnTo>
                  <a:lnTo>
                    <a:pt x="652" y="239"/>
                  </a:lnTo>
                  <a:cubicBezTo>
                    <a:pt x="652" y="163"/>
                    <a:pt x="663" y="87"/>
                    <a:pt x="674" y="11"/>
                  </a:cubicBezTo>
                  <a:cubicBezTo>
                    <a:pt x="685" y="11"/>
                    <a:pt x="685" y="0"/>
                    <a:pt x="6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8"/>
            <p:cNvSpPr/>
            <p:nvPr/>
          </p:nvSpPr>
          <p:spPr>
            <a:xfrm>
              <a:off x="1470560" y="2371505"/>
              <a:ext cx="82034" cy="93361"/>
            </a:xfrm>
            <a:custGeom>
              <a:rect b="b" l="l" r="r" t="t"/>
              <a:pathLst>
                <a:path extrusionOk="0" h="816" w="717">
                  <a:moveTo>
                    <a:pt x="695" y="1"/>
                  </a:moveTo>
                  <a:cubicBezTo>
                    <a:pt x="695" y="1"/>
                    <a:pt x="695" y="1"/>
                    <a:pt x="695" y="4"/>
                  </a:cubicBezTo>
                  <a:lnTo>
                    <a:pt x="695" y="4"/>
                  </a:lnTo>
                  <a:cubicBezTo>
                    <a:pt x="702" y="3"/>
                    <a:pt x="710" y="2"/>
                    <a:pt x="717" y="1"/>
                  </a:cubicBezTo>
                  <a:close/>
                  <a:moveTo>
                    <a:pt x="695" y="4"/>
                  </a:moveTo>
                  <a:cubicBezTo>
                    <a:pt x="464" y="35"/>
                    <a:pt x="243" y="66"/>
                    <a:pt x="11" y="77"/>
                  </a:cubicBezTo>
                  <a:cubicBezTo>
                    <a:pt x="0" y="88"/>
                    <a:pt x="0" y="88"/>
                    <a:pt x="11" y="88"/>
                  </a:cubicBezTo>
                  <a:cubicBezTo>
                    <a:pt x="33" y="185"/>
                    <a:pt x="33" y="283"/>
                    <a:pt x="33" y="381"/>
                  </a:cubicBezTo>
                  <a:lnTo>
                    <a:pt x="33" y="489"/>
                  </a:lnTo>
                  <a:lnTo>
                    <a:pt x="33" y="761"/>
                  </a:lnTo>
                  <a:lnTo>
                    <a:pt x="33" y="804"/>
                  </a:lnTo>
                  <a:cubicBezTo>
                    <a:pt x="22" y="815"/>
                    <a:pt x="22" y="815"/>
                    <a:pt x="33" y="815"/>
                  </a:cubicBezTo>
                  <a:lnTo>
                    <a:pt x="54" y="815"/>
                  </a:lnTo>
                  <a:cubicBezTo>
                    <a:pt x="250" y="804"/>
                    <a:pt x="456" y="772"/>
                    <a:pt x="673" y="750"/>
                  </a:cubicBezTo>
                  <a:cubicBezTo>
                    <a:pt x="673" y="750"/>
                    <a:pt x="673" y="739"/>
                    <a:pt x="673" y="739"/>
                  </a:cubicBezTo>
                  <a:lnTo>
                    <a:pt x="673" y="555"/>
                  </a:lnTo>
                  <a:lnTo>
                    <a:pt x="673" y="348"/>
                  </a:lnTo>
                  <a:lnTo>
                    <a:pt x="673" y="251"/>
                  </a:lnTo>
                  <a:cubicBezTo>
                    <a:pt x="673" y="175"/>
                    <a:pt x="684" y="88"/>
                    <a:pt x="695" y="12"/>
                  </a:cubicBezTo>
                  <a:cubicBezTo>
                    <a:pt x="695" y="8"/>
                    <a:pt x="695" y="5"/>
                    <a:pt x="695" y="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8"/>
            <p:cNvSpPr/>
            <p:nvPr/>
          </p:nvSpPr>
          <p:spPr>
            <a:xfrm>
              <a:off x="1379831" y="2381459"/>
              <a:ext cx="84551" cy="87983"/>
            </a:xfrm>
            <a:custGeom>
              <a:rect b="b" l="l" r="r" t="t"/>
              <a:pathLst>
                <a:path extrusionOk="0" h="769" w="739">
                  <a:moveTo>
                    <a:pt x="717" y="1"/>
                  </a:moveTo>
                  <a:cubicBezTo>
                    <a:pt x="489" y="22"/>
                    <a:pt x="250" y="22"/>
                    <a:pt x="11" y="22"/>
                  </a:cubicBezTo>
                  <a:cubicBezTo>
                    <a:pt x="11" y="17"/>
                    <a:pt x="9" y="14"/>
                    <a:pt x="6" y="14"/>
                  </a:cubicBezTo>
                  <a:cubicBezTo>
                    <a:pt x="3" y="14"/>
                    <a:pt x="0" y="17"/>
                    <a:pt x="0" y="22"/>
                  </a:cubicBezTo>
                  <a:cubicBezTo>
                    <a:pt x="0" y="22"/>
                    <a:pt x="0" y="22"/>
                    <a:pt x="0" y="33"/>
                  </a:cubicBezTo>
                  <a:cubicBezTo>
                    <a:pt x="11" y="98"/>
                    <a:pt x="22" y="164"/>
                    <a:pt x="22" y="240"/>
                  </a:cubicBezTo>
                  <a:lnTo>
                    <a:pt x="22" y="316"/>
                  </a:lnTo>
                  <a:lnTo>
                    <a:pt x="44" y="598"/>
                  </a:lnTo>
                  <a:lnTo>
                    <a:pt x="44" y="630"/>
                  </a:lnTo>
                  <a:cubicBezTo>
                    <a:pt x="55" y="674"/>
                    <a:pt x="55" y="717"/>
                    <a:pt x="44" y="750"/>
                  </a:cubicBezTo>
                  <a:cubicBezTo>
                    <a:pt x="44" y="761"/>
                    <a:pt x="44" y="761"/>
                    <a:pt x="44" y="761"/>
                  </a:cubicBezTo>
                  <a:cubicBezTo>
                    <a:pt x="49" y="766"/>
                    <a:pt x="52" y="769"/>
                    <a:pt x="53" y="769"/>
                  </a:cubicBezTo>
                  <a:cubicBezTo>
                    <a:pt x="55" y="769"/>
                    <a:pt x="55" y="766"/>
                    <a:pt x="55" y="761"/>
                  </a:cubicBezTo>
                  <a:cubicBezTo>
                    <a:pt x="272" y="761"/>
                    <a:pt x="500" y="750"/>
                    <a:pt x="717" y="739"/>
                  </a:cubicBezTo>
                  <a:cubicBezTo>
                    <a:pt x="728" y="739"/>
                    <a:pt x="728" y="728"/>
                    <a:pt x="728" y="728"/>
                  </a:cubicBezTo>
                  <a:cubicBezTo>
                    <a:pt x="728" y="717"/>
                    <a:pt x="728" y="696"/>
                    <a:pt x="728" y="685"/>
                  </a:cubicBezTo>
                  <a:lnTo>
                    <a:pt x="728" y="663"/>
                  </a:lnTo>
                  <a:lnTo>
                    <a:pt x="728" y="392"/>
                  </a:lnTo>
                  <a:lnTo>
                    <a:pt x="728" y="294"/>
                  </a:lnTo>
                  <a:cubicBezTo>
                    <a:pt x="717" y="196"/>
                    <a:pt x="717" y="98"/>
                    <a:pt x="7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8"/>
            <p:cNvSpPr/>
            <p:nvPr/>
          </p:nvSpPr>
          <p:spPr>
            <a:xfrm>
              <a:off x="1279148" y="2376539"/>
              <a:ext cx="98280" cy="93246"/>
            </a:xfrm>
            <a:custGeom>
              <a:rect b="b" l="l" r="r" t="t"/>
              <a:pathLst>
                <a:path extrusionOk="0" h="815" w="859">
                  <a:moveTo>
                    <a:pt x="1" y="0"/>
                  </a:moveTo>
                  <a:cubicBezTo>
                    <a:pt x="1" y="0"/>
                    <a:pt x="1" y="11"/>
                    <a:pt x="1" y="11"/>
                  </a:cubicBezTo>
                  <a:cubicBezTo>
                    <a:pt x="33" y="98"/>
                    <a:pt x="55" y="185"/>
                    <a:pt x="77" y="272"/>
                  </a:cubicBezTo>
                  <a:cubicBezTo>
                    <a:pt x="77" y="304"/>
                    <a:pt x="88" y="348"/>
                    <a:pt x="88" y="380"/>
                  </a:cubicBezTo>
                  <a:cubicBezTo>
                    <a:pt x="109" y="445"/>
                    <a:pt x="120" y="521"/>
                    <a:pt x="142" y="576"/>
                  </a:cubicBezTo>
                  <a:lnTo>
                    <a:pt x="185" y="782"/>
                  </a:lnTo>
                  <a:cubicBezTo>
                    <a:pt x="185" y="782"/>
                    <a:pt x="196" y="793"/>
                    <a:pt x="196" y="793"/>
                  </a:cubicBezTo>
                  <a:cubicBezTo>
                    <a:pt x="413" y="804"/>
                    <a:pt x="631" y="815"/>
                    <a:pt x="848" y="815"/>
                  </a:cubicBezTo>
                  <a:cubicBezTo>
                    <a:pt x="859" y="815"/>
                    <a:pt x="859" y="804"/>
                    <a:pt x="859" y="793"/>
                  </a:cubicBezTo>
                  <a:cubicBezTo>
                    <a:pt x="848" y="760"/>
                    <a:pt x="837" y="728"/>
                    <a:pt x="837" y="695"/>
                  </a:cubicBezTo>
                  <a:cubicBezTo>
                    <a:pt x="837" y="673"/>
                    <a:pt x="837" y="663"/>
                    <a:pt x="837" y="652"/>
                  </a:cubicBezTo>
                  <a:cubicBezTo>
                    <a:pt x="837" y="608"/>
                    <a:pt x="826" y="565"/>
                    <a:pt x="826" y="521"/>
                  </a:cubicBezTo>
                  <a:cubicBezTo>
                    <a:pt x="826" y="467"/>
                    <a:pt x="815" y="435"/>
                    <a:pt x="815" y="380"/>
                  </a:cubicBezTo>
                  <a:lnTo>
                    <a:pt x="804" y="293"/>
                  </a:lnTo>
                  <a:cubicBezTo>
                    <a:pt x="804" y="239"/>
                    <a:pt x="794" y="163"/>
                    <a:pt x="794" y="109"/>
                  </a:cubicBezTo>
                  <a:lnTo>
                    <a:pt x="794" y="87"/>
                  </a:lnTo>
                  <a:lnTo>
                    <a:pt x="794" y="55"/>
                  </a:lnTo>
                  <a:cubicBezTo>
                    <a:pt x="794" y="47"/>
                    <a:pt x="792" y="45"/>
                    <a:pt x="791" y="45"/>
                  </a:cubicBezTo>
                  <a:cubicBezTo>
                    <a:pt x="787" y="45"/>
                    <a:pt x="783" y="55"/>
                    <a:pt x="783" y="55"/>
                  </a:cubicBezTo>
                  <a:cubicBezTo>
                    <a:pt x="533" y="44"/>
                    <a:pt x="283" y="22"/>
                    <a:pt x="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8"/>
            <p:cNvSpPr/>
            <p:nvPr/>
          </p:nvSpPr>
          <p:spPr>
            <a:xfrm>
              <a:off x="1189678" y="2362810"/>
              <a:ext cx="99539" cy="103314"/>
            </a:xfrm>
            <a:custGeom>
              <a:rect b="b" l="l" r="r" t="t"/>
              <a:pathLst>
                <a:path extrusionOk="0" h="903" w="870">
                  <a:moveTo>
                    <a:pt x="12" y="1"/>
                  </a:moveTo>
                  <a:cubicBezTo>
                    <a:pt x="1" y="1"/>
                    <a:pt x="1" y="12"/>
                    <a:pt x="12" y="12"/>
                  </a:cubicBezTo>
                  <a:cubicBezTo>
                    <a:pt x="44" y="99"/>
                    <a:pt x="77" y="185"/>
                    <a:pt x="88" y="283"/>
                  </a:cubicBezTo>
                  <a:cubicBezTo>
                    <a:pt x="99" y="316"/>
                    <a:pt x="99" y="359"/>
                    <a:pt x="110" y="392"/>
                  </a:cubicBezTo>
                  <a:cubicBezTo>
                    <a:pt x="120" y="457"/>
                    <a:pt x="142" y="511"/>
                    <a:pt x="164" y="565"/>
                  </a:cubicBezTo>
                  <a:cubicBezTo>
                    <a:pt x="186" y="652"/>
                    <a:pt x="207" y="750"/>
                    <a:pt x="229" y="837"/>
                  </a:cubicBezTo>
                  <a:cubicBezTo>
                    <a:pt x="229" y="837"/>
                    <a:pt x="229" y="837"/>
                    <a:pt x="240" y="848"/>
                  </a:cubicBezTo>
                  <a:cubicBezTo>
                    <a:pt x="338" y="859"/>
                    <a:pt x="435" y="869"/>
                    <a:pt x="566" y="880"/>
                  </a:cubicBezTo>
                  <a:cubicBezTo>
                    <a:pt x="663" y="891"/>
                    <a:pt x="761" y="902"/>
                    <a:pt x="859" y="902"/>
                  </a:cubicBezTo>
                  <a:lnTo>
                    <a:pt x="870" y="902"/>
                  </a:lnTo>
                  <a:cubicBezTo>
                    <a:pt x="870" y="902"/>
                    <a:pt x="870" y="902"/>
                    <a:pt x="870" y="891"/>
                  </a:cubicBezTo>
                  <a:cubicBezTo>
                    <a:pt x="837" y="772"/>
                    <a:pt x="815" y="641"/>
                    <a:pt x="783" y="511"/>
                  </a:cubicBezTo>
                  <a:cubicBezTo>
                    <a:pt x="783" y="489"/>
                    <a:pt x="772" y="457"/>
                    <a:pt x="772" y="435"/>
                  </a:cubicBezTo>
                  <a:cubicBezTo>
                    <a:pt x="739" y="327"/>
                    <a:pt x="729" y="229"/>
                    <a:pt x="729" y="131"/>
                  </a:cubicBezTo>
                  <a:cubicBezTo>
                    <a:pt x="729" y="120"/>
                    <a:pt x="729" y="120"/>
                    <a:pt x="729" y="109"/>
                  </a:cubicBezTo>
                  <a:lnTo>
                    <a:pt x="718" y="109"/>
                  </a:lnTo>
                  <a:cubicBezTo>
                    <a:pt x="468" y="88"/>
                    <a:pt x="240" y="44"/>
                    <a:pt x="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8"/>
            <p:cNvSpPr/>
            <p:nvPr/>
          </p:nvSpPr>
          <p:spPr>
            <a:xfrm>
              <a:off x="1107758" y="2337982"/>
              <a:ext cx="97022" cy="119447"/>
            </a:xfrm>
            <a:custGeom>
              <a:rect b="b" l="l" r="r" t="t"/>
              <a:pathLst>
                <a:path extrusionOk="0" h="1044" w="848">
                  <a:moveTo>
                    <a:pt x="22" y="1"/>
                  </a:moveTo>
                  <a:cubicBezTo>
                    <a:pt x="11" y="1"/>
                    <a:pt x="0" y="11"/>
                    <a:pt x="11" y="11"/>
                  </a:cubicBezTo>
                  <a:cubicBezTo>
                    <a:pt x="22" y="44"/>
                    <a:pt x="33" y="87"/>
                    <a:pt x="33" y="120"/>
                  </a:cubicBezTo>
                  <a:cubicBezTo>
                    <a:pt x="44" y="131"/>
                    <a:pt x="44" y="153"/>
                    <a:pt x="55" y="163"/>
                  </a:cubicBezTo>
                  <a:cubicBezTo>
                    <a:pt x="65" y="218"/>
                    <a:pt x="76" y="272"/>
                    <a:pt x="87" y="326"/>
                  </a:cubicBezTo>
                  <a:cubicBezTo>
                    <a:pt x="109" y="381"/>
                    <a:pt x="109" y="402"/>
                    <a:pt x="120" y="446"/>
                  </a:cubicBezTo>
                  <a:cubicBezTo>
                    <a:pt x="131" y="478"/>
                    <a:pt x="141" y="522"/>
                    <a:pt x="152" y="554"/>
                  </a:cubicBezTo>
                  <a:cubicBezTo>
                    <a:pt x="163" y="587"/>
                    <a:pt x="174" y="652"/>
                    <a:pt x="185" y="706"/>
                  </a:cubicBezTo>
                  <a:cubicBezTo>
                    <a:pt x="185" y="728"/>
                    <a:pt x="196" y="739"/>
                    <a:pt x="207" y="761"/>
                  </a:cubicBezTo>
                  <a:cubicBezTo>
                    <a:pt x="217" y="793"/>
                    <a:pt x="228" y="837"/>
                    <a:pt x="228" y="880"/>
                  </a:cubicBezTo>
                  <a:cubicBezTo>
                    <a:pt x="228" y="880"/>
                    <a:pt x="239" y="891"/>
                    <a:pt x="239" y="891"/>
                  </a:cubicBezTo>
                  <a:cubicBezTo>
                    <a:pt x="435" y="956"/>
                    <a:pt x="630" y="1010"/>
                    <a:pt x="836" y="1043"/>
                  </a:cubicBezTo>
                  <a:lnTo>
                    <a:pt x="847" y="1043"/>
                  </a:lnTo>
                  <a:cubicBezTo>
                    <a:pt x="847" y="1032"/>
                    <a:pt x="847" y="1032"/>
                    <a:pt x="847" y="1032"/>
                  </a:cubicBezTo>
                  <a:cubicBezTo>
                    <a:pt x="804" y="913"/>
                    <a:pt x="782" y="793"/>
                    <a:pt x="750" y="685"/>
                  </a:cubicBezTo>
                  <a:lnTo>
                    <a:pt x="739" y="609"/>
                  </a:lnTo>
                  <a:cubicBezTo>
                    <a:pt x="739" y="587"/>
                    <a:pt x="717" y="554"/>
                    <a:pt x="717" y="522"/>
                  </a:cubicBezTo>
                  <a:cubicBezTo>
                    <a:pt x="674" y="424"/>
                    <a:pt x="663" y="316"/>
                    <a:pt x="663" y="207"/>
                  </a:cubicBezTo>
                  <a:cubicBezTo>
                    <a:pt x="674" y="207"/>
                    <a:pt x="663" y="196"/>
                    <a:pt x="663" y="196"/>
                  </a:cubicBezTo>
                  <a:cubicBezTo>
                    <a:pt x="456" y="153"/>
                    <a:pt x="250" y="87"/>
                    <a:pt x="55" y="11"/>
                  </a:cubicBezTo>
                  <a:lnTo>
                    <a:pt x="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8"/>
            <p:cNvSpPr/>
            <p:nvPr/>
          </p:nvSpPr>
          <p:spPr>
            <a:xfrm>
              <a:off x="1008677" y="2285353"/>
              <a:ext cx="111552" cy="149652"/>
            </a:xfrm>
            <a:custGeom>
              <a:rect b="b" l="l" r="r" t="t"/>
              <a:pathLst>
                <a:path extrusionOk="0" h="1308" w="975">
                  <a:moveTo>
                    <a:pt x="10" y="0"/>
                  </a:moveTo>
                  <a:cubicBezTo>
                    <a:pt x="4" y="0"/>
                    <a:pt x="1" y="8"/>
                    <a:pt x="8" y="15"/>
                  </a:cubicBezTo>
                  <a:cubicBezTo>
                    <a:pt x="19" y="59"/>
                    <a:pt x="30" y="113"/>
                    <a:pt x="52" y="167"/>
                  </a:cubicBezTo>
                  <a:cubicBezTo>
                    <a:pt x="128" y="471"/>
                    <a:pt x="291" y="754"/>
                    <a:pt x="508" y="993"/>
                  </a:cubicBezTo>
                  <a:cubicBezTo>
                    <a:pt x="649" y="1123"/>
                    <a:pt x="801" y="1221"/>
                    <a:pt x="975" y="1308"/>
                  </a:cubicBezTo>
                  <a:cubicBezTo>
                    <a:pt x="975" y="1297"/>
                    <a:pt x="975" y="1297"/>
                    <a:pt x="975" y="1297"/>
                  </a:cubicBezTo>
                  <a:lnTo>
                    <a:pt x="975" y="1242"/>
                  </a:lnTo>
                  <a:lnTo>
                    <a:pt x="931" y="1069"/>
                  </a:lnTo>
                  <a:cubicBezTo>
                    <a:pt x="921" y="1025"/>
                    <a:pt x="910" y="993"/>
                    <a:pt x="899" y="949"/>
                  </a:cubicBezTo>
                  <a:cubicBezTo>
                    <a:pt x="888" y="906"/>
                    <a:pt x="866" y="830"/>
                    <a:pt x="855" y="776"/>
                  </a:cubicBezTo>
                  <a:cubicBezTo>
                    <a:pt x="845" y="721"/>
                    <a:pt x="845" y="689"/>
                    <a:pt x="834" y="656"/>
                  </a:cubicBezTo>
                  <a:cubicBezTo>
                    <a:pt x="834" y="634"/>
                    <a:pt x="823" y="623"/>
                    <a:pt x="823" y="602"/>
                  </a:cubicBezTo>
                  <a:cubicBezTo>
                    <a:pt x="801" y="547"/>
                    <a:pt x="790" y="493"/>
                    <a:pt x="790" y="439"/>
                  </a:cubicBezTo>
                  <a:cubicBezTo>
                    <a:pt x="790" y="428"/>
                    <a:pt x="790" y="428"/>
                    <a:pt x="790" y="428"/>
                  </a:cubicBezTo>
                  <a:cubicBezTo>
                    <a:pt x="627" y="363"/>
                    <a:pt x="465" y="287"/>
                    <a:pt x="323" y="200"/>
                  </a:cubicBezTo>
                  <a:cubicBezTo>
                    <a:pt x="215" y="135"/>
                    <a:pt x="117" y="70"/>
                    <a:pt x="19" y="5"/>
                  </a:cubicBezTo>
                  <a:cubicBezTo>
                    <a:pt x="16" y="1"/>
                    <a:pt x="13" y="0"/>
                    <a:pt x="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8"/>
            <p:cNvSpPr/>
            <p:nvPr/>
          </p:nvSpPr>
          <p:spPr>
            <a:xfrm>
              <a:off x="978556" y="2590205"/>
              <a:ext cx="181573" cy="221274"/>
            </a:xfrm>
            <a:custGeom>
              <a:rect b="b" l="l" r="r" t="t"/>
              <a:pathLst>
                <a:path extrusionOk="0" h="1934" w="1587">
                  <a:moveTo>
                    <a:pt x="240" y="1"/>
                  </a:moveTo>
                  <a:cubicBezTo>
                    <a:pt x="229" y="1"/>
                    <a:pt x="229" y="1"/>
                    <a:pt x="229" y="12"/>
                  </a:cubicBezTo>
                  <a:lnTo>
                    <a:pt x="164" y="164"/>
                  </a:lnTo>
                  <a:lnTo>
                    <a:pt x="131" y="240"/>
                  </a:lnTo>
                  <a:cubicBezTo>
                    <a:pt x="44" y="381"/>
                    <a:pt x="1" y="555"/>
                    <a:pt x="23" y="728"/>
                  </a:cubicBezTo>
                  <a:cubicBezTo>
                    <a:pt x="66" y="1076"/>
                    <a:pt x="370" y="1380"/>
                    <a:pt x="544" y="1532"/>
                  </a:cubicBezTo>
                  <a:cubicBezTo>
                    <a:pt x="761" y="1716"/>
                    <a:pt x="1098" y="1934"/>
                    <a:pt x="1434" y="1934"/>
                  </a:cubicBezTo>
                  <a:lnTo>
                    <a:pt x="1456" y="1934"/>
                  </a:lnTo>
                  <a:cubicBezTo>
                    <a:pt x="1467" y="1934"/>
                    <a:pt x="1467" y="1934"/>
                    <a:pt x="1467" y="1923"/>
                  </a:cubicBezTo>
                  <a:lnTo>
                    <a:pt x="1467" y="1912"/>
                  </a:lnTo>
                  <a:cubicBezTo>
                    <a:pt x="1489" y="1760"/>
                    <a:pt x="1510" y="1608"/>
                    <a:pt x="1532" y="1456"/>
                  </a:cubicBezTo>
                  <a:cubicBezTo>
                    <a:pt x="1532" y="1402"/>
                    <a:pt x="1543" y="1347"/>
                    <a:pt x="1554" y="1293"/>
                  </a:cubicBezTo>
                  <a:lnTo>
                    <a:pt x="1575" y="1141"/>
                  </a:lnTo>
                  <a:lnTo>
                    <a:pt x="1586" y="1043"/>
                  </a:lnTo>
                  <a:lnTo>
                    <a:pt x="1575" y="1043"/>
                  </a:lnTo>
                  <a:cubicBezTo>
                    <a:pt x="1228" y="1022"/>
                    <a:pt x="902" y="880"/>
                    <a:pt x="652" y="652"/>
                  </a:cubicBezTo>
                  <a:lnTo>
                    <a:pt x="631" y="652"/>
                  </a:lnTo>
                  <a:cubicBezTo>
                    <a:pt x="620" y="696"/>
                    <a:pt x="598" y="728"/>
                    <a:pt x="576" y="750"/>
                  </a:cubicBezTo>
                  <a:cubicBezTo>
                    <a:pt x="598" y="707"/>
                    <a:pt x="609" y="674"/>
                    <a:pt x="631" y="631"/>
                  </a:cubicBezTo>
                  <a:cubicBezTo>
                    <a:pt x="631" y="631"/>
                    <a:pt x="631" y="631"/>
                    <a:pt x="631" y="620"/>
                  </a:cubicBezTo>
                  <a:cubicBezTo>
                    <a:pt x="587" y="587"/>
                    <a:pt x="566" y="555"/>
                    <a:pt x="533" y="522"/>
                  </a:cubicBezTo>
                  <a:lnTo>
                    <a:pt x="522" y="522"/>
                  </a:lnTo>
                  <a:cubicBezTo>
                    <a:pt x="522" y="522"/>
                    <a:pt x="511" y="522"/>
                    <a:pt x="511" y="533"/>
                  </a:cubicBezTo>
                  <a:cubicBezTo>
                    <a:pt x="479" y="609"/>
                    <a:pt x="435" y="696"/>
                    <a:pt x="381" y="804"/>
                  </a:cubicBezTo>
                  <a:cubicBezTo>
                    <a:pt x="424" y="674"/>
                    <a:pt x="457" y="576"/>
                    <a:pt x="490" y="489"/>
                  </a:cubicBezTo>
                  <a:cubicBezTo>
                    <a:pt x="490" y="489"/>
                    <a:pt x="490" y="479"/>
                    <a:pt x="490" y="479"/>
                  </a:cubicBezTo>
                  <a:cubicBezTo>
                    <a:pt x="457" y="435"/>
                    <a:pt x="424" y="381"/>
                    <a:pt x="392" y="337"/>
                  </a:cubicBezTo>
                  <a:lnTo>
                    <a:pt x="370" y="337"/>
                  </a:lnTo>
                  <a:cubicBezTo>
                    <a:pt x="294" y="511"/>
                    <a:pt x="229" y="641"/>
                    <a:pt x="164" y="761"/>
                  </a:cubicBezTo>
                  <a:cubicBezTo>
                    <a:pt x="229" y="598"/>
                    <a:pt x="294" y="424"/>
                    <a:pt x="359" y="283"/>
                  </a:cubicBezTo>
                  <a:cubicBezTo>
                    <a:pt x="370" y="283"/>
                    <a:pt x="370" y="272"/>
                    <a:pt x="359" y="272"/>
                  </a:cubicBezTo>
                  <a:lnTo>
                    <a:pt x="348" y="251"/>
                  </a:lnTo>
                  <a:lnTo>
                    <a:pt x="337" y="229"/>
                  </a:lnTo>
                  <a:cubicBezTo>
                    <a:pt x="305" y="153"/>
                    <a:pt x="272" y="88"/>
                    <a:pt x="240" y="12"/>
                  </a:cubicBezTo>
                  <a:cubicBezTo>
                    <a:pt x="240" y="1"/>
                    <a:pt x="240" y="1"/>
                    <a:pt x="2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8"/>
            <p:cNvSpPr/>
            <p:nvPr/>
          </p:nvSpPr>
          <p:spPr>
            <a:xfrm>
              <a:off x="1028242" y="2534313"/>
              <a:ext cx="150452" cy="164068"/>
            </a:xfrm>
            <a:custGeom>
              <a:rect b="b" l="l" r="r" t="t"/>
              <a:pathLst>
                <a:path extrusionOk="0" h="1434" w="1315">
                  <a:moveTo>
                    <a:pt x="326" y="0"/>
                  </a:moveTo>
                  <a:cubicBezTo>
                    <a:pt x="326" y="0"/>
                    <a:pt x="326" y="11"/>
                    <a:pt x="315" y="11"/>
                  </a:cubicBezTo>
                  <a:cubicBezTo>
                    <a:pt x="294" y="65"/>
                    <a:pt x="261" y="120"/>
                    <a:pt x="239" y="185"/>
                  </a:cubicBezTo>
                  <a:cubicBezTo>
                    <a:pt x="218" y="239"/>
                    <a:pt x="174" y="315"/>
                    <a:pt x="142" y="380"/>
                  </a:cubicBezTo>
                  <a:lnTo>
                    <a:pt x="44" y="598"/>
                  </a:lnTo>
                  <a:lnTo>
                    <a:pt x="0" y="706"/>
                  </a:lnTo>
                  <a:lnTo>
                    <a:pt x="0" y="717"/>
                  </a:lnTo>
                  <a:cubicBezTo>
                    <a:pt x="22" y="771"/>
                    <a:pt x="55" y="815"/>
                    <a:pt x="87" y="858"/>
                  </a:cubicBezTo>
                  <a:cubicBezTo>
                    <a:pt x="87" y="864"/>
                    <a:pt x="90" y="866"/>
                    <a:pt x="93" y="866"/>
                  </a:cubicBezTo>
                  <a:cubicBezTo>
                    <a:pt x="95" y="866"/>
                    <a:pt x="98" y="864"/>
                    <a:pt x="98" y="858"/>
                  </a:cubicBezTo>
                  <a:lnTo>
                    <a:pt x="109" y="858"/>
                  </a:lnTo>
                  <a:cubicBezTo>
                    <a:pt x="152" y="760"/>
                    <a:pt x="196" y="674"/>
                    <a:pt x="228" y="598"/>
                  </a:cubicBezTo>
                  <a:lnTo>
                    <a:pt x="228" y="598"/>
                  </a:lnTo>
                  <a:cubicBezTo>
                    <a:pt x="207" y="695"/>
                    <a:pt x="163" y="793"/>
                    <a:pt x="120" y="902"/>
                  </a:cubicBezTo>
                  <a:cubicBezTo>
                    <a:pt x="120" y="902"/>
                    <a:pt x="120" y="912"/>
                    <a:pt x="120" y="912"/>
                  </a:cubicBezTo>
                  <a:cubicBezTo>
                    <a:pt x="152" y="945"/>
                    <a:pt x="185" y="988"/>
                    <a:pt x="218" y="1021"/>
                  </a:cubicBezTo>
                  <a:lnTo>
                    <a:pt x="239" y="1021"/>
                  </a:lnTo>
                  <a:lnTo>
                    <a:pt x="261" y="978"/>
                  </a:lnTo>
                  <a:cubicBezTo>
                    <a:pt x="261" y="978"/>
                    <a:pt x="272" y="1021"/>
                    <a:pt x="261" y="1043"/>
                  </a:cubicBezTo>
                  <a:lnTo>
                    <a:pt x="261" y="1054"/>
                  </a:lnTo>
                  <a:cubicBezTo>
                    <a:pt x="511" y="1282"/>
                    <a:pt x="826" y="1412"/>
                    <a:pt x="1162" y="1434"/>
                  </a:cubicBezTo>
                  <a:cubicBezTo>
                    <a:pt x="1173" y="1434"/>
                    <a:pt x="1173" y="1434"/>
                    <a:pt x="1173" y="1423"/>
                  </a:cubicBezTo>
                  <a:cubicBezTo>
                    <a:pt x="1217" y="1086"/>
                    <a:pt x="1260" y="815"/>
                    <a:pt x="1293" y="554"/>
                  </a:cubicBezTo>
                  <a:cubicBezTo>
                    <a:pt x="1293" y="522"/>
                    <a:pt x="1303" y="489"/>
                    <a:pt x="1314" y="456"/>
                  </a:cubicBezTo>
                  <a:cubicBezTo>
                    <a:pt x="1314" y="445"/>
                    <a:pt x="1314" y="445"/>
                    <a:pt x="1314" y="445"/>
                  </a:cubicBezTo>
                  <a:lnTo>
                    <a:pt x="1303" y="445"/>
                  </a:lnTo>
                  <a:cubicBezTo>
                    <a:pt x="1195" y="445"/>
                    <a:pt x="1086" y="424"/>
                    <a:pt x="978" y="391"/>
                  </a:cubicBezTo>
                  <a:cubicBezTo>
                    <a:pt x="836" y="348"/>
                    <a:pt x="706" y="283"/>
                    <a:pt x="576" y="207"/>
                  </a:cubicBezTo>
                  <a:cubicBezTo>
                    <a:pt x="489" y="141"/>
                    <a:pt x="413" y="76"/>
                    <a:pt x="3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8"/>
            <p:cNvSpPr/>
            <p:nvPr/>
          </p:nvSpPr>
          <p:spPr>
            <a:xfrm>
              <a:off x="1044374" y="2422418"/>
              <a:ext cx="151711" cy="151711"/>
            </a:xfrm>
            <a:custGeom>
              <a:rect b="b" l="l" r="r" t="t"/>
              <a:pathLst>
                <a:path extrusionOk="0" h="1326" w="1326">
                  <a:moveTo>
                    <a:pt x="239" y="1"/>
                  </a:moveTo>
                  <a:lnTo>
                    <a:pt x="239" y="12"/>
                  </a:lnTo>
                  <a:cubicBezTo>
                    <a:pt x="196" y="131"/>
                    <a:pt x="153" y="240"/>
                    <a:pt x="98" y="359"/>
                  </a:cubicBezTo>
                  <a:cubicBezTo>
                    <a:pt x="77" y="403"/>
                    <a:pt x="55" y="457"/>
                    <a:pt x="33" y="511"/>
                  </a:cubicBezTo>
                  <a:lnTo>
                    <a:pt x="1" y="587"/>
                  </a:lnTo>
                  <a:cubicBezTo>
                    <a:pt x="1" y="587"/>
                    <a:pt x="1" y="587"/>
                    <a:pt x="1" y="598"/>
                  </a:cubicBezTo>
                  <a:cubicBezTo>
                    <a:pt x="33" y="631"/>
                    <a:pt x="66" y="685"/>
                    <a:pt x="87" y="729"/>
                  </a:cubicBezTo>
                  <a:cubicBezTo>
                    <a:pt x="109" y="761"/>
                    <a:pt x="131" y="805"/>
                    <a:pt x="153" y="837"/>
                  </a:cubicBezTo>
                  <a:lnTo>
                    <a:pt x="163" y="837"/>
                  </a:lnTo>
                  <a:cubicBezTo>
                    <a:pt x="163" y="837"/>
                    <a:pt x="174" y="837"/>
                    <a:pt x="174" y="826"/>
                  </a:cubicBezTo>
                  <a:cubicBezTo>
                    <a:pt x="229" y="718"/>
                    <a:pt x="283" y="598"/>
                    <a:pt x="348" y="501"/>
                  </a:cubicBezTo>
                  <a:cubicBezTo>
                    <a:pt x="348" y="497"/>
                    <a:pt x="349" y="496"/>
                    <a:pt x="351" y="496"/>
                  </a:cubicBezTo>
                  <a:cubicBezTo>
                    <a:pt x="354" y="496"/>
                    <a:pt x="359" y="501"/>
                    <a:pt x="359" y="501"/>
                  </a:cubicBezTo>
                  <a:cubicBezTo>
                    <a:pt x="326" y="631"/>
                    <a:pt x="283" y="761"/>
                    <a:pt x="229" y="881"/>
                  </a:cubicBezTo>
                  <a:cubicBezTo>
                    <a:pt x="229" y="881"/>
                    <a:pt x="229" y="891"/>
                    <a:pt x="229" y="891"/>
                  </a:cubicBezTo>
                  <a:cubicBezTo>
                    <a:pt x="305" y="978"/>
                    <a:pt x="402" y="1054"/>
                    <a:pt x="500" y="1119"/>
                  </a:cubicBezTo>
                  <a:cubicBezTo>
                    <a:pt x="609" y="1185"/>
                    <a:pt x="739" y="1250"/>
                    <a:pt x="869" y="1282"/>
                  </a:cubicBezTo>
                  <a:cubicBezTo>
                    <a:pt x="934" y="1293"/>
                    <a:pt x="1000" y="1304"/>
                    <a:pt x="1076" y="1315"/>
                  </a:cubicBezTo>
                  <a:cubicBezTo>
                    <a:pt x="1108" y="1315"/>
                    <a:pt x="1152" y="1315"/>
                    <a:pt x="1184" y="1326"/>
                  </a:cubicBezTo>
                  <a:lnTo>
                    <a:pt x="1184" y="1315"/>
                  </a:lnTo>
                  <a:lnTo>
                    <a:pt x="1195" y="1250"/>
                  </a:lnTo>
                  <a:cubicBezTo>
                    <a:pt x="1217" y="978"/>
                    <a:pt x="1260" y="707"/>
                    <a:pt x="1325" y="435"/>
                  </a:cubicBezTo>
                  <a:cubicBezTo>
                    <a:pt x="1325" y="435"/>
                    <a:pt x="1325" y="424"/>
                    <a:pt x="1325" y="424"/>
                  </a:cubicBezTo>
                  <a:lnTo>
                    <a:pt x="1314" y="424"/>
                  </a:lnTo>
                  <a:cubicBezTo>
                    <a:pt x="1162" y="392"/>
                    <a:pt x="1010" y="359"/>
                    <a:pt x="858" y="305"/>
                  </a:cubicBezTo>
                  <a:cubicBezTo>
                    <a:pt x="641" y="240"/>
                    <a:pt x="435" y="142"/>
                    <a:pt x="2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8"/>
            <p:cNvSpPr/>
            <p:nvPr/>
          </p:nvSpPr>
          <p:spPr>
            <a:xfrm>
              <a:off x="1543785" y="2444843"/>
              <a:ext cx="160406" cy="127799"/>
            </a:xfrm>
            <a:custGeom>
              <a:rect b="b" l="l" r="r" t="t"/>
              <a:pathLst>
                <a:path extrusionOk="0" h="1117" w="1402">
                  <a:moveTo>
                    <a:pt x="12" y="228"/>
                  </a:moveTo>
                  <a:cubicBezTo>
                    <a:pt x="2" y="228"/>
                    <a:pt x="1" y="228"/>
                    <a:pt x="9" y="236"/>
                  </a:cubicBezTo>
                  <a:lnTo>
                    <a:pt x="9" y="236"/>
                  </a:lnTo>
                  <a:cubicBezTo>
                    <a:pt x="12" y="233"/>
                    <a:pt x="12" y="228"/>
                    <a:pt x="12" y="228"/>
                  </a:cubicBezTo>
                  <a:close/>
                  <a:moveTo>
                    <a:pt x="5" y="239"/>
                  </a:moveTo>
                  <a:lnTo>
                    <a:pt x="5" y="239"/>
                  </a:lnTo>
                  <a:cubicBezTo>
                    <a:pt x="4" y="239"/>
                    <a:pt x="2" y="239"/>
                    <a:pt x="1" y="239"/>
                  </a:cubicBezTo>
                  <a:cubicBezTo>
                    <a:pt x="2" y="239"/>
                    <a:pt x="4" y="239"/>
                    <a:pt x="5" y="239"/>
                  </a:cubicBezTo>
                  <a:close/>
                  <a:moveTo>
                    <a:pt x="1076" y="0"/>
                  </a:moveTo>
                  <a:cubicBezTo>
                    <a:pt x="924" y="66"/>
                    <a:pt x="750" y="109"/>
                    <a:pt x="587" y="142"/>
                  </a:cubicBezTo>
                  <a:cubicBezTo>
                    <a:pt x="405" y="174"/>
                    <a:pt x="213" y="206"/>
                    <a:pt x="10" y="238"/>
                  </a:cubicBezTo>
                  <a:lnTo>
                    <a:pt x="10" y="238"/>
                  </a:lnTo>
                  <a:cubicBezTo>
                    <a:pt x="10" y="237"/>
                    <a:pt x="9" y="237"/>
                    <a:pt x="9" y="236"/>
                  </a:cubicBezTo>
                  <a:lnTo>
                    <a:pt x="9" y="236"/>
                  </a:lnTo>
                  <a:cubicBezTo>
                    <a:pt x="8" y="237"/>
                    <a:pt x="7" y="238"/>
                    <a:pt x="5" y="239"/>
                  </a:cubicBezTo>
                  <a:lnTo>
                    <a:pt x="5" y="239"/>
                  </a:lnTo>
                  <a:cubicBezTo>
                    <a:pt x="7" y="238"/>
                    <a:pt x="8" y="238"/>
                    <a:pt x="10" y="238"/>
                  </a:cubicBezTo>
                  <a:lnTo>
                    <a:pt x="10" y="238"/>
                  </a:lnTo>
                  <a:cubicBezTo>
                    <a:pt x="11" y="238"/>
                    <a:pt x="11" y="239"/>
                    <a:pt x="12" y="239"/>
                  </a:cubicBezTo>
                  <a:lnTo>
                    <a:pt x="142" y="1108"/>
                  </a:lnTo>
                  <a:lnTo>
                    <a:pt x="413" y="1108"/>
                  </a:lnTo>
                  <a:cubicBezTo>
                    <a:pt x="430" y="1113"/>
                    <a:pt x="446" y="1116"/>
                    <a:pt x="464" y="1116"/>
                  </a:cubicBezTo>
                  <a:cubicBezTo>
                    <a:pt x="481" y="1116"/>
                    <a:pt x="500" y="1113"/>
                    <a:pt x="522" y="1108"/>
                  </a:cubicBezTo>
                  <a:cubicBezTo>
                    <a:pt x="652" y="1097"/>
                    <a:pt x="783" y="1065"/>
                    <a:pt x="913" y="1010"/>
                  </a:cubicBezTo>
                  <a:cubicBezTo>
                    <a:pt x="1021" y="967"/>
                    <a:pt x="1119" y="913"/>
                    <a:pt x="1206" y="837"/>
                  </a:cubicBezTo>
                  <a:cubicBezTo>
                    <a:pt x="1206" y="826"/>
                    <a:pt x="1206" y="826"/>
                    <a:pt x="1206" y="815"/>
                  </a:cubicBezTo>
                  <a:cubicBezTo>
                    <a:pt x="1130" y="663"/>
                    <a:pt x="1043" y="489"/>
                    <a:pt x="967" y="315"/>
                  </a:cubicBezTo>
                  <a:lnTo>
                    <a:pt x="967" y="315"/>
                  </a:lnTo>
                  <a:cubicBezTo>
                    <a:pt x="1065" y="489"/>
                    <a:pt x="1152" y="663"/>
                    <a:pt x="1217" y="793"/>
                  </a:cubicBezTo>
                  <a:lnTo>
                    <a:pt x="1239" y="793"/>
                  </a:lnTo>
                  <a:cubicBezTo>
                    <a:pt x="1271" y="761"/>
                    <a:pt x="1315" y="717"/>
                    <a:pt x="1336" y="674"/>
                  </a:cubicBezTo>
                  <a:cubicBezTo>
                    <a:pt x="1347" y="652"/>
                    <a:pt x="1347" y="641"/>
                    <a:pt x="1358" y="619"/>
                  </a:cubicBezTo>
                  <a:cubicBezTo>
                    <a:pt x="1369" y="598"/>
                    <a:pt x="1380" y="587"/>
                    <a:pt x="1391" y="565"/>
                  </a:cubicBezTo>
                  <a:cubicBezTo>
                    <a:pt x="1402" y="554"/>
                    <a:pt x="1402" y="554"/>
                    <a:pt x="1391" y="543"/>
                  </a:cubicBezTo>
                  <a:lnTo>
                    <a:pt x="10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8"/>
            <p:cNvSpPr/>
            <p:nvPr/>
          </p:nvSpPr>
          <p:spPr>
            <a:xfrm>
              <a:off x="1563434" y="2552445"/>
              <a:ext cx="166585" cy="157889"/>
            </a:xfrm>
            <a:custGeom>
              <a:rect b="b" l="l" r="r" t="t"/>
              <a:pathLst>
                <a:path extrusionOk="0" h="1380" w="1456">
                  <a:moveTo>
                    <a:pt x="1087" y="0"/>
                  </a:moveTo>
                  <a:cubicBezTo>
                    <a:pt x="1000" y="66"/>
                    <a:pt x="902" y="120"/>
                    <a:pt x="815" y="163"/>
                  </a:cubicBezTo>
                  <a:cubicBezTo>
                    <a:pt x="650" y="231"/>
                    <a:pt x="443" y="288"/>
                    <a:pt x="252" y="288"/>
                  </a:cubicBezTo>
                  <a:cubicBezTo>
                    <a:pt x="167" y="288"/>
                    <a:pt x="85" y="277"/>
                    <a:pt x="12" y="250"/>
                  </a:cubicBezTo>
                  <a:lnTo>
                    <a:pt x="1" y="250"/>
                  </a:lnTo>
                  <a:cubicBezTo>
                    <a:pt x="1" y="250"/>
                    <a:pt x="1" y="261"/>
                    <a:pt x="1" y="261"/>
                  </a:cubicBezTo>
                  <a:lnTo>
                    <a:pt x="174" y="1369"/>
                  </a:lnTo>
                  <a:cubicBezTo>
                    <a:pt x="174" y="1380"/>
                    <a:pt x="174" y="1380"/>
                    <a:pt x="174" y="1380"/>
                  </a:cubicBezTo>
                  <a:lnTo>
                    <a:pt x="185" y="1380"/>
                  </a:lnTo>
                  <a:cubicBezTo>
                    <a:pt x="261" y="1369"/>
                    <a:pt x="326" y="1358"/>
                    <a:pt x="392" y="1347"/>
                  </a:cubicBezTo>
                  <a:cubicBezTo>
                    <a:pt x="478" y="1336"/>
                    <a:pt x="554" y="1325"/>
                    <a:pt x="630" y="1304"/>
                  </a:cubicBezTo>
                  <a:cubicBezTo>
                    <a:pt x="793" y="1260"/>
                    <a:pt x="945" y="1195"/>
                    <a:pt x="1076" y="1108"/>
                  </a:cubicBezTo>
                  <a:cubicBezTo>
                    <a:pt x="1086" y="1097"/>
                    <a:pt x="1087" y="1097"/>
                    <a:pt x="1076" y="1087"/>
                  </a:cubicBezTo>
                  <a:lnTo>
                    <a:pt x="1076" y="1087"/>
                  </a:lnTo>
                  <a:cubicBezTo>
                    <a:pt x="1081" y="1092"/>
                    <a:pt x="1084" y="1094"/>
                    <a:pt x="1085" y="1094"/>
                  </a:cubicBezTo>
                  <a:cubicBezTo>
                    <a:pt x="1087" y="1094"/>
                    <a:pt x="1087" y="1092"/>
                    <a:pt x="1087" y="1086"/>
                  </a:cubicBezTo>
                  <a:cubicBezTo>
                    <a:pt x="1130" y="1065"/>
                    <a:pt x="1173" y="1032"/>
                    <a:pt x="1217" y="999"/>
                  </a:cubicBezTo>
                  <a:lnTo>
                    <a:pt x="1217" y="978"/>
                  </a:lnTo>
                  <a:cubicBezTo>
                    <a:pt x="1184" y="934"/>
                    <a:pt x="1163" y="891"/>
                    <a:pt x="1141" y="847"/>
                  </a:cubicBezTo>
                  <a:lnTo>
                    <a:pt x="1141" y="847"/>
                  </a:lnTo>
                  <a:cubicBezTo>
                    <a:pt x="1173" y="891"/>
                    <a:pt x="1195" y="923"/>
                    <a:pt x="1217" y="967"/>
                  </a:cubicBezTo>
                  <a:lnTo>
                    <a:pt x="1228" y="967"/>
                  </a:lnTo>
                  <a:cubicBezTo>
                    <a:pt x="1260" y="945"/>
                    <a:pt x="1282" y="923"/>
                    <a:pt x="1304" y="902"/>
                  </a:cubicBezTo>
                  <a:cubicBezTo>
                    <a:pt x="1304" y="902"/>
                    <a:pt x="1304" y="891"/>
                    <a:pt x="1304" y="891"/>
                  </a:cubicBezTo>
                  <a:cubicBezTo>
                    <a:pt x="1260" y="804"/>
                    <a:pt x="1217" y="706"/>
                    <a:pt x="1184" y="630"/>
                  </a:cubicBezTo>
                  <a:lnTo>
                    <a:pt x="1217" y="630"/>
                  </a:lnTo>
                  <a:lnTo>
                    <a:pt x="1228" y="652"/>
                  </a:lnTo>
                  <a:cubicBezTo>
                    <a:pt x="1260" y="728"/>
                    <a:pt x="1304" y="793"/>
                    <a:pt x="1336" y="869"/>
                  </a:cubicBezTo>
                  <a:lnTo>
                    <a:pt x="1347" y="880"/>
                  </a:lnTo>
                  <a:lnTo>
                    <a:pt x="1358" y="880"/>
                  </a:lnTo>
                  <a:cubicBezTo>
                    <a:pt x="1391" y="837"/>
                    <a:pt x="1423" y="793"/>
                    <a:pt x="1456" y="761"/>
                  </a:cubicBezTo>
                  <a:cubicBezTo>
                    <a:pt x="1456" y="750"/>
                    <a:pt x="1456" y="750"/>
                    <a:pt x="1456" y="750"/>
                  </a:cubicBezTo>
                  <a:lnTo>
                    <a:pt x="1380" y="587"/>
                  </a:lnTo>
                  <a:cubicBezTo>
                    <a:pt x="1336" y="500"/>
                    <a:pt x="1293" y="402"/>
                    <a:pt x="1249" y="315"/>
                  </a:cubicBezTo>
                  <a:lnTo>
                    <a:pt x="1173" y="163"/>
                  </a:lnTo>
                  <a:cubicBezTo>
                    <a:pt x="1152" y="109"/>
                    <a:pt x="1119" y="55"/>
                    <a:pt x="10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8"/>
            <p:cNvSpPr/>
            <p:nvPr/>
          </p:nvSpPr>
          <p:spPr>
            <a:xfrm>
              <a:off x="1582875" y="2611850"/>
              <a:ext cx="213851" cy="217498"/>
            </a:xfrm>
            <a:custGeom>
              <a:rect b="b" l="l" r="r" t="t"/>
              <a:pathLst>
                <a:path extrusionOk="0" h="1901" w="1804">
                  <a:moveTo>
                    <a:pt x="935" y="674"/>
                  </a:moveTo>
                  <a:lnTo>
                    <a:pt x="935" y="674"/>
                  </a:lnTo>
                  <a:cubicBezTo>
                    <a:pt x="940" y="685"/>
                    <a:pt x="945" y="693"/>
                    <a:pt x="951" y="701"/>
                  </a:cubicBezTo>
                  <a:lnTo>
                    <a:pt x="951" y="701"/>
                  </a:lnTo>
                  <a:cubicBezTo>
                    <a:pt x="949" y="699"/>
                    <a:pt x="947" y="698"/>
                    <a:pt x="945" y="696"/>
                  </a:cubicBezTo>
                  <a:lnTo>
                    <a:pt x="935" y="674"/>
                  </a:lnTo>
                  <a:close/>
                  <a:moveTo>
                    <a:pt x="1499" y="1"/>
                  </a:moveTo>
                  <a:cubicBezTo>
                    <a:pt x="1488" y="1"/>
                    <a:pt x="1488" y="1"/>
                    <a:pt x="1488" y="12"/>
                  </a:cubicBezTo>
                  <a:cubicBezTo>
                    <a:pt x="1434" y="109"/>
                    <a:pt x="1380" y="196"/>
                    <a:pt x="1315" y="283"/>
                  </a:cubicBezTo>
                  <a:cubicBezTo>
                    <a:pt x="1315" y="283"/>
                    <a:pt x="1315" y="283"/>
                    <a:pt x="1315" y="294"/>
                  </a:cubicBezTo>
                  <a:cubicBezTo>
                    <a:pt x="1401" y="457"/>
                    <a:pt x="1456" y="587"/>
                    <a:pt x="1510" y="706"/>
                  </a:cubicBezTo>
                  <a:lnTo>
                    <a:pt x="1499" y="706"/>
                  </a:lnTo>
                  <a:cubicBezTo>
                    <a:pt x="1434" y="609"/>
                    <a:pt x="1369" y="489"/>
                    <a:pt x="1293" y="337"/>
                  </a:cubicBezTo>
                  <a:lnTo>
                    <a:pt x="1271" y="337"/>
                  </a:lnTo>
                  <a:cubicBezTo>
                    <a:pt x="1239" y="370"/>
                    <a:pt x="1206" y="413"/>
                    <a:pt x="1173" y="446"/>
                  </a:cubicBezTo>
                  <a:cubicBezTo>
                    <a:pt x="1163" y="457"/>
                    <a:pt x="1163" y="457"/>
                    <a:pt x="1173" y="457"/>
                  </a:cubicBezTo>
                  <a:cubicBezTo>
                    <a:pt x="1217" y="554"/>
                    <a:pt x="1249" y="652"/>
                    <a:pt x="1293" y="750"/>
                  </a:cubicBezTo>
                  <a:cubicBezTo>
                    <a:pt x="1239" y="663"/>
                    <a:pt x="1195" y="576"/>
                    <a:pt x="1152" y="489"/>
                  </a:cubicBezTo>
                  <a:lnTo>
                    <a:pt x="1130" y="489"/>
                  </a:lnTo>
                  <a:cubicBezTo>
                    <a:pt x="1119" y="500"/>
                    <a:pt x="1097" y="522"/>
                    <a:pt x="1076" y="544"/>
                  </a:cubicBezTo>
                  <a:cubicBezTo>
                    <a:pt x="1065" y="544"/>
                    <a:pt x="1065" y="554"/>
                    <a:pt x="1076" y="554"/>
                  </a:cubicBezTo>
                  <a:cubicBezTo>
                    <a:pt x="1097" y="609"/>
                    <a:pt x="1119" y="652"/>
                    <a:pt x="1130" y="706"/>
                  </a:cubicBezTo>
                  <a:lnTo>
                    <a:pt x="1108" y="652"/>
                  </a:lnTo>
                  <a:lnTo>
                    <a:pt x="1065" y="565"/>
                  </a:lnTo>
                  <a:lnTo>
                    <a:pt x="1054" y="565"/>
                  </a:lnTo>
                  <a:cubicBezTo>
                    <a:pt x="1021" y="598"/>
                    <a:pt x="978" y="630"/>
                    <a:pt x="935" y="652"/>
                  </a:cubicBezTo>
                  <a:lnTo>
                    <a:pt x="935" y="663"/>
                  </a:lnTo>
                  <a:cubicBezTo>
                    <a:pt x="935" y="663"/>
                    <a:pt x="935" y="674"/>
                    <a:pt x="935" y="674"/>
                  </a:cubicBezTo>
                  <a:lnTo>
                    <a:pt x="924" y="674"/>
                  </a:lnTo>
                  <a:cubicBezTo>
                    <a:pt x="783" y="772"/>
                    <a:pt x="630" y="837"/>
                    <a:pt x="468" y="880"/>
                  </a:cubicBezTo>
                  <a:cubicBezTo>
                    <a:pt x="350" y="922"/>
                    <a:pt x="232" y="938"/>
                    <a:pt x="114" y="938"/>
                  </a:cubicBezTo>
                  <a:cubicBezTo>
                    <a:pt x="80" y="938"/>
                    <a:pt x="46" y="937"/>
                    <a:pt x="12" y="935"/>
                  </a:cubicBezTo>
                  <a:cubicBezTo>
                    <a:pt x="6" y="929"/>
                    <a:pt x="3" y="926"/>
                    <a:pt x="2" y="926"/>
                  </a:cubicBezTo>
                  <a:cubicBezTo>
                    <a:pt x="1" y="926"/>
                    <a:pt x="1" y="929"/>
                    <a:pt x="1" y="935"/>
                  </a:cubicBezTo>
                  <a:cubicBezTo>
                    <a:pt x="1" y="935"/>
                    <a:pt x="1" y="935"/>
                    <a:pt x="1" y="945"/>
                  </a:cubicBezTo>
                  <a:lnTo>
                    <a:pt x="98" y="1543"/>
                  </a:lnTo>
                  <a:cubicBezTo>
                    <a:pt x="55" y="1575"/>
                    <a:pt x="66" y="1597"/>
                    <a:pt x="66" y="1629"/>
                  </a:cubicBezTo>
                  <a:cubicBezTo>
                    <a:pt x="88" y="1716"/>
                    <a:pt x="98" y="1803"/>
                    <a:pt x="98" y="1890"/>
                  </a:cubicBezTo>
                  <a:cubicBezTo>
                    <a:pt x="98" y="1901"/>
                    <a:pt x="98" y="1901"/>
                    <a:pt x="98" y="1901"/>
                  </a:cubicBezTo>
                  <a:lnTo>
                    <a:pt x="109" y="1901"/>
                  </a:lnTo>
                  <a:cubicBezTo>
                    <a:pt x="185" y="1868"/>
                    <a:pt x="261" y="1847"/>
                    <a:pt x="337" y="1825"/>
                  </a:cubicBezTo>
                  <a:cubicBezTo>
                    <a:pt x="402" y="1814"/>
                    <a:pt x="457" y="1792"/>
                    <a:pt x="522" y="1771"/>
                  </a:cubicBezTo>
                  <a:cubicBezTo>
                    <a:pt x="674" y="1706"/>
                    <a:pt x="826" y="1629"/>
                    <a:pt x="967" y="1532"/>
                  </a:cubicBezTo>
                  <a:cubicBezTo>
                    <a:pt x="1271" y="1336"/>
                    <a:pt x="1521" y="1087"/>
                    <a:pt x="1716" y="793"/>
                  </a:cubicBezTo>
                  <a:cubicBezTo>
                    <a:pt x="1792" y="706"/>
                    <a:pt x="1803" y="576"/>
                    <a:pt x="1760" y="468"/>
                  </a:cubicBezTo>
                  <a:cubicBezTo>
                    <a:pt x="1727" y="402"/>
                    <a:pt x="1695" y="348"/>
                    <a:pt x="1662" y="283"/>
                  </a:cubicBezTo>
                  <a:cubicBezTo>
                    <a:pt x="1651" y="261"/>
                    <a:pt x="1630" y="229"/>
                    <a:pt x="1619" y="207"/>
                  </a:cubicBezTo>
                  <a:lnTo>
                    <a:pt x="1553" y="88"/>
                  </a:lnTo>
                  <a:lnTo>
                    <a:pt x="149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8"/>
            <p:cNvSpPr/>
            <p:nvPr/>
          </p:nvSpPr>
          <p:spPr>
            <a:xfrm>
              <a:off x="1156325" y="2737625"/>
              <a:ext cx="437403" cy="198849"/>
            </a:xfrm>
            <a:custGeom>
              <a:rect b="b" l="l" r="r" t="t"/>
              <a:pathLst>
                <a:path extrusionOk="0" h="1738" w="3758">
                  <a:moveTo>
                    <a:pt x="120" y="0"/>
                  </a:moveTo>
                  <a:cubicBezTo>
                    <a:pt x="120" y="0"/>
                    <a:pt x="120" y="0"/>
                    <a:pt x="120" y="11"/>
                  </a:cubicBezTo>
                  <a:cubicBezTo>
                    <a:pt x="120" y="33"/>
                    <a:pt x="120" y="65"/>
                    <a:pt x="109" y="98"/>
                  </a:cubicBezTo>
                  <a:cubicBezTo>
                    <a:pt x="109" y="141"/>
                    <a:pt x="87" y="196"/>
                    <a:pt x="87" y="250"/>
                  </a:cubicBezTo>
                  <a:cubicBezTo>
                    <a:pt x="65" y="391"/>
                    <a:pt x="44" y="521"/>
                    <a:pt x="33" y="663"/>
                  </a:cubicBezTo>
                  <a:cubicBezTo>
                    <a:pt x="0" y="847"/>
                    <a:pt x="54" y="1043"/>
                    <a:pt x="185" y="1173"/>
                  </a:cubicBezTo>
                  <a:cubicBezTo>
                    <a:pt x="424" y="1401"/>
                    <a:pt x="717" y="1564"/>
                    <a:pt x="1043" y="1640"/>
                  </a:cubicBezTo>
                  <a:cubicBezTo>
                    <a:pt x="1281" y="1705"/>
                    <a:pt x="1520" y="1738"/>
                    <a:pt x="1770" y="1738"/>
                  </a:cubicBezTo>
                  <a:cubicBezTo>
                    <a:pt x="2139" y="1738"/>
                    <a:pt x="2508" y="1672"/>
                    <a:pt x="2845" y="1531"/>
                  </a:cubicBezTo>
                  <a:cubicBezTo>
                    <a:pt x="2986" y="1477"/>
                    <a:pt x="3127" y="1401"/>
                    <a:pt x="3258" y="1325"/>
                  </a:cubicBezTo>
                  <a:cubicBezTo>
                    <a:pt x="3399" y="1249"/>
                    <a:pt x="3529" y="1151"/>
                    <a:pt x="3638" y="1032"/>
                  </a:cubicBezTo>
                  <a:cubicBezTo>
                    <a:pt x="3757" y="891"/>
                    <a:pt x="3725" y="706"/>
                    <a:pt x="3692" y="543"/>
                  </a:cubicBezTo>
                  <a:lnTo>
                    <a:pt x="3681" y="478"/>
                  </a:lnTo>
                  <a:lnTo>
                    <a:pt x="3605" y="22"/>
                  </a:lnTo>
                  <a:cubicBezTo>
                    <a:pt x="3605" y="11"/>
                    <a:pt x="3605" y="11"/>
                    <a:pt x="3605" y="11"/>
                  </a:cubicBezTo>
                  <a:lnTo>
                    <a:pt x="3594" y="11"/>
                  </a:lnTo>
                  <a:lnTo>
                    <a:pt x="3573" y="33"/>
                  </a:lnTo>
                  <a:cubicBezTo>
                    <a:pt x="3497" y="76"/>
                    <a:pt x="3421" y="120"/>
                    <a:pt x="3345" y="163"/>
                  </a:cubicBezTo>
                  <a:cubicBezTo>
                    <a:pt x="3345" y="163"/>
                    <a:pt x="3345" y="174"/>
                    <a:pt x="3345" y="174"/>
                  </a:cubicBezTo>
                  <a:cubicBezTo>
                    <a:pt x="3377" y="402"/>
                    <a:pt x="3399" y="587"/>
                    <a:pt x="3421" y="749"/>
                  </a:cubicBezTo>
                  <a:lnTo>
                    <a:pt x="3410" y="749"/>
                  </a:lnTo>
                  <a:cubicBezTo>
                    <a:pt x="3377" y="587"/>
                    <a:pt x="3345" y="402"/>
                    <a:pt x="3312" y="206"/>
                  </a:cubicBezTo>
                  <a:cubicBezTo>
                    <a:pt x="3312" y="206"/>
                    <a:pt x="3312" y="196"/>
                    <a:pt x="3301" y="196"/>
                  </a:cubicBezTo>
                  <a:lnTo>
                    <a:pt x="3290" y="196"/>
                  </a:lnTo>
                  <a:cubicBezTo>
                    <a:pt x="3247" y="228"/>
                    <a:pt x="3193" y="250"/>
                    <a:pt x="3138" y="282"/>
                  </a:cubicBezTo>
                  <a:cubicBezTo>
                    <a:pt x="3127" y="282"/>
                    <a:pt x="3127" y="282"/>
                    <a:pt x="3138" y="293"/>
                  </a:cubicBezTo>
                  <a:cubicBezTo>
                    <a:pt x="3149" y="413"/>
                    <a:pt x="3160" y="510"/>
                    <a:pt x="3171" y="608"/>
                  </a:cubicBezTo>
                  <a:cubicBezTo>
                    <a:pt x="3160" y="510"/>
                    <a:pt x="3138" y="402"/>
                    <a:pt x="3127" y="304"/>
                  </a:cubicBezTo>
                  <a:cubicBezTo>
                    <a:pt x="3127" y="304"/>
                    <a:pt x="3127" y="293"/>
                    <a:pt x="3117" y="293"/>
                  </a:cubicBezTo>
                  <a:lnTo>
                    <a:pt x="3073" y="293"/>
                  </a:lnTo>
                  <a:cubicBezTo>
                    <a:pt x="2997" y="326"/>
                    <a:pt x="2932" y="358"/>
                    <a:pt x="2867" y="380"/>
                  </a:cubicBezTo>
                  <a:cubicBezTo>
                    <a:pt x="2530" y="500"/>
                    <a:pt x="2176" y="560"/>
                    <a:pt x="1821" y="560"/>
                  </a:cubicBezTo>
                  <a:cubicBezTo>
                    <a:pt x="1500" y="560"/>
                    <a:pt x="1178" y="511"/>
                    <a:pt x="869" y="413"/>
                  </a:cubicBezTo>
                  <a:cubicBezTo>
                    <a:pt x="782" y="380"/>
                    <a:pt x="695" y="348"/>
                    <a:pt x="608" y="304"/>
                  </a:cubicBezTo>
                  <a:lnTo>
                    <a:pt x="597" y="304"/>
                  </a:lnTo>
                  <a:lnTo>
                    <a:pt x="597" y="315"/>
                  </a:lnTo>
                  <a:lnTo>
                    <a:pt x="597" y="380"/>
                  </a:lnTo>
                  <a:cubicBezTo>
                    <a:pt x="597" y="413"/>
                    <a:pt x="586" y="456"/>
                    <a:pt x="586" y="500"/>
                  </a:cubicBezTo>
                  <a:cubicBezTo>
                    <a:pt x="586" y="424"/>
                    <a:pt x="586" y="358"/>
                    <a:pt x="597" y="304"/>
                  </a:cubicBezTo>
                  <a:cubicBezTo>
                    <a:pt x="597" y="293"/>
                    <a:pt x="597" y="293"/>
                    <a:pt x="597" y="282"/>
                  </a:cubicBezTo>
                  <a:lnTo>
                    <a:pt x="510" y="250"/>
                  </a:lnTo>
                  <a:cubicBezTo>
                    <a:pt x="510" y="244"/>
                    <a:pt x="508" y="242"/>
                    <a:pt x="505" y="242"/>
                  </a:cubicBezTo>
                  <a:cubicBezTo>
                    <a:pt x="502" y="242"/>
                    <a:pt x="500" y="244"/>
                    <a:pt x="500" y="250"/>
                  </a:cubicBezTo>
                  <a:cubicBezTo>
                    <a:pt x="478" y="391"/>
                    <a:pt x="467" y="500"/>
                    <a:pt x="445" y="608"/>
                  </a:cubicBezTo>
                  <a:cubicBezTo>
                    <a:pt x="445" y="500"/>
                    <a:pt x="467" y="380"/>
                    <a:pt x="478" y="239"/>
                  </a:cubicBezTo>
                  <a:cubicBezTo>
                    <a:pt x="489" y="228"/>
                    <a:pt x="489" y="228"/>
                    <a:pt x="478" y="217"/>
                  </a:cubicBezTo>
                  <a:lnTo>
                    <a:pt x="467" y="217"/>
                  </a:lnTo>
                  <a:cubicBezTo>
                    <a:pt x="456" y="206"/>
                    <a:pt x="445" y="206"/>
                    <a:pt x="445" y="206"/>
                  </a:cubicBezTo>
                  <a:cubicBezTo>
                    <a:pt x="424" y="185"/>
                    <a:pt x="402" y="174"/>
                    <a:pt x="380" y="163"/>
                  </a:cubicBezTo>
                  <a:lnTo>
                    <a:pt x="369" y="163"/>
                  </a:lnTo>
                  <a:cubicBezTo>
                    <a:pt x="369" y="174"/>
                    <a:pt x="369" y="174"/>
                    <a:pt x="369" y="174"/>
                  </a:cubicBezTo>
                  <a:cubicBezTo>
                    <a:pt x="337" y="358"/>
                    <a:pt x="315" y="521"/>
                    <a:pt x="293" y="663"/>
                  </a:cubicBezTo>
                  <a:lnTo>
                    <a:pt x="282" y="663"/>
                  </a:lnTo>
                  <a:cubicBezTo>
                    <a:pt x="293" y="510"/>
                    <a:pt x="315" y="337"/>
                    <a:pt x="337" y="152"/>
                  </a:cubicBezTo>
                  <a:cubicBezTo>
                    <a:pt x="337" y="141"/>
                    <a:pt x="337" y="141"/>
                    <a:pt x="337" y="141"/>
                  </a:cubicBezTo>
                  <a:cubicBezTo>
                    <a:pt x="261" y="98"/>
                    <a:pt x="196" y="54"/>
                    <a:pt x="1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8"/>
            <p:cNvSpPr/>
            <p:nvPr/>
          </p:nvSpPr>
          <p:spPr>
            <a:xfrm>
              <a:off x="1202749" y="2622408"/>
              <a:ext cx="310744" cy="170360"/>
            </a:xfrm>
            <a:custGeom>
              <a:rect b="b" l="l" r="r" t="t"/>
              <a:pathLst>
                <a:path extrusionOk="0" h="1489" w="2716">
                  <a:moveTo>
                    <a:pt x="163" y="1"/>
                  </a:moveTo>
                  <a:lnTo>
                    <a:pt x="142" y="131"/>
                  </a:lnTo>
                  <a:lnTo>
                    <a:pt x="98" y="370"/>
                  </a:lnTo>
                  <a:cubicBezTo>
                    <a:pt x="77" y="522"/>
                    <a:pt x="55" y="674"/>
                    <a:pt x="44" y="826"/>
                  </a:cubicBezTo>
                  <a:lnTo>
                    <a:pt x="1" y="1097"/>
                  </a:lnTo>
                  <a:cubicBezTo>
                    <a:pt x="1" y="1097"/>
                    <a:pt x="1" y="1097"/>
                    <a:pt x="1" y="1108"/>
                  </a:cubicBezTo>
                  <a:cubicBezTo>
                    <a:pt x="33" y="1119"/>
                    <a:pt x="77" y="1141"/>
                    <a:pt x="109" y="1162"/>
                  </a:cubicBezTo>
                  <a:lnTo>
                    <a:pt x="120" y="1162"/>
                  </a:lnTo>
                  <a:cubicBezTo>
                    <a:pt x="120" y="1162"/>
                    <a:pt x="120" y="1162"/>
                    <a:pt x="120" y="1152"/>
                  </a:cubicBezTo>
                  <a:cubicBezTo>
                    <a:pt x="120" y="1119"/>
                    <a:pt x="131" y="1086"/>
                    <a:pt x="142" y="1043"/>
                  </a:cubicBezTo>
                  <a:lnTo>
                    <a:pt x="163" y="869"/>
                  </a:lnTo>
                  <a:lnTo>
                    <a:pt x="142" y="1054"/>
                  </a:lnTo>
                  <a:cubicBezTo>
                    <a:pt x="142" y="1097"/>
                    <a:pt x="142" y="1130"/>
                    <a:pt x="131" y="1173"/>
                  </a:cubicBezTo>
                  <a:cubicBezTo>
                    <a:pt x="131" y="1173"/>
                    <a:pt x="131" y="1184"/>
                    <a:pt x="131" y="1184"/>
                  </a:cubicBezTo>
                  <a:cubicBezTo>
                    <a:pt x="163" y="1195"/>
                    <a:pt x="196" y="1217"/>
                    <a:pt x="218" y="1228"/>
                  </a:cubicBezTo>
                  <a:lnTo>
                    <a:pt x="229" y="1228"/>
                  </a:lnTo>
                  <a:lnTo>
                    <a:pt x="229" y="1217"/>
                  </a:lnTo>
                  <a:cubicBezTo>
                    <a:pt x="239" y="1173"/>
                    <a:pt x="250" y="1119"/>
                    <a:pt x="261" y="1054"/>
                  </a:cubicBezTo>
                  <a:lnTo>
                    <a:pt x="261" y="1065"/>
                  </a:lnTo>
                  <a:cubicBezTo>
                    <a:pt x="250" y="1119"/>
                    <a:pt x="250" y="1173"/>
                    <a:pt x="239" y="1228"/>
                  </a:cubicBezTo>
                  <a:cubicBezTo>
                    <a:pt x="233" y="1247"/>
                    <a:pt x="245" y="1258"/>
                    <a:pt x="259" y="1258"/>
                  </a:cubicBezTo>
                  <a:cubicBezTo>
                    <a:pt x="268" y="1258"/>
                    <a:pt x="278" y="1252"/>
                    <a:pt x="283" y="1238"/>
                  </a:cubicBezTo>
                  <a:cubicBezTo>
                    <a:pt x="370" y="1282"/>
                    <a:pt x="468" y="1314"/>
                    <a:pt x="565" y="1347"/>
                  </a:cubicBezTo>
                  <a:cubicBezTo>
                    <a:pt x="858" y="1445"/>
                    <a:pt x="1162" y="1488"/>
                    <a:pt x="1477" y="1488"/>
                  </a:cubicBezTo>
                  <a:lnTo>
                    <a:pt x="1543" y="1488"/>
                  </a:lnTo>
                  <a:cubicBezTo>
                    <a:pt x="1868" y="1477"/>
                    <a:pt x="2183" y="1423"/>
                    <a:pt x="2498" y="1314"/>
                  </a:cubicBezTo>
                  <a:cubicBezTo>
                    <a:pt x="2563" y="1282"/>
                    <a:pt x="2639" y="1249"/>
                    <a:pt x="2715" y="1217"/>
                  </a:cubicBezTo>
                  <a:cubicBezTo>
                    <a:pt x="2715" y="1217"/>
                    <a:pt x="2715" y="1206"/>
                    <a:pt x="2715" y="1206"/>
                  </a:cubicBezTo>
                  <a:cubicBezTo>
                    <a:pt x="2683" y="1000"/>
                    <a:pt x="2650" y="782"/>
                    <a:pt x="2618" y="576"/>
                  </a:cubicBezTo>
                  <a:cubicBezTo>
                    <a:pt x="2596" y="435"/>
                    <a:pt x="2574" y="294"/>
                    <a:pt x="2552" y="153"/>
                  </a:cubicBezTo>
                  <a:cubicBezTo>
                    <a:pt x="2552" y="153"/>
                    <a:pt x="2552" y="142"/>
                    <a:pt x="2552" y="142"/>
                  </a:cubicBezTo>
                  <a:lnTo>
                    <a:pt x="2542" y="142"/>
                  </a:lnTo>
                  <a:cubicBezTo>
                    <a:pt x="2487" y="163"/>
                    <a:pt x="2444" y="174"/>
                    <a:pt x="2390" y="196"/>
                  </a:cubicBezTo>
                  <a:cubicBezTo>
                    <a:pt x="2390" y="196"/>
                    <a:pt x="2379" y="196"/>
                    <a:pt x="2390" y="207"/>
                  </a:cubicBezTo>
                  <a:cubicBezTo>
                    <a:pt x="2411" y="315"/>
                    <a:pt x="2433" y="446"/>
                    <a:pt x="2455" y="587"/>
                  </a:cubicBezTo>
                  <a:cubicBezTo>
                    <a:pt x="2422" y="457"/>
                    <a:pt x="2400" y="315"/>
                    <a:pt x="2379" y="207"/>
                  </a:cubicBezTo>
                  <a:cubicBezTo>
                    <a:pt x="2379" y="207"/>
                    <a:pt x="2368" y="196"/>
                    <a:pt x="2368" y="196"/>
                  </a:cubicBezTo>
                  <a:cubicBezTo>
                    <a:pt x="2324" y="218"/>
                    <a:pt x="2270" y="218"/>
                    <a:pt x="2227" y="229"/>
                  </a:cubicBezTo>
                  <a:cubicBezTo>
                    <a:pt x="2227" y="229"/>
                    <a:pt x="2216" y="239"/>
                    <a:pt x="2216" y="239"/>
                  </a:cubicBezTo>
                  <a:cubicBezTo>
                    <a:pt x="2238" y="305"/>
                    <a:pt x="2238" y="381"/>
                    <a:pt x="2248" y="446"/>
                  </a:cubicBezTo>
                  <a:lnTo>
                    <a:pt x="2227" y="370"/>
                  </a:lnTo>
                  <a:cubicBezTo>
                    <a:pt x="2227" y="326"/>
                    <a:pt x="2216" y="294"/>
                    <a:pt x="2205" y="250"/>
                  </a:cubicBezTo>
                  <a:cubicBezTo>
                    <a:pt x="2205" y="239"/>
                    <a:pt x="2205" y="239"/>
                    <a:pt x="2205" y="239"/>
                  </a:cubicBezTo>
                  <a:cubicBezTo>
                    <a:pt x="2039" y="273"/>
                    <a:pt x="1873" y="287"/>
                    <a:pt x="1707" y="287"/>
                  </a:cubicBezTo>
                  <a:cubicBezTo>
                    <a:pt x="1656" y="287"/>
                    <a:pt x="1605" y="285"/>
                    <a:pt x="1553" y="283"/>
                  </a:cubicBezTo>
                  <a:cubicBezTo>
                    <a:pt x="1249" y="272"/>
                    <a:pt x="956" y="239"/>
                    <a:pt x="663" y="163"/>
                  </a:cubicBezTo>
                  <a:cubicBezTo>
                    <a:pt x="500" y="120"/>
                    <a:pt x="348" y="66"/>
                    <a:pt x="1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8"/>
            <p:cNvSpPr/>
            <p:nvPr/>
          </p:nvSpPr>
          <p:spPr>
            <a:xfrm>
              <a:off x="1189678" y="2472188"/>
              <a:ext cx="354221" cy="168186"/>
            </a:xfrm>
            <a:custGeom>
              <a:rect b="b" l="l" r="r" t="t"/>
              <a:pathLst>
                <a:path extrusionOk="0" h="1470" w="3096">
                  <a:moveTo>
                    <a:pt x="153" y="0"/>
                  </a:moveTo>
                  <a:cubicBezTo>
                    <a:pt x="131" y="261"/>
                    <a:pt x="88" y="511"/>
                    <a:pt x="44" y="760"/>
                  </a:cubicBezTo>
                  <a:cubicBezTo>
                    <a:pt x="34" y="858"/>
                    <a:pt x="12" y="956"/>
                    <a:pt x="1" y="1043"/>
                  </a:cubicBezTo>
                  <a:cubicBezTo>
                    <a:pt x="1" y="1054"/>
                    <a:pt x="1" y="1054"/>
                    <a:pt x="12" y="1054"/>
                  </a:cubicBezTo>
                  <a:cubicBezTo>
                    <a:pt x="77" y="1086"/>
                    <a:pt x="153" y="1108"/>
                    <a:pt x="218" y="1151"/>
                  </a:cubicBezTo>
                  <a:lnTo>
                    <a:pt x="240" y="1151"/>
                  </a:lnTo>
                  <a:cubicBezTo>
                    <a:pt x="240" y="1151"/>
                    <a:pt x="240" y="1141"/>
                    <a:pt x="240" y="1141"/>
                  </a:cubicBezTo>
                  <a:cubicBezTo>
                    <a:pt x="283" y="858"/>
                    <a:pt x="338" y="587"/>
                    <a:pt x="381" y="326"/>
                  </a:cubicBezTo>
                  <a:cubicBezTo>
                    <a:pt x="392" y="326"/>
                    <a:pt x="392" y="337"/>
                    <a:pt x="381" y="337"/>
                  </a:cubicBezTo>
                  <a:cubicBezTo>
                    <a:pt x="348" y="587"/>
                    <a:pt x="305" y="858"/>
                    <a:pt x="262" y="1173"/>
                  </a:cubicBezTo>
                  <a:cubicBezTo>
                    <a:pt x="251" y="1173"/>
                    <a:pt x="251" y="1184"/>
                    <a:pt x="262" y="1184"/>
                  </a:cubicBezTo>
                  <a:lnTo>
                    <a:pt x="327" y="1217"/>
                  </a:lnTo>
                  <a:cubicBezTo>
                    <a:pt x="479" y="1271"/>
                    <a:pt x="620" y="1314"/>
                    <a:pt x="772" y="1347"/>
                  </a:cubicBezTo>
                  <a:cubicBezTo>
                    <a:pt x="1043" y="1423"/>
                    <a:pt x="1326" y="1455"/>
                    <a:pt x="1608" y="1466"/>
                  </a:cubicBezTo>
                  <a:lnTo>
                    <a:pt x="1717" y="1466"/>
                  </a:lnTo>
                  <a:cubicBezTo>
                    <a:pt x="1749" y="1468"/>
                    <a:pt x="1782" y="1469"/>
                    <a:pt x="1815" y="1469"/>
                  </a:cubicBezTo>
                  <a:cubicBezTo>
                    <a:pt x="1966" y="1469"/>
                    <a:pt x="2117" y="1450"/>
                    <a:pt x="2260" y="1423"/>
                  </a:cubicBezTo>
                  <a:cubicBezTo>
                    <a:pt x="2270" y="1423"/>
                    <a:pt x="2270" y="1412"/>
                    <a:pt x="2270" y="1412"/>
                  </a:cubicBezTo>
                  <a:cubicBezTo>
                    <a:pt x="2270" y="1379"/>
                    <a:pt x="2260" y="1347"/>
                    <a:pt x="2249" y="1325"/>
                  </a:cubicBezTo>
                  <a:lnTo>
                    <a:pt x="2249" y="1314"/>
                  </a:lnTo>
                  <a:lnTo>
                    <a:pt x="2260" y="1314"/>
                  </a:lnTo>
                  <a:cubicBezTo>
                    <a:pt x="2260" y="1347"/>
                    <a:pt x="2270" y="1369"/>
                    <a:pt x="2281" y="1401"/>
                  </a:cubicBezTo>
                  <a:cubicBezTo>
                    <a:pt x="2281" y="1412"/>
                    <a:pt x="2292" y="1412"/>
                    <a:pt x="2292" y="1412"/>
                  </a:cubicBezTo>
                  <a:cubicBezTo>
                    <a:pt x="2347" y="1401"/>
                    <a:pt x="2390" y="1390"/>
                    <a:pt x="2433" y="1379"/>
                  </a:cubicBezTo>
                  <a:cubicBezTo>
                    <a:pt x="2433" y="1379"/>
                    <a:pt x="2444" y="1369"/>
                    <a:pt x="2444" y="1369"/>
                  </a:cubicBezTo>
                  <a:lnTo>
                    <a:pt x="2423" y="1255"/>
                  </a:lnTo>
                  <a:lnTo>
                    <a:pt x="2423" y="1255"/>
                  </a:lnTo>
                  <a:cubicBezTo>
                    <a:pt x="2431" y="1293"/>
                    <a:pt x="2439" y="1331"/>
                    <a:pt x="2444" y="1369"/>
                  </a:cubicBezTo>
                  <a:lnTo>
                    <a:pt x="2455" y="1369"/>
                  </a:lnTo>
                  <a:cubicBezTo>
                    <a:pt x="2509" y="1358"/>
                    <a:pt x="2564" y="1336"/>
                    <a:pt x="2618" y="1314"/>
                  </a:cubicBezTo>
                  <a:cubicBezTo>
                    <a:pt x="2618" y="1314"/>
                    <a:pt x="2629" y="1314"/>
                    <a:pt x="2618" y="1303"/>
                  </a:cubicBezTo>
                  <a:lnTo>
                    <a:pt x="2575" y="999"/>
                  </a:lnTo>
                  <a:lnTo>
                    <a:pt x="2629" y="1303"/>
                  </a:lnTo>
                  <a:cubicBezTo>
                    <a:pt x="2629" y="1309"/>
                    <a:pt x="2629" y="1312"/>
                    <a:pt x="2630" y="1312"/>
                  </a:cubicBezTo>
                  <a:cubicBezTo>
                    <a:pt x="2632" y="1312"/>
                    <a:pt x="2634" y="1309"/>
                    <a:pt x="2640" y="1303"/>
                  </a:cubicBezTo>
                  <a:cubicBezTo>
                    <a:pt x="2694" y="1293"/>
                    <a:pt x="2748" y="1260"/>
                    <a:pt x="2803" y="1238"/>
                  </a:cubicBezTo>
                  <a:lnTo>
                    <a:pt x="2813" y="1227"/>
                  </a:lnTo>
                  <a:cubicBezTo>
                    <a:pt x="2824" y="1227"/>
                    <a:pt x="2824" y="1217"/>
                    <a:pt x="2813" y="1217"/>
                  </a:cubicBezTo>
                  <a:cubicBezTo>
                    <a:pt x="2783" y="961"/>
                    <a:pt x="2752" y="715"/>
                    <a:pt x="2730" y="470"/>
                  </a:cubicBezTo>
                  <a:lnTo>
                    <a:pt x="2730" y="470"/>
                  </a:lnTo>
                  <a:cubicBezTo>
                    <a:pt x="2765" y="679"/>
                    <a:pt x="2798" y="888"/>
                    <a:pt x="2824" y="1097"/>
                  </a:cubicBezTo>
                  <a:lnTo>
                    <a:pt x="2835" y="1184"/>
                  </a:lnTo>
                  <a:cubicBezTo>
                    <a:pt x="2835" y="1184"/>
                    <a:pt x="2835" y="1195"/>
                    <a:pt x="2835" y="1195"/>
                  </a:cubicBezTo>
                  <a:lnTo>
                    <a:pt x="2846" y="1195"/>
                  </a:lnTo>
                  <a:lnTo>
                    <a:pt x="2911" y="1151"/>
                  </a:lnTo>
                  <a:cubicBezTo>
                    <a:pt x="2965" y="1108"/>
                    <a:pt x="3031" y="1075"/>
                    <a:pt x="3085" y="1043"/>
                  </a:cubicBezTo>
                  <a:cubicBezTo>
                    <a:pt x="3096" y="1043"/>
                    <a:pt x="3096" y="1043"/>
                    <a:pt x="3085" y="1032"/>
                  </a:cubicBezTo>
                  <a:lnTo>
                    <a:pt x="2922" y="11"/>
                  </a:lnTo>
                  <a:cubicBezTo>
                    <a:pt x="2922" y="11"/>
                    <a:pt x="2922" y="0"/>
                    <a:pt x="2911" y="0"/>
                  </a:cubicBezTo>
                  <a:cubicBezTo>
                    <a:pt x="2485" y="57"/>
                    <a:pt x="2050" y="89"/>
                    <a:pt x="1614" y="89"/>
                  </a:cubicBezTo>
                  <a:cubicBezTo>
                    <a:pt x="1550" y="89"/>
                    <a:pt x="1487" y="89"/>
                    <a:pt x="1424" y="87"/>
                  </a:cubicBezTo>
                  <a:cubicBezTo>
                    <a:pt x="1000" y="87"/>
                    <a:pt x="577" y="55"/>
                    <a:pt x="1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8"/>
            <p:cNvSpPr/>
            <p:nvPr/>
          </p:nvSpPr>
          <p:spPr>
            <a:xfrm>
              <a:off x="1777415" y="2075864"/>
              <a:ext cx="260975" cy="328135"/>
            </a:xfrm>
            <a:custGeom>
              <a:rect b="b" l="l" r="r" t="t"/>
              <a:pathLst>
                <a:path extrusionOk="0" h="2868" w="2281">
                  <a:moveTo>
                    <a:pt x="489" y="0"/>
                  </a:moveTo>
                  <a:cubicBezTo>
                    <a:pt x="489" y="0"/>
                    <a:pt x="478" y="0"/>
                    <a:pt x="478" y="11"/>
                  </a:cubicBezTo>
                  <a:lnTo>
                    <a:pt x="467" y="44"/>
                  </a:lnTo>
                  <a:cubicBezTo>
                    <a:pt x="467" y="55"/>
                    <a:pt x="456" y="87"/>
                    <a:pt x="456" y="98"/>
                  </a:cubicBezTo>
                  <a:cubicBezTo>
                    <a:pt x="304" y="674"/>
                    <a:pt x="152" y="1173"/>
                    <a:pt x="0" y="1629"/>
                  </a:cubicBezTo>
                  <a:lnTo>
                    <a:pt x="0" y="1640"/>
                  </a:lnTo>
                  <a:cubicBezTo>
                    <a:pt x="250" y="1879"/>
                    <a:pt x="511" y="2096"/>
                    <a:pt x="771" y="2302"/>
                  </a:cubicBezTo>
                  <a:cubicBezTo>
                    <a:pt x="902" y="2411"/>
                    <a:pt x="1054" y="2530"/>
                    <a:pt x="1227" y="2639"/>
                  </a:cubicBezTo>
                  <a:lnTo>
                    <a:pt x="1292" y="2683"/>
                  </a:lnTo>
                  <a:cubicBezTo>
                    <a:pt x="1401" y="2780"/>
                    <a:pt x="1531" y="2845"/>
                    <a:pt x="1672" y="2867"/>
                  </a:cubicBezTo>
                  <a:cubicBezTo>
                    <a:pt x="1694" y="2867"/>
                    <a:pt x="1716" y="2867"/>
                    <a:pt x="1738" y="2856"/>
                  </a:cubicBezTo>
                  <a:cubicBezTo>
                    <a:pt x="1868" y="2813"/>
                    <a:pt x="1933" y="2639"/>
                    <a:pt x="1977" y="2530"/>
                  </a:cubicBezTo>
                  <a:cubicBezTo>
                    <a:pt x="2031" y="2389"/>
                    <a:pt x="2074" y="2248"/>
                    <a:pt x="2129" y="2085"/>
                  </a:cubicBezTo>
                  <a:cubicBezTo>
                    <a:pt x="2183" y="1912"/>
                    <a:pt x="2226" y="1770"/>
                    <a:pt x="2270" y="1607"/>
                  </a:cubicBezTo>
                  <a:cubicBezTo>
                    <a:pt x="2281" y="1607"/>
                    <a:pt x="2281" y="1607"/>
                    <a:pt x="2270" y="1597"/>
                  </a:cubicBezTo>
                  <a:cubicBezTo>
                    <a:pt x="2270" y="1597"/>
                    <a:pt x="2259" y="1586"/>
                    <a:pt x="2259" y="1586"/>
                  </a:cubicBezTo>
                  <a:cubicBezTo>
                    <a:pt x="2031" y="1401"/>
                    <a:pt x="1803" y="1206"/>
                    <a:pt x="1596" y="1010"/>
                  </a:cubicBezTo>
                  <a:lnTo>
                    <a:pt x="1314" y="750"/>
                  </a:lnTo>
                  <a:lnTo>
                    <a:pt x="1282" y="717"/>
                  </a:lnTo>
                  <a:lnTo>
                    <a:pt x="836" y="326"/>
                  </a:lnTo>
                  <a:cubicBezTo>
                    <a:pt x="804" y="294"/>
                    <a:pt x="771" y="272"/>
                    <a:pt x="739" y="239"/>
                  </a:cubicBezTo>
                  <a:cubicBezTo>
                    <a:pt x="652" y="174"/>
                    <a:pt x="565" y="87"/>
                    <a:pt x="5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8"/>
            <p:cNvSpPr/>
            <p:nvPr/>
          </p:nvSpPr>
          <p:spPr>
            <a:xfrm>
              <a:off x="1887937" y="1602542"/>
              <a:ext cx="213837" cy="422525"/>
            </a:xfrm>
            <a:custGeom>
              <a:rect b="b" l="l" r="r" t="t"/>
              <a:pathLst>
                <a:path extrusionOk="0" h="3693" w="1869">
                  <a:moveTo>
                    <a:pt x="359" y="0"/>
                  </a:moveTo>
                  <a:cubicBezTo>
                    <a:pt x="359" y="0"/>
                    <a:pt x="348" y="0"/>
                    <a:pt x="348" y="11"/>
                  </a:cubicBezTo>
                  <a:cubicBezTo>
                    <a:pt x="305" y="706"/>
                    <a:pt x="185" y="1401"/>
                    <a:pt x="12" y="2085"/>
                  </a:cubicBezTo>
                  <a:lnTo>
                    <a:pt x="1" y="2150"/>
                  </a:lnTo>
                  <a:cubicBezTo>
                    <a:pt x="1" y="2161"/>
                    <a:pt x="1" y="2161"/>
                    <a:pt x="1" y="2161"/>
                  </a:cubicBezTo>
                  <a:cubicBezTo>
                    <a:pt x="131" y="2237"/>
                    <a:pt x="240" y="2324"/>
                    <a:pt x="348" y="2422"/>
                  </a:cubicBezTo>
                  <a:lnTo>
                    <a:pt x="435" y="2498"/>
                  </a:lnTo>
                  <a:cubicBezTo>
                    <a:pt x="576" y="2628"/>
                    <a:pt x="717" y="2758"/>
                    <a:pt x="891" y="2910"/>
                  </a:cubicBezTo>
                  <a:cubicBezTo>
                    <a:pt x="1065" y="3062"/>
                    <a:pt x="1206" y="3193"/>
                    <a:pt x="1358" y="3334"/>
                  </a:cubicBezTo>
                  <a:cubicBezTo>
                    <a:pt x="1391" y="3366"/>
                    <a:pt x="1434" y="3399"/>
                    <a:pt x="1477" y="3442"/>
                  </a:cubicBezTo>
                  <a:cubicBezTo>
                    <a:pt x="1564" y="3518"/>
                    <a:pt x="1651" y="3605"/>
                    <a:pt x="1738" y="3692"/>
                  </a:cubicBezTo>
                  <a:lnTo>
                    <a:pt x="1749" y="3692"/>
                  </a:lnTo>
                  <a:cubicBezTo>
                    <a:pt x="1749" y="3692"/>
                    <a:pt x="1749" y="3692"/>
                    <a:pt x="1749" y="3681"/>
                  </a:cubicBezTo>
                  <a:cubicBezTo>
                    <a:pt x="1771" y="3551"/>
                    <a:pt x="1792" y="3421"/>
                    <a:pt x="1803" y="3312"/>
                  </a:cubicBezTo>
                  <a:lnTo>
                    <a:pt x="1814" y="3247"/>
                  </a:lnTo>
                  <a:cubicBezTo>
                    <a:pt x="1858" y="2965"/>
                    <a:pt x="1868" y="2671"/>
                    <a:pt x="1847" y="2378"/>
                  </a:cubicBezTo>
                  <a:cubicBezTo>
                    <a:pt x="1814" y="2031"/>
                    <a:pt x="1619" y="1770"/>
                    <a:pt x="1445" y="1510"/>
                  </a:cubicBezTo>
                  <a:lnTo>
                    <a:pt x="1293" y="1292"/>
                  </a:lnTo>
                  <a:lnTo>
                    <a:pt x="848" y="673"/>
                  </a:lnTo>
                  <a:lnTo>
                    <a:pt x="696" y="467"/>
                  </a:lnTo>
                  <a:cubicBezTo>
                    <a:pt x="587" y="315"/>
                    <a:pt x="478" y="163"/>
                    <a:pt x="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8"/>
            <p:cNvSpPr/>
            <p:nvPr/>
          </p:nvSpPr>
          <p:spPr>
            <a:xfrm>
              <a:off x="1832104" y="1857452"/>
              <a:ext cx="254797" cy="390490"/>
            </a:xfrm>
            <a:custGeom>
              <a:rect b="b" l="l" r="r" t="t"/>
              <a:pathLst>
                <a:path extrusionOk="0" h="3413" w="2227">
                  <a:moveTo>
                    <a:pt x="476" y="1"/>
                  </a:moveTo>
                  <a:cubicBezTo>
                    <a:pt x="475" y="1"/>
                    <a:pt x="472" y="4"/>
                    <a:pt x="467" y="9"/>
                  </a:cubicBezTo>
                  <a:cubicBezTo>
                    <a:pt x="315" y="628"/>
                    <a:pt x="163" y="1247"/>
                    <a:pt x="11" y="1833"/>
                  </a:cubicBezTo>
                  <a:cubicBezTo>
                    <a:pt x="0" y="1844"/>
                    <a:pt x="0" y="1844"/>
                    <a:pt x="11" y="1844"/>
                  </a:cubicBezTo>
                  <a:cubicBezTo>
                    <a:pt x="109" y="1909"/>
                    <a:pt x="217" y="1996"/>
                    <a:pt x="304" y="2083"/>
                  </a:cubicBezTo>
                  <a:lnTo>
                    <a:pt x="391" y="2170"/>
                  </a:lnTo>
                  <a:lnTo>
                    <a:pt x="869" y="2583"/>
                  </a:lnTo>
                  <a:lnTo>
                    <a:pt x="1162" y="2832"/>
                  </a:lnTo>
                  <a:cubicBezTo>
                    <a:pt x="1379" y="3017"/>
                    <a:pt x="1596" y="3212"/>
                    <a:pt x="1803" y="3408"/>
                  </a:cubicBezTo>
                  <a:cubicBezTo>
                    <a:pt x="1803" y="3411"/>
                    <a:pt x="1804" y="3412"/>
                    <a:pt x="1807" y="3412"/>
                  </a:cubicBezTo>
                  <a:cubicBezTo>
                    <a:pt x="1813" y="3412"/>
                    <a:pt x="1821" y="3405"/>
                    <a:pt x="1813" y="3397"/>
                  </a:cubicBezTo>
                  <a:cubicBezTo>
                    <a:pt x="1824" y="3397"/>
                    <a:pt x="1824" y="3386"/>
                    <a:pt x="1824" y="3386"/>
                  </a:cubicBezTo>
                  <a:cubicBezTo>
                    <a:pt x="1868" y="3256"/>
                    <a:pt x="1889" y="3147"/>
                    <a:pt x="1922" y="3050"/>
                  </a:cubicBezTo>
                  <a:cubicBezTo>
                    <a:pt x="2041" y="2561"/>
                    <a:pt x="2150" y="2072"/>
                    <a:pt x="2226" y="1584"/>
                  </a:cubicBezTo>
                  <a:cubicBezTo>
                    <a:pt x="2226" y="1584"/>
                    <a:pt x="2226" y="1584"/>
                    <a:pt x="2226" y="1573"/>
                  </a:cubicBezTo>
                  <a:lnTo>
                    <a:pt x="2204" y="1573"/>
                  </a:lnTo>
                  <a:cubicBezTo>
                    <a:pt x="2085" y="1497"/>
                    <a:pt x="1987" y="1410"/>
                    <a:pt x="1889" y="1301"/>
                  </a:cubicBezTo>
                  <a:cubicBezTo>
                    <a:pt x="1846" y="1258"/>
                    <a:pt x="1803" y="1214"/>
                    <a:pt x="1748" y="1171"/>
                  </a:cubicBezTo>
                  <a:lnTo>
                    <a:pt x="1303" y="758"/>
                  </a:lnTo>
                  <a:lnTo>
                    <a:pt x="934" y="422"/>
                  </a:lnTo>
                  <a:lnTo>
                    <a:pt x="836" y="335"/>
                  </a:lnTo>
                  <a:lnTo>
                    <a:pt x="738" y="248"/>
                  </a:lnTo>
                  <a:cubicBezTo>
                    <a:pt x="641" y="172"/>
                    <a:pt x="565" y="96"/>
                    <a:pt x="478" y="9"/>
                  </a:cubicBezTo>
                  <a:cubicBezTo>
                    <a:pt x="478" y="4"/>
                    <a:pt x="478" y="1"/>
                    <a:pt x="4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8"/>
            <p:cNvSpPr/>
            <p:nvPr/>
          </p:nvSpPr>
          <p:spPr>
            <a:xfrm>
              <a:off x="703996" y="2043600"/>
              <a:ext cx="280883" cy="374014"/>
            </a:xfrm>
            <a:custGeom>
              <a:rect b="b" l="l" r="r" t="t"/>
              <a:pathLst>
                <a:path extrusionOk="0" h="3269" w="2455">
                  <a:moveTo>
                    <a:pt x="1933" y="0"/>
                  </a:moveTo>
                  <a:cubicBezTo>
                    <a:pt x="1824" y="109"/>
                    <a:pt x="1727" y="217"/>
                    <a:pt x="1607" y="315"/>
                  </a:cubicBezTo>
                  <a:lnTo>
                    <a:pt x="1477" y="456"/>
                  </a:lnTo>
                  <a:cubicBezTo>
                    <a:pt x="1292" y="630"/>
                    <a:pt x="1130" y="793"/>
                    <a:pt x="967" y="945"/>
                  </a:cubicBezTo>
                  <a:cubicBezTo>
                    <a:pt x="804" y="1097"/>
                    <a:pt x="608" y="1281"/>
                    <a:pt x="435" y="1444"/>
                  </a:cubicBezTo>
                  <a:lnTo>
                    <a:pt x="380" y="1488"/>
                  </a:lnTo>
                  <a:cubicBezTo>
                    <a:pt x="304" y="1564"/>
                    <a:pt x="228" y="1629"/>
                    <a:pt x="152" y="1694"/>
                  </a:cubicBezTo>
                  <a:lnTo>
                    <a:pt x="152" y="1705"/>
                  </a:lnTo>
                  <a:cubicBezTo>
                    <a:pt x="109" y="1748"/>
                    <a:pt x="65" y="1781"/>
                    <a:pt x="11" y="1813"/>
                  </a:cubicBezTo>
                  <a:cubicBezTo>
                    <a:pt x="11" y="1813"/>
                    <a:pt x="0" y="1824"/>
                    <a:pt x="0" y="1824"/>
                  </a:cubicBezTo>
                  <a:cubicBezTo>
                    <a:pt x="65" y="2118"/>
                    <a:pt x="152" y="2411"/>
                    <a:pt x="228" y="2693"/>
                  </a:cubicBezTo>
                  <a:lnTo>
                    <a:pt x="250" y="2769"/>
                  </a:lnTo>
                  <a:cubicBezTo>
                    <a:pt x="272" y="2921"/>
                    <a:pt x="337" y="3062"/>
                    <a:pt x="435" y="3182"/>
                  </a:cubicBezTo>
                  <a:cubicBezTo>
                    <a:pt x="478" y="3236"/>
                    <a:pt x="543" y="3269"/>
                    <a:pt x="619" y="3269"/>
                  </a:cubicBezTo>
                  <a:cubicBezTo>
                    <a:pt x="717" y="3258"/>
                    <a:pt x="815" y="3225"/>
                    <a:pt x="880" y="3149"/>
                  </a:cubicBezTo>
                  <a:cubicBezTo>
                    <a:pt x="1379" y="2758"/>
                    <a:pt x="1890" y="2324"/>
                    <a:pt x="2454" y="1824"/>
                  </a:cubicBezTo>
                  <a:cubicBezTo>
                    <a:pt x="2454" y="1824"/>
                    <a:pt x="2454" y="1813"/>
                    <a:pt x="2454" y="1813"/>
                  </a:cubicBezTo>
                  <a:lnTo>
                    <a:pt x="2411" y="1694"/>
                  </a:lnTo>
                  <a:cubicBezTo>
                    <a:pt x="2389" y="1607"/>
                    <a:pt x="2367" y="1531"/>
                    <a:pt x="2346" y="1455"/>
                  </a:cubicBezTo>
                  <a:cubicBezTo>
                    <a:pt x="2237" y="1086"/>
                    <a:pt x="2139" y="717"/>
                    <a:pt x="2042" y="369"/>
                  </a:cubicBezTo>
                  <a:cubicBezTo>
                    <a:pt x="2009" y="250"/>
                    <a:pt x="1977" y="130"/>
                    <a:pt x="19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8"/>
            <p:cNvSpPr/>
            <p:nvPr/>
          </p:nvSpPr>
          <p:spPr>
            <a:xfrm>
              <a:off x="638095" y="1591329"/>
              <a:ext cx="233745" cy="428704"/>
            </a:xfrm>
            <a:custGeom>
              <a:rect b="b" l="l" r="r" t="t"/>
              <a:pathLst>
                <a:path extrusionOk="0" h="3747" w="2043">
                  <a:moveTo>
                    <a:pt x="1749" y="0"/>
                  </a:moveTo>
                  <a:cubicBezTo>
                    <a:pt x="1640" y="142"/>
                    <a:pt x="1521" y="283"/>
                    <a:pt x="1401" y="424"/>
                  </a:cubicBezTo>
                  <a:cubicBezTo>
                    <a:pt x="1315" y="522"/>
                    <a:pt x="1228" y="619"/>
                    <a:pt x="1152" y="717"/>
                  </a:cubicBezTo>
                  <a:cubicBezTo>
                    <a:pt x="869" y="1065"/>
                    <a:pt x="641" y="1358"/>
                    <a:pt x="446" y="1651"/>
                  </a:cubicBezTo>
                  <a:lnTo>
                    <a:pt x="359" y="1760"/>
                  </a:lnTo>
                  <a:cubicBezTo>
                    <a:pt x="196" y="1988"/>
                    <a:pt x="12" y="2248"/>
                    <a:pt x="1" y="2531"/>
                  </a:cubicBezTo>
                  <a:cubicBezTo>
                    <a:pt x="1" y="2672"/>
                    <a:pt x="12" y="2813"/>
                    <a:pt x="44" y="2954"/>
                  </a:cubicBezTo>
                  <a:cubicBezTo>
                    <a:pt x="55" y="2997"/>
                    <a:pt x="66" y="3052"/>
                    <a:pt x="66" y="3095"/>
                  </a:cubicBezTo>
                  <a:cubicBezTo>
                    <a:pt x="98" y="3269"/>
                    <a:pt x="120" y="3432"/>
                    <a:pt x="142" y="3595"/>
                  </a:cubicBezTo>
                  <a:lnTo>
                    <a:pt x="153" y="3671"/>
                  </a:lnTo>
                  <a:cubicBezTo>
                    <a:pt x="153" y="3692"/>
                    <a:pt x="153" y="3714"/>
                    <a:pt x="164" y="3736"/>
                  </a:cubicBezTo>
                  <a:cubicBezTo>
                    <a:pt x="164" y="3747"/>
                    <a:pt x="164" y="3747"/>
                    <a:pt x="174" y="3747"/>
                  </a:cubicBezTo>
                  <a:lnTo>
                    <a:pt x="185" y="3747"/>
                  </a:lnTo>
                  <a:cubicBezTo>
                    <a:pt x="207" y="3725"/>
                    <a:pt x="229" y="3692"/>
                    <a:pt x="261" y="3671"/>
                  </a:cubicBezTo>
                  <a:lnTo>
                    <a:pt x="305" y="3627"/>
                  </a:lnTo>
                  <a:lnTo>
                    <a:pt x="565" y="3378"/>
                  </a:lnTo>
                  <a:lnTo>
                    <a:pt x="967" y="2976"/>
                  </a:lnTo>
                  <a:lnTo>
                    <a:pt x="1076" y="2878"/>
                  </a:lnTo>
                  <a:lnTo>
                    <a:pt x="1597" y="2368"/>
                  </a:lnTo>
                  <a:lnTo>
                    <a:pt x="1858" y="2118"/>
                  </a:lnTo>
                  <a:lnTo>
                    <a:pt x="1890" y="2085"/>
                  </a:lnTo>
                  <a:cubicBezTo>
                    <a:pt x="1934" y="2031"/>
                    <a:pt x="1988" y="1988"/>
                    <a:pt x="2042" y="1966"/>
                  </a:cubicBezTo>
                  <a:cubicBezTo>
                    <a:pt x="2042" y="1955"/>
                    <a:pt x="2042" y="1955"/>
                    <a:pt x="2042" y="1944"/>
                  </a:cubicBezTo>
                  <a:cubicBezTo>
                    <a:pt x="1901" y="1314"/>
                    <a:pt x="1803" y="663"/>
                    <a:pt x="1771" y="11"/>
                  </a:cubicBezTo>
                  <a:cubicBezTo>
                    <a:pt x="1771" y="11"/>
                    <a:pt x="1771" y="11"/>
                    <a:pt x="17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8"/>
            <p:cNvSpPr/>
            <p:nvPr/>
          </p:nvSpPr>
          <p:spPr>
            <a:xfrm>
              <a:off x="660520" y="1827361"/>
              <a:ext cx="263492" cy="412571"/>
            </a:xfrm>
            <a:custGeom>
              <a:rect b="b" l="l" r="r" t="t"/>
              <a:pathLst>
                <a:path extrusionOk="0" h="3606" w="2303">
                  <a:moveTo>
                    <a:pt x="1868" y="1"/>
                  </a:moveTo>
                  <a:cubicBezTo>
                    <a:pt x="1835" y="33"/>
                    <a:pt x="1803" y="66"/>
                    <a:pt x="1781" y="98"/>
                  </a:cubicBezTo>
                  <a:lnTo>
                    <a:pt x="1738" y="131"/>
                  </a:lnTo>
                  <a:lnTo>
                    <a:pt x="1401" y="446"/>
                  </a:lnTo>
                  <a:lnTo>
                    <a:pt x="956" y="880"/>
                  </a:lnTo>
                  <a:lnTo>
                    <a:pt x="815" y="1021"/>
                  </a:lnTo>
                  <a:lnTo>
                    <a:pt x="445" y="1380"/>
                  </a:lnTo>
                  <a:lnTo>
                    <a:pt x="185" y="1629"/>
                  </a:lnTo>
                  <a:cubicBezTo>
                    <a:pt x="163" y="1640"/>
                    <a:pt x="152" y="1662"/>
                    <a:pt x="130" y="1673"/>
                  </a:cubicBezTo>
                  <a:cubicBezTo>
                    <a:pt x="98" y="1716"/>
                    <a:pt x="44" y="1760"/>
                    <a:pt x="0" y="1792"/>
                  </a:cubicBezTo>
                  <a:cubicBezTo>
                    <a:pt x="0" y="1803"/>
                    <a:pt x="0" y="1803"/>
                    <a:pt x="0" y="1803"/>
                  </a:cubicBezTo>
                  <a:cubicBezTo>
                    <a:pt x="98" y="2411"/>
                    <a:pt x="217" y="3009"/>
                    <a:pt x="358" y="3595"/>
                  </a:cubicBezTo>
                  <a:cubicBezTo>
                    <a:pt x="358" y="3595"/>
                    <a:pt x="358" y="3606"/>
                    <a:pt x="369" y="3606"/>
                  </a:cubicBezTo>
                  <a:lnTo>
                    <a:pt x="380" y="3606"/>
                  </a:lnTo>
                  <a:cubicBezTo>
                    <a:pt x="402" y="3573"/>
                    <a:pt x="434" y="3541"/>
                    <a:pt x="467" y="3508"/>
                  </a:cubicBezTo>
                  <a:lnTo>
                    <a:pt x="532" y="3454"/>
                  </a:lnTo>
                  <a:lnTo>
                    <a:pt x="760" y="3237"/>
                  </a:lnTo>
                  <a:cubicBezTo>
                    <a:pt x="934" y="3085"/>
                    <a:pt x="1108" y="2922"/>
                    <a:pt x="1281" y="2759"/>
                  </a:cubicBezTo>
                  <a:cubicBezTo>
                    <a:pt x="1444" y="2596"/>
                    <a:pt x="1629" y="2411"/>
                    <a:pt x="1803" y="2248"/>
                  </a:cubicBezTo>
                  <a:cubicBezTo>
                    <a:pt x="1846" y="2194"/>
                    <a:pt x="1900" y="2151"/>
                    <a:pt x="1955" y="2096"/>
                  </a:cubicBezTo>
                  <a:cubicBezTo>
                    <a:pt x="2052" y="1977"/>
                    <a:pt x="2172" y="1868"/>
                    <a:pt x="2302" y="1771"/>
                  </a:cubicBezTo>
                  <a:cubicBezTo>
                    <a:pt x="2302" y="1760"/>
                    <a:pt x="2302" y="1760"/>
                    <a:pt x="2302" y="1760"/>
                  </a:cubicBezTo>
                  <a:cubicBezTo>
                    <a:pt x="2150" y="1195"/>
                    <a:pt x="2031" y="630"/>
                    <a:pt x="1900" y="88"/>
                  </a:cubicBezTo>
                  <a:lnTo>
                    <a:pt x="1890" y="11"/>
                  </a:lnTo>
                  <a:cubicBezTo>
                    <a:pt x="1879" y="1"/>
                    <a:pt x="1879" y="1"/>
                    <a:pt x="18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8"/>
            <p:cNvSpPr/>
            <p:nvPr/>
          </p:nvSpPr>
          <p:spPr>
            <a:xfrm>
              <a:off x="958679" y="780834"/>
              <a:ext cx="826287" cy="422983"/>
            </a:xfrm>
            <a:custGeom>
              <a:rect b="b" l="l" r="r" t="t"/>
              <a:pathLst>
                <a:path extrusionOk="0" h="3697" w="7222">
                  <a:moveTo>
                    <a:pt x="3603" y="0"/>
                  </a:moveTo>
                  <a:cubicBezTo>
                    <a:pt x="3212" y="0"/>
                    <a:pt x="2801" y="200"/>
                    <a:pt x="2378" y="591"/>
                  </a:cubicBezTo>
                  <a:cubicBezTo>
                    <a:pt x="1933" y="1014"/>
                    <a:pt x="1520" y="1481"/>
                    <a:pt x="1140" y="1981"/>
                  </a:cubicBezTo>
                  <a:cubicBezTo>
                    <a:pt x="782" y="2437"/>
                    <a:pt x="445" y="2926"/>
                    <a:pt x="152" y="3436"/>
                  </a:cubicBezTo>
                  <a:lnTo>
                    <a:pt x="11" y="3686"/>
                  </a:lnTo>
                  <a:cubicBezTo>
                    <a:pt x="0" y="3686"/>
                    <a:pt x="0" y="3697"/>
                    <a:pt x="11" y="3697"/>
                  </a:cubicBezTo>
                  <a:cubicBezTo>
                    <a:pt x="152" y="3610"/>
                    <a:pt x="283" y="3534"/>
                    <a:pt x="435" y="3468"/>
                  </a:cubicBezTo>
                  <a:lnTo>
                    <a:pt x="456" y="3458"/>
                  </a:lnTo>
                  <a:cubicBezTo>
                    <a:pt x="717" y="3327"/>
                    <a:pt x="988" y="3219"/>
                    <a:pt x="1271" y="3143"/>
                  </a:cubicBezTo>
                  <a:cubicBezTo>
                    <a:pt x="2112" y="2883"/>
                    <a:pt x="2983" y="2756"/>
                    <a:pt x="3860" y="2756"/>
                  </a:cubicBezTo>
                  <a:cubicBezTo>
                    <a:pt x="4046" y="2756"/>
                    <a:pt x="4233" y="2762"/>
                    <a:pt x="4420" y="2774"/>
                  </a:cubicBezTo>
                  <a:cubicBezTo>
                    <a:pt x="4941" y="2806"/>
                    <a:pt x="5462" y="2882"/>
                    <a:pt x="5973" y="3002"/>
                  </a:cubicBezTo>
                  <a:cubicBezTo>
                    <a:pt x="6244" y="3067"/>
                    <a:pt x="6494" y="3143"/>
                    <a:pt x="6744" y="3230"/>
                  </a:cubicBezTo>
                  <a:cubicBezTo>
                    <a:pt x="6906" y="3284"/>
                    <a:pt x="7058" y="3349"/>
                    <a:pt x="7211" y="3414"/>
                  </a:cubicBezTo>
                  <a:lnTo>
                    <a:pt x="7221" y="3414"/>
                  </a:lnTo>
                  <a:lnTo>
                    <a:pt x="7221" y="3392"/>
                  </a:lnTo>
                  <a:cubicBezTo>
                    <a:pt x="7069" y="3132"/>
                    <a:pt x="6906" y="2882"/>
                    <a:pt x="6744" y="2654"/>
                  </a:cubicBezTo>
                  <a:cubicBezTo>
                    <a:pt x="6396" y="2144"/>
                    <a:pt x="6005" y="1677"/>
                    <a:pt x="5571" y="1242"/>
                  </a:cubicBezTo>
                  <a:cubicBezTo>
                    <a:pt x="5354" y="1036"/>
                    <a:pt x="5136" y="830"/>
                    <a:pt x="4898" y="645"/>
                  </a:cubicBezTo>
                  <a:cubicBezTo>
                    <a:pt x="4637" y="417"/>
                    <a:pt x="4355" y="233"/>
                    <a:pt x="4051" y="91"/>
                  </a:cubicBezTo>
                  <a:cubicBezTo>
                    <a:pt x="3905" y="31"/>
                    <a:pt x="3755" y="0"/>
                    <a:pt x="36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8"/>
            <p:cNvSpPr/>
            <p:nvPr/>
          </p:nvSpPr>
          <p:spPr>
            <a:xfrm>
              <a:off x="849300" y="1108968"/>
              <a:ext cx="1080969" cy="1260597"/>
            </a:xfrm>
            <a:custGeom>
              <a:rect b="b" l="l" r="r" t="t"/>
              <a:pathLst>
                <a:path extrusionOk="0" h="11018" w="9448">
                  <a:moveTo>
                    <a:pt x="4681" y="1296"/>
                  </a:moveTo>
                  <a:cubicBezTo>
                    <a:pt x="5274" y="1296"/>
                    <a:pt x="5842" y="1595"/>
                    <a:pt x="6179" y="2110"/>
                  </a:cubicBezTo>
                  <a:cubicBezTo>
                    <a:pt x="6592" y="2772"/>
                    <a:pt x="6538" y="3630"/>
                    <a:pt x="6038" y="4249"/>
                  </a:cubicBezTo>
                  <a:cubicBezTo>
                    <a:pt x="5690" y="4662"/>
                    <a:pt x="5182" y="4887"/>
                    <a:pt x="4663" y="4887"/>
                  </a:cubicBezTo>
                  <a:cubicBezTo>
                    <a:pt x="4405" y="4887"/>
                    <a:pt x="4144" y="4831"/>
                    <a:pt x="3899" y="4716"/>
                  </a:cubicBezTo>
                  <a:cubicBezTo>
                    <a:pt x="3323" y="4434"/>
                    <a:pt x="2943" y="3858"/>
                    <a:pt x="2922" y="3207"/>
                  </a:cubicBezTo>
                  <a:cubicBezTo>
                    <a:pt x="2867" y="2381"/>
                    <a:pt x="3378" y="1621"/>
                    <a:pt x="4181" y="1371"/>
                  </a:cubicBezTo>
                  <a:lnTo>
                    <a:pt x="4170" y="1371"/>
                  </a:lnTo>
                  <a:cubicBezTo>
                    <a:pt x="4339" y="1321"/>
                    <a:pt x="4511" y="1296"/>
                    <a:pt x="4681" y="1296"/>
                  </a:cubicBezTo>
                  <a:close/>
                  <a:moveTo>
                    <a:pt x="4780" y="5468"/>
                  </a:moveTo>
                  <a:cubicBezTo>
                    <a:pt x="5327" y="5468"/>
                    <a:pt x="5880" y="5717"/>
                    <a:pt x="6245" y="6280"/>
                  </a:cubicBezTo>
                  <a:cubicBezTo>
                    <a:pt x="6668" y="6953"/>
                    <a:pt x="6603" y="7822"/>
                    <a:pt x="6103" y="8430"/>
                  </a:cubicBezTo>
                  <a:cubicBezTo>
                    <a:pt x="5755" y="8843"/>
                    <a:pt x="5247" y="9068"/>
                    <a:pt x="4728" y="9068"/>
                  </a:cubicBezTo>
                  <a:cubicBezTo>
                    <a:pt x="4470" y="9068"/>
                    <a:pt x="4209" y="9012"/>
                    <a:pt x="3964" y="8897"/>
                  </a:cubicBezTo>
                  <a:cubicBezTo>
                    <a:pt x="3389" y="8614"/>
                    <a:pt x="3009" y="8028"/>
                    <a:pt x="2987" y="7387"/>
                  </a:cubicBezTo>
                  <a:cubicBezTo>
                    <a:pt x="2890" y="6222"/>
                    <a:pt x="3827" y="5468"/>
                    <a:pt x="4780" y="5468"/>
                  </a:cubicBezTo>
                  <a:close/>
                  <a:moveTo>
                    <a:pt x="4852" y="1"/>
                  </a:moveTo>
                  <a:cubicBezTo>
                    <a:pt x="4440" y="1"/>
                    <a:pt x="4027" y="30"/>
                    <a:pt x="3617" y="90"/>
                  </a:cubicBezTo>
                  <a:cubicBezTo>
                    <a:pt x="3106" y="155"/>
                    <a:pt x="2607" y="275"/>
                    <a:pt x="2118" y="427"/>
                  </a:cubicBezTo>
                  <a:cubicBezTo>
                    <a:pt x="1868" y="514"/>
                    <a:pt x="1640" y="611"/>
                    <a:pt x="1412" y="720"/>
                  </a:cubicBezTo>
                  <a:cubicBezTo>
                    <a:pt x="1217" y="818"/>
                    <a:pt x="1032" y="959"/>
                    <a:pt x="837" y="1057"/>
                  </a:cubicBezTo>
                  <a:cubicBezTo>
                    <a:pt x="522" y="1632"/>
                    <a:pt x="240" y="2208"/>
                    <a:pt x="120" y="2859"/>
                  </a:cubicBezTo>
                  <a:cubicBezTo>
                    <a:pt x="1" y="3663"/>
                    <a:pt x="12" y="4477"/>
                    <a:pt x="153" y="5270"/>
                  </a:cubicBezTo>
                  <a:cubicBezTo>
                    <a:pt x="272" y="5965"/>
                    <a:pt x="424" y="6660"/>
                    <a:pt x="598" y="7344"/>
                  </a:cubicBezTo>
                  <a:cubicBezTo>
                    <a:pt x="761" y="8028"/>
                    <a:pt x="956" y="8745"/>
                    <a:pt x="1152" y="9440"/>
                  </a:cubicBezTo>
                  <a:cubicBezTo>
                    <a:pt x="1217" y="9668"/>
                    <a:pt x="1282" y="9896"/>
                    <a:pt x="1347" y="10124"/>
                  </a:cubicBezTo>
                  <a:cubicBezTo>
                    <a:pt x="1521" y="10221"/>
                    <a:pt x="1673" y="10341"/>
                    <a:pt x="1847" y="10439"/>
                  </a:cubicBezTo>
                  <a:cubicBezTo>
                    <a:pt x="2075" y="10558"/>
                    <a:pt x="2324" y="10656"/>
                    <a:pt x="2563" y="10732"/>
                  </a:cubicBezTo>
                  <a:cubicBezTo>
                    <a:pt x="3255" y="10945"/>
                    <a:pt x="3988" y="11018"/>
                    <a:pt x="4713" y="11018"/>
                  </a:cubicBezTo>
                  <a:cubicBezTo>
                    <a:pt x="4910" y="11018"/>
                    <a:pt x="5105" y="11012"/>
                    <a:pt x="5300" y="11003"/>
                  </a:cubicBezTo>
                  <a:cubicBezTo>
                    <a:pt x="5767" y="10981"/>
                    <a:pt x="6223" y="10905"/>
                    <a:pt x="6668" y="10786"/>
                  </a:cubicBezTo>
                  <a:cubicBezTo>
                    <a:pt x="7113" y="10656"/>
                    <a:pt x="7537" y="10449"/>
                    <a:pt x="7917" y="10189"/>
                  </a:cubicBezTo>
                  <a:cubicBezTo>
                    <a:pt x="7917" y="10178"/>
                    <a:pt x="7928" y="10178"/>
                    <a:pt x="7938" y="10178"/>
                  </a:cubicBezTo>
                  <a:cubicBezTo>
                    <a:pt x="8025" y="9928"/>
                    <a:pt x="8101" y="9689"/>
                    <a:pt x="8177" y="9440"/>
                  </a:cubicBezTo>
                  <a:cubicBezTo>
                    <a:pt x="8373" y="8766"/>
                    <a:pt x="8547" y="8093"/>
                    <a:pt x="8720" y="7409"/>
                  </a:cubicBezTo>
                  <a:cubicBezTo>
                    <a:pt x="9046" y="6073"/>
                    <a:pt x="9448" y="4673"/>
                    <a:pt x="9285" y="3272"/>
                  </a:cubicBezTo>
                  <a:cubicBezTo>
                    <a:pt x="9187" y="2599"/>
                    <a:pt x="8970" y="1947"/>
                    <a:pt x="8633" y="1350"/>
                  </a:cubicBezTo>
                  <a:cubicBezTo>
                    <a:pt x="8536" y="1143"/>
                    <a:pt x="8416" y="937"/>
                    <a:pt x="8308" y="731"/>
                  </a:cubicBezTo>
                  <a:cubicBezTo>
                    <a:pt x="8069" y="633"/>
                    <a:pt x="7830" y="535"/>
                    <a:pt x="7591" y="448"/>
                  </a:cubicBezTo>
                  <a:cubicBezTo>
                    <a:pt x="7309" y="351"/>
                    <a:pt x="7037" y="275"/>
                    <a:pt x="6744" y="210"/>
                  </a:cubicBezTo>
                  <a:cubicBezTo>
                    <a:pt x="6125" y="71"/>
                    <a:pt x="5489" y="1"/>
                    <a:pt x="48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8"/>
            <p:cNvSpPr/>
            <p:nvPr/>
          </p:nvSpPr>
          <p:spPr>
            <a:xfrm>
              <a:off x="1187275" y="1270403"/>
              <a:ext cx="452273" cy="388087"/>
            </a:xfrm>
            <a:custGeom>
              <a:rect b="b" l="l" r="r" t="t"/>
              <a:pathLst>
                <a:path extrusionOk="0" h="3392" w="3953">
                  <a:moveTo>
                    <a:pt x="1716" y="341"/>
                  </a:moveTo>
                  <a:cubicBezTo>
                    <a:pt x="1825" y="341"/>
                    <a:pt x="1944" y="362"/>
                    <a:pt x="2053" y="384"/>
                  </a:cubicBezTo>
                  <a:cubicBezTo>
                    <a:pt x="2335" y="471"/>
                    <a:pt x="2585" y="634"/>
                    <a:pt x="2758" y="873"/>
                  </a:cubicBezTo>
                  <a:cubicBezTo>
                    <a:pt x="2845" y="992"/>
                    <a:pt x="2921" y="1122"/>
                    <a:pt x="2976" y="1264"/>
                  </a:cubicBezTo>
                  <a:cubicBezTo>
                    <a:pt x="2986" y="1307"/>
                    <a:pt x="2997" y="1350"/>
                    <a:pt x="3008" y="1394"/>
                  </a:cubicBezTo>
                  <a:cubicBezTo>
                    <a:pt x="3216" y="2266"/>
                    <a:pt x="2546" y="3067"/>
                    <a:pt x="1692" y="3067"/>
                  </a:cubicBezTo>
                  <a:cubicBezTo>
                    <a:pt x="1611" y="3067"/>
                    <a:pt x="1528" y="3059"/>
                    <a:pt x="1445" y="3044"/>
                  </a:cubicBezTo>
                  <a:cubicBezTo>
                    <a:pt x="478" y="2871"/>
                    <a:pt x="11" y="1752"/>
                    <a:pt x="565" y="949"/>
                  </a:cubicBezTo>
                  <a:cubicBezTo>
                    <a:pt x="826" y="569"/>
                    <a:pt x="1249" y="341"/>
                    <a:pt x="1716" y="341"/>
                  </a:cubicBezTo>
                  <a:close/>
                  <a:moveTo>
                    <a:pt x="1727" y="1"/>
                  </a:moveTo>
                  <a:cubicBezTo>
                    <a:pt x="1469" y="1"/>
                    <a:pt x="1209" y="59"/>
                    <a:pt x="967" y="178"/>
                  </a:cubicBezTo>
                  <a:cubicBezTo>
                    <a:pt x="348" y="514"/>
                    <a:pt x="0" y="1188"/>
                    <a:pt x="76" y="1893"/>
                  </a:cubicBezTo>
                  <a:lnTo>
                    <a:pt x="76" y="1904"/>
                  </a:lnTo>
                  <a:cubicBezTo>
                    <a:pt x="131" y="2577"/>
                    <a:pt x="598" y="3153"/>
                    <a:pt x="1249" y="3327"/>
                  </a:cubicBezTo>
                  <a:cubicBezTo>
                    <a:pt x="1390" y="3370"/>
                    <a:pt x="1542" y="3392"/>
                    <a:pt x="1683" y="3392"/>
                  </a:cubicBezTo>
                  <a:cubicBezTo>
                    <a:pt x="3171" y="3381"/>
                    <a:pt x="3953" y="1611"/>
                    <a:pt x="2943" y="514"/>
                  </a:cubicBezTo>
                  <a:cubicBezTo>
                    <a:pt x="2619" y="176"/>
                    <a:pt x="2177" y="1"/>
                    <a:pt x="17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8"/>
            <p:cNvSpPr/>
            <p:nvPr/>
          </p:nvSpPr>
          <p:spPr>
            <a:xfrm>
              <a:off x="1216107" y="1322690"/>
              <a:ext cx="317838" cy="284887"/>
            </a:xfrm>
            <a:custGeom>
              <a:rect b="b" l="l" r="r" t="t"/>
              <a:pathLst>
                <a:path extrusionOk="0" h="2490" w="2778">
                  <a:moveTo>
                    <a:pt x="1461" y="0"/>
                  </a:moveTo>
                  <a:cubicBezTo>
                    <a:pt x="691" y="0"/>
                    <a:pt x="1" y="734"/>
                    <a:pt x="248" y="1599"/>
                  </a:cubicBezTo>
                  <a:cubicBezTo>
                    <a:pt x="411" y="2110"/>
                    <a:pt x="878" y="2468"/>
                    <a:pt x="1410" y="2490"/>
                  </a:cubicBezTo>
                  <a:lnTo>
                    <a:pt x="1431" y="2490"/>
                  </a:lnTo>
                  <a:cubicBezTo>
                    <a:pt x="1725" y="2479"/>
                    <a:pt x="2018" y="2370"/>
                    <a:pt x="2235" y="2186"/>
                  </a:cubicBezTo>
                  <a:cubicBezTo>
                    <a:pt x="2409" y="2044"/>
                    <a:pt x="2539" y="1860"/>
                    <a:pt x="2615" y="1654"/>
                  </a:cubicBezTo>
                  <a:cubicBezTo>
                    <a:pt x="2778" y="1143"/>
                    <a:pt x="2615" y="578"/>
                    <a:pt x="2192" y="242"/>
                  </a:cubicBezTo>
                  <a:cubicBezTo>
                    <a:pt x="1958" y="74"/>
                    <a:pt x="1706" y="0"/>
                    <a:pt x="14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8"/>
            <p:cNvSpPr/>
            <p:nvPr/>
          </p:nvSpPr>
          <p:spPr>
            <a:xfrm>
              <a:off x="1194712" y="1747845"/>
              <a:ext cx="452387" cy="387744"/>
            </a:xfrm>
            <a:custGeom>
              <a:rect b="b" l="l" r="r" t="t"/>
              <a:pathLst>
                <a:path extrusionOk="0" h="3389" w="3954">
                  <a:moveTo>
                    <a:pt x="1702" y="337"/>
                  </a:moveTo>
                  <a:cubicBezTo>
                    <a:pt x="1714" y="337"/>
                    <a:pt x="1726" y="337"/>
                    <a:pt x="1738" y="337"/>
                  </a:cubicBezTo>
                  <a:cubicBezTo>
                    <a:pt x="1846" y="337"/>
                    <a:pt x="1966" y="359"/>
                    <a:pt x="2085" y="392"/>
                  </a:cubicBezTo>
                  <a:cubicBezTo>
                    <a:pt x="2357" y="468"/>
                    <a:pt x="2607" y="641"/>
                    <a:pt x="2791" y="869"/>
                  </a:cubicBezTo>
                  <a:cubicBezTo>
                    <a:pt x="2878" y="989"/>
                    <a:pt x="2954" y="1119"/>
                    <a:pt x="2997" y="1260"/>
                  </a:cubicBezTo>
                  <a:cubicBezTo>
                    <a:pt x="3019" y="1304"/>
                    <a:pt x="3030" y="1347"/>
                    <a:pt x="3041" y="1401"/>
                  </a:cubicBezTo>
                  <a:cubicBezTo>
                    <a:pt x="3171" y="2053"/>
                    <a:pt x="2813" y="2715"/>
                    <a:pt x="2183" y="2965"/>
                  </a:cubicBezTo>
                  <a:cubicBezTo>
                    <a:pt x="2024" y="3026"/>
                    <a:pt x="1862" y="3055"/>
                    <a:pt x="1702" y="3055"/>
                  </a:cubicBezTo>
                  <a:cubicBezTo>
                    <a:pt x="1067" y="3055"/>
                    <a:pt x="480" y="2600"/>
                    <a:pt x="359" y="1923"/>
                  </a:cubicBezTo>
                  <a:cubicBezTo>
                    <a:pt x="220" y="1098"/>
                    <a:pt x="862" y="337"/>
                    <a:pt x="1702" y="337"/>
                  </a:cubicBezTo>
                  <a:close/>
                  <a:moveTo>
                    <a:pt x="1723" y="1"/>
                  </a:moveTo>
                  <a:cubicBezTo>
                    <a:pt x="1471" y="1"/>
                    <a:pt x="1216" y="57"/>
                    <a:pt x="978" y="174"/>
                  </a:cubicBezTo>
                  <a:cubicBezTo>
                    <a:pt x="348" y="511"/>
                    <a:pt x="0" y="1195"/>
                    <a:pt x="76" y="1890"/>
                  </a:cubicBezTo>
                  <a:lnTo>
                    <a:pt x="76" y="1901"/>
                  </a:lnTo>
                  <a:cubicBezTo>
                    <a:pt x="98" y="2162"/>
                    <a:pt x="185" y="2411"/>
                    <a:pt x="315" y="2628"/>
                  </a:cubicBezTo>
                  <a:cubicBezTo>
                    <a:pt x="533" y="2965"/>
                    <a:pt x="869" y="3215"/>
                    <a:pt x="1249" y="3334"/>
                  </a:cubicBezTo>
                  <a:cubicBezTo>
                    <a:pt x="1390" y="3367"/>
                    <a:pt x="1542" y="3389"/>
                    <a:pt x="1694" y="3389"/>
                  </a:cubicBezTo>
                  <a:cubicBezTo>
                    <a:pt x="3171" y="3389"/>
                    <a:pt x="3953" y="1619"/>
                    <a:pt x="2943" y="522"/>
                  </a:cubicBezTo>
                  <a:cubicBezTo>
                    <a:pt x="2616" y="181"/>
                    <a:pt x="2173" y="1"/>
                    <a:pt x="17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8"/>
            <p:cNvSpPr/>
            <p:nvPr/>
          </p:nvSpPr>
          <p:spPr>
            <a:xfrm>
              <a:off x="1227091" y="1800818"/>
              <a:ext cx="316808" cy="283857"/>
            </a:xfrm>
            <a:custGeom>
              <a:rect b="b" l="l" r="r" t="t"/>
              <a:pathLst>
                <a:path extrusionOk="0" h="2481" w="2769">
                  <a:moveTo>
                    <a:pt x="1449" y="0"/>
                  </a:moveTo>
                  <a:cubicBezTo>
                    <a:pt x="684" y="0"/>
                    <a:pt x="0" y="729"/>
                    <a:pt x="239" y="1601"/>
                  </a:cubicBezTo>
                  <a:cubicBezTo>
                    <a:pt x="402" y="2111"/>
                    <a:pt x="868" y="2459"/>
                    <a:pt x="1401" y="2480"/>
                  </a:cubicBezTo>
                  <a:lnTo>
                    <a:pt x="1433" y="2480"/>
                  </a:lnTo>
                  <a:cubicBezTo>
                    <a:pt x="1726" y="2480"/>
                    <a:pt x="2009" y="2372"/>
                    <a:pt x="2237" y="2176"/>
                  </a:cubicBezTo>
                  <a:cubicBezTo>
                    <a:pt x="2400" y="2035"/>
                    <a:pt x="2530" y="1851"/>
                    <a:pt x="2606" y="1644"/>
                  </a:cubicBezTo>
                  <a:cubicBezTo>
                    <a:pt x="2769" y="1134"/>
                    <a:pt x="2606" y="569"/>
                    <a:pt x="2182" y="243"/>
                  </a:cubicBezTo>
                  <a:cubicBezTo>
                    <a:pt x="1948" y="75"/>
                    <a:pt x="1695" y="0"/>
                    <a:pt x="14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8"/>
            <p:cNvSpPr/>
            <p:nvPr/>
          </p:nvSpPr>
          <p:spPr>
            <a:xfrm>
              <a:off x="626882" y="766075"/>
              <a:ext cx="1504639" cy="2184135"/>
            </a:xfrm>
            <a:custGeom>
              <a:rect b="b" l="l" r="r" t="t"/>
              <a:pathLst>
                <a:path extrusionOk="0" h="19090" w="13151">
                  <a:moveTo>
                    <a:pt x="6505" y="144"/>
                  </a:moveTo>
                  <a:cubicBezTo>
                    <a:pt x="6650" y="144"/>
                    <a:pt x="6799" y="171"/>
                    <a:pt x="6951" y="231"/>
                  </a:cubicBezTo>
                  <a:cubicBezTo>
                    <a:pt x="7255" y="372"/>
                    <a:pt x="7537" y="557"/>
                    <a:pt x="7798" y="785"/>
                  </a:cubicBezTo>
                  <a:cubicBezTo>
                    <a:pt x="8026" y="970"/>
                    <a:pt x="8254" y="1176"/>
                    <a:pt x="8471" y="1382"/>
                  </a:cubicBezTo>
                  <a:cubicBezTo>
                    <a:pt x="8905" y="1817"/>
                    <a:pt x="9296" y="2284"/>
                    <a:pt x="9644" y="2783"/>
                  </a:cubicBezTo>
                  <a:cubicBezTo>
                    <a:pt x="9817" y="3033"/>
                    <a:pt x="9980" y="3283"/>
                    <a:pt x="10132" y="3532"/>
                  </a:cubicBezTo>
                  <a:cubicBezTo>
                    <a:pt x="9980" y="3467"/>
                    <a:pt x="9817" y="3413"/>
                    <a:pt x="9665" y="3359"/>
                  </a:cubicBezTo>
                  <a:cubicBezTo>
                    <a:pt x="9405" y="3272"/>
                    <a:pt x="9144" y="3185"/>
                    <a:pt x="8883" y="3131"/>
                  </a:cubicBezTo>
                  <a:cubicBezTo>
                    <a:pt x="8373" y="3000"/>
                    <a:pt x="7852" y="2924"/>
                    <a:pt x="7331" y="2892"/>
                  </a:cubicBezTo>
                  <a:cubicBezTo>
                    <a:pt x="7152" y="2881"/>
                    <a:pt x="6973" y="2875"/>
                    <a:pt x="6794" y="2875"/>
                  </a:cubicBezTo>
                  <a:cubicBezTo>
                    <a:pt x="5909" y="2875"/>
                    <a:pt x="5029" y="3008"/>
                    <a:pt x="4171" y="3261"/>
                  </a:cubicBezTo>
                  <a:cubicBezTo>
                    <a:pt x="3899" y="3348"/>
                    <a:pt x="3628" y="3456"/>
                    <a:pt x="3356" y="3587"/>
                  </a:cubicBezTo>
                  <a:cubicBezTo>
                    <a:pt x="3204" y="3652"/>
                    <a:pt x="3063" y="3739"/>
                    <a:pt x="2922" y="3826"/>
                  </a:cubicBezTo>
                  <a:lnTo>
                    <a:pt x="3063" y="3576"/>
                  </a:lnTo>
                  <a:cubicBezTo>
                    <a:pt x="3367" y="3065"/>
                    <a:pt x="3693" y="2577"/>
                    <a:pt x="4062" y="2121"/>
                  </a:cubicBezTo>
                  <a:cubicBezTo>
                    <a:pt x="4431" y="1621"/>
                    <a:pt x="4844" y="1154"/>
                    <a:pt x="5289" y="731"/>
                  </a:cubicBezTo>
                  <a:cubicBezTo>
                    <a:pt x="5635" y="409"/>
                    <a:pt x="6050" y="144"/>
                    <a:pt x="6505" y="144"/>
                  </a:cubicBezTo>
                  <a:close/>
                  <a:moveTo>
                    <a:pt x="1869" y="7224"/>
                  </a:moveTo>
                  <a:cubicBezTo>
                    <a:pt x="1901" y="7876"/>
                    <a:pt x="1999" y="8527"/>
                    <a:pt x="2140" y="9157"/>
                  </a:cubicBezTo>
                  <a:cubicBezTo>
                    <a:pt x="2064" y="9201"/>
                    <a:pt x="1999" y="9255"/>
                    <a:pt x="1945" y="9320"/>
                  </a:cubicBezTo>
                  <a:lnTo>
                    <a:pt x="1684" y="9570"/>
                  </a:lnTo>
                  <a:lnTo>
                    <a:pt x="1174" y="10080"/>
                  </a:lnTo>
                  <a:lnTo>
                    <a:pt x="652" y="10580"/>
                  </a:lnTo>
                  <a:lnTo>
                    <a:pt x="403" y="10829"/>
                  </a:lnTo>
                  <a:cubicBezTo>
                    <a:pt x="359" y="10873"/>
                    <a:pt x="316" y="10905"/>
                    <a:pt x="272" y="10949"/>
                  </a:cubicBezTo>
                  <a:cubicBezTo>
                    <a:pt x="272" y="10905"/>
                    <a:pt x="262" y="10862"/>
                    <a:pt x="251" y="10819"/>
                  </a:cubicBezTo>
                  <a:cubicBezTo>
                    <a:pt x="229" y="10645"/>
                    <a:pt x="196" y="10482"/>
                    <a:pt x="175" y="10308"/>
                  </a:cubicBezTo>
                  <a:cubicBezTo>
                    <a:pt x="142" y="10124"/>
                    <a:pt x="120" y="9928"/>
                    <a:pt x="120" y="9744"/>
                  </a:cubicBezTo>
                  <a:cubicBezTo>
                    <a:pt x="131" y="9418"/>
                    <a:pt x="381" y="9125"/>
                    <a:pt x="555" y="8864"/>
                  </a:cubicBezTo>
                  <a:cubicBezTo>
                    <a:pt x="783" y="8549"/>
                    <a:pt x="1022" y="8245"/>
                    <a:pt x="1261" y="7941"/>
                  </a:cubicBezTo>
                  <a:cubicBezTo>
                    <a:pt x="1456" y="7702"/>
                    <a:pt x="1673" y="7474"/>
                    <a:pt x="1869" y="7224"/>
                  </a:cubicBezTo>
                  <a:close/>
                  <a:moveTo>
                    <a:pt x="11381" y="7322"/>
                  </a:moveTo>
                  <a:cubicBezTo>
                    <a:pt x="11533" y="7550"/>
                    <a:pt x="11707" y="7778"/>
                    <a:pt x="11859" y="7995"/>
                  </a:cubicBezTo>
                  <a:cubicBezTo>
                    <a:pt x="12054" y="8278"/>
                    <a:pt x="12261" y="8549"/>
                    <a:pt x="12456" y="8831"/>
                  </a:cubicBezTo>
                  <a:cubicBezTo>
                    <a:pt x="12651" y="9103"/>
                    <a:pt x="12825" y="9353"/>
                    <a:pt x="12858" y="9700"/>
                  </a:cubicBezTo>
                  <a:cubicBezTo>
                    <a:pt x="12880" y="10004"/>
                    <a:pt x="12869" y="10319"/>
                    <a:pt x="12814" y="10623"/>
                  </a:cubicBezTo>
                  <a:cubicBezTo>
                    <a:pt x="12804" y="10753"/>
                    <a:pt x="12782" y="10873"/>
                    <a:pt x="12760" y="11003"/>
                  </a:cubicBezTo>
                  <a:cubicBezTo>
                    <a:pt x="12641" y="10873"/>
                    <a:pt x="12510" y="10753"/>
                    <a:pt x="12380" y="10634"/>
                  </a:cubicBezTo>
                  <a:cubicBezTo>
                    <a:pt x="12228" y="10493"/>
                    <a:pt x="12076" y="10352"/>
                    <a:pt x="11913" y="10210"/>
                  </a:cubicBezTo>
                  <a:cubicBezTo>
                    <a:pt x="11761" y="10080"/>
                    <a:pt x="11609" y="9939"/>
                    <a:pt x="11457" y="9809"/>
                  </a:cubicBezTo>
                  <a:cubicBezTo>
                    <a:pt x="11327" y="9678"/>
                    <a:pt x="11186" y="9559"/>
                    <a:pt x="11023" y="9461"/>
                  </a:cubicBezTo>
                  <a:lnTo>
                    <a:pt x="11044" y="9396"/>
                  </a:lnTo>
                  <a:cubicBezTo>
                    <a:pt x="11218" y="8712"/>
                    <a:pt x="11327" y="8017"/>
                    <a:pt x="11381" y="7322"/>
                  </a:cubicBezTo>
                  <a:close/>
                  <a:moveTo>
                    <a:pt x="2162" y="9298"/>
                  </a:moveTo>
                  <a:cubicBezTo>
                    <a:pt x="2162" y="9320"/>
                    <a:pt x="2173" y="9342"/>
                    <a:pt x="2184" y="9364"/>
                  </a:cubicBezTo>
                  <a:cubicBezTo>
                    <a:pt x="2303" y="9928"/>
                    <a:pt x="2433" y="10482"/>
                    <a:pt x="2574" y="11036"/>
                  </a:cubicBezTo>
                  <a:cubicBezTo>
                    <a:pt x="2401" y="11188"/>
                    <a:pt x="2238" y="11351"/>
                    <a:pt x="2086" y="11524"/>
                  </a:cubicBezTo>
                  <a:cubicBezTo>
                    <a:pt x="1912" y="11698"/>
                    <a:pt x="1738" y="11861"/>
                    <a:pt x="1554" y="12035"/>
                  </a:cubicBezTo>
                  <a:lnTo>
                    <a:pt x="1043" y="12513"/>
                  </a:lnTo>
                  <a:lnTo>
                    <a:pt x="772" y="12773"/>
                  </a:lnTo>
                  <a:cubicBezTo>
                    <a:pt x="728" y="12806"/>
                    <a:pt x="696" y="12838"/>
                    <a:pt x="663" y="12882"/>
                  </a:cubicBezTo>
                  <a:cubicBezTo>
                    <a:pt x="512" y="12288"/>
                    <a:pt x="393" y="11694"/>
                    <a:pt x="296" y="11089"/>
                  </a:cubicBezTo>
                  <a:lnTo>
                    <a:pt x="296" y="11089"/>
                  </a:lnTo>
                  <a:cubicBezTo>
                    <a:pt x="360" y="11035"/>
                    <a:pt x="425" y="10981"/>
                    <a:pt x="490" y="10916"/>
                  </a:cubicBezTo>
                  <a:lnTo>
                    <a:pt x="750" y="10667"/>
                  </a:lnTo>
                  <a:lnTo>
                    <a:pt x="1261" y="10167"/>
                  </a:lnTo>
                  <a:lnTo>
                    <a:pt x="1782" y="9668"/>
                  </a:lnTo>
                  <a:lnTo>
                    <a:pt x="2042" y="9418"/>
                  </a:lnTo>
                  <a:cubicBezTo>
                    <a:pt x="2086" y="9385"/>
                    <a:pt x="2129" y="9342"/>
                    <a:pt x="2162" y="9298"/>
                  </a:cubicBezTo>
                  <a:close/>
                  <a:moveTo>
                    <a:pt x="11012" y="9548"/>
                  </a:moveTo>
                  <a:cubicBezTo>
                    <a:pt x="11120" y="9668"/>
                    <a:pt x="11240" y="9776"/>
                    <a:pt x="11359" y="9874"/>
                  </a:cubicBezTo>
                  <a:lnTo>
                    <a:pt x="11837" y="10297"/>
                  </a:lnTo>
                  <a:cubicBezTo>
                    <a:pt x="11978" y="10428"/>
                    <a:pt x="12130" y="10569"/>
                    <a:pt x="12282" y="10710"/>
                  </a:cubicBezTo>
                  <a:cubicBezTo>
                    <a:pt x="12423" y="10862"/>
                    <a:pt x="12565" y="10992"/>
                    <a:pt x="12727" y="11123"/>
                  </a:cubicBezTo>
                  <a:lnTo>
                    <a:pt x="12749" y="11123"/>
                  </a:lnTo>
                  <a:cubicBezTo>
                    <a:pt x="12673" y="11611"/>
                    <a:pt x="12575" y="12100"/>
                    <a:pt x="12445" y="12578"/>
                  </a:cubicBezTo>
                  <a:lnTo>
                    <a:pt x="12445" y="12589"/>
                  </a:lnTo>
                  <a:cubicBezTo>
                    <a:pt x="12413" y="12697"/>
                    <a:pt x="12380" y="12817"/>
                    <a:pt x="12347" y="12925"/>
                  </a:cubicBezTo>
                  <a:cubicBezTo>
                    <a:pt x="12054" y="12643"/>
                    <a:pt x="11728" y="12371"/>
                    <a:pt x="11424" y="12100"/>
                  </a:cubicBezTo>
                  <a:lnTo>
                    <a:pt x="10947" y="11687"/>
                  </a:lnTo>
                  <a:cubicBezTo>
                    <a:pt x="10827" y="11568"/>
                    <a:pt x="10697" y="11459"/>
                    <a:pt x="10556" y="11372"/>
                  </a:cubicBezTo>
                  <a:cubicBezTo>
                    <a:pt x="10719" y="10764"/>
                    <a:pt x="10871" y="10156"/>
                    <a:pt x="11012" y="9548"/>
                  </a:cubicBezTo>
                  <a:close/>
                  <a:moveTo>
                    <a:pt x="6793" y="3009"/>
                  </a:moveTo>
                  <a:cubicBezTo>
                    <a:pt x="7428" y="3009"/>
                    <a:pt x="8062" y="3079"/>
                    <a:pt x="8688" y="3217"/>
                  </a:cubicBezTo>
                  <a:cubicBezTo>
                    <a:pt x="8970" y="3283"/>
                    <a:pt x="9253" y="3359"/>
                    <a:pt x="9535" y="3456"/>
                  </a:cubicBezTo>
                  <a:cubicBezTo>
                    <a:pt x="9774" y="3532"/>
                    <a:pt x="10002" y="3641"/>
                    <a:pt x="10241" y="3739"/>
                  </a:cubicBezTo>
                  <a:cubicBezTo>
                    <a:pt x="10360" y="3934"/>
                    <a:pt x="10469" y="4140"/>
                    <a:pt x="10577" y="4358"/>
                  </a:cubicBezTo>
                  <a:cubicBezTo>
                    <a:pt x="10903" y="4955"/>
                    <a:pt x="11120" y="5606"/>
                    <a:pt x="11218" y="6280"/>
                  </a:cubicBezTo>
                  <a:cubicBezTo>
                    <a:pt x="11392" y="7680"/>
                    <a:pt x="10990" y="9070"/>
                    <a:pt x="10653" y="10417"/>
                  </a:cubicBezTo>
                  <a:cubicBezTo>
                    <a:pt x="10491" y="11090"/>
                    <a:pt x="10317" y="11774"/>
                    <a:pt x="10111" y="12447"/>
                  </a:cubicBezTo>
                  <a:cubicBezTo>
                    <a:pt x="10035" y="12686"/>
                    <a:pt x="9958" y="12936"/>
                    <a:pt x="9882" y="13186"/>
                  </a:cubicBezTo>
                  <a:cubicBezTo>
                    <a:pt x="9872" y="13186"/>
                    <a:pt x="9861" y="13186"/>
                    <a:pt x="9850" y="13197"/>
                  </a:cubicBezTo>
                  <a:cubicBezTo>
                    <a:pt x="9470" y="13457"/>
                    <a:pt x="9057" y="13664"/>
                    <a:pt x="8612" y="13794"/>
                  </a:cubicBezTo>
                  <a:cubicBezTo>
                    <a:pt x="8167" y="13913"/>
                    <a:pt x="7700" y="13989"/>
                    <a:pt x="7244" y="14000"/>
                  </a:cubicBezTo>
                  <a:cubicBezTo>
                    <a:pt x="7039" y="14012"/>
                    <a:pt x="6832" y="14019"/>
                    <a:pt x="6625" y="14019"/>
                  </a:cubicBezTo>
                  <a:cubicBezTo>
                    <a:pt x="5910" y="14019"/>
                    <a:pt x="5189" y="13939"/>
                    <a:pt x="4507" y="13729"/>
                  </a:cubicBezTo>
                  <a:cubicBezTo>
                    <a:pt x="4258" y="13653"/>
                    <a:pt x="4019" y="13555"/>
                    <a:pt x="3791" y="13436"/>
                  </a:cubicBezTo>
                  <a:cubicBezTo>
                    <a:pt x="3617" y="13349"/>
                    <a:pt x="3454" y="13229"/>
                    <a:pt x="3291" y="13121"/>
                  </a:cubicBezTo>
                  <a:cubicBezTo>
                    <a:pt x="3226" y="12893"/>
                    <a:pt x="3150" y="12665"/>
                    <a:pt x="3096" y="12447"/>
                  </a:cubicBezTo>
                  <a:cubicBezTo>
                    <a:pt x="2889" y="11752"/>
                    <a:pt x="2705" y="11047"/>
                    <a:pt x="2542" y="10341"/>
                  </a:cubicBezTo>
                  <a:cubicBezTo>
                    <a:pt x="2368" y="9657"/>
                    <a:pt x="2205" y="8973"/>
                    <a:pt x="2097" y="8278"/>
                  </a:cubicBezTo>
                  <a:cubicBezTo>
                    <a:pt x="1956" y="7474"/>
                    <a:pt x="1945" y="6660"/>
                    <a:pt x="2064" y="5867"/>
                  </a:cubicBezTo>
                  <a:cubicBezTo>
                    <a:pt x="2184" y="5205"/>
                    <a:pt x="2466" y="4629"/>
                    <a:pt x="2781" y="4064"/>
                  </a:cubicBezTo>
                  <a:cubicBezTo>
                    <a:pt x="2976" y="3967"/>
                    <a:pt x="3150" y="3826"/>
                    <a:pt x="3356" y="3728"/>
                  </a:cubicBezTo>
                  <a:cubicBezTo>
                    <a:pt x="3574" y="3608"/>
                    <a:pt x="3812" y="3511"/>
                    <a:pt x="4051" y="3435"/>
                  </a:cubicBezTo>
                  <a:cubicBezTo>
                    <a:pt x="4540" y="3272"/>
                    <a:pt x="5050" y="3163"/>
                    <a:pt x="5561" y="3098"/>
                  </a:cubicBezTo>
                  <a:cubicBezTo>
                    <a:pt x="5971" y="3038"/>
                    <a:pt x="6382" y="3009"/>
                    <a:pt x="6793" y="3009"/>
                  </a:cubicBezTo>
                  <a:close/>
                  <a:moveTo>
                    <a:pt x="10534" y="11470"/>
                  </a:moveTo>
                  <a:cubicBezTo>
                    <a:pt x="10643" y="11590"/>
                    <a:pt x="10751" y="11698"/>
                    <a:pt x="10881" y="11796"/>
                  </a:cubicBezTo>
                  <a:cubicBezTo>
                    <a:pt x="11034" y="11937"/>
                    <a:pt x="11196" y="12078"/>
                    <a:pt x="11348" y="12209"/>
                  </a:cubicBezTo>
                  <a:cubicBezTo>
                    <a:pt x="11663" y="12491"/>
                    <a:pt x="11967" y="12795"/>
                    <a:pt x="12304" y="13055"/>
                  </a:cubicBezTo>
                  <a:cubicBezTo>
                    <a:pt x="12304" y="13055"/>
                    <a:pt x="12315" y="13055"/>
                    <a:pt x="12315" y="13066"/>
                  </a:cubicBezTo>
                  <a:cubicBezTo>
                    <a:pt x="12271" y="13218"/>
                    <a:pt x="12217" y="13370"/>
                    <a:pt x="12174" y="13522"/>
                  </a:cubicBezTo>
                  <a:lnTo>
                    <a:pt x="12174" y="13533"/>
                  </a:lnTo>
                  <a:cubicBezTo>
                    <a:pt x="12119" y="13685"/>
                    <a:pt x="12076" y="13837"/>
                    <a:pt x="12022" y="13978"/>
                  </a:cubicBezTo>
                  <a:cubicBezTo>
                    <a:pt x="11978" y="14098"/>
                    <a:pt x="11913" y="14261"/>
                    <a:pt x="11783" y="14304"/>
                  </a:cubicBezTo>
                  <a:cubicBezTo>
                    <a:pt x="11763" y="14311"/>
                    <a:pt x="11743" y="14314"/>
                    <a:pt x="11723" y="14314"/>
                  </a:cubicBezTo>
                  <a:cubicBezTo>
                    <a:pt x="11570" y="14314"/>
                    <a:pt x="11389" y="14153"/>
                    <a:pt x="11283" y="14076"/>
                  </a:cubicBezTo>
                  <a:cubicBezTo>
                    <a:pt x="11131" y="13978"/>
                    <a:pt x="10979" y="13859"/>
                    <a:pt x="10827" y="13750"/>
                  </a:cubicBezTo>
                  <a:cubicBezTo>
                    <a:pt x="10567" y="13544"/>
                    <a:pt x="10306" y="13316"/>
                    <a:pt x="10056" y="13088"/>
                  </a:cubicBezTo>
                  <a:cubicBezTo>
                    <a:pt x="10230" y="12578"/>
                    <a:pt x="10371" y="12067"/>
                    <a:pt x="10512" y="11557"/>
                  </a:cubicBezTo>
                  <a:cubicBezTo>
                    <a:pt x="10512" y="11524"/>
                    <a:pt x="10523" y="11492"/>
                    <a:pt x="10534" y="11470"/>
                  </a:cubicBezTo>
                  <a:close/>
                  <a:moveTo>
                    <a:pt x="2607" y="11166"/>
                  </a:moveTo>
                  <a:cubicBezTo>
                    <a:pt x="2640" y="11296"/>
                    <a:pt x="2672" y="11416"/>
                    <a:pt x="2705" y="11535"/>
                  </a:cubicBezTo>
                  <a:cubicBezTo>
                    <a:pt x="2803" y="11904"/>
                    <a:pt x="2900" y="12263"/>
                    <a:pt x="3009" y="12621"/>
                  </a:cubicBezTo>
                  <a:cubicBezTo>
                    <a:pt x="3041" y="12741"/>
                    <a:pt x="3074" y="12860"/>
                    <a:pt x="3107" y="12979"/>
                  </a:cubicBezTo>
                  <a:cubicBezTo>
                    <a:pt x="2607" y="13436"/>
                    <a:pt x="2086" y="13881"/>
                    <a:pt x="1554" y="14304"/>
                  </a:cubicBezTo>
                  <a:lnTo>
                    <a:pt x="1554" y="14315"/>
                  </a:lnTo>
                  <a:cubicBezTo>
                    <a:pt x="1470" y="14379"/>
                    <a:pt x="1383" y="14429"/>
                    <a:pt x="1294" y="14429"/>
                  </a:cubicBezTo>
                  <a:cubicBezTo>
                    <a:pt x="1233" y="14429"/>
                    <a:pt x="1171" y="14405"/>
                    <a:pt x="1109" y="14348"/>
                  </a:cubicBezTo>
                  <a:cubicBezTo>
                    <a:pt x="1011" y="14207"/>
                    <a:pt x="935" y="14044"/>
                    <a:pt x="913" y="13870"/>
                  </a:cubicBezTo>
                  <a:cubicBezTo>
                    <a:pt x="826" y="13577"/>
                    <a:pt x="750" y="13284"/>
                    <a:pt x="685" y="12990"/>
                  </a:cubicBezTo>
                  <a:cubicBezTo>
                    <a:pt x="739" y="12947"/>
                    <a:pt x="794" y="12914"/>
                    <a:pt x="837" y="12871"/>
                  </a:cubicBezTo>
                  <a:cubicBezTo>
                    <a:pt x="935" y="12784"/>
                    <a:pt x="1022" y="12697"/>
                    <a:pt x="1109" y="12610"/>
                  </a:cubicBezTo>
                  <a:cubicBezTo>
                    <a:pt x="1293" y="12447"/>
                    <a:pt x="1467" y="12285"/>
                    <a:pt x="1641" y="12122"/>
                  </a:cubicBezTo>
                  <a:cubicBezTo>
                    <a:pt x="1814" y="11959"/>
                    <a:pt x="1977" y="11796"/>
                    <a:pt x="2151" y="11622"/>
                  </a:cubicBezTo>
                  <a:cubicBezTo>
                    <a:pt x="2314" y="11481"/>
                    <a:pt x="2466" y="11329"/>
                    <a:pt x="2607" y="11166"/>
                  </a:cubicBezTo>
                  <a:close/>
                  <a:moveTo>
                    <a:pt x="3345" y="13294"/>
                  </a:moveTo>
                  <a:lnTo>
                    <a:pt x="3345" y="13294"/>
                  </a:lnTo>
                  <a:cubicBezTo>
                    <a:pt x="3443" y="13360"/>
                    <a:pt x="3541" y="13425"/>
                    <a:pt x="3639" y="13490"/>
                  </a:cubicBezTo>
                  <a:cubicBezTo>
                    <a:pt x="3791" y="13577"/>
                    <a:pt x="3954" y="13653"/>
                    <a:pt x="4116" y="13718"/>
                  </a:cubicBezTo>
                  <a:cubicBezTo>
                    <a:pt x="4116" y="13794"/>
                    <a:pt x="4138" y="13870"/>
                    <a:pt x="4160" y="13935"/>
                  </a:cubicBezTo>
                  <a:cubicBezTo>
                    <a:pt x="4182" y="14033"/>
                    <a:pt x="4214" y="14131"/>
                    <a:pt x="4236" y="14228"/>
                  </a:cubicBezTo>
                  <a:cubicBezTo>
                    <a:pt x="4258" y="14315"/>
                    <a:pt x="4279" y="14424"/>
                    <a:pt x="4301" y="14521"/>
                  </a:cubicBezTo>
                  <a:cubicBezTo>
                    <a:pt x="4301" y="14543"/>
                    <a:pt x="4301" y="14554"/>
                    <a:pt x="4312" y="14576"/>
                  </a:cubicBezTo>
                  <a:cubicBezTo>
                    <a:pt x="4138" y="14500"/>
                    <a:pt x="3986" y="14391"/>
                    <a:pt x="3845" y="14261"/>
                  </a:cubicBezTo>
                  <a:cubicBezTo>
                    <a:pt x="3628" y="14033"/>
                    <a:pt x="3476" y="13750"/>
                    <a:pt x="3389" y="13436"/>
                  </a:cubicBezTo>
                  <a:lnTo>
                    <a:pt x="3389" y="13446"/>
                  </a:lnTo>
                  <a:cubicBezTo>
                    <a:pt x="3378" y="13392"/>
                    <a:pt x="3356" y="13338"/>
                    <a:pt x="3345" y="13294"/>
                  </a:cubicBezTo>
                  <a:close/>
                  <a:moveTo>
                    <a:pt x="9817" y="13381"/>
                  </a:moveTo>
                  <a:lnTo>
                    <a:pt x="9796" y="13446"/>
                  </a:lnTo>
                  <a:cubicBezTo>
                    <a:pt x="9698" y="13740"/>
                    <a:pt x="9600" y="14120"/>
                    <a:pt x="9372" y="14359"/>
                  </a:cubicBezTo>
                  <a:cubicBezTo>
                    <a:pt x="9307" y="14424"/>
                    <a:pt x="9220" y="14478"/>
                    <a:pt x="9133" y="14521"/>
                  </a:cubicBezTo>
                  <a:cubicBezTo>
                    <a:pt x="9112" y="14521"/>
                    <a:pt x="9090" y="14532"/>
                    <a:pt x="9079" y="14554"/>
                  </a:cubicBezTo>
                  <a:cubicBezTo>
                    <a:pt x="9025" y="14576"/>
                    <a:pt x="8959" y="14597"/>
                    <a:pt x="8894" y="14619"/>
                  </a:cubicBezTo>
                  <a:cubicBezTo>
                    <a:pt x="8905" y="14478"/>
                    <a:pt x="8916" y="14348"/>
                    <a:pt x="8927" y="14207"/>
                  </a:cubicBezTo>
                  <a:cubicBezTo>
                    <a:pt x="8959" y="14076"/>
                    <a:pt x="8959" y="13957"/>
                    <a:pt x="8949" y="13826"/>
                  </a:cubicBezTo>
                  <a:cubicBezTo>
                    <a:pt x="9253" y="13718"/>
                    <a:pt x="9557" y="13566"/>
                    <a:pt x="9817" y="13381"/>
                  </a:cubicBezTo>
                  <a:close/>
                  <a:moveTo>
                    <a:pt x="8851" y="13859"/>
                  </a:moveTo>
                  <a:lnTo>
                    <a:pt x="8851" y="13859"/>
                  </a:lnTo>
                  <a:cubicBezTo>
                    <a:pt x="8829" y="13968"/>
                    <a:pt x="8818" y="14076"/>
                    <a:pt x="8818" y="14185"/>
                  </a:cubicBezTo>
                  <a:cubicBezTo>
                    <a:pt x="8797" y="14337"/>
                    <a:pt x="8786" y="14500"/>
                    <a:pt x="8775" y="14652"/>
                  </a:cubicBezTo>
                  <a:cubicBezTo>
                    <a:pt x="8699" y="14663"/>
                    <a:pt x="8612" y="14684"/>
                    <a:pt x="8536" y="14695"/>
                  </a:cubicBezTo>
                  <a:cubicBezTo>
                    <a:pt x="8417" y="14717"/>
                    <a:pt x="8308" y="14739"/>
                    <a:pt x="8189" y="14760"/>
                  </a:cubicBezTo>
                  <a:lnTo>
                    <a:pt x="8189" y="14695"/>
                  </a:lnTo>
                  <a:lnTo>
                    <a:pt x="8189" y="14543"/>
                  </a:lnTo>
                  <a:lnTo>
                    <a:pt x="8189" y="14239"/>
                  </a:lnTo>
                  <a:cubicBezTo>
                    <a:pt x="8199" y="14167"/>
                    <a:pt x="8199" y="14104"/>
                    <a:pt x="8190" y="14032"/>
                  </a:cubicBezTo>
                  <a:lnTo>
                    <a:pt x="8190" y="14032"/>
                  </a:lnTo>
                  <a:cubicBezTo>
                    <a:pt x="8298" y="14011"/>
                    <a:pt x="8406" y="13978"/>
                    <a:pt x="8514" y="13957"/>
                  </a:cubicBezTo>
                  <a:cubicBezTo>
                    <a:pt x="8623" y="13935"/>
                    <a:pt x="8742" y="13892"/>
                    <a:pt x="8851" y="13859"/>
                  </a:cubicBezTo>
                  <a:close/>
                  <a:moveTo>
                    <a:pt x="4225" y="13761"/>
                  </a:moveTo>
                  <a:lnTo>
                    <a:pt x="4258" y="13772"/>
                  </a:lnTo>
                  <a:cubicBezTo>
                    <a:pt x="4453" y="13848"/>
                    <a:pt x="4659" y="13902"/>
                    <a:pt x="4866" y="13957"/>
                  </a:cubicBezTo>
                  <a:cubicBezTo>
                    <a:pt x="4866" y="14087"/>
                    <a:pt x="4887" y="14228"/>
                    <a:pt x="4931" y="14359"/>
                  </a:cubicBezTo>
                  <a:cubicBezTo>
                    <a:pt x="4963" y="14500"/>
                    <a:pt x="4996" y="14641"/>
                    <a:pt x="5039" y="14782"/>
                  </a:cubicBezTo>
                  <a:cubicBezTo>
                    <a:pt x="4833" y="14749"/>
                    <a:pt x="4638" y="14695"/>
                    <a:pt x="4442" y="14630"/>
                  </a:cubicBezTo>
                  <a:cubicBezTo>
                    <a:pt x="4431" y="14565"/>
                    <a:pt x="4420" y="14511"/>
                    <a:pt x="4410" y="14456"/>
                  </a:cubicBezTo>
                  <a:cubicBezTo>
                    <a:pt x="4388" y="14359"/>
                    <a:pt x="4355" y="14272"/>
                    <a:pt x="4334" y="14185"/>
                  </a:cubicBezTo>
                  <a:cubicBezTo>
                    <a:pt x="4312" y="14098"/>
                    <a:pt x="4290" y="14000"/>
                    <a:pt x="4268" y="13913"/>
                  </a:cubicBezTo>
                  <a:cubicBezTo>
                    <a:pt x="4247" y="13859"/>
                    <a:pt x="4236" y="13805"/>
                    <a:pt x="4225" y="13761"/>
                  </a:cubicBezTo>
                  <a:close/>
                  <a:moveTo>
                    <a:pt x="4931" y="13968"/>
                  </a:moveTo>
                  <a:lnTo>
                    <a:pt x="4931" y="13968"/>
                  </a:lnTo>
                  <a:cubicBezTo>
                    <a:pt x="5170" y="14022"/>
                    <a:pt x="5409" y="14055"/>
                    <a:pt x="5637" y="14087"/>
                  </a:cubicBezTo>
                  <a:cubicBezTo>
                    <a:pt x="5637" y="14217"/>
                    <a:pt x="5658" y="14348"/>
                    <a:pt x="5691" y="14467"/>
                  </a:cubicBezTo>
                  <a:lnTo>
                    <a:pt x="5691" y="14478"/>
                  </a:lnTo>
                  <a:cubicBezTo>
                    <a:pt x="5724" y="14597"/>
                    <a:pt x="5745" y="14728"/>
                    <a:pt x="5778" y="14858"/>
                  </a:cubicBezTo>
                  <a:lnTo>
                    <a:pt x="5485" y="14836"/>
                  </a:lnTo>
                  <a:cubicBezTo>
                    <a:pt x="5376" y="14825"/>
                    <a:pt x="5267" y="14804"/>
                    <a:pt x="5159" y="14793"/>
                  </a:cubicBezTo>
                  <a:cubicBezTo>
                    <a:pt x="5126" y="14652"/>
                    <a:pt x="5072" y="14500"/>
                    <a:pt x="5039" y="14359"/>
                  </a:cubicBezTo>
                  <a:cubicBezTo>
                    <a:pt x="5018" y="14228"/>
                    <a:pt x="4985" y="14098"/>
                    <a:pt x="4931" y="13968"/>
                  </a:cubicBezTo>
                  <a:close/>
                  <a:moveTo>
                    <a:pt x="8112" y="14055"/>
                  </a:moveTo>
                  <a:cubicBezTo>
                    <a:pt x="8080" y="14163"/>
                    <a:pt x="8069" y="14272"/>
                    <a:pt x="8069" y="14380"/>
                  </a:cubicBezTo>
                  <a:lnTo>
                    <a:pt x="8069" y="14391"/>
                  </a:lnTo>
                  <a:lnTo>
                    <a:pt x="8069" y="14608"/>
                  </a:lnTo>
                  <a:lnTo>
                    <a:pt x="8069" y="14749"/>
                  </a:lnTo>
                  <a:lnTo>
                    <a:pt x="8069" y="14782"/>
                  </a:lnTo>
                  <a:cubicBezTo>
                    <a:pt x="7863" y="14815"/>
                    <a:pt x="7667" y="14836"/>
                    <a:pt x="7450" y="14858"/>
                  </a:cubicBezTo>
                  <a:lnTo>
                    <a:pt x="7428" y="14858"/>
                  </a:lnTo>
                  <a:lnTo>
                    <a:pt x="7428" y="14804"/>
                  </a:lnTo>
                  <a:lnTo>
                    <a:pt x="7428" y="14532"/>
                  </a:lnTo>
                  <a:cubicBezTo>
                    <a:pt x="7439" y="14402"/>
                    <a:pt x="7428" y="14261"/>
                    <a:pt x="7407" y="14131"/>
                  </a:cubicBezTo>
                  <a:cubicBezTo>
                    <a:pt x="7646" y="14120"/>
                    <a:pt x="7874" y="14087"/>
                    <a:pt x="8112" y="14055"/>
                  </a:cubicBezTo>
                  <a:close/>
                  <a:moveTo>
                    <a:pt x="5724" y="14087"/>
                  </a:moveTo>
                  <a:lnTo>
                    <a:pt x="5724" y="14087"/>
                  </a:lnTo>
                  <a:cubicBezTo>
                    <a:pt x="5973" y="14120"/>
                    <a:pt x="6223" y="14131"/>
                    <a:pt x="6484" y="14141"/>
                  </a:cubicBezTo>
                  <a:lnTo>
                    <a:pt x="6484" y="14196"/>
                  </a:lnTo>
                  <a:cubicBezTo>
                    <a:pt x="6484" y="14293"/>
                    <a:pt x="6495" y="14391"/>
                    <a:pt x="6505" y="14478"/>
                  </a:cubicBezTo>
                  <a:cubicBezTo>
                    <a:pt x="6505" y="14576"/>
                    <a:pt x="6516" y="14652"/>
                    <a:pt x="6527" y="14739"/>
                  </a:cubicBezTo>
                  <a:cubicBezTo>
                    <a:pt x="6527" y="14793"/>
                    <a:pt x="6538" y="14836"/>
                    <a:pt x="6549" y="14880"/>
                  </a:cubicBezTo>
                  <a:cubicBezTo>
                    <a:pt x="6332" y="14880"/>
                    <a:pt x="6125" y="14869"/>
                    <a:pt x="5897" y="14858"/>
                  </a:cubicBezTo>
                  <a:lnTo>
                    <a:pt x="5908" y="14858"/>
                  </a:lnTo>
                  <a:cubicBezTo>
                    <a:pt x="5876" y="14728"/>
                    <a:pt x="5843" y="14587"/>
                    <a:pt x="5810" y="14467"/>
                  </a:cubicBezTo>
                  <a:cubicBezTo>
                    <a:pt x="5789" y="14337"/>
                    <a:pt x="5756" y="14207"/>
                    <a:pt x="5724" y="14087"/>
                  </a:cubicBezTo>
                  <a:close/>
                  <a:moveTo>
                    <a:pt x="7298" y="14141"/>
                  </a:moveTo>
                  <a:lnTo>
                    <a:pt x="7298" y="14141"/>
                  </a:lnTo>
                  <a:cubicBezTo>
                    <a:pt x="7276" y="14272"/>
                    <a:pt x="7276" y="14391"/>
                    <a:pt x="7298" y="14521"/>
                  </a:cubicBezTo>
                  <a:lnTo>
                    <a:pt x="7298" y="14532"/>
                  </a:lnTo>
                  <a:lnTo>
                    <a:pt x="7298" y="14804"/>
                  </a:lnTo>
                  <a:lnTo>
                    <a:pt x="7298" y="14858"/>
                  </a:lnTo>
                  <a:cubicBezTo>
                    <a:pt x="7081" y="14880"/>
                    <a:pt x="6853" y="14891"/>
                    <a:pt x="6636" y="14891"/>
                  </a:cubicBezTo>
                  <a:cubicBezTo>
                    <a:pt x="6647" y="14836"/>
                    <a:pt x="6647" y="14782"/>
                    <a:pt x="6636" y="14728"/>
                  </a:cubicBezTo>
                  <a:cubicBezTo>
                    <a:pt x="6625" y="14630"/>
                    <a:pt x="6625" y="14543"/>
                    <a:pt x="6614" y="14445"/>
                  </a:cubicBezTo>
                  <a:cubicBezTo>
                    <a:pt x="6614" y="14348"/>
                    <a:pt x="6603" y="14250"/>
                    <a:pt x="6581" y="14152"/>
                  </a:cubicBezTo>
                  <a:cubicBezTo>
                    <a:pt x="6820" y="14152"/>
                    <a:pt x="7059" y="14152"/>
                    <a:pt x="7298" y="14141"/>
                  </a:cubicBezTo>
                  <a:close/>
                  <a:moveTo>
                    <a:pt x="9112" y="14684"/>
                  </a:moveTo>
                  <a:cubicBezTo>
                    <a:pt x="9209" y="14858"/>
                    <a:pt x="9307" y="15043"/>
                    <a:pt x="9405" y="15227"/>
                  </a:cubicBezTo>
                  <a:cubicBezTo>
                    <a:pt x="9383" y="15260"/>
                    <a:pt x="9361" y="15303"/>
                    <a:pt x="9350" y="15336"/>
                  </a:cubicBezTo>
                  <a:cubicBezTo>
                    <a:pt x="9329" y="15379"/>
                    <a:pt x="9296" y="15423"/>
                    <a:pt x="9253" y="15466"/>
                  </a:cubicBezTo>
                  <a:cubicBezTo>
                    <a:pt x="9177" y="15303"/>
                    <a:pt x="9090" y="15140"/>
                    <a:pt x="9003" y="14978"/>
                  </a:cubicBezTo>
                  <a:cubicBezTo>
                    <a:pt x="9000" y="14975"/>
                    <a:pt x="8996" y="14973"/>
                    <a:pt x="8993" y="14973"/>
                  </a:cubicBezTo>
                  <a:cubicBezTo>
                    <a:pt x="8983" y="14973"/>
                    <a:pt x="8973" y="14983"/>
                    <a:pt x="8981" y="14999"/>
                  </a:cubicBezTo>
                  <a:cubicBezTo>
                    <a:pt x="9057" y="15162"/>
                    <a:pt x="9133" y="15336"/>
                    <a:pt x="9220" y="15499"/>
                  </a:cubicBezTo>
                  <a:cubicBezTo>
                    <a:pt x="9133" y="15575"/>
                    <a:pt x="9025" y="15640"/>
                    <a:pt x="8927" y="15683"/>
                  </a:cubicBezTo>
                  <a:cubicBezTo>
                    <a:pt x="8797" y="15738"/>
                    <a:pt x="8666" y="15770"/>
                    <a:pt x="8536" y="15781"/>
                  </a:cubicBezTo>
                  <a:cubicBezTo>
                    <a:pt x="8496" y="15785"/>
                    <a:pt x="8455" y="15786"/>
                    <a:pt x="8414" y="15786"/>
                  </a:cubicBezTo>
                  <a:cubicBezTo>
                    <a:pt x="8331" y="15786"/>
                    <a:pt x="8246" y="15781"/>
                    <a:pt x="8167" y="15781"/>
                  </a:cubicBezTo>
                  <a:cubicBezTo>
                    <a:pt x="8123" y="15488"/>
                    <a:pt x="8080" y="15206"/>
                    <a:pt x="8036" y="14912"/>
                  </a:cubicBezTo>
                  <a:cubicBezTo>
                    <a:pt x="8232" y="14880"/>
                    <a:pt x="8427" y="14847"/>
                    <a:pt x="8623" y="14815"/>
                  </a:cubicBezTo>
                  <a:cubicBezTo>
                    <a:pt x="8786" y="14782"/>
                    <a:pt x="8949" y="14739"/>
                    <a:pt x="9112" y="14684"/>
                  </a:cubicBezTo>
                  <a:close/>
                  <a:moveTo>
                    <a:pt x="3910" y="14478"/>
                  </a:moveTo>
                  <a:cubicBezTo>
                    <a:pt x="4095" y="14619"/>
                    <a:pt x="4301" y="14717"/>
                    <a:pt x="4518" y="14782"/>
                  </a:cubicBezTo>
                  <a:cubicBezTo>
                    <a:pt x="4670" y="14836"/>
                    <a:pt x="4822" y="14880"/>
                    <a:pt x="4985" y="14901"/>
                  </a:cubicBezTo>
                  <a:cubicBezTo>
                    <a:pt x="4920" y="15195"/>
                    <a:pt x="4866" y="15499"/>
                    <a:pt x="4833" y="15792"/>
                  </a:cubicBezTo>
                  <a:cubicBezTo>
                    <a:pt x="4725" y="15792"/>
                    <a:pt x="4616" y="15770"/>
                    <a:pt x="4518" y="15748"/>
                  </a:cubicBezTo>
                  <a:cubicBezTo>
                    <a:pt x="4279" y="15683"/>
                    <a:pt x="4062" y="15553"/>
                    <a:pt x="3888" y="15368"/>
                  </a:cubicBezTo>
                  <a:cubicBezTo>
                    <a:pt x="3943" y="15238"/>
                    <a:pt x="3997" y="15108"/>
                    <a:pt x="4040" y="14967"/>
                  </a:cubicBezTo>
                  <a:cubicBezTo>
                    <a:pt x="4040" y="14953"/>
                    <a:pt x="4032" y="14944"/>
                    <a:pt x="4023" y="14944"/>
                  </a:cubicBezTo>
                  <a:cubicBezTo>
                    <a:pt x="4018" y="14944"/>
                    <a:pt x="4012" y="14947"/>
                    <a:pt x="4008" y="14956"/>
                  </a:cubicBezTo>
                  <a:cubicBezTo>
                    <a:pt x="3943" y="15064"/>
                    <a:pt x="3878" y="15173"/>
                    <a:pt x="3823" y="15292"/>
                  </a:cubicBezTo>
                  <a:cubicBezTo>
                    <a:pt x="3769" y="15216"/>
                    <a:pt x="3736" y="15119"/>
                    <a:pt x="3671" y="15054"/>
                  </a:cubicBezTo>
                  <a:cubicBezTo>
                    <a:pt x="3682" y="15021"/>
                    <a:pt x="3693" y="14999"/>
                    <a:pt x="3704" y="14978"/>
                  </a:cubicBezTo>
                  <a:cubicBezTo>
                    <a:pt x="3780" y="14815"/>
                    <a:pt x="3845" y="14652"/>
                    <a:pt x="3910" y="14478"/>
                  </a:cubicBezTo>
                  <a:close/>
                  <a:moveTo>
                    <a:pt x="3628" y="15173"/>
                  </a:moveTo>
                  <a:cubicBezTo>
                    <a:pt x="3660" y="15249"/>
                    <a:pt x="3704" y="15314"/>
                    <a:pt x="3758" y="15368"/>
                  </a:cubicBezTo>
                  <a:lnTo>
                    <a:pt x="3780" y="15401"/>
                  </a:lnTo>
                  <a:cubicBezTo>
                    <a:pt x="3715" y="15553"/>
                    <a:pt x="3660" y="15694"/>
                    <a:pt x="3595" y="15846"/>
                  </a:cubicBezTo>
                  <a:cubicBezTo>
                    <a:pt x="3552" y="15922"/>
                    <a:pt x="3519" y="16009"/>
                    <a:pt x="3487" y="16096"/>
                  </a:cubicBezTo>
                  <a:cubicBezTo>
                    <a:pt x="3454" y="16031"/>
                    <a:pt x="3421" y="15955"/>
                    <a:pt x="3400" y="15890"/>
                  </a:cubicBezTo>
                  <a:cubicBezTo>
                    <a:pt x="3389" y="15857"/>
                    <a:pt x="3378" y="15824"/>
                    <a:pt x="3367" y="15792"/>
                  </a:cubicBezTo>
                  <a:lnTo>
                    <a:pt x="3476" y="15520"/>
                  </a:lnTo>
                  <a:cubicBezTo>
                    <a:pt x="3530" y="15412"/>
                    <a:pt x="3574" y="15292"/>
                    <a:pt x="3628" y="15173"/>
                  </a:cubicBezTo>
                  <a:close/>
                  <a:moveTo>
                    <a:pt x="9470" y="15358"/>
                  </a:moveTo>
                  <a:lnTo>
                    <a:pt x="9698" y="15748"/>
                  </a:lnTo>
                  <a:cubicBezTo>
                    <a:pt x="9741" y="15835"/>
                    <a:pt x="9785" y="15922"/>
                    <a:pt x="9828" y="16009"/>
                  </a:cubicBezTo>
                  <a:cubicBezTo>
                    <a:pt x="9785" y="16107"/>
                    <a:pt x="9730" y="16194"/>
                    <a:pt x="9665" y="16291"/>
                  </a:cubicBezTo>
                  <a:cubicBezTo>
                    <a:pt x="9600" y="16161"/>
                    <a:pt x="9535" y="16042"/>
                    <a:pt x="9481" y="15922"/>
                  </a:cubicBezTo>
                  <a:lnTo>
                    <a:pt x="9307" y="15575"/>
                  </a:lnTo>
                  <a:cubicBezTo>
                    <a:pt x="9318" y="15564"/>
                    <a:pt x="9329" y="15553"/>
                    <a:pt x="9340" y="15542"/>
                  </a:cubicBezTo>
                  <a:cubicBezTo>
                    <a:pt x="9394" y="15488"/>
                    <a:pt x="9437" y="15423"/>
                    <a:pt x="9470" y="15358"/>
                  </a:cubicBezTo>
                  <a:close/>
                  <a:moveTo>
                    <a:pt x="5072" y="14912"/>
                  </a:moveTo>
                  <a:cubicBezTo>
                    <a:pt x="5517" y="14978"/>
                    <a:pt x="5962" y="15010"/>
                    <a:pt x="6397" y="15010"/>
                  </a:cubicBezTo>
                  <a:cubicBezTo>
                    <a:pt x="6907" y="15010"/>
                    <a:pt x="7407" y="14988"/>
                    <a:pt x="7906" y="14923"/>
                  </a:cubicBezTo>
                  <a:lnTo>
                    <a:pt x="7906" y="14934"/>
                  </a:lnTo>
                  <a:cubicBezTo>
                    <a:pt x="7960" y="15282"/>
                    <a:pt x="8015" y="15618"/>
                    <a:pt x="8069" y="15966"/>
                  </a:cubicBezTo>
                  <a:cubicBezTo>
                    <a:pt x="7982" y="15998"/>
                    <a:pt x="7906" y="16053"/>
                    <a:pt x="7830" y="16107"/>
                  </a:cubicBezTo>
                  <a:cubicBezTo>
                    <a:pt x="7787" y="15824"/>
                    <a:pt x="7743" y="15531"/>
                    <a:pt x="7700" y="15238"/>
                  </a:cubicBezTo>
                  <a:cubicBezTo>
                    <a:pt x="7700" y="15233"/>
                    <a:pt x="7689" y="15230"/>
                    <a:pt x="7678" y="15230"/>
                  </a:cubicBezTo>
                  <a:cubicBezTo>
                    <a:pt x="7667" y="15230"/>
                    <a:pt x="7656" y="15233"/>
                    <a:pt x="7656" y="15238"/>
                  </a:cubicBezTo>
                  <a:cubicBezTo>
                    <a:pt x="7689" y="15542"/>
                    <a:pt x="7732" y="15835"/>
                    <a:pt x="7765" y="16139"/>
                  </a:cubicBezTo>
                  <a:lnTo>
                    <a:pt x="7754" y="16150"/>
                  </a:lnTo>
                  <a:cubicBezTo>
                    <a:pt x="7700" y="16172"/>
                    <a:pt x="7646" y="16194"/>
                    <a:pt x="7591" y="16215"/>
                  </a:cubicBezTo>
                  <a:cubicBezTo>
                    <a:pt x="7570" y="16118"/>
                    <a:pt x="7559" y="16020"/>
                    <a:pt x="7537" y="15911"/>
                  </a:cubicBezTo>
                  <a:cubicBezTo>
                    <a:pt x="7537" y="15906"/>
                    <a:pt x="7529" y="15903"/>
                    <a:pt x="7521" y="15903"/>
                  </a:cubicBezTo>
                  <a:cubicBezTo>
                    <a:pt x="7513" y="15903"/>
                    <a:pt x="7504" y="15906"/>
                    <a:pt x="7504" y="15911"/>
                  </a:cubicBezTo>
                  <a:cubicBezTo>
                    <a:pt x="7526" y="16020"/>
                    <a:pt x="7537" y="16118"/>
                    <a:pt x="7559" y="16226"/>
                  </a:cubicBezTo>
                  <a:cubicBezTo>
                    <a:pt x="7504" y="16248"/>
                    <a:pt x="7450" y="16259"/>
                    <a:pt x="7396" y="16281"/>
                  </a:cubicBezTo>
                  <a:cubicBezTo>
                    <a:pt x="7374" y="16205"/>
                    <a:pt x="7363" y="16129"/>
                    <a:pt x="7352" y="16053"/>
                  </a:cubicBezTo>
                  <a:cubicBezTo>
                    <a:pt x="7352" y="16044"/>
                    <a:pt x="7348" y="16041"/>
                    <a:pt x="7342" y="16041"/>
                  </a:cubicBezTo>
                  <a:cubicBezTo>
                    <a:pt x="7332" y="16041"/>
                    <a:pt x="7320" y="16050"/>
                    <a:pt x="7320" y="16063"/>
                  </a:cubicBezTo>
                  <a:cubicBezTo>
                    <a:pt x="7331" y="16139"/>
                    <a:pt x="7352" y="16215"/>
                    <a:pt x="7363" y="16291"/>
                  </a:cubicBezTo>
                  <a:cubicBezTo>
                    <a:pt x="7320" y="16302"/>
                    <a:pt x="7276" y="16313"/>
                    <a:pt x="7222" y="16324"/>
                  </a:cubicBezTo>
                  <a:cubicBezTo>
                    <a:pt x="7222" y="16291"/>
                    <a:pt x="7211" y="16259"/>
                    <a:pt x="7200" y="16237"/>
                  </a:cubicBezTo>
                  <a:cubicBezTo>
                    <a:pt x="7200" y="16223"/>
                    <a:pt x="7193" y="16217"/>
                    <a:pt x="7185" y="16217"/>
                  </a:cubicBezTo>
                  <a:cubicBezTo>
                    <a:pt x="7173" y="16217"/>
                    <a:pt x="7161" y="16229"/>
                    <a:pt x="7168" y="16248"/>
                  </a:cubicBezTo>
                  <a:cubicBezTo>
                    <a:pt x="7179" y="16270"/>
                    <a:pt x="7179" y="16302"/>
                    <a:pt x="7189" y="16324"/>
                  </a:cubicBezTo>
                  <a:cubicBezTo>
                    <a:pt x="6972" y="16367"/>
                    <a:pt x="6755" y="16378"/>
                    <a:pt x="6549" y="16378"/>
                  </a:cubicBezTo>
                  <a:cubicBezTo>
                    <a:pt x="6266" y="16367"/>
                    <a:pt x="5984" y="16324"/>
                    <a:pt x="5702" y="16259"/>
                  </a:cubicBezTo>
                  <a:cubicBezTo>
                    <a:pt x="5561" y="16215"/>
                    <a:pt x="5409" y="16172"/>
                    <a:pt x="5267" y="16118"/>
                  </a:cubicBezTo>
                  <a:cubicBezTo>
                    <a:pt x="5246" y="16107"/>
                    <a:pt x="5213" y="16096"/>
                    <a:pt x="5191" y="16085"/>
                  </a:cubicBezTo>
                  <a:cubicBezTo>
                    <a:pt x="5235" y="15803"/>
                    <a:pt x="5278" y="15531"/>
                    <a:pt x="5322" y="15249"/>
                  </a:cubicBezTo>
                  <a:cubicBezTo>
                    <a:pt x="5322" y="15236"/>
                    <a:pt x="5309" y="15226"/>
                    <a:pt x="5300" y="15226"/>
                  </a:cubicBezTo>
                  <a:cubicBezTo>
                    <a:pt x="5294" y="15226"/>
                    <a:pt x="5289" y="15230"/>
                    <a:pt x="5289" y="15238"/>
                  </a:cubicBezTo>
                  <a:cubicBezTo>
                    <a:pt x="5235" y="15510"/>
                    <a:pt x="5191" y="15781"/>
                    <a:pt x="5148" y="16053"/>
                  </a:cubicBezTo>
                  <a:cubicBezTo>
                    <a:pt x="5072" y="16020"/>
                    <a:pt x="4996" y="15987"/>
                    <a:pt x="4920" y="15955"/>
                  </a:cubicBezTo>
                  <a:cubicBezTo>
                    <a:pt x="4974" y="15607"/>
                    <a:pt x="5050" y="15260"/>
                    <a:pt x="5072" y="14912"/>
                  </a:cubicBezTo>
                  <a:close/>
                  <a:moveTo>
                    <a:pt x="3845" y="15466"/>
                  </a:moveTo>
                  <a:cubicBezTo>
                    <a:pt x="4019" y="15651"/>
                    <a:pt x="4247" y="15781"/>
                    <a:pt x="4486" y="15857"/>
                  </a:cubicBezTo>
                  <a:cubicBezTo>
                    <a:pt x="4594" y="15890"/>
                    <a:pt x="4703" y="15911"/>
                    <a:pt x="4811" y="15911"/>
                  </a:cubicBezTo>
                  <a:cubicBezTo>
                    <a:pt x="4811" y="15944"/>
                    <a:pt x="4801" y="15977"/>
                    <a:pt x="4801" y="16020"/>
                  </a:cubicBezTo>
                  <a:cubicBezTo>
                    <a:pt x="4757" y="16302"/>
                    <a:pt x="4714" y="16595"/>
                    <a:pt x="4681" y="16878"/>
                  </a:cubicBezTo>
                  <a:cubicBezTo>
                    <a:pt x="4344" y="16867"/>
                    <a:pt x="4030" y="16726"/>
                    <a:pt x="3780" y="16509"/>
                  </a:cubicBezTo>
                  <a:cubicBezTo>
                    <a:pt x="3791" y="16487"/>
                    <a:pt x="3791" y="16465"/>
                    <a:pt x="3802" y="16443"/>
                  </a:cubicBezTo>
                  <a:cubicBezTo>
                    <a:pt x="3809" y="16428"/>
                    <a:pt x="3794" y="16417"/>
                    <a:pt x="3781" y="16417"/>
                  </a:cubicBezTo>
                  <a:cubicBezTo>
                    <a:pt x="3776" y="16417"/>
                    <a:pt x="3772" y="16419"/>
                    <a:pt x="3769" y="16422"/>
                  </a:cubicBezTo>
                  <a:lnTo>
                    <a:pt x="3769" y="16433"/>
                  </a:lnTo>
                  <a:lnTo>
                    <a:pt x="3747" y="16476"/>
                  </a:lnTo>
                  <a:cubicBezTo>
                    <a:pt x="3715" y="16443"/>
                    <a:pt x="3682" y="16400"/>
                    <a:pt x="3650" y="16367"/>
                  </a:cubicBezTo>
                  <a:cubicBezTo>
                    <a:pt x="3693" y="16270"/>
                    <a:pt x="3736" y="16161"/>
                    <a:pt x="3769" y="16063"/>
                  </a:cubicBezTo>
                  <a:cubicBezTo>
                    <a:pt x="3769" y="16050"/>
                    <a:pt x="3761" y="16041"/>
                    <a:pt x="3752" y="16041"/>
                  </a:cubicBezTo>
                  <a:cubicBezTo>
                    <a:pt x="3746" y="16041"/>
                    <a:pt x="3741" y="16044"/>
                    <a:pt x="3736" y="16053"/>
                  </a:cubicBezTo>
                  <a:cubicBezTo>
                    <a:pt x="3693" y="16139"/>
                    <a:pt x="3650" y="16215"/>
                    <a:pt x="3606" y="16302"/>
                  </a:cubicBezTo>
                  <a:cubicBezTo>
                    <a:pt x="3574" y="16259"/>
                    <a:pt x="3541" y="16215"/>
                    <a:pt x="3519" y="16161"/>
                  </a:cubicBezTo>
                  <a:lnTo>
                    <a:pt x="3671" y="15835"/>
                  </a:lnTo>
                  <a:cubicBezTo>
                    <a:pt x="3726" y="15716"/>
                    <a:pt x="3780" y="15586"/>
                    <a:pt x="3845" y="15466"/>
                  </a:cubicBezTo>
                  <a:close/>
                  <a:moveTo>
                    <a:pt x="9264" y="15607"/>
                  </a:moveTo>
                  <a:cubicBezTo>
                    <a:pt x="9318" y="15716"/>
                    <a:pt x="9372" y="15824"/>
                    <a:pt x="9426" y="15922"/>
                  </a:cubicBezTo>
                  <a:cubicBezTo>
                    <a:pt x="9492" y="16063"/>
                    <a:pt x="9568" y="16205"/>
                    <a:pt x="9633" y="16346"/>
                  </a:cubicBezTo>
                  <a:cubicBezTo>
                    <a:pt x="9600" y="16389"/>
                    <a:pt x="9568" y="16433"/>
                    <a:pt x="9524" y="16465"/>
                  </a:cubicBezTo>
                  <a:cubicBezTo>
                    <a:pt x="9492" y="16389"/>
                    <a:pt x="9448" y="16313"/>
                    <a:pt x="9405" y="16237"/>
                  </a:cubicBezTo>
                  <a:cubicBezTo>
                    <a:pt x="9400" y="16228"/>
                    <a:pt x="9394" y="16225"/>
                    <a:pt x="9388" y="16225"/>
                  </a:cubicBezTo>
                  <a:cubicBezTo>
                    <a:pt x="9381" y="16225"/>
                    <a:pt x="9377" y="16231"/>
                    <a:pt x="9383" y="16237"/>
                  </a:cubicBezTo>
                  <a:cubicBezTo>
                    <a:pt x="9416" y="16324"/>
                    <a:pt x="9448" y="16422"/>
                    <a:pt x="9492" y="16509"/>
                  </a:cubicBezTo>
                  <a:lnTo>
                    <a:pt x="9426" y="16574"/>
                  </a:lnTo>
                  <a:cubicBezTo>
                    <a:pt x="9394" y="16530"/>
                    <a:pt x="9372" y="16487"/>
                    <a:pt x="9350" y="16443"/>
                  </a:cubicBezTo>
                  <a:cubicBezTo>
                    <a:pt x="9347" y="16441"/>
                    <a:pt x="9344" y="16439"/>
                    <a:pt x="9340" y="16439"/>
                  </a:cubicBezTo>
                  <a:cubicBezTo>
                    <a:pt x="9330" y="16439"/>
                    <a:pt x="9321" y="16449"/>
                    <a:pt x="9329" y="16465"/>
                  </a:cubicBezTo>
                  <a:cubicBezTo>
                    <a:pt x="9350" y="16509"/>
                    <a:pt x="9372" y="16552"/>
                    <a:pt x="9394" y="16595"/>
                  </a:cubicBezTo>
                  <a:cubicBezTo>
                    <a:pt x="9361" y="16628"/>
                    <a:pt x="9318" y="16661"/>
                    <a:pt x="9274" y="16693"/>
                  </a:cubicBezTo>
                  <a:lnTo>
                    <a:pt x="9231" y="16617"/>
                  </a:lnTo>
                  <a:cubicBezTo>
                    <a:pt x="9231" y="16614"/>
                    <a:pt x="9228" y="16613"/>
                    <a:pt x="9224" y="16613"/>
                  </a:cubicBezTo>
                  <a:cubicBezTo>
                    <a:pt x="9216" y="16613"/>
                    <a:pt x="9202" y="16620"/>
                    <a:pt x="9209" y="16628"/>
                  </a:cubicBezTo>
                  <a:cubicBezTo>
                    <a:pt x="9220" y="16639"/>
                    <a:pt x="9231" y="16682"/>
                    <a:pt x="9253" y="16704"/>
                  </a:cubicBezTo>
                  <a:cubicBezTo>
                    <a:pt x="9112" y="16791"/>
                    <a:pt x="8970" y="16856"/>
                    <a:pt x="8807" y="16900"/>
                  </a:cubicBezTo>
                  <a:cubicBezTo>
                    <a:pt x="8666" y="16943"/>
                    <a:pt x="8503" y="16943"/>
                    <a:pt x="8362" y="16976"/>
                  </a:cubicBezTo>
                  <a:lnTo>
                    <a:pt x="8178" y="15868"/>
                  </a:lnTo>
                  <a:lnTo>
                    <a:pt x="8178" y="15868"/>
                  </a:lnTo>
                  <a:cubicBezTo>
                    <a:pt x="8254" y="15895"/>
                    <a:pt x="8340" y="15906"/>
                    <a:pt x="8427" y="15906"/>
                  </a:cubicBezTo>
                  <a:cubicBezTo>
                    <a:pt x="8624" y="15906"/>
                    <a:pt x="8834" y="15849"/>
                    <a:pt x="8992" y="15781"/>
                  </a:cubicBezTo>
                  <a:cubicBezTo>
                    <a:pt x="9090" y="15738"/>
                    <a:pt x="9188" y="15672"/>
                    <a:pt x="9264" y="15607"/>
                  </a:cubicBezTo>
                  <a:close/>
                  <a:moveTo>
                    <a:pt x="4920" y="16063"/>
                  </a:moveTo>
                  <a:cubicBezTo>
                    <a:pt x="4985" y="16118"/>
                    <a:pt x="5050" y="16161"/>
                    <a:pt x="5137" y="16194"/>
                  </a:cubicBezTo>
                  <a:cubicBezTo>
                    <a:pt x="5115" y="16324"/>
                    <a:pt x="5094" y="16465"/>
                    <a:pt x="5072" y="16595"/>
                  </a:cubicBezTo>
                  <a:cubicBezTo>
                    <a:pt x="5039" y="16813"/>
                    <a:pt x="5007" y="17041"/>
                    <a:pt x="4974" y="17258"/>
                  </a:cubicBezTo>
                  <a:cubicBezTo>
                    <a:pt x="4909" y="17214"/>
                    <a:pt x="4833" y="17182"/>
                    <a:pt x="4768" y="17149"/>
                  </a:cubicBezTo>
                  <a:cubicBezTo>
                    <a:pt x="4811" y="16780"/>
                    <a:pt x="4855" y="16422"/>
                    <a:pt x="4909" y="16063"/>
                  </a:cubicBezTo>
                  <a:close/>
                  <a:moveTo>
                    <a:pt x="8102" y="16096"/>
                  </a:moveTo>
                  <a:cubicBezTo>
                    <a:pt x="8145" y="16433"/>
                    <a:pt x="8199" y="16769"/>
                    <a:pt x="8254" y="17106"/>
                  </a:cubicBezTo>
                  <a:lnTo>
                    <a:pt x="8265" y="17117"/>
                  </a:lnTo>
                  <a:cubicBezTo>
                    <a:pt x="8232" y="17128"/>
                    <a:pt x="8199" y="17160"/>
                    <a:pt x="8167" y="17182"/>
                  </a:cubicBezTo>
                  <a:cubicBezTo>
                    <a:pt x="8134" y="17204"/>
                    <a:pt x="8058" y="17247"/>
                    <a:pt x="8004" y="17280"/>
                  </a:cubicBezTo>
                  <a:cubicBezTo>
                    <a:pt x="7960" y="16932"/>
                    <a:pt x="7906" y="16585"/>
                    <a:pt x="7852" y="16248"/>
                  </a:cubicBezTo>
                  <a:cubicBezTo>
                    <a:pt x="7939" y="16205"/>
                    <a:pt x="8026" y="16150"/>
                    <a:pt x="8102" y="16096"/>
                  </a:cubicBezTo>
                  <a:close/>
                  <a:moveTo>
                    <a:pt x="7798" y="16270"/>
                  </a:moveTo>
                  <a:cubicBezTo>
                    <a:pt x="7841" y="16617"/>
                    <a:pt x="7884" y="16965"/>
                    <a:pt x="7939" y="17312"/>
                  </a:cubicBezTo>
                  <a:cubicBezTo>
                    <a:pt x="7884" y="17345"/>
                    <a:pt x="7841" y="17377"/>
                    <a:pt x="7787" y="17399"/>
                  </a:cubicBezTo>
                  <a:cubicBezTo>
                    <a:pt x="7732" y="17041"/>
                    <a:pt x="7678" y="16693"/>
                    <a:pt x="7613" y="16346"/>
                  </a:cubicBezTo>
                  <a:lnTo>
                    <a:pt x="7624" y="16346"/>
                  </a:lnTo>
                  <a:cubicBezTo>
                    <a:pt x="7678" y="16324"/>
                    <a:pt x="7732" y="16302"/>
                    <a:pt x="7798" y="16270"/>
                  </a:cubicBezTo>
                  <a:close/>
                  <a:moveTo>
                    <a:pt x="5181" y="16215"/>
                  </a:moveTo>
                  <a:lnTo>
                    <a:pt x="5213" y="16226"/>
                  </a:lnTo>
                  <a:cubicBezTo>
                    <a:pt x="5365" y="16291"/>
                    <a:pt x="5517" y="16346"/>
                    <a:pt x="5680" y="16389"/>
                  </a:cubicBezTo>
                  <a:cubicBezTo>
                    <a:pt x="5973" y="16465"/>
                    <a:pt x="6277" y="16498"/>
                    <a:pt x="6571" y="16509"/>
                  </a:cubicBezTo>
                  <a:cubicBezTo>
                    <a:pt x="6609" y="16511"/>
                    <a:pt x="6647" y="16511"/>
                    <a:pt x="6686" y="16511"/>
                  </a:cubicBezTo>
                  <a:cubicBezTo>
                    <a:pt x="6865" y="16511"/>
                    <a:pt x="7043" y="16492"/>
                    <a:pt x="7222" y="16465"/>
                  </a:cubicBezTo>
                  <a:lnTo>
                    <a:pt x="7255" y="16661"/>
                  </a:lnTo>
                  <a:cubicBezTo>
                    <a:pt x="7255" y="16670"/>
                    <a:pt x="7260" y="16673"/>
                    <a:pt x="7267" y="16673"/>
                  </a:cubicBezTo>
                  <a:cubicBezTo>
                    <a:pt x="7276" y="16673"/>
                    <a:pt x="7287" y="16667"/>
                    <a:pt x="7287" y="16661"/>
                  </a:cubicBezTo>
                  <a:cubicBezTo>
                    <a:pt x="7287" y="16595"/>
                    <a:pt x="7276" y="16530"/>
                    <a:pt x="7266" y="16454"/>
                  </a:cubicBezTo>
                  <a:cubicBezTo>
                    <a:pt x="7309" y="16454"/>
                    <a:pt x="7352" y="16443"/>
                    <a:pt x="7396" y="16433"/>
                  </a:cubicBezTo>
                  <a:cubicBezTo>
                    <a:pt x="7418" y="16552"/>
                    <a:pt x="7450" y="16682"/>
                    <a:pt x="7472" y="16813"/>
                  </a:cubicBezTo>
                  <a:cubicBezTo>
                    <a:pt x="7472" y="16817"/>
                    <a:pt x="7477" y="16820"/>
                    <a:pt x="7484" y="16820"/>
                  </a:cubicBezTo>
                  <a:cubicBezTo>
                    <a:pt x="7493" y="16820"/>
                    <a:pt x="7504" y="16815"/>
                    <a:pt x="7504" y="16802"/>
                  </a:cubicBezTo>
                  <a:cubicBezTo>
                    <a:pt x="7483" y="16671"/>
                    <a:pt x="7461" y="16541"/>
                    <a:pt x="7439" y="16422"/>
                  </a:cubicBezTo>
                  <a:cubicBezTo>
                    <a:pt x="7483" y="16400"/>
                    <a:pt x="7537" y="16389"/>
                    <a:pt x="7591" y="16367"/>
                  </a:cubicBezTo>
                  <a:cubicBezTo>
                    <a:pt x="7646" y="16726"/>
                    <a:pt x="7689" y="17073"/>
                    <a:pt x="7743" y="17432"/>
                  </a:cubicBezTo>
                  <a:cubicBezTo>
                    <a:pt x="7667" y="17464"/>
                    <a:pt x="7602" y="17486"/>
                    <a:pt x="7526" y="17518"/>
                  </a:cubicBezTo>
                  <a:cubicBezTo>
                    <a:pt x="7201" y="17638"/>
                    <a:pt x="6858" y="17698"/>
                    <a:pt x="6515" y="17698"/>
                  </a:cubicBezTo>
                  <a:cubicBezTo>
                    <a:pt x="6204" y="17698"/>
                    <a:pt x="5892" y="17649"/>
                    <a:pt x="5593" y="17551"/>
                  </a:cubicBezTo>
                  <a:cubicBezTo>
                    <a:pt x="5496" y="17518"/>
                    <a:pt x="5398" y="17486"/>
                    <a:pt x="5311" y="17442"/>
                  </a:cubicBezTo>
                  <a:cubicBezTo>
                    <a:pt x="5322" y="17388"/>
                    <a:pt x="5333" y="17334"/>
                    <a:pt x="5333" y="17280"/>
                  </a:cubicBezTo>
                  <a:cubicBezTo>
                    <a:pt x="5333" y="17259"/>
                    <a:pt x="5324" y="17247"/>
                    <a:pt x="5317" y="17247"/>
                  </a:cubicBezTo>
                  <a:cubicBezTo>
                    <a:pt x="5314" y="17247"/>
                    <a:pt x="5311" y="17250"/>
                    <a:pt x="5311" y="17258"/>
                  </a:cubicBezTo>
                  <a:lnTo>
                    <a:pt x="5300" y="17258"/>
                  </a:lnTo>
                  <a:cubicBezTo>
                    <a:pt x="5289" y="17312"/>
                    <a:pt x="5278" y="17366"/>
                    <a:pt x="5267" y="17421"/>
                  </a:cubicBezTo>
                  <a:lnTo>
                    <a:pt x="5181" y="17377"/>
                  </a:lnTo>
                  <a:cubicBezTo>
                    <a:pt x="5191" y="17280"/>
                    <a:pt x="5202" y="17182"/>
                    <a:pt x="5213" y="17084"/>
                  </a:cubicBezTo>
                  <a:cubicBezTo>
                    <a:pt x="5213" y="17073"/>
                    <a:pt x="5205" y="17068"/>
                    <a:pt x="5197" y="17068"/>
                  </a:cubicBezTo>
                  <a:cubicBezTo>
                    <a:pt x="5189" y="17068"/>
                    <a:pt x="5181" y="17073"/>
                    <a:pt x="5181" y="17084"/>
                  </a:cubicBezTo>
                  <a:cubicBezTo>
                    <a:pt x="5170" y="17171"/>
                    <a:pt x="5148" y="17269"/>
                    <a:pt x="5137" y="17366"/>
                  </a:cubicBezTo>
                  <a:cubicBezTo>
                    <a:pt x="5105" y="17345"/>
                    <a:pt x="5061" y="17323"/>
                    <a:pt x="5029" y="17301"/>
                  </a:cubicBezTo>
                  <a:cubicBezTo>
                    <a:pt x="5061" y="17062"/>
                    <a:pt x="5094" y="16823"/>
                    <a:pt x="5126" y="16595"/>
                  </a:cubicBezTo>
                  <a:cubicBezTo>
                    <a:pt x="5148" y="16465"/>
                    <a:pt x="5170" y="16346"/>
                    <a:pt x="5181" y="16215"/>
                  </a:cubicBezTo>
                  <a:close/>
                  <a:moveTo>
                    <a:pt x="3291" y="15955"/>
                  </a:moveTo>
                  <a:cubicBezTo>
                    <a:pt x="3324" y="16042"/>
                    <a:pt x="3356" y="16118"/>
                    <a:pt x="3400" y="16194"/>
                  </a:cubicBezTo>
                  <a:cubicBezTo>
                    <a:pt x="3411" y="16205"/>
                    <a:pt x="3411" y="16215"/>
                    <a:pt x="3421" y="16226"/>
                  </a:cubicBezTo>
                  <a:cubicBezTo>
                    <a:pt x="3345" y="16389"/>
                    <a:pt x="3280" y="16541"/>
                    <a:pt x="3215" y="16704"/>
                  </a:cubicBezTo>
                  <a:cubicBezTo>
                    <a:pt x="3215" y="16720"/>
                    <a:pt x="3227" y="16730"/>
                    <a:pt x="3237" y="16730"/>
                  </a:cubicBezTo>
                  <a:cubicBezTo>
                    <a:pt x="3241" y="16730"/>
                    <a:pt x="3245" y="16729"/>
                    <a:pt x="3248" y="16726"/>
                  </a:cubicBezTo>
                  <a:cubicBezTo>
                    <a:pt x="3324" y="16585"/>
                    <a:pt x="3389" y="16433"/>
                    <a:pt x="3454" y="16291"/>
                  </a:cubicBezTo>
                  <a:cubicBezTo>
                    <a:pt x="3487" y="16346"/>
                    <a:pt x="3519" y="16389"/>
                    <a:pt x="3552" y="16433"/>
                  </a:cubicBezTo>
                  <a:cubicBezTo>
                    <a:pt x="3508" y="16541"/>
                    <a:pt x="3476" y="16639"/>
                    <a:pt x="3443" y="16747"/>
                  </a:cubicBezTo>
                  <a:cubicBezTo>
                    <a:pt x="3436" y="16761"/>
                    <a:pt x="3446" y="16770"/>
                    <a:pt x="3455" y="16770"/>
                  </a:cubicBezTo>
                  <a:cubicBezTo>
                    <a:pt x="3460" y="16770"/>
                    <a:pt x="3465" y="16767"/>
                    <a:pt x="3465" y="16758"/>
                  </a:cubicBezTo>
                  <a:cubicBezTo>
                    <a:pt x="3508" y="16671"/>
                    <a:pt x="3552" y="16574"/>
                    <a:pt x="3606" y="16487"/>
                  </a:cubicBezTo>
                  <a:cubicBezTo>
                    <a:pt x="3639" y="16519"/>
                    <a:pt x="3671" y="16552"/>
                    <a:pt x="3704" y="16585"/>
                  </a:cubicBezTo>
                  <a:cubicBezTo>
                    <a:pt x="3682" y="16628"/>
                    <a:pt x="3671" y="16671"/>
                    <a:pt x="3650" y="16704"/>
                  </a:cubicBezTo>
                  <a:cubicBezTo>
                    <a:pt x="3650" y="16717"/>
                    <a:pt x="3657" y="16722"/>
                    <a:pt x="3665" y="16722"/>
                  </a:cubicBezTo>
                  <a:cubicBezTo>
                    <a:pt x="3671" y="16722"/>
                    <a:pt x="3678" y="16719"/>
                    <a:pt x="3682" y="16715"/>
                  </a:cubicBezTo>
                  <a:lnTo>
                    <a:pt x="3736" y="16617"/>
                  </a:lnTo>
                  <a:cubicBezTo>
                    <a:pt x="3986" y="16845"/>
                    <a:pt x="4312" y="16986"/>
                    <a:pt x="4659" y="17008"/>
                  </a:cubicBezTo>
                  <a:lnTo>
                    <a:pt x="4627" y="17247"/>
                  </a:lnTo>
                  <a:cubicBezTo>
                    <a:pt x="4594" y="17453"/>
                    <a:pt x="4573" y="17660"/>
                    <a:pt x="4551" y="17866"/>
                  </a:cubicBezTo>
                  <a:lnTo>
                    <a:pt x="4551" y="17888"/>
                  </a:lnTo>
                  <a:cubicBezTo>
                    <a:pt x="4542" y="17888"/>
                    <a:pt x="4534" y="17888"/>
                    <a:pt x="4525" y="17888"/>
                  </a:cubicBezTo>
                  <a:cubicBezTo>
                    <a:pt x="4198" y="17888"/>
                    <a:pt x="3882" y="17687"/>
                    <a:pt x="3639" y="17475"/>
                  </a:cubicBezTo>
                  <a:cubicBezTo>
                    <a:pt x="3389" y="17269"/>
                    <a:pt x="3150" y="16976"/>
                    <a:pt x="3096" y="16661"/>
                  </a:cubicBezTo>
                  <a:cubicBezTo>
                    <a:pt x="3063" y="16465"/>
                    <a:pt x="3161" y="16281"/>
                    <a:pt x="3226" y="16107"/>
                  </a:cubicBezTo>
                  <a:cubicBezTo>
                    <a:pt x="3248" y="16053"/>
                    <a:pt x="3269" y="16009"/>
                    <a:pt x="3291" y="15955"/>
                  </a:cubicBezTo>
                  <a:close/>
                  <a:moveTo>
                    <a:pt x="9904" y="16139"/>
                  </a:moveTo>
                  <a:lnTo>
                    <a:pt x="10024" y="16335"/>
                  </a:lnTo>
                  <a:cubicBezTo>
                    <a:pt x="10067" y="16422"/>
                    <a:pt x="10121" y="16509"/>
                    <a:pt x="10165" y="16595"/>
                  </a:cubicBezTo>
                  <a:cubicBezTo>
                    <a:pt x="10208" y="16704"/>
                    <a:pt x="10187" y="16823"/>
                    <a:pt x="10121" y="16910"/>
                  </a:cubicBezTo>
                  <a:cubicBezTo>
                    <a:pt x="9926" y="17204"/>
                    <a:pt x="9676" y="17453"/>
                    <a:pt x="9372" y="17649"/>
                  </a:cubicBezTo>
                  <a:cubicBezTo>
                    <a:pt x="9231" y="17746"/>
                    <a:pt x="9079" y="17823"/>
                    <a:pt x="8927" y="17888"/>
                  </a:cubicBezTo>
                  <a:cubicBezTo>
                    <a:pt x="8797" y="17931"/>
                    <a:pt x="8645" y="17953"/>
                    <a:pt x="8514" y="18018"/>
                  </a:cubicBezTo>
                  <a:cubicBezTo>
                    <a:pt x="8514" y="17899"/>
                    <a:pt x="8493" y="17779"/>
                    <a:pt x="8471" y="17670"/>
                  </a:cubicBezTo>
                  <a:cubicBezTo>
                    <a:pt x="8438" y="17464"/>
                    <a:pt x="8406" y="17269"/>
                    <a:pt x="8373" y="17073"/>
                  </a:cubicBezTo>
                  <a:lnTo>
                    <a:pt x="8373" y="17073"/>
                  </a:lnTo>
                  <a:cubicBezTo>
                    <a:pt x="8407" y="17076"/>
                    <a:pt x="8442" y="17077"/>
                    <a:pt x="8477" y="17077"/>
                  </a:cubicBezTo>
                  <a:cubicBezTo>
                    <a:pt x="8598" y="17077"/>
                    <a:pt x="8722" y="17061"/>
                    <a:pt x="8840" y="17019"/>
                  </a:cubicBezTo>
                  <a:cubicBezTo>
                    <a:pt x="9003" y="16976"/>
                    <a:pt x="9155" y="16900"/>
                    <a:pt x="9307" y="16813"/>
                  </a:cubicBezTo>
                  <a:lnTo>
                    <a:pt x="9329" y="16867"/>
                  </a:lnTo>
                  <a:cubicBezTo>
                    <a:pt x="9332" y="16870"/>
                    <a:pt x="9336" y="16871"/>
                    <a:pt x="9340" y="16871"/>
                  </a:cubicBezTo>
                  <a:cubicBezTo>
                    <a:pt x="9349" y="16871"/>
                    <a:pt x="9358" y="16864"/>
                    <a:pt x="9350" y="16856"/>
                  </a:cubicBezTo>
                  <a:lnTo>
                    <a:pt x="9329" y="16802"/>
                  </a:lnTo>
                  <a:cubicBezTo>
                    <a:pt x="9372" y="16769"/>
                    <a:pt x="9405" y="16737"/>
                    <a:pt x="9448" y="16704"/>
                  </a:cubicBezTo>
                  <a:lnTo>
                    <a:pt x="9513" y="16845"/>
                  </a:lnTo>
                  <a:cubicBezTo>
                    <a:pt x="9513" y="16848"/>
                    <a:pt x="9516" y="16850"/>
                    <a:pt x="9520" y="16850"/>
                  </a:cubicBezTo>
                  <a:cubicBezTo>
                    <a:pt x="9529" y="16850"/>
                    <a:pt x="9543" y="16842"/>
                    <a:pt x="9535" y="16834"/>
                  </a:cubicBezTo>
                  <a:cubicBezTo>
                    <a:pt x="9513" y="16780"/>
                    <a:pt x="9502" y="16726"/>
                    <a:pt x="9470" y="16682"/>
                  </a:cubicBezTo>
                  <a:cubicBezTo>
                    <a:pt x="9492" y="16661"/>
                    <a:pt x="9513" y="16639"/>
                    <a:pt x="9535" y="16628"/>
                  </a:cubicBezTo>
                  <a:cubicBezTo>
                    <a:pt x="9578" y="16715"/>
                    <a:pt x="9622" y="16802"/>
                    <a:pt x="9676" y="16878"/>
                  </a:cubicBezTo>
                  <a:cubicBezTo>
                    <a:pt x="9679" y="16881"/>
                    <a:pt x="9683" y="16882"/>
                    <a:pt x="9687" y="16882"/>
                  </a:cubicBezTo>
                  <a:cubicBezTo>
                    <a:pt x="9697" y="16882"/>
                    <a:pt x="9706" y="16875"/>
                    <a:pt x="9698" y="16867"/>
                  </a:cubicBezTo>
                  <a:cubicBezTo>
                    <a:pt x="9665" y="16769"/>
                    <a:pt x="9622" y="16671"/>
                    <a:pt x="9578" y="16585"/>
                  </a:cubicBezTo>
                  <a:cubicBezTo>
                    <a:pt x="9622" y="16552"/>
                    <a:pt x="9654" y="16509"/>
                    <a:pt x="9687" y="16476"/>
                  </a:cubicBezTo>
                  <a:cubicBezTo>
                    <a:pt x="9752" y="16595"/>
                    <a:pt x="9817" y="16726"/>
                    <a:pt x="9893" y="16845"/>
                  </a:cubicBezTo>
                  <a:cubicBezTo>
                    <a:pt x="9897" y="16848"/>
                    <a:pt x="9902" y="16850"/>
                    <a:pt x="9907" y="16850"/>
                  </a:cubicBezTo>
                  <a:cubicBezTo>
                    <a:pt x="9920" y="16850"/>
                    <a:pt x="9934" y="16842"/>
                    <a:pt x="9926" y="16834"/>
                  </a:cubicBezTo>
                  <a:cubicBezTo>
                    <a:pt x="9872" y="16693"/>
                    <a:pt x="9806" y="16552"/>
                    <a:pt x="9730" y="16411"/>
                  </a:cubicBezTo>
                  <a:cubicBezTo>
                    <a:pt x="9796" y="16324"/>
                    <a:pt x="9850" y="16237"/>
                    <a:pt x="9904" y="16139"/>
                  </a:cubicBezTo>
                  <a:close/>
                  <a:moveTo>
                    <a:pt x="4757" y="17258"/>
                  </a:moveTo>
                  <a:cubicBezTo>
                    <a:pt x="4811" y="17312"/>
                    <a:pt x="4877" y="17356"/>
                    <a:pt x="4953" y="17399"/>
                  </a:cubicBezTo>
                  <a:cubicBezTo>
                    <a:pt x="4931" y="17573"/>
                    <a:pt x="4909" y="17746"/>
                    <a:pt x="4898" y="17909"/>
                  </a:cubicBezTo>
                  <a:cubicBezTo>
                    <a:pt x="4898" y="17926"/>
                    <a:pt x="4909" y="17934"/>
                    <a:pt x="4920" y="17934"/>
                  </a:cubicBezTo>
                  <a:cubicBezTo>
                    <a:pt x="4931" y="17934"/>
                    <a:pt x="4942" y="17926"/>
                    <a:pt x="4942" y="17909"/>
                  </a:cubicBezTo>
                  <a:cubicBezTo>
                    <a:pt x="4963" y="17757"/>
                    <a:pt x="4996" y="17594"/>
                    <a:pt x="5018" y="17432"/>
                  </a:cubicBezTo>
                  <a:lnTo>
                    <a:pt x="5083" y="17464"/>
                  </a:lnTo>
                  <a:lnTo>
                    <a:pt x="5115" y="17486"/>
                  </a:lnTo>
                  <a:cubicBezTo>
                    <a:pt x="5105" y="17605"/>
                    <a:pt x="5083" y="17725"/>
                    <a:pt x="5083" y="17855"/>
                  </a:cubicBezTo>
                  <a:cubicBezTo>
                    <a:pt x="5083" y="17866"/>
                    <a:pt x="5091" y="17871"/>
                    <a:pt x="5099" y="17871"/>
                  </a:cubicBezTo>
                  <a:cubicBezTo>
                    <a:pt x="5107" y="17871"/>
                    <a:pt x="5115" y="17866"/>
                    <a:pt x="5115" y="17855"/>
                  </a:cubicBezTo>
                  <a:cubicBezTo>
                    <a:pt x="5137" y="17736"/>
                    <a:pt x="5159" y="17616"/>
                    <a:pt x="5170" y="17508"/>
                  </a:cubicBezTo>
                  <a:lnTo>
                    <a:pt x="5257" y="17540"/>
                  </a:lnTo>
                  <a:cubicBezTo>
                    <a:pt x="5257" y="17605"/>
                    <a:pt x="5246" y="17681"/>
                    <a:pt x="5246" y="17746"/>
                  </a:cubicBezTo>
                  <a:cubicBezTo>
                    <a:pt x="5246" y="17752"/>
                    <a:pt x="5251" y="17755"/>
                    <a:pt x="5258" y="17755"/>
                  </a:cubicBezTo>
                  <a:cubicBezTo>
                    <a:pt x="5265" y="17755"/>
                    <a:pt x="5273" y="17752"/>
                    <a:pt x="5278" y="17746"/>
                  </a:cubicBezTo>
                  <a:lnTo>
                    <a:pt x="5300" y="17562"/>
                  </a:lnTo>
                  <a:cubicBezTo>
                    <a:pt x="5376" y="17594"/>
                    <a:pt x="5474" y="17638"/>
                    <a:pt x="5561" y="17660"/>
                  </a:cubicBezTo>
                  <a:cubicBezTo>
                    <a:pt x="5871" y="17763"/>
                    <a:pt x="6193" y="17815"/>
                    <a:pt x="6515" y="17815"/>
                  </a:cubicBezTo>
                  <a:cubicBezTo>
                    <a:pt x="6870" y="17815"/>
                    <a:pt x="7223" y="17752"/>
                    <a:pt x="7559" y="17627"/>
                  </a:cubicBezTo>
                  <a:cubicBezTo>
                    <a:pt x="7624" y="17605"/>
                    <a:pt x="7700" y="17584"/>
                    <a:pt x="7765" y="17551"/>
                  </a:cubicBezTo>
                  <a:lnTo>
                    <a:pt x="7808" y="17855"/>
                  </a:lnTo>
                  <a:cubicBezTo>
                    <a:pt x="7808" y="17864"/>
                    <a:pt x="7816" y="17868"/>
                    <a:pt x="7824" y="17868"/>
                  </a:cubicBezTo>
                  <a:cubicBezTo>
                    <a:pt x="7835" y="17868"/>
                    <a:pt x="7847" y="17861"/>
                    <a:pt x="7841" y="17855"/>
                  </a:cubicBezTo>
                  <a:cubicBezTo>
                    <a:pt x="7830" y="17746"/>
                    <a:pt x="7819" y="17638"/>
                    <a:pt x="7808" y="17540"/>
                  </a:cubicBezTo>
                  <a:cubicBezTo>
                    <a:pt x="7863" y="17508"/>
                    <a:pt x="7917" y="17486"/>
                    <a:pt x="7960" y="17453"/>
                  </a:cubicBezTo>
                  <a:cubicBezTo>
                    <a:pt x="7993" y="17638"/>
                    <a:pt x="8026" y="17823"/>
                    <a:pt x="8058" y="17996"/>
                  </a:cubicBezTo>
                  <a:cubicBezTo>
                    <a:pt x="8058" y="18007"/>
                    <a:pt x="8069" y="18013"/>
                    <a:pt x="8080" y="18013"/>
                  </a:cubicBezTo>
                  <a:cubicBezTo>
                    <a:pt x="8091" y="18013"/>
                    <a:pt x="8102" y="18007"/>
                    <a:pt x="8102" y="17996"/>
                  </a:cubicBezTo>
                  <a:cubicBezTo>
                    <a:pt x="8080" y="17812"/>
                    <a:pt x="8058" y="17616"/>
                    <a:pt x="8026" y="17421"/>
                  </a:cubicBezTo>
                  <a:cubicBezTo>
                    <a:pt x="8102" y="17377"/>
                    <a:pt x="8178" y="17334"/>
                    <a:pt x="8254" y="17290"/>
                  </a:cubicBezTo>
                  <a:lnTo>
                    <a:pt x="8286" y="17269"/>
                  </a:lnTo>
                  <a:lnTo>
                    <a:pt x="8362" y="17725"/>
                  </a:lnTo>
                  <a:cubicBezTo>
                    <a:pt x="8384" y="17888"/>
                    <a:pt x="8449" y="18105"/>
                    <a:pt x="8319" y="18257"/>
                  </a:cubicBezTo>
                  <a:lnTo>
                    <a:pt x="8319" y="18268"/>
                  </a:lnTo>
                  <a:cubicBezTo>
                    <a:pt x="8210" y="18387"/>
                    <a:pt x="8080" y="18485"/>
                    <a:pt x="7939" y="18561"/>
                  </a:cubicBezTo>
                  <a:cubicBezTo>
                    <a:pt x="7808" y="18637"/>
                    <a:pt x="7667" y="18713"/>
                    <a:pt x="7526" y="18767"/>
                  </a:cubicBezTo>
                  <a:cubicBezTo>
                    <a:pt x="7189" y="18903"/>
                    <a:pt x="6825" y="18974"/>
                    <a:pt x="6462" y="18974"/>
                  </a:cubicBezTo>
                  <a:cubicBezTo>
                    <a:pt x="6216" y="18974"/>
                    <a:pt x="5971" y="18941"/>
                    <a:pt x="5734" y="18876"/>
                  </a:cubicBezTo>
                  <a:cubicBezTo>
                    <a:pt x="5409" y="18800"/>
                    <a:pt x="5115" y="18637"/>
                    <a:pt x="4877" y="18409"/>
                  </a:cubicBezTo>
                  <a:cubicBezTo>
                    <a:pt x="4735" y="18289"/>
                    <a:pt x="4659" y="18105"/>
                    <a:pt x="4670" y="17909"/>
                  </a:cubicBezTo>
                  <a:cubicBezTo>
                    <a:pt x="4681" y="17725"/>
                    <a:pt x="4714" y="17529"/>
                    <a:pt x="4735" y="17334"/>
                  </a:cubicBezTo>
                  <a:lnTo>
                    <a:pt x="4757" y="17258"/>
                  </a:lnTo>
                  <a:close/>
                  <a:moveTo>
                    <a:pt x="6496" y="0"/>
                  </a:moveTo>
                  <a:cubicBezTo>
                    <a:pt x="6342" y="0"/>
                    <a:pt x="6187" y="28"/>
                    <a:pt x="6038" y="79"/>
                  </a:cubicBezTo>
                  <a:cubicBezTo>
                    <a:pt x="5452" y="286"/>
                    <a:pt x="5007" y="796"/>
                    <a:pt x="4605" y="1252"/>
                  </a:cubicBezTo>
                  <a:cubicBezTo>
                    <a:pt x="3921" y="2023"/>
                    <a:pt x="3313" y="2859"/>
                    <a:pt x="2803" y="3750"/>
                  </a:cubicBezTo>
                  <a:cubicBezTo>
                    <a:pt x="2683" y="3956"/>
                    <a:pt x="2574" y="4151"/>
                    <a:pt x="2477" y="4368"/>
                  </a:cubicBezTo>
                  <a:cubicBezTo>
                    <a:pt x="2455" y="4390"/>
                    <a:pt x="2444" y="4423"/>
                    <a:pt x="2433" y="4444"/>
                  </a:cubicBezTo>
                  <a:cubicBezTo>
                    <a:pt x="2227" y="4835"/>
                    <a:pt x="2075" y="5237"/>
                    <a:pt x="1988" y="5661"/>
                  </a:cubicBezTo>
                  <a:cubicBezTo>
                    <a:pt x="1890" y="6128"/>
                    <a:pt x="1847" y="6595"/>
                    <a:pt x="1858" y="7061"/>
                  </a:cubicBezTo>
                  <a:cubicBezTo>
                    <a:pt x="1619" y="7311"/>
                    <a:pt x="1391" y="7583"/>
                    <a:pt x="1185" y="7854"/>
                  </a:cubicBezTo>
                  <a:cubicBezTo>
                    <a:pt x="957" y="8126"/>
                    <a:pt x="739" y="8408"/>
                    <a:pt x="533" y="8701"/>
                  </a:cubicBezTo>
                  <a:cubicBezTo>
                    <a:pt x="424" y="8853"/>
                    <a:pt x="327" y="9005"/>
                    <a:pt x="229" y="9157"/>
                  </a:cubicBezTo>
                  <a:cubicBezTo>
                    <a:pt x="131" y="9287"/>
                    <a:pt x="55" y="9440"/>
                    <a:pt x="23" y="9602"/>
                  </a:cubicBezTo>
                  <a:cubicBezTo>
                    <a:pt x="1" y="9776"/>
                    <a:pt x="1" y="9950"/>
                    <a:pt x="44" y="10124"/>
                  </a:cubicBezTo>
                  <a:cubicBezTo>
                    <a:pt x="55" y="10308"/>
                    <a:pt x="77" y="10493"/>
                    <a:pt x="110" y="10677"/>
                  </a:cubicBezTo>
                  <a:cubicBezTo>
                    <a:pt x="218" y="11427"/>
                    <a:pt x="359" y="12176"/>
                    <a:pt x="533" y="12914"/>
                  </a:cubicBezTo>
                  <a:cubicBezTo>
                    <a:pt x="631" y="13294"/>
                    <a:pt x="718" y="13664"/>
                    <a:pt x="826" y="14022"/>
                  </a:cubicBezTo>
                  <a:cubicBezTo>
                    <a:pt x="888" y="14250"/>
                    <a:pt x="1019" y="14556"/>
                    <a:pt x="1286" y="14556"/>
                  </a:cubicBezTo>
                  <a:cubicBezTo>
                    <a:pt x="1299" y="14556"/>
                    <a:pt x="1312" y="14556"/>
                    <a:pt x="1326" y="14554"/>
                  </a:cubicBezTo>
                  <a:cubicBezTo>
                    <a:pt x="1499" y="14543"/>
                    <a:pt x="1651" y="14402"/>
                    <a:pt x="1771" y="14293"/>
                  </a:cubicBezTo>
                  <a:cubicBezTo>
                    <a:pt x="1934" y="14163"/>
                    <a:pt x="2097" y="14033"/>
                    <a:pt x="2260" y="13892"/>
                  </a:cubicBezTo>
                  <a:cubicBezTo>
                    <a:pt x="2564" y="13642"/>
                    <a:pt x="2857" y="13381"/>
                    <a:pt x="3150" y="13121"/>
                  </a:cubicBezTo>
                  <a:cubicBezTo>
                    <a:pt x="3204" y="13305"/>
                    <a:pt x="3269" y="13490"/>
                    <a:pt x="3335" y="13664"/>
                  </a:cubicBezTo>
                  <a:cubicBezTo>
                    <a:pt x="3421" y="13946"/>
                    <a:pt x="3595" y="14207"/>
                    <a:pt x="3812" y="14402"/>
                  </a:cubicBezTo>
                  <a:cubicBezTo>
                    <a:pt x="3715" y="14597"/>
                    <a:pt x="3628" y="14793"/>
                    <a:pt x="3563" y="14988"/>
                  </a:cubicBezTo>
                  <a:lnTo>
                    <a:pt x="3302" y="15607"/>
                  </a:lnTo>
                  <a:cubicBezTo>
                    <a:pt x="3215" y="15814"/>
                    <a:pt x="3128" y="16020"/>
                    <a:pt x="3041" y="16226"/>
                  </a:cubicBezTo>
                  <a:cubicBezTo>
                    <a:pt x="2965" y="16400"/>
                    <a:pt x="2944" y="16595"/>
                    <a:pt x="2998" y="16780"/>
                  </a:cubicBezTo>
                  <a:cubicBezTo>
                    <a:pt x="3117" y="17117"/>
                    <a:pt x="3324" y="17399"/>
                    <a:pt x="3606" y="17616"/>
                  </a:cubicBezTo>
                  <a:cubicBezTo>
                    <a:pt x="3860" y="17817"/>
                    <a:pt x="4185" y="18008"/>
                    <a:pt x="4513" y="18008"/>
                  </a:cubicBezTo>
                  <a:cubicBezTo>
                    <a:pt x="4522" y="18008"/>
                    <a:pt x="4531" y="18007"/>
                    <a:pt x="4540" y="18007"/>
                  </a:cubicBezTo>
                  <a:cubicBezTo>
                    <a:pt x="4551" y="18137"/>
                    <a:pt x="4594" y="18257"/>
                    <a:pt x="4670" y="18355"/>
                  </a:cubicBezTo>
                  <a:cubicBezTo>
                    <a:pt x="4877" y="18615"/>
                    <a:pt x="5148" y="18811"/>
                    <a:pt x="5463" y="18908"/>
                  </a:cubicBezTo>
                  <a:cubicBezTo>
                    <a:pt x="5786" y="19030"/>
                    <a:pt x="6128" y="19090"/>
                    <a:pt x="6471" y="19090"/>
                  </a:cubicBezTo>
                  <a:cubicBezTo>
                    <a:pt x="6772" y="19090"/>
                    <a:pt x="7074" y="19043"/>
                    <a:pt x="7363" y="18952"/>
                  </a:cubicBezTo>
                  <a:cubicBezTo>
                    <a:pt x="7667" y="18854"/>
                    <a:pt x="7960" y="18713"/>
                    <a:pt x="8221" y="18517"/>
                  </a:cubicBezTo>
                  <a:cubicBezTo>
                    <a:pt x="8351" y="18441"/>
                    <a:pt x="8449" y="18322"/>
                    <a:pt x="8503" y="18170"/>
                  </a:cubicBezTo>
                  <a:cubicBezTo>
                    <a:pt x="8514" y="18148"/>
                    <a:pt x="8514" y="18127"/>
                    <a:pt x="8514" y="18105"/>
                  </a:cubicBezTo>
                  <a:cubicBezTo>
                    <a:pt x="8634" y="18105"/>
                    <a:pt x="8753" y="18083"/>
                    <a:pt x="8862" y="18029"/>
                  </a:cubicBezTo>
                  <a:cubicBezTo>
                    <a:pt x="9405" y="17844"/>
                    <a:pt x="9872" y="17486"/>
                    <a:pt x="10197" y="17019"/>
                  </a:cubicBezTo>
                  <a:cubicBezTo>
                    <a:pt x="10284" y="16910"/>
                    <a:pt x="10328" y="16769"/>
                    <a:pt x="10306" y="16639"/>
                  </a:cubicBezTo>
                  <a:cubicBezTo>
                    <a:pt x="10252" y="16476"/>
                    <a:pt x="10187" y="16335"/>
                    <a:pt x="10089" y="16194"/>
                  </a:cubicBezTo>
                  <a:cubicBezTo>
                    <a:pt x="9991" y="16020"/>
                    <a:pt x="9904" y="15857"/>
                    <a:pt x="9806" y="15683"/>
                  </a:cubicBezTo>
                  <a:lnTo>
                    <a:pt x="9220" y="14630"/>
                  </a:lnTo>
                  <a:cubicBezTo>
                    <a:pt x="9296" y="14587"/>
                    <a:pt x="9361" y="14543"/>
                    <a:pt x="9416" y="14489"/>
                  </a:cubicBezTo>
                  <a:cubicBezTo>
                    <a:pt x="9654" y="14283"/>
                    <a:pt x="9752" y="13946"/>
                    <a:pt x="9861" y="13653"/>
                  </a:cubicBezTo>
                  <a:cubicBezTo>
                    <a:pt x="9915" y="13512"/>
                    <a:pt x="9969" y="13360"/>
                    <a:pt x="10013" y="13218"/>
                  </a:cubicBezTo>
                  <a:cubicBezTo>
                    <a:pt x="10241" y="13425"/>
                    <a:pt x="10480" y="13631"/>
                    <a:pt x="10719" y="13826"/>
                  </a:cubicBezTo>
                  <a:cubicBezTo>
                    <a:pt x="10860" y="13924"/>
                    <a:pt x="10979" y="14022"/>
                    <a:pt x="11110" y="14120"/>
                  </a:cubicBezTo>
                  <a:cubicBezTo>
                    <a:pt x="11251" y="14217"/>
                    <a:pt x="11392" y="14315"/>
                    <a:pt x="11544" y="14391"/>
                  </a:cubicBezTo>
                  <a:cubicBezTo>
                    <a:pt x="11608" y="14422"/>
                    <a:pt x="11667" y="14436"/>
                    <a:pt x="11722" y="14436"/>
                  </a:cubicBezTo>
                  <a:cubicBezTo>
                    <a:pt x="11898" y="14436"/>
                    <a:pt x="12026" y="14291"/>
                    <a:pt x="12109" y="14109"/>
                  </a:cubicBezTo>
                  <a:cubicBezTo>
                    <a:pt x="12239" y="13794"/>
                    <a:pt x="12347" y="13468"/>
                    <a:pt x="12434" y="13132"/>
                  </a:cubicBezTo>
                  <a:cubicBezTo>
                    <a:pt x="12641" y="12437"/>
                    <a:pt x="12793" y="11731"/>
                    <a:pt x="12901" y="11025"/>
                  </a:cubicBezTo>
                  <a:cubicBezTo>
                    <a:pt x="12999" y="10395"/>
                    <a:pt x="13151" y="9668"/>
                    <a:pt x="12804" y="9092"/>
                  </a:cubicBezTo>
                  <a:cubicBezTo>
                    <a:pt x="12597" y="8745"/>
                    <a:pt x="12326" y="8419"/>
                    <a:pt x="12098" y="8093"/>
                  </a:cubicBezTo>
                  <a:lnTo>
                    <a:pt x="11718" y="7572"/>
                  </a:lnTo>
                  <a:cubicBezTo>
                    <a:pt x="11609" y="7431"/>
                    <a:pt x="11511" y="7279"/>
                    <a:pt x="11392" y="7148"/>
                  </a:cubicBezTo>
                  <a:cubicBezTo>
                    <a:pt x="11424" y="6486"/>
                    <a:pt x="11327" y="5813"/>
                    <a:pt x="11110" y="5183"/>
                  </a:cubicBezTo>
                  <a:cubicBezTo>
                    <a:pt x="10914" y="4683"/>
                    <a:pt x="10686" y="4206"/>
                    <a:pt x="10425" y="3750"/>
                  </a:cubicBezTo>
                  <a:cubicBezTo>
                    <a:pt x="9763" y="2501"/>
                    <a:pt x="8840" y="1415"/>
                    <a:pt x="7732" y="557"/>
                  </a:cubicBezTo>
                  <a:cubicBezTo>
                    <a:pt x="7483" y="351"/>
                    <a:pt x="7200" y="188"/>
                    <a:pt x="6896" y="68"/>
                  </a:cubicBezTo>
                  <a:cubicBezTo>
                    <a:pt x="6768" y="22"/>
                    <a:pt x="6633" y="0"/>
                    <a:pt x="64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8"/>
            <p:cNvSpPr/>
            <p:nvPr/>
          </p:nvSpPr>
          <p:spPr>
            <a:xfrm>
              <a:off x="1216450" y="1307587"/>
              <a:ext cx="332483" cy="313261"/>
            </a:xfrm>
            <a:custGeom>
              <a:rect b="b" l="l" r="r" t="t"/>
              <a:pathLst>
                <a:path extrusionOk="0" h="2738" w="2906">
                  <a:moveTo>
                    <a:pt x="1468" y="140"/>
                  </a:moveTo>
                  <a:cubicBezTo>
                    <a:pt x="1709" y="140"/>
                    <a:pt x="1955" y="215"/>
                    <a:pt x="2178" y="385"/>
                  </a:cubicBezTo>
                  <a:cubicBezTo>
                    <a:pt x="2590" y="721"/>
                    <a:pt x="2764" y="1275"/>
                    <a:pt x="2601" y="1775"/>
                  </a:cubicBezTo>
                  <a:cubicBezTo>
                    <a:pt x="2525" y="1981"/>
                    <a:pt x="2395" y="2166"/>
                    <a:pt x="2221" y="2307"/>
                  </a:cubicBezTo>
                  <a:cubicBezTo>
                    <a:pt x="1993" y="2502"/>
                    <a:pt x="1711" y="2600"/>
                    <a:pt x="1407" y="2600"/>
                  </a:cubicBezTo>
                  <a:cubicBezTo>
                    <a:pt x="875" y="2578"/>
                    <a:pt x="419" y="2231"/>
                    <a:pt x="256" y="1731"/>
                  </a:cubicBezTo>
                  <a:cubicBezTo>
                    <a:pt x="0" y="882"/>
                    <a:pt x="708" y="140"/>
                    <a:pt x="1468" y="140"/>
                  </a:cubicBezTo>
                  <a:close/>
                  <a:moveTo>
                    <a:pt x="1440" y="1"/>
                  </a:moveTo>
                  <a:cubicBezTo>
                    <a:pt x="687" y="1"/>
                    <a:pt x="33" y="629"/>
                    <a:pt x="71" y="1427"/>
                  </a:cubicBezTo>
                  <a:cubicBezTo>
                    <a:pt x="98" y="2185"/>
                    <a:pt x="731" y="2737"/>
                    <a:pt x="1438" y="2737"/>
                  </a:cubicBezTo>
                  <a:cubicBezTo>
                    <a:pt x="1592" y="2737"/>
                    <a:pt x="1750" y="2711"/>
                    <a:pt x="1906" y="2654"/>
                  </a:cubicBezTo>
                  <a:cubicBezTo>
                    <a:pt x="2547" y="2404"/>
                    <a:pt x="2905" y="1731"/>
                    <a:pt x="2764" y="1069"/>
                  </a:cubicBezTo>
                  <a:cubicBezTo>
                    <a:pt x="2753" y="1025"/>
                    <a:pt x="2742" y="971"/>
                    <a:pt x="2731" y="928"/>
                  </a:cubicBezTo>
                  <a:cubicBezTo>
                    <a:pt x="2677" y="786"/>
                    <a:pt x="2601" y="656"/>
                    <a:pt x="2514" y="537"/>
                  </a:cubicBezTo>
                  <a:cubicBezTo>
                    <a:pt x="2330" y="309"/>
                    <a:pt x="2080" y="135"/>
                    <a:pt x="1798" y="48"/>
                  </a:cubicBezTo>
                  <a:cubicBezTo>
                    <a:pt x="1678" y="16"/>
                    <a:pt x="1558" y="1"/>
                    <a:pt x="14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8"/>
            <p:cNvSpPr/>
            <p:nvPr/>
          </p:nvSpPr>
          <p:spPr>
            <a:xfrm>
              <a:off x="1178465" y="1784914"/>
              <a:ext cx="389918" cy="313833"/>
            </a:xfrm>
            <a:custGeom>
              <a:rect b="b" l="l" r="r" t="t"/>
              <a:pathLst>
                <a:path extrusionOk="0" h="2743" w="3408">
                  <a:moveTo>
                    <a:pt x="1890" y="148"/>
                  </a:moveTo>
                  <a:cubicBezTo>
                    <a:pt x="2133" y="148"/>
                    <a:pt x="2382" y="223"/>
                    <a:pt x="2607" y="393"/>
                  </a:cubicBezTo>
                  <a:cubicBezTo>
                    <a:pt x="3020" y="719"/>
                    <a:pt x="3183" y="1273"/>
                    <a:pt x="3020" y="1772"/>
                  </a:cubicBezTo>
                  <a:cubicBezTo>
                    <a:pt x="2944" y="1979"/>
                    <a:pt x="2825" y="2163"/>
                    <a:pt x="2651" y="2304"/>
                  </a:cubicBezTo>
                  <a:cubicBezTo>
                    <a:pt x="2423" y="2500"/>
                    <a:pt x="2130" y="2609"/>
                    <a:pt x="1836" y="2609"/>
                  </a:cubicBezTo>
                  <a:cubicBezTo>
                    <a:pt x="1304" y="2587"/>
                    <a:pt x="848" y="2239"/>
                    <a:pt x="675" y="1729"/>
                  </a:cubicBezTo>
                  <a:cubicBezTo>
                    <a:pt x="419" y="889"/>
                    <a:pt x="1126" y="148"/>
                    <a:pt x="1890" y="148"/>
                  </a:cubicBezTo>
                  <a:close/>
                  <a:moveTo>
                    <a:pt x="1831" y="0"/>
                  </a:moveTo>
                  <a:cubicBezTo>
                    <a:pt x="703" y="0"/>
                    <a:pt x="0" y="1408"/>
                    <a:pt x="859" y="2315"/>
                  </a:cubicBezTo>
                  <a:cubicBezTo>
                    <a:pt x="1147" y="2613"/>
                    <a:pt x="1497" y="2743"/>
                    <a:pt x="1839" y="2743"/>
                  </a:cubicBezTo>
                  <a:cubicBezTo>
                    <a:pt x="2646" y="2743"/>
                    <a:pt x="3407" y="2020"/>
                    <a:pt x="3194" y="1067"/>
                  </a:cubicBezTo>
                  <a:cubicBezTo>
                    <a:pt x="3183" y="1023"/>
                    <a:pt x="3161" y="980"/>
                    <a:pt x="3150" y="936"/>
                  </a:cubicBezTo>
                  <a:cubicBezTo>
                    <a:pt x="3096" y="795"/>
                    <a:pt x="3031" y="654"/>
                    <a:pt x="2933" y="545"/>
                  </a:cubicBezTo>
                  <a:cubicBezTo>
                    <a:pt x="2759" y="306"/>
                    <a:pt x="2510" y="133"/>
                    <a:pt x="2227" y="57"/>
                  </a:cubicBezTo>
                  <a:cubicBezTo>
                    <a:pt x="2091" y="18"/>
                    <a:pt x="1958" y="0"/>
                    <a:pt x="1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8"/>
            <p:cNvSpPr/>
            <p:nvPr/>
          </p:nvSpPr>
          <p:spPr>
            <a:xfrm>
              <a:off x="1171257" y="1256559"/>
              <a:ext cx="432250" cy="412800"/>
            </a:xfrm>
            <a:custGeom>
              <a:rect b="b" l="l" r="r" t="t"/>
              <a:pathLst>
                <a:path extrusionOk="0" h="3608" w="3778">
                  <a:moveTo>
                    <a:pt x="1832" y="147"/>
                  </a:moveTo>
                  <a:cubicBezTo>
                    <a:pt x="2661" y="147"/>
                    <a:pt x="3422" y="777"/>
                    <a:pt x="3507" y="1689"/>
                  </a:cubicBezTo>
                  <a:cubicBezTo>
                    <a:pt x="3591" y="2696"/>
                    <a:pt x="2778" y="3507"/>
                    <a:pt x="1832" y="3507"/>
                  </a:cubicBezTo>
                  <a:cubicBezTo>
                    <a:pt x="1686" y="3507"/>
                    <a:pt x="1538" y="3488"/>
                    <a:pt x="1389" y="3448"/>
                  </a:cubicBezTo>
                  <a:cubicBezTo>
                    <a:pt x="998" y="3339"/>
                    <a:pt x="672" y="3089"/>
                    <a:pt x="455" y="2742"/>
                  </a:cubicBezTo>
                  <a:cubicBezTo>
                    <a:pt x="325" y="2525"/>
                    <a:pt x="238" y="2286"/>
                    <a:pt x="216" y="2025"/>
                  </a:cubicBezTo>
                  <a:lnTo>
                    <a:pt x="216" y="2014"/>
                  </a:lnTo>
                  <a:cubicBezTo>
                    <a:pt x="140" y="1319"/>
                    <a:pt x="499" y="646"/>
                    <a:pt x="1118" y="309"/>
                  </a:cubicBezTo>
                  <a:cubicBezTo>
                    <a:pt x="1352" y="198"/>
                    <a:pt x="1595" y="147"/>
                    <a:pt x="1832" y="147"/>
                  </a:cubicBezTo>
                  <a:close/>
                  <a:moveTo>
                    <a:pt x="1886" y="1"/>
                  </a:moveTo>
                  <a:cubicBezTo>
                    <a:pt x="935" y="1"/>
                    <a:pt x="0" y="757"/>
                    <a:pt x="97" y="1927"/>
                  </a:cubicBezTo>
                  <a:cubicBezTo>
                    <a:pt x="129" y="2568"/>
                    <a:pt x="499" y="3154"/>
                    <a:pt x="1085" y="3437"/>
                  </a:cubicBezTo>
                  <a:cubicBezTo>
                    <a:pt x="1329" y="3552"/>
                    <a:pt x="1588" y="3607"/>
                    <a:pt x="1844" y="3607"/>
                  </a:cubicBezTo>
                  <a:cubicBezTo>
                    <a:pt x="2362" y="3607"/>
                    <a:pt x="2868" y="3380"/>
                    <a:pt x="3224" y="2959"/>
                  </a:cubicBezTo>
                  <a:cubicBezTo>
                    <a:pt x="3724" y="2351"/>
                    <a:pt x="3778" y="1493"/>
                    <a:pt x="3354" y="820"/>
                  </a:cubicBezTo>
                  <a:cubicBezTo>
                    <a:pt x="2989" y="252"/>
                    <a:pt x="2435" y="1"/>
                    <a:pt x="1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8"/>
            <p:cNvSpPr/>
            <p:nvPr/>
          </p:nvSpPr>
          <p:spPr>
            <a:xfrm>
              <a:off x="1183499" y="1735488"/>
              <a:ext cx="452273" cy="410970"/>
            </a:xfrm>
            <a:custGeom>
              <a:rect b="b" l="l" r="r" t="t"/>
              <a:pathLst>
                <a:path extrusionOk="0" h="3592" w="3953">
                  <a:moveTo>
                    <a:pt x="1831" y="109"/>
                  </a:moveTo>
                  <a:cubicBezTo>
                    <a:pt x="3013" y="109"/>
                    <a:pt x="3953" y="1430"/>
                    <a:pt x="3269" y="2617"/>
                  </a:cubicBezTo>
                  <a:cubicBezTo>
                    <a:pt x="2961" y="3162"/>
                    <a:pt x="2383" y="3487"/>
                    <a:pt x="1782" y="3487"/>
                  </a:cubicBezTo>
                  <a:cubicBezTo>
                    <a:pt x="1641" y="3487"/>
                    <a:pt x="1499" y="3469"/>
                    <a:pt x="1358" y="3431"/>
                  </a:cubicBezTo>
                  <a:cubicBezTo>
                    <a:pt x="967" y="3312"/>
                    <a:pt x="631" y="3073"/>
                    <a:pt x="424" y="2726"/>
                  </a:cubicBezTo>
                  <a:cubicBezTo>
                    <a:pt x="283" y="2508"/>
                    <a:pt x="207" y="2270"/>
                    <a:pt x="185" y="2009"/>
                  </a:cubicBezTo>
                  <a:cubicBezTo>
                    <a:pt x="185" y="2009"/>
                    <a:pt x="185" y="1998"/>
                    <a:pt x="185" y="1998"/>
                  </a:cubicBezTo>
                  <a:cubicBezTo>
                    <a:pt x="109" y="1303"/>
                    <a:pt x="457" y="630"/>
                    <a:pt x="1076" y="293"/>
                  </a:cubicBezTo>
                  <a:cubicBezTo>
                    <a:pt x="1330" y="166"/>
                    <a:pt x="1586" y="109"/>
                    <a:pt x="1831" y="109"/>
                  </a:cubicBezTo>
                  <a:close/>
                  <a:moveTo>
                    <a:pt x="1826" y="1"/>
                  </a:moveTo>
                  <a:cubicBezTo>
                    <a:pt x="1656" y="1"/>
                    <a:pt x="1484" y="25"/>
                    <a:pt x="1315" y="76"/>
                  </a:cubicBezTo>
                  <a:cubicBezTo>
                    <a:pt x="522" y="315"/>
                    <a:pt x="1" y="1086"/>
                    <a:pt x="66" y="1911"/>
                  </a:cubicBezTo>
                  <a:cubicBezTo>
                    <a:pt x="88" y="2552"/>
                    <a:pt x="468" y="3138"/>
                    <a:pt x="1043" y="3421"/>
                  </a:cubicBezTo>
                  <a:cubicBezTo>
                    <a:pt x="1288" y="3536"/>
                    <a:pt x="1549" y="3592"/>
                    <a:pt x="1807" y="3592"/>
                  </a:cubicBezTo>
                  <a:cubicBezTo>
                    <a:pt x="2326" y="3592"/>
                    <a:pt x="2834" y="3367"/>
                    <a:pt x="3182" y="2954"/>
                  </a:cubicBezTo>
                  <a:cubicBezTo>
                    <a:pt x="3682" y="2335"/>
                    <a:pt x="3736" y="1477"/>
                    <a:pt x="3313" y="804"/>
                  </a:cubicBezTo>
                  <a:cubicBezTo>
                    <a:pt x="2984" y="297"/>
                    <a:pt x="2418" y="1"/>
                    <a:pt x="18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8"/>
            <p:cNvSpPr/>
            <p:nvPr/>
          </p:nvSpPr>
          <p:spPr>
            <a:xfrm>
              <a:off x="1848465" y="2136388"/>
              <a:ext cx="130087" cy="114184"/>
            </a:xfrm>
            <a:custGeom>
              <a:rect b="b" l="l" r="r" t="t"/>
              <a:pathLst>
                <a:path extrusionOk="0" h="998" w="1137">
                  <a:moveTo>
                    <a:pt x="24" y="1"/>
                  </a:moveTo>
                  <a:cubicBezTo>
                    <a:pt x="13" y="1"/>
                    <a:pt x="0" y="16"/>
                    <a:pt x="9" y="25"/>
                  </a:cubicBezTo>
                  <a:cubicBezTo>
                    <a:pt x="183" y="210"/>
                    <a:pt x="367" y="373"/>
                    <a:pt x="552" y="536"/>
                  </a:cubicBezTo>
                  <a:cubicBezTo>
                    <a:pt x="726" y="698"/>
                    <a:pt x="899" y="850"/>
                    <a:pt x="1095" y="992"/>
                  </a:cubicBezTo>
                  <a:cubicBezTo>
                    <a:pt x="1099" y="996"/>
                    <a:pt x="1103" y="998"/>
                    <a:pt x="1107" y="998"/>
                  </a:cubicBezTo>
                  <a:cubicBezTo>
                    <a:pt x="1124" y="998"/>
                    <a:pt x="1136" y="966"/>
                    <a:pt x="1127" y="948"/>
                  </a:cubicBezTo>
                  <a:cubicBezTo>
                    <a:pt x="954" y="764"/>
                    <a:pt x="769" y="601"/>
                    <a:pt x="574" y="449"/>
                  </a:cubicBezTo>
                  <a:cubicBezTo>
                    <a:pt x="411" y="286"/>
                    <a:pt x="226" y="134"/>
                    <a:pt x="31" y="3"/>
                  </a:cubicBezTo>
                  <a:cubicBezTo>
                    <a:pt x="29" y="1"/>
                    <a:pt x="26" y="1"/>
                    <a:pt x="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8"/>
            <p:cNvSpPr/>
            <p:nvPr/>
          </p:nvSpPr>
          <p:spPr>
            <a:xfrm>
              <a:off x="1860822" y="2177348"/>
              <a:ext cx="82949" cy="75283"/>
            </a:xfrm>
            <a:custGeom>
              <a:rect b="b" l="l" r="r" t="t"/>
              <a:pathLst>
                <a:path extrusionOk="0" h="658" w="725">
                  <a:moveTo>
                    <a:pt x="20" y="1"/>
                  </a:moveTo>
                  <a:cubicBezTo>
                    <a:pt x="6" y="1"/>
                    <a:pt x="1" y="17"/>
                    <a:pt x="10" y="26"/>
                  </a:cubicBezTo>
                  <a:cubicBezTo>
                    <a:pt x="118" y="145"/>
                    <a:pt x="227" y="264"/>
                    <a:pt x="346" y="362"/>
                  </a:cubicBezTo>
                  <a:cubicBezTo>
                    <a:pt x="455" y="471"/>
                    <a:pt x="563" y="568"/>
                    <a:pt x="683" y="655"/>
                  </a:cubicBezTo>
                  <a:cubicBezTo>
                    <a:pt x="687" y="657"/>
                    <a:pt x="692" y="658"/>
                    <a:pt x="695" y="658"/>
                  </a:cubicBezTo>
                  <a:cubicBezTo>
                    <a:pt x="718" y="658"/>
                    <a:pt x="725" y="632"/>
                    <a:pt x="715" y="623"/>
                  </a:cubicBezTo>
                  <a:cubicBezTo>
                    <a:pt x="607" y="503"/>
                    <a:pt x="498" y="384"/>
                    <a:pt x="368" y="286"/>
                  </a:cubicBezTo>
                  <a:cubicBezTo>
                    <a:pt x="259" y="188"/>
                    <a:pt x="151" y="91"/>
                    <a:pt x="31" y="4"/>
                  </a:cubicBezTo>
                  <a:cubicBezTo>
                    <a:pt x="27" y="2"/>
                    <a:pt x="23"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8"/>
            <p:cNvSpPr/>
            <p:nvPr/>
          </p:nvSpPr>
          <p:spPr>
            <a:xfrm>
              <a:off x="1876153" y="2212930"/>
              <a:ext cx="41532" cy="36040"/>
            </a:xfrm>
            <a:custGeom>
              <a:rect b="b" l="l" r="r" t="t"/>
              <a:pathLst>
                <a:path extrusionOk="0" h="315" w="363">
                  <a:moveTo>
                    <a:pt x="23" y="0"/>
                  </a:moveTo>
                  <a:cubicBezTo>
                    <a:pt x="9" y="0"/>
                    <a:pt x="0" y="21"/>
                    <a:pt x="17" y="29"/>
                  </a:cubicBezTo>
                  <a:cubicBezTo>
                    <a:pt x="115" y="127"/>
                    <a:pt x="212" y="225"/>
                    <a:pt x="332" y="312"/>
                  </a:cubicBezTo>
                  <a:cubicBezTo>
                    <a:pt x="334" y="314"/>
                    <a:pt x="336" y="315"/>
                    <a:pt x="339" y="315"/>
                  </a:cubicBezTo>
                  <a:cubicBezTo>
                    <a:pt x="350" y="315"/>
                    <a:pt x="362" y="299"/>
                    <a:pt x="353" y="290"/>
                  </a:cubicBezTo>
                  <a:cubicBezTo>
                    <a:pt x="256" y="181"/>
                    <a:pt x="147" y="95"/>
                    <a:pt x="39" y="8"/>
                  </a:cubicBezTo>
                  <a:cubicBezTo>
                    <a:pt x="33" y="2"/>
                    <a:pt x="28" y="0"/>
                    <a:pt x="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8"/>
            <p:cNvSpPr/>
            <p:nvPr/>
          </p:nvSpPr>
          <p:spPr>
            <a:xfrm>
              <a:off x="1851897" y="2042342"/>
              <a:ext cx="136609" cy="112124"/>
            </a:xfrm>
            <a:custGeom>
              <a:rect b="b" l="l" r="r" t="t"/>
              <a:pathLst>
                <a:path extrusionOk="0" h="980" w="1194">
                  <a:moveTo>
                    <a:pt x="33" y="0"/>
                  </a:moveTo>
                  <a:cubicBezTo>
                    <a:pt x="12" y="0"/>
                    <a:pt x="1" y="22"/>
                    <a:pt x="12" y="33"/>
                  </a:cubicBezTo>
                  <a:cubicBezTo>
                    <a:pt x="185" y="217"/>
                    <a:pt x="392" y="369"/>
                    <a:pt x="587" y="532"/>
                  </a:cubicBezTo>
                  <a:cubicBezTo>
                    <a:pt x="783" y="684"/>
                    <a:pt x="956" y="836"/>
                    <a:pt x="1152" y="977"/>
                  </a:cubicBezTo>
                  <a:cubicBezTo>
                    <a:pt x="1155" y="979"/>
                    <a:pt x="1158" y="980"/>
                    <a:pt x="1161" y="980"/>
                  </a:cubicBezTo>
                  <a:cubicBezTo>
                    <a:pt x="1179" y="980"/>
                    <a:pt x="1194" y="953"/>
                    <a:pt x="1184" y="934"/>
                  </a:cubicBezTo>
                  <a:cubicBezTo>
                    <a:pt x="989" y="771"/>
                    <a:pt x="793" y="608"/>
                    <a:pt x="598" y="445"/>
                  </a:cubicBezTo>
                  <a:cubicBezTo>
                    <a:pt x="413" y="293"/>
                    <a:pt x="240" y="141"/>
                    <a:pt x="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8"/>
            <p:cNvSpPr/>
            <p:nvPr/>
          </p:nvSpPr>
          <p:spPr>
            <a:xfrm>
              <a:off x="1893429" y="1907793"/>
              <a:ext cx="162123" cy="142444"/>
            </a:xfrm>
            <a:custGeom>
              <a:rect b="b" l="l" r="r" t="t"/>
              <a:pathLst>
                <a:path extrusionOk="0" h="1245" w="1417">
                  <a:moveTo>
                    <a:pt x="32" y="1"/>
                  </a:moveTo>
                  <a:cubicBezTo>
                    <a:pt x="19" y="1"/>
                    <a:pt x="0" y="18"/>
                    <a:pt x="18" y="36"/>
                  </a:cubicBezTo>
                  <a:cubicBezTo>
                    <a:pt x="246" y="231"/>
                    <a:pt x="474" y="427"/>
                    <a:pt x="691" y="633"/>
                  </a:cubicBezTo>
                  <a:cubicBezTo>
                    <a:pt x="919" y="840"/>
                    <a:pt x="1136" y="1046"/>
                    <a:pt x="1375" y="1241"/>
                  </a:cubicBezTo>
                  <a:cubicBezTo>
                    <a:pt x="1379" y="1243"/>
                    <a:pt x="1383" y="1244"/>
                    <a:pt x="1387" y="1244"/>
                  </a:cubicBezTo>
                  <a:cubicBezTo>
                    <a:pt x="1404" y="1244"/>
                    <a:pt x="1417" y="1227"/>
                    <a:pt x="1408" y="1209"/>
                  </a:cubicBezTo>
                  <a:cubicBezTo>
                    <a:pt x="1201" y="992"/>
                    <a:pt x="963" y="796"/>
                    <a:pt x="734" y="590"/>
                  </a:cubicBezTo>
                  <a:cubicBezTo>
                    <a:pt x="517" y="394"/>
                    <a:pt x="278" y="199"/>
                    <a:pt x="40" y="3"/>
                  </a:cubicBezTo>
                  <a:cubicBezTo>
                    <a:pt x="38" y="1"/>
                    <a:pt x="35" y="1"/>
                    <a:pt x="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8"/>
            <p:cNvSpPr/>
            <p:nvPr/>
          </p:nvSpPr>
          <p:spPr>
            <a:xfrm>
              <a:off x="1916998" y="1947494"/>
              <a:ext cx="82377" cy="71622"/>
            </a:xfrm>
            <a:custGeom>
              <a:rect b="b" l="l" r="r" t="t"/>
              <a:pathLst>
                <a:path extrusionOk="0" h="626" w="720">
                  <a:moveTo>
                    <a:pt x="32" y="1"/>
                  </a:moveTo>
                  <a:cubicBezTo>
                    <a:pt x="19" y="1"/>
                    <a:pt x="1" y="17"/>
                    <a:pt x="18" y="26"/>
                  </a:cubicBezTo>
                  <a:cubicBezTo>
                    <a:pt x="224" y="243"/>
                    <a:pt x="442" y="438"/>
                    <a:pt x="681" y="623"/>
                  </a:cubicBezTo>
                  <a:cubicBezTo>
                    <a:pt x="685" y="625"/>
                    <a:pt x="688" y="626"/>
                    <a:pt x="692" y="626"/>
                  </a:cubicBezTo>
                  <a:cubicBezTo>
                    <a:pt x="709" y="626"/>
                    <a:pt x="720" y="608"/>
                    <a:pt x="702" y="590"/>
                  </a:cubicBezTo>
                  <a:cubicBezTo>
                    <a:pt x="496" y="384"/>
                    <a:pt x="268" y="199"/>
                    <a:pt x="40" y="4"/>
                  </a:cubicBezTo>
                  <a:cubicBezTo>
                    <a:pt x="38" y="2"/>
                    <a:pt x="35" y="1"/>
                    <a:pt x="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8"/>
            <p:cNvSpPr/>
            <p:nvPr/>
          </p:nvSpPr>
          <p:spPr>
            <a:xfrm>
              <a:off x="1926723" y="1973694"/>
              <a:ext cx="39129" cy="36726"/>
            </a:xfrm>
            <a:custGeom>
              <a:rect b="b" l="l" r="r" t="t"/>
              <a:pathLst>
                <a:path extrusionOk="0" h="321" w="342">
                  <a:moveTo>
                    <a:pt x="20" y="0"/>
                  </a:moveTo>
                  <a:cubicBezTo>
                    <a:pt x="6" y="0"/>
                    <a:pt x="0" y="16"/>
                    <a:pt x="9" y="25"/>
                  </a:cubicBezTo>
                  <a:cubicBezTo>
                    <a:pt x="85" y="144"/>
                    <a:pt x="194" y="242"/>
                    <a:pt x="302" y="318"/>
                  </a:cubicBezTo>
                  <a:cubicBezTo>
                    <a:pt x="306" y="320"/>
                    <a:pt x="311" y="321"/>
                    <a:pt x="314" y="321"/>
                  </a:cubicBezTo>
                  <a:cubicBezTo>
                    <a:pt x="331" y="321"/>
                    <a:pt x="342" y="305"/>
                    <a:pt x="324" y="296"/>
                  </a:cubicBezTo>
                  <a:cubicBezTo>
                    <a:pt x="226" y="198"/>
                    <a:pt x="118" y="112"/>
                    <a:pt x="31" y="3"/>
                  </a:cubicBezTo>
                  <a:cubicBezTo>
                    <a:pt x="27" y="1"/>
                    <a:pt x="23" y="0"/>
                    <a:pt x="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8"/>
            <p:cNvSpPr/>
            <p:nvPr/>
          </p:nvSpPr>
          <p:spPr>
            <a:xfrm>
              <a:off x="1910820" y="1832052"/>
              <a:ext cx="144389" cy="116815"/>
            </a:xfrm>
            <a:custGeom>
              <a:rect b="b" l="l" r="r" t="t"/>
              <a:pathLst>
                <a:path extrusionOk="0" h="1021" w="1262">
                  <a:moveTo>
                    <a:pt x="22" y="0"/>
                  </a:moveTo>
                  <a:cubicBezTo>
                    <a:pt x="11" y="0"/>
                    <a:pt x="0" y="16"/>
                    <a:pt x="18" y="25"/>
                  </a:cubicBezTo>
                  <a:cubicBezTo>
                    <a:pt x="202" y="209"/>
                    <a:pt x="420" y="383"/>
                    <a:pt x="626" y="546"/>
                  </a:cubicBezTo>
                  <a:cubicBezTo>
                    <a:pt x="811" y="720"/>
                    <a:pt x="1006" y="872"/>
                    <a:pt x="1223" y="1013"/>
                  </a:cubicBezTo>
                  <a:cubicBezTo>
                    <a:pt x="1228" y="1018"/>
                    <a:pt x="1233" y="1020"/>
                    <a:pt x="1238" y="1020"/>
                  </a:cubicBezTo>
                  <a:cubicBezTo>
                    <a:pt x="1253" y="1020"/>
                    <a:pt x="1262" y="997"/>
                    <a:pt x="1245" y="980"/>
                  </a:cubicBezTo>
                  <a:cubicBezTo>
                    <a:pt x="1049" y="796"/>
                    <a:pt x="854" y="622"/>
                    <a:pt x="637" y="470"/>
                  </a:cubicBezTo>
                  <a:cubicBezTo>
                    <a:pt x="441" y="307"/>
                    <a:pt x="246" y="144"/>
                    <a:pt x="29" y="3"/>
                  </a:cubicBezTo>
                  <a:cubicBezTo>
                    <a:pt x="27" y="1"/>
                    <a:pt x="24" y="0"/>
                    <a:pt x="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8"/>
            <p:cNvSpPr/>
            <p:nvPr/>
          </p:nvSpPr>
          <p:spPr>
            <a:xfrm>
              <a:off x="1940338" y="1830794"/>
              <a:ext cx="63041" cy="54117"/>
            </a:xfrm>
            <a:custGeom>
              <a:rect b="b" l="l" r="r" t="t"/>
              <a:pathLst>
                <a:path extrusionOk="0" h="473" w="551">
                  <a:moveTo>
                    <a:pt x="14" y="0"/>
                  </a:moveTo>
                  <a:cubicBezTo>
                    <a:pt x="6" y="0"/>
                    <a:pt x="1" y="16"/>
                    <a:pt x="10" y="25"/>
                  </a:cubicBezTo>
                  <a:cubicBezTo>
                    <a:pt x="86" y="112"/>
                    <a:pt x="183" y="188"/>
                    <a:pt x="270" y="264"/>
                  </a:cubicBezTo>
                  <a:cubicBezTo>
                    <a:pt x="346" y="340"/>
                    <a:pt x="433" y="405"/>
                    <a:pt x="520" y="470"/>
                  </a:cubicBezTo>
                  <a:cubicBezTo>
                    <a:pt x="523" y="472"/>
                    <a:pt x="526" y="472"/>
                    <a:pt x="528" y="472"/>
                  </a:cubicBezTo>
                  <a:cubicBezTo>
                    <a:pt x="544" y="472"/>
                    <a:pt x="551" y="447"/>
                    <a:pt x="542" y="438"/>
                  </a:cubicBezTo>
                  <a:cubicBezTo>
                    <a:pt x="455" y="351"/>
                    <a:pt x="368" y="275"/>
                    <a:pt x="270" y="210"/>
                  </a:cubicBezTo>
                  <a:cubicBezTo>
                    <a:pt x="194" y="134"/>
                    <a:pt x="107" y="68"/>
                    <a:pt x="20" y="3"/>
                  </a:cubicBezTo>
                  <a:cubicBezTo>
                    <a:pt x="18" y="1"/>
                    <a:pt x="16" y="0"/>
                    <a:pt x="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8"/>
            <p:cNvSpPr/>
            <p:nvPr/>
          </p:nvSpPr>
          <p:spPr>
            <a:xfrm>
              <a:off x="1962878" y="1830908"/>
              <a:ext cx="35582" cy="26773"/>
            </a:xfrm>
            <a:custGeom>
              <a:rect b="b" l="l" r="r" t="t"/>
              <a:pathLst>
                <a:path extrusionOk="0" h="234" w="311">
                  <a:moveTo>
                    <a:pt x="32" y="0"/>
                  </a:moveTo>
                  <a:cubicBezTo>
                    <a:pt x="14" y="0"/>
                    <a:pt x="0" y="25"/>
                    <a:pt x="19" y="35"/>
                  </a:cubicBezTo>
                  <a:cubicBezTo>
                    <a:pt x="95" y="111"/>
                    <a:pt x="182" y="176"/>
                    <a:pt x="280" y="230"/>
                  </a:cubicBezTo>
                  <a:cubicBezTo>
                    <a:pt x="282" y="232"/>
                    <a:pt x="284" y="233"/>
                    <a:pt x="287" y="233"/>
                  </a:cubicBezTo>
                  <a:cubicBezTo>
                    <a:pt x="297" y="233"/>
                    <a:pt x="310" y="217"/>
                    <a:pt x="301" y="209"/>
                  </a:cubicBezTo>
                  <a:cubicBezTo>
                    <a:pt x="214" y="133"/>
                    <a:pt x="127" y="67"/>
                    <a:pt x="41" y="2"/>
                  </a:cubicBezTo>
                  <a:cubicBezTo>
                    <a:pt x="38" y="1"/>
                    <a:pt x="35" y="0"/>
                    <a:pt x="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8"/>
            <p:cNvSpPr/>
            <p:nvPr/>
          </p:nvSpPr>
          <p:spPr>
            <a:xfrm>
              <a:off x="736261" y="2145198"/>
              <a:ext cx="122765" cy="108463"/>
            </a:xfrm>
            <a:custGeom>
              <a:rect b="b" l="l" r="r" t="t"/>
              <a:pathLst>
                <a:path extrusionOk="0" h="948" w="1073">
                  <a:moveTo>
                    <a:pt x="1041" y="0"/>
                  </a:moveTo>
                  <a:cubicBezTo>
                    <a:pt x="1038" y="0"/>
                    <a:pt x="1035" y="1"/>
                    <a:pt x="1032" y="2"/>
                  </a:cubicBezTo>
                  <a:cubicBezTo>
                    <a:pt x="848" y="144"/>
                    <a:pt x="674" y="296"/>
                    <a:pt x="511" y="459"/>
                  </a:cubicBezTo>
                  <a:cubicBezTo>
                    <a:pt x="326" y="600"/>
                    <a:pt x="163" y="752"/>
                    <a:pt x="11" y="925"/>
                  </a:cubicBezTo>
                  <a:cubicBezTo>
                    <a:pt x="1" y="936"/>
                    <a:pt x="22" y="947"/>
                    <a:pt x="33" y="947"/>
                  </a:cubicBezTo>
                  <a:cubicBezTo>
                    <a:pt x="229" y="828"/>
                    <a:pt x="402" y="687"/>
                    <a:pt x="554" y="535"/>
                  </a:cubicBezTo>
                  <a:cubicBezTo>
                    <a:pt x="739" y="383"/>
                    <a:pt x="902" y="220"/>
                    <a:pt x="1054" y="46"/>
                  </a:cubicBezTo>
                  <a:cubicBezTo>
                    <a:pt x="1073" y="27"/>
                    <a:pt x="1059" y="0"/>
                    <a:pt x="10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8"/>
            <p:cNvSpPr/>
            <p:nvPr/>
          </p:nvSpPr>
          <p:spPr>
            <a:xfrm>
              <a:off x="765207" y="2193022"/>
              <a:ext cx="78716" cy="62126"/>
            </a:xfrm>
            <a:custGeom>
              <a:rect b="b" l="l" r="r" t="t"/>
              <a:pathLst>
                <a:path extrusionOk="0" h="543" w="688">
                  <a:moveTo>
                    <a:pt x="664" y="1"/>
                  </a:moveTo>
                  <a:cubicBezTo>
                    <a:pt x="659" y="1"/>
                    <a:pt x="654" y="3"/>
                    <a:pt x="649" y="8"/>
                  </a:cubicBezTo>
                  <a:cubicBezTo>
                    <a:pt x="432" y="160"/>
                    <a:pt x="214" y="323"/>
                    <a:pt x="19" y="507"/>
                  </a:cubicBezTo>
                  <a:cubicBezTo>
                    <a:pt x="0" y="517"/>
                    <a:pt x="14" y="542"/>
                    <a:pt x="32" y="542"/>
                  </a:cubicBezTo>
                  <a:cubicBezTo>
                    <a:pt x="35" y="542"/>
                    <a:pt x="38" y="542"/>
                    <a:pt x="41" y="540"/>
                  </a:cubicBezTo>
                  <a:cubicBezTo>
                    <a:pt x="269" y="399"/>
                    <a:pt x="486" y="225"/>
                    <a:pt x="671" y="30"/>
                  </a:cubicBezTo>
                  <a:cubicBezTo>
                    <a:pt x="687" y="21"/>
                    <a:pt x="678" y="1"/>
                    <a:pt x="6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8"/>
            <p:cNvSpPr/>
            <p:nvPr/>
          </p:nvSpPr>
          <p:spPr>
            <a:xfrm>
              <a:off x="796327" y="2227460"/>
              <a:ext cx="36955" cy="26544"/>
            </a:xfrm>
            <a:custGeom>
              <a:rect b="b" l="l" r="r" t="t"/>
              <a:pathLst>
                <a:path extrusionOk="0" h="232" w="323">
                  <a:moveTo>
                    <a:pt x="290" y="0"/>
                  </a:moveTo>
                  <a:cubicBezTo>
                    <a:pt x="181" y="54"/>
                    <a:pt x="94" y="120"/>
                    <a:pt x="18" y="206"/>
                  </a:cubicBezTo>
                  <a:cubicBezTo>
                    <a:pt x="1" y="215"/>
                    <a:pt x="12" y="231"/>
                    <a:pt x="28" y="231"/>
                  </a:cubicBezTo>
                  <a:cubicBezTo>
                    <a:pt x="32" y="231"/>
                    <a:pt x="36" y="230"/>
                    <a:pt x="40" y="228"/>
                  </a:cubicBezTo>
                  <a:cubicBezTo>
                    <a:pt x="127" y="174"/>
                    <a:pt x="225" y="98"/>
                    <a:pt x="312" y="33"/>
                  </a:cubicBezTo>
                  <a:cubicBezTo>
                    <a:pt x="323" y="22"/>
                    <a:pt x="301" y="0"/>
                    <a:pt x="2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8"/>
            <p:cNvSpPr/>
            <p:nvPr/>
          </p:nvSpPr>
          <p:spPr>
            <a:xfrm>
              <a:off x="679627" y="1936510"/>
              <a:ext cx="113726" cy="102514"/>
            </a:xfrm>
            <a:custGeom>
              <a:rect b="b" l="l" r="r" t="t"/>
              <a:pathLst>
                <a:path extrusionOk="0" h="896" w="994">
                  <a:moveTo>
                    <a:pt x="971" y="0"/>
                  </a:moveTo>
                  <a:cubicBezTo>
                    <a:pt x="968" y="0"/>
                    <a:pt x="965" y="1"/>
                    <a:pt x="962" y="2"/>
                  </a:cubicBezTo>
                  <a:cubicBezTo>
                    <a:pt x="800" y="133"/>
                    <a:pt x="637" y="274"/>
                    <a:pt x="496" y="415"/>
                  </a:cubicBezTo>
                  <a:cubicBezTo>
                    <a:pt x="333" y="556"/>
                    <a:pt x="159" y="708"/>
                    <a:pt x="18" y="860"/>
                  </a:cubicBezTo>
                  <a:cubicBezTo>
                    <a:pt x="0" y="878"/>
                    <a:pt x="11" y="896"/>
                    <a:pt x="28" y="896"/>
                  </a:cubicBezTo>
                  <a:cubicBezTo>
                    <a:pt x="31" y="896"/>
                    <a:pt x="35" y="895"/>
                    <a:pt x="39" y="893"/>
                  </a:cubicBezTo>
                  <a:cubicBezTo>
                    <a:pt x="202" y="773"/>
                    <a:pt x="354" y="621"/>
                    <a:pt x="506" y="491"/>
                  </a:cubicBezTo>
                  <a:cubicBezTo>
                    <a:pt x="669" y="350"/>
                    <a:pt x="832" y="198"/>
                    <a:pt x="984" y="35"/>
                  </a:cubicBezTo>
                  <a:cubicBezTo>
                    <a:pt x="994" y="25"/>
                    <a:pt x="987" y="0"/>
                    <a:pt x="9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8"/>
            <p:cNvSpPr/>
            <p:nvPr/>
          </p:nvSpPr>
          <p:spPr>
            <a:xfrm>
              <a:off x="701708" y="1999780"/>
              <a:ext cx="49083" cy="41761"/>
            </a:xfrm>
            <a:custGeom>
              <a:rect b="b" l="l" r="r" t="t"/>
              <a:pathLst>
                <a:path extrusionOk="0" h="365" w="429">
                  <a:moveTo>
                    <a:pt x="407" y="0"/>
                  </a:moveTo>
                  <a:cubicBezTo>
                    <a:pt x="405" y="0"/>
                    <a:pt x="402" y="1"/>
                    <a:pt x="400" y="3"/>
                  </a:cubicBezTo>
                  <a:cubicBezTo>
                    <a:pt x="259" y="101"/>
                    <a:pt x="129" y="220"/>
                    <a:pt x="9" y="340"/>
                  </a:cubicBezTo>
                  <a:cubicBezTo>
                    <a:pt x="1" y="348"/>
                    <a:pt x="6" y="364"/>
                    <a:pt x="20" y="364"/>
                  </a:cubicBezTo>
                  <a:cubicBezTo>
                    <a:pt x="23" y="364"/>
                    <a:pt x="27" y="363"/>
                    <a:pt x="31" y="361"/>
                  </a:cubicBezTo>
                  <a:cubicBezTo>
                    <a:pt x="172" y="264"/>
                    <a:pt x="303" y="155"/>
                    <a:pt x="411" y="25"/>
                  </a:cubicBezTo>
                  <a:cubicBezTo>
                    <a:pt x="429" y="16"/>
                    <a:pt x="418"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8"/>
            <p:cNvSpPr/>
            <p:nvPr/>
          </p:nvSpPr>
          <p:spPr>
            <a:xfrm>
              <a:off x="716696" y="2025866"/>
              <a:ext cx="28260" cy="25056"/>
            </a:xfrm>
            <a:custGeom>
              <a:rect b="b" l="l" r="r" t="t"/>
              <a:pathLst>
                <a:path extrusionOk="0" h="219" w="247">
                  <a:moveTo>
                    <a:pt x="220" y="1"/>
                  </a:moveTo>
                  <a:cubicBezTo>
                    <a:pt x="218" y="1"/>
                    <a:pt x="216" y="2"/>
                    <a:pt x="215" y="3"/>
                  </a:cubicBezTo>
                  <a:cubicBezTo>
                    <a:pt x="139" y="57"/>
                    <a:pt x="74" y="122"/>
                    <a:pt x="9" y="188"/>
                  </a:cubicBezTo>
                  <a:cubicBezTo>
                    <a:pt x="1" y="203"/>
                    <a:pt x="4" y="218"/>
                    <a:pt x="14" y="218"/>
                  </a:cubicBezTo>
                  <a:cubicBezTo>
                    <a:pt x="19" y="218"/>
                    <a:pt x="24" y="216"/>
                    <a:pt x="30" y="209"/>
                  </a:cubicBezTo>
                  <a:cubicBezTo>
                    <a:pt x="106" y="155"/>
                    <a:pt x="172" y="101"/>
                    <a:pt x="237" y="36"/>
                  </a:cubicBezTo>
                  <a:cubicBezTo>
                    <a:pt x="246" y="26"/>
                    <a:pt x="231" y="1"/>
                    <a:pt x="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8"/>
            <p:cNvSpPr/>
            <p:nvPr/>
          </p:nvSpPr>
          <p:spPr>
            <a:xfrm>
              <a:off x="670817" y="1832739"/>
              <a:ext cx="142329" cy="134206"/>
            </a:xfrm>
            <a:custGeom>
              <a:rect b="b" l="l" r="r" t="t"/>
              <a:pathLst>
                <a:path extrusionOk="0" h="1173" w="1244">
                  <a:moveTo>
                    <a:pt x="1222" y="1"/>
                  </a:moveTo>
                  <a:cubicBezTo>
                    <a:pt x="1216" y="1"/>
                    <a:pt x="1210" y="3"/>
                    <a:pt x="1202" y="8"/>
                  </a:cubicBezTo>
                  <a:cubicBezTo>
                    <a:pt x="996" y="171"/>
                    <a:pt x="801" y="355"/>
                    <a:pt x="616" y="551"/>
                  </a:cubicBezTo>
                  <a:cubicBezTo>
                    <a:pt x="410" y="746"/>
                    <a:pt x="203" y="931"/>
                    <a:pt x="19" y="1137"/>
                  </a:cubicBezTo>
                  <a:cubicBezTo>
                    <a:pt x="1" y="1155"/>
                    <a:pt x="19" y="1173"/>
                    <a:pt x="33" y="1173"/>
                  </a:cubicBezTo>
                  <a:cubicBezTo>
                    <a:pt x="36" y="1173"/>
                    <a:pt x="38" y="1172"/>
                    <a:pt x="40" y="1170"/>
                  </a:cubicBezTo>
                  <a:cubicBezTo>
                    <a:pt x="247" y="996"/>
                    <a:pt x="453" y="801"/>
                    <a:pt x="649" y="616"/>
                  </a:cubicBezTo>
                  <a:cubicBezTo>
                    <a:pt x="855" y="431"/>
                    <a:pt x="1050" y="247"/>
                    <a:pt x="1235" y="41"/>
                  </a:cubicBezTo>
                  <a:cubicBezTo>
                    <a:pt x="1243" y="24"/>
                    <a:pt x="1239" y="1"/>
                    <a:pt x="12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8"/>
            <p:cNvSpPr/>
            <p:nvPr/>
          </p:nvSpPr>
          <p:spPr>
            <a:xfrm>
              <a:off x="673448" y="1871295"/>
              <a:ext cx="68876" cy="61325"/>
            </a:xfrm>
            <a:custGeom>
              <a:rect b="b" l="l" r="r" t="t"/>
              <a:pathLst>
                <a:path extrusionOk="0" h="536" w="602">
                  <a:moveTo>
                    <a:pt x="580" y="0"/>
                  </a:moveTo>
                  <a:cubicBezTo>
                    <a:pt x="574" y="0"/>
                    <a:pt x="568" y="3"/>
                    <a:pt x="560" y="8"/>
                  </a:cubicBezTo>
                  <a:cubicBezTo>
                    <a:pt x="365" y="149"/>
                    <a:pt x="180" y="312"/>
                    <a:pt x="17" y="496"/>
                  </a:cubicBezTo>
                  <a:cubicBezTo>
                    <a:pt x="1" y="513"/>
                    <a:pt x="22" y="536"/>
                    <a:pt x="38" y="536"/>
                  </a:cubicBezTo>
                  <a:cubicBezTo>
                    <a:pt x="43" y="536"/>
                    <a:pt x="47" y="534"/>
                    <a:pt x="50" y="529"/>
                  </a:cubicBezTo>
                  <a:cubicBezTo>
                    <a:pt x="235" y="366"/>
                    <a:pt x="419" y="203"/>
                    <a:pt x="593" y="40"/>
                  </a:cubicBezTo>
                  <a:cubicBezTo>
                    <a:pt x="601" y="23"/>
                    <a:pt x="597" y="0"/>
                    <a:pt x="5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8"/>
            <p:cNvSpPr/>
            <p:nvPr/>
          </p:nvSpPr>
          <p:spPr>
            <a:xfrm>
              <a:off x="678139" y="1877931"/>
              <a:ext cx="29404" cy="24484"/>
            </a:xfrm>
            <a:custGeom>
              <a:rect b="b" l="l" r="r" t="t"/>
              <a:pathLst>
                <a:path extrusionOk="0" h="214" w="257">
                  <a:moveTo>
                    <a:pt x="237" y="1"/>
                  </a:moveTo>
                  <a:cubicBezTo>
                    <a:pt x="234" y="1"/>
                    <a:pt x="230" y="2"/>
                    <a:pt x="226" y="4"/>
                  </a:cubicBezTo>
                  <a:cubicBezTo>
                    <a:pt x="150" y="58"/>
                    <a:pt x="74" y="123"/>
                    <a:pt x="9" y="188"/>
                  </a:cubicBezTo>
                  <a:cubicBezTo>
                    <a:pt x="0" y="197"/>
                    <a:pt x="6" y="213"/>
                    <a:pt x="14" y="213"/>
                  </a:cubicBezTo>
                  <a:cubicBezTo>
                    <a:pt x="16" y="213"/>
                    <a:pt x="18" y="212"/>
                    <a:pt x="20" y="210"/>
                  </a:cubicBezTo>
                  <a:cubicBezTo>
                    <a:pt x="96" y="156"/>
                    <a:pt x="172" y="102"/>
                    <a:pt x="248" y="36"/>
                  </a:cubicBezTo>
                  <a:cubicBezTo>
                    <a:pt x="257" y="19"/>
                    <a:pt x="251" y="1"/>
                    <a:pt x="2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8"/>
            <p:cNvSpPr/>
            <p:nvPr/>
          </p:nvSpPr>
          <p:spPr>
            <a:xfrm>
              <a:off x="783742" y="2028383"/>
              <a:ext cx="116472" cy="102628"/>
            </a:xfrm>
            <a:custGeom>
              <a:rect b="b" l="l" r="r" t="t"/>
              <a:pathLst>
                <a:path extrusionOk="0" h="897" w="1018">
                  <a:moveTo>
                    <a:pt x="984" y="1"/>
                  </a:moveTo>
                  <a:cubicBezTo>
                    <a:pt x="981" y="1"/>
                    <a:pt x="978" y="1"/>
                    <a:pt x="975" y="3"/>
                  </a:cubicBezTo>
                  <a:cubicBezTo>
                    <a:pt x="802" y="133"/>
                    <a:pt x="650" y="274"/>
                    <a:pt x="498" y="415"/>
                  </a:cubicBezTo>
                  <a:cubicBezTo>
                    <a:pt x="335" y="557"/>
                    <a:pt x="161" y="698"/>
                    <a:pt x="9" y="861"/>
                  </a:cubicBezTo>
                  <a:cubicBezTo>
                    <a:pt x="0" y="878"/>
                    <a:pt x="6" y="896"/>
                    <a:pt x="20" y="896"/>
                  </a:cubicBezTo>
                  <a:cubicBezTo>
                    <a:pt x="23" y="896"/>
                    <a:pt x="27" y="895"/>
                    <a:pt x="31" y="893"/>
                  </a:cubicBezTo>
                  <a:cubicBezTo>
                    <a:pt x="194" y="774"/>
                    <a:pt x="346" y="622"/>
                    <a:pt x="509" y="491"/>
                  </a:cubicBezTo>
                  <a:cubicBezTo>
                    <a:pt x="671" y="361"/>
                    <a:pt x="856" y="209"/>
                    <a:pt x="1008" y="46"/>
                  </a:cubicBezTo>
                  <a:cubicBezTo>
                    <a:pt x="1017" y="27"/>
                    <a:pt x="1003" y="1"/>
                    <a:pt x="9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8"/>
            <p:cNvSpPr/>
            <p:nvPr/>
          </p:nvSpPr>
          <p:spPr>
            <a:xfrm>
              <a:off x="827219" y="2039024"/>
              <a:ext cx="39015" cy="34095"/>
            </a:xfrm>
            <a:custGeom>
              <a:rect b="b" l="l" r="r" t="t"/>
              <a:pathLst>
                <a:path extrusionOk="0" h="298" w="341">
                  <a:moveTo>
                    <a:pt x="317" y="0"/>
                  </a:moveTo>
                  <a:cubicBezTo>
                    <a:pt x="313" y="0"/>
                    <a:pt x="307" y="2"/>
                    <a:pt x="302" y="7"/>
                  </a:cubicBezTo>
                  <a:cubicBezTo>
                    <a:pt x="205" y="83"/>
                    <a:pt x="107" y="170"/>
                    <a:pt x="9" y="268"/>
                  </a:cubicBezTo>
                  <a:cubicBezTo>
                    <a:pt x="1" y="276"/>
                    <a:pt x="11" y="297"/>
                    <a:pt x="22" y="297"/>
                  </a:cubicBezTo>
                  <a:cubicBezTo>
                    <a:pt x="25" y="297"/>
                    <a:pt x="28" y="295"/>
                    <a:pt x="31" y="290"/>
                  </a:cubicBezTo>
                  <a:cubicBezTo>
                    <a:pt x="139" y="214"/>
                    <a:pt x="237" y="127"/>
                    <a:pt x="324" y="29"/>
                  </a:cubicBezTo>
                  <a:cubicBezTo>
                    <a:pt x="340" y="21"/>
                    <a:pt x="332" y="0"/>
                    <a:pt x="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8"/>
            <p:cNvSpPr/>
            <p:nvPr/>
          </p:nvSpPr>
          <p:spPr>
            <a:xfrm>
              <a:off x="822185" y="2276772"/>
              <a:ext cx="99081" cy="81576"/>
            </a:xfrm>
            <a:custGeom>
              <a:rect b="b" l="l" r="r" t="t"/>
              <a:pathLst>
                <a:path extrusionOk="0" h="713" w="866">
                  <a:moveTo>
                    <a:pt x="846" y="1"/>
                  </a:moveTo>
                  <a:cubicBezTo>
                    <a:pt x="843" y="1"/>
                    <a:pt x="839" y="2"/>
                    <a:pt x="835" y="4"/>
                  </a:cubicBezTo>
                  <a:cubicBezTo>
                    <a:pt x="553" y="221"/>
                    <a:pt x="270" y="438"/>
                    <a:pt x="10" y="677"/>
                  </a:cubicBezTo>
                  <a:cubicBezTo>
                    <a:pt x="1" y="694"/>
                    <a:pt x="14" y="712"/>
                    <a:pt x="30" y="712"/>
                  </a:cubicBezTo>
                  <a:cubicBezTo>
                    <a:pt x="34" y="712"/>
                    <a:pt x="38" y="711"/>
                    <a:pt x="42" y="709"/>
                  </a:cubicBezTo>
                  <a:cubicBezTo>
                    <a:pt x="335" y="514"/>
                    <a:pt x="607" y="286"/>
                    <a:pt x="857" y="36"/>
                  </a:cubicBezTo>
                  <a:cubicBezTo>
                    <a:pt x="866" y="18"/>
                    <a:pt x="860"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8"/>
            <p:cNvSpPr/>
            <p:nvPr/>
          </p:nvSpPr>
          <p:spPr>
            <a:xfrm>
              <a:off x="1799954" y="2250686"/>
              <a:ext cx="117616" cy="96335"/>
            </a:xfrm>
            <a:custGeom>
              <a:rect b="b" l="l" r="r" t="t"/>
              <a:pathLst>
                <a:path extrusionOk="0" h="842" w="1028">
                  <a:moveTo>
                    <a:pt x="30" y="1"/>
                  </a:moveTo>
                  <a:cubicBezTo>
                    <a:pt x="14" y="1"/>
                    <a:pt x="1" y="18"/>
                    <a:pt x="10" y="36"/>
                  </a:cubicBezTo>
                  <a:cubicBezTo>
                    <a:pt x="314" y="329"/>
                    <a:pt x="639" y="601"/>
                    <a:pt x="987" y="840"/>
                  </a:cubicBezTo>
                  <a:cubicBezTo>
                    <a:pt x="990" y="841"/>
                    <a:pt x="993" y="842"/>
                    <a:pt x="996" y="842"/>
                  </a:cubicBezTo>
                  <a:cubicBezTo>
                    <a:pt x="1014" y="842"/>
                    <a:pt x="1027" y="816"/>
                    <a:pt x="1009" y="807"/>
                  </a:cubicBezTo>
                  <a:cubicBezTo>
                    <a:pt x="683" y="536"/>
                    <a:pt x="357" y="264"/>
                    <a:pt x="42" y="3"/>
                  </a:cubicBezTo>
                  <a:cubicBezTo>
                    <a:pt x="38" y="1"/>
                    <a:pt x="34" y="1"/>
                    <a:pt x="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8"/>
            <p:cNvSpPr/>
            <p:nvPr/>
          </p:nvSpPr>
          <p:spPr>
            <a:xfrm>
              <a:off x="976069" y="1227156"/>
              <a:ext cx="147478" cy="1062320"/>
            </a:xfrm>
            <a:custGeom>
              <a:rect b="b" l="l" r="r" t="t"/>
              <a:pathLst>
                <a:path extrusionOk="0" h="9285" w="1289">
                  <a:moveTo>
                    <a:pt x="524" y="1"/>
                  </a:moveTo>
                  <a:cubicBezTo>
                    <a:pt x="517" y="1"/>
                    <a:pt x="511" y="4"/>
                    <a:pt x="511" y="13"/>
                  </a:cubicBezTo>
                  <a:cubicBezTo>
                    <a:pt x="0" y="1131"/>
                    <a:pt x="76" y="2358"/>
                    <a:pt x="185" y="3553"/>
                  </a:cubicBezTo>
                  <a:cubicBezTo>
                    <a:pt x="293" y="4780"/>
                    <a:pt x="467" y="5996"/>
                    <a:pt x="717" y="7212"/>
                  </a:cubicBezTo>
                  <a:cubicBezTo>
                    <a:pt x="847" y="7896"/>
                    <a:pt x="999" y="8580"/>
                    <a:pt x="1195" y="9254"/>
                  </a:cubicBezTo>
                  <a:cubicBezTo>
                    <a:pt x="1204" y="9275"/>
                    <a:pt x="1221" y="9285"/>
                    <a:pt x="1238" y="9285"/>
                  </a:cubicBezTo>
                  <a:cubicBezTo>
                    <a:pt x="1264" y="9285"/>
                    <a:pt x="1288" y="9264"/>
                    <a:pt x="1282" y="9232"/>
                  </a:cubicBezTo>
                  <a:cubicBezTo>
                    <a:pt x="988" y="8048"/>
                    <a:pt x="717" y="6875"/>
                    <a:pt x="532" y="5670"/>
                  </a:cubicBezTo>
                  <a:cubicBezTo>
                    <a:pt x="435" y="5062"/>
                    <a:pt x="359" y="4432"/>
                    <a:pt x="293" y="3813"/>
                  </a:cubicBezTo>
                  <a:cubicBezTo>
                    <a:pt x="239" y="3194"/>
                    <a:pt x="174" y="2608"/>
                    <a:pt x="174" y="2011"/>
                  </a:cubicBezTo>
                  <a:cubicBezTo>
                    <a:pt x="185" y="1327"/>
                    <a:pt x="304" y="664"/>
                    <a:pt x="543" y="24"/>
                  </a:cubicBezTo>
                  <a:cubicBezTo>
                    <a:pt x="550" y="10"/>
                    <a:pt x="536" y="1"/>
                    <a:pt x="5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8"/>
            <p:cNvSpPr/>
            <p:nvPr/>
          </p:nvSpPr>
          <p:spPr>
            <a:xfrm>
              <a:off x="1042543" y="1680113"/>
              <a:ext cx="62812" cy="338089"/>
            </a:xfrm>
            <a:custGeom>
              <a:rect b="b" l="l" r="r" t="t"/>
              <a:pathLst>
                <a:path extrusionOk="0" h="2955" w="549">
                  <a:moveTo>
                    <a:pt x="18" y="1"/>
                  </a:moveTo>
                  <a:cubicBezTo>
                    <a:pt x="8" y="1"/>
                    <a:pt x="0" y="6"/>
                    <a:pt x="6" y="17"/>
                  </a:cubicBezTo>
                  <a:cubicBezTo>
                    <a:pt x="38" y="506"/>
                    <a:pt x="114" y="984"/>
                    <a:pt x="201" y="1472"/>
                  </a:cubicBezTo>
                  <a:cubicBezTo>
                    <a:pt x="277" y="1961"/>
                    <a:pt x="375" y="2460"/>
                    <a:pt x="505" y="2938"/>
                  </a:cubicBezTo>
                  <a:cubicBezTo>
                    <a:pt x="505" y="2949"/>
                    <a:pt x="516" y="2954"/>
                    <a:pt x="527" y="2954"/>
                  </a:cubicBezTo>
                  <a:cubicBezTo>
                    <a:pt x="538" y="2954"/>
                    <a:pt x="549" y="2949"/>
                    <a:pt x="549" y="2938"/>
                  </a:cubicBezTo>
                  <a:cubicBezTo>
                    <a:pt x="483" y="2460"/>
                    <a:pt x="375" y="1972"/>
                    <a:pt x="288" y="1494"/>
                  </a:cubicBezTo>
                  <a:cubicBezTo>
                    <a:pt x="201" y="1016"/>
                    <a:pt x="147" y="506"/>
                    <a:pt x="38" y="17"/>
                  </a:cubicBezTo>
                  <a:cubicBezTo>
                    <a:pt x="38" y="6"/>
                    <a:pt x="27" y="1"/>
                    <a:pt x="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8"/>
            <p:cNvSpPr/>
            <p:nvPr/>
          </p:nvSpPr>
          <p:spPr>
            <a:xfrm>
              <a:off x="1077897" y="1773816"/>
              <a:ext cx="26200" cy="128828"/>
            </a:xfrm>
            <a:custGeom>
              <a:rect b="b" l="l" r="r" t="t"/>
              <a:pathLst>
                <a:path extrusionOk="0" h="1126" w="229">
                  <a:moveTo>
                    <a:pt x="27" y="0"/>
                  </a:moveTo>
                  <a:cubicBezTo>
                    <a:pt x="15" y="0"/>
                    <a:pt x="1" y="6"/>
                    <a:pt x="1" y="13"/>
                  </a:cubicBezTo>
                  <a:cubicBezTo>
                    <a:pt x="12" y="382"/>
                    <a:pt x="77" y="751"/>
                    <a:pt x="196" y="1109"/>
                  </a:cubicBezTo>
                  <a:cubicBezTo>
                    <a:pt x="196" y="1120"/>
                    <a:pt x="204" y="1126"/>
                    <a:pt x="212" y="1126"/>
                  </a:cubicBezTo>
                  <a:cubicBezTo>
                    <a:pt x="221" y="1126"/>
                    <a:pt x="229" y="1120"/>
                    <a:pt x="229" y="1109"/>
                  </a:cubicBezTo>
                  <a:cubicBezTo>
                    <a:pt x="207" y="936"/>
                    <a:pt x="164" y="762"/>
                    <a:pt x="131" y="577"/>
                  </a:cubicBezTo>
                  <a:cubicBezTo>
                    <a:pt x="98" y="403"/>
                    <a:pt x="66" y="208"/>
                    <a:pt x="44" y="13"/>
                  </a:cubicBezTo>
                  <a:cubicBezTo>
                    <a:pt x="44" y="3"/>
                    <a:pt x="36" y="0"/>
                    <a:pt x="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8"/>
            <p:cNvSpPr/>
            <p:nvPr/>
          </p:nvSpPr>
          <p:spPr>
            <a:xfrm>
              <a:off x="1105241" y="1808826"/>
              <a:ext cx="13844" cy="63499"/>
            </a:xfrm>
            <a:custGeom>
              <a:rect b="b" l="l" r="r" t="t"/>
              <a:pathLst>
                <a:path extrusionOk="0" h="555" w="121">
                  <a:moveTo>
                    <a:pt x="18" y="1"/>
                  </a:moveTo>
                  <a:cubicBezTo>
                    <a:pt x="9" y="1"/>
                    <a:pt x="1" y="7"/>
                    <a:pt x="1" y="21"/>
                  </a:cubicBezTo>
                  <a:cubicBezTo>
                    <a:pt x="1" y="195"/>
                    <a:pt x="33" y="369"/>
                    <a:pt x="87" y="543"/>
                  </a:cubicBezTo>
                  <a:cubicBezTo>
                    <a:pt x="87" y="551"/>
                    <a:pt x="92" y="555"/>
                    <a:pt x="98" y="555"/>
                  </a:cubicBezTo>
                  <a:cubicBezTo>
                    <a:pt x="108" y="555"/>
                    <a:pt x="120" y="545"/>
                    <a:pt x="120" y="532"/>
                  </a:cubicBezTo>
                  <a:cubicBezTo>
                    <a:pt x="87" y="358"/>
                    <a:pt x="55" y="195"/>
                    <a:pt x="33" y="21"/>
                  </a:cubicBezTo>
                  <a:cubicBezTo>
                    <a:pt x="39" y="10"/>
                    <a:pt x="29" y="1"/>
                    <a:pt x="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8"/>
            <p:cNvSpPr/>
            <p:nvPr/>
          </p:nvSpPr>
          <p:spPr>
            <a:xfrm>
              <a:off x="1668380" y="1201413"/>
              <a:ext cx="122765" cy="1076965"/>
            </a:xfrm>
            <a:custGeom>
              <a:rect b="b" l="l" r="r" t="t"/>
              <a:pathLst>
                <a:path extrusionOk="0" h="9413" w="1073">
                  <a:moveTo>
                    <a:pt x="28" y="1"/>
                  </a:moveTo>
                  <a:cubicBezTo>
                    <a:pt x="15" y="1"/>
                    <a:pt x="1" y="16"/>
                    <a:pt x="9" y="31"/>
                  </a:cubicBezTo>
                  <a:cubicBezTo>
                    <a:pt x="682" y="1009"/>
                    <a:pt x="888" y="2171"/>
                    <a:pt x="866" y="3343"/>
                  </a:cubicBezTo>
                  <a:cubicBezTo>
                    <a:pt x="845" y="3984"/>
                    <a:pt x="790" y="4625"/>
                    <a:pt x="703" y="5265"/>
                  </a:cubicBezTo>
                  <a:cubicBezTo>
                    <a:pt x="627" y="5906"/>
                    <a:pt x="541" y="6547"/>
                    <a:pt x="465" y="7187"/>
                  </a:cubicBezTo>
                  <a:cubicBezTo>
                    <a:pt x="378" y="7926"/>
                    <a:pt x="258" y="8653"/>
                    <a:pt x="204" y="9392"/>
                  </a:cubicBezTo>
                  <a:cubicBezTo>
                    <a:pt x="204" y="9404"/>
                    <a:pt x="217" y="9412"/>
                    <a:pt x="231" y="9412"/>
                  </a:cubicBezTo>
                  <a:cubicBezTo>
                    <a:pt x="242" y="9412"/>
                    <a:pt x="253" y="9406"/>
                    <a:pt x="258" y="9392"/>
                  </a:cubicBezTo>
                  <a:cubicBezTo>
                    <a:pt x="367" y="8751"/>
                    <a:pt x="432" y="8089"/>
                    <a:pt x="519" y="7437"/>
                  </a:cubicBezTo>
                  <a:cubicBezTo>
                    <a:pt x="595" y="6786"/>
                    <a:pt x="682" y="6112"/>
                    <a:pt x="758" y="5439"/>
                  </a:cubicBezTo>
                  <a:cubicBezTo>
                    <a:pt x="910" y="4201"/>
                    <a:pt x="1073" y="2931"/>
                    <a:pt x="801" y="1693"/>
                  </a:cubicBezTo>
                  <a:cubicBezTo>
                    <a:pt x="682" y="1085"/>
                    <a:pt x="421" y="509"/>
                    <a:pt x="41" y="10"/>
                  </a:cubicBezTo>
                  <a:cubicBezTo>
                    <a:pt x="38" y="3"/>
                    <a:pt x="33" y="1"/>
                    <a:pt x="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8"/>
            <p:cNvSpPr/>
            <p:nvPr/>
          </p:nvSpPr>
          <p:spPr>
            <a:xfrm>
              <a:off x="1705335" y="1788232"/>
              <a:ext cx="18764" cy="178598"/>
            </a:xfrm>
            <a:custGeom>
              <a:rect b="b" l="l" r="r" t="t"/>
              <a:pathLst>
                <a:path extrusionOk="0" h="1561" w="164">
                  <a:moveTo>
                    <a:pt x="136" y="1"/>
                  </a:moveTo>
                  <a:cubicBezTo>
                    <a:pt x="128" y="1"/>
                    <a:pt x="120" y="6"/>
                    <a:pt x="120" y="17"/>
                  </a:cubicBezTo>
                  <a:cubicBezTo>
                    <a:pt x="76" y="267"/>
                    <a:pt x="87" y="516"/>
                    <a:pt x="66" y="766"/>
                  </a:cubicBezTo>
                  <a:cubicBezTo>
                    <a:pt x="55" y="1005"/>
                    <a:pt x="33" y="1287"/>
                    <a:pt x="0" y="1548"/>
                  </a:cubicBezTo>
                  <a:cubicBezTo>
                    <a:pt x="0" y="1554"/>
                    <a:pt x="15" y="1560"/>
                    <a:pt x="27" y="1560"/>
                  </a:cubicBezTo>
                  <a:cubicBezTo>
                    <a:pt x="36" y="1560"/>
                    <a:pt x="44" y="1557"/>
                    <a:pt x="44" y="1548"/>
                  </a:cubicBezTo>
                  <a:cubicBezTo>
                    <a:pt x="76" y="1298"/>
                    <a:pt x="109" y="1048"/>
                    <a:pt x="131" y="799"/>
                  </a:cubicBezTo>
                  <a:cubicBezTo>
                    <a:pt x="152" y="538"/>
                    <a:pt x="163" y="277"/>
                    <a:pt x="152" y="17"/>
                  </a:cubicBezTo>
                  <a:cubicBezTo>
                    <a:pt x="152" y="6"/>
                    <a:pt x="144" y="1"/>
                    <a:pt x="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8"/>
            <p:cNvSpPr/>
            <p:nvPr/>
          </p:nvSpPr>
          <p:spPr>
            <a:xfrm>
              <a:off x="1692864" y="1843265"/>
              <a:ext cx="7551" cy="78029"/>
            </a:xfrm>
            <a:custGeom>
              <a:rect b="b" l="l" r="r" t="t"/>
              <a:pathLst>
                <a:path extrusionOk="0" h="682" w="66">
                  <a:moveTo>
                    <a:pt x="50" y="0"/>
                  </a:moveTo>
                  <a:cubicBezTo>
                    <a:pt x="42" y="0"/>
                    <a:pt x="33" y="8"/>
                    <a:pt x="33" y="25"/>
                  </a:cubicBezTo>
                  <a:cubicBezTo>
                    <a:pt x="23" y="231"/>
                    <a:pt x="1" y="448"/>
                    <a:pt x="12" y="665"/>
                  </a:cubicBezTo>
                  <a:cubicBezTo>
                    <a:pt x="12" y="676"/>
                    <a:pt x="20" y="681"/>
                    <a:pt x="28" y="681"/>
                  </a:cubicBezTo>
                  <a:cubicBezTo>
                    <a:pt x="36" y="681"/>
                    <a:pt x="44" y="676"/>
                    <a:pt x="44" y="665"/>
                  </a:cubicBezTo>
                  <a:cubicBezTo>
                    <a:pt x="66" y="448"/>
                    <a:pt x="66" y="231"/>
                    <a:pt x="66" y="25"/>
                  </a:cubicBezTo>
                  <a:cubicBezTo>
                    <a:pt x="66" y="8"/>
                    <a:pt x="58" y="0"/>
                    <a:pt x="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8"/>
            <p:cNvSpPr/>
            <p:nvPr/>
          </p:nvSpPr>
          <p:spPr>
            <a:xfrm>
              <a:off x="1767919" y="1355183"/>
              <a:ext cx="30663" cy="147478"/>
            </a:xfrm>
            <a:custGeom>
              <a:rect b="b" l="l" r="r" t="t"/>
              <a:pathLst>
                <a:path extrusionOk="0" h="1289" w="268">
                  <a:moveTo>
                    <a:pt x="21" y="0"/>
                  </a:moveTo>
                  <a:cubicBezTo>
                    <a:pt x="10" y="0"/>
                    <a:pt x="1" y="10"/>
                    <a:pt x="7" y="23"/>
                  </a:cubicBezTo>
                  <a:cubicBezTo>
                    <a:pt x="62" y="218"/>
                    <a:pt x="105" y="414"/>
                    <a:pt x="148" y="620"/>
                  </a:cubicBezTo>
                  <a:cubicBezTo>
                    <a:pt x="181" y="837"/>
                    <a:pt x="192" y="1055"/>
                    <a:pt x="203" y="1272"/>
                  </a:cubicBezTo>
                  <a:cubicBezTo>
                    <a:pt x="203" y="1283"/>
                    <a:pt x="211" y="1288"/>
                    <a:pt x="219" y="1288"/>
                  </a:cubicBezTo>
                  <a:cubicBezTo>
                    <a:pt x="227" y="1288"/>
                    <a:pt x="235" y="1283"/>
                    <a:pt x="235" y="1272"/>
                  </a:cubicBezTo>
                  <a:cubicBezTo>
                    <a:pt x="268" y="837"/>
                    <a:pt x="203" y="414"/>
                    <a:pt x="40" y="12"/>
                  </a:cubicBezTo>
                  <a:cubicBezTo>
                    <a:pt x="36" y="4"/>
                    <a:pt x="28" y="0"/>
                    <a:pt x="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8"/>
            <p:cNvSpPr/>
            <p:nvPr/>
          </p:nvSpPr>
          <p:spPr>
            <a:xfrm>
              <a:off x="1798924" y="1387447"/>
              <a:ext cx="14645" cy="67961"/>
            </a:xfrm>
            <a:custGeom>
              <a:rect b="b" l="l" r="r" t="t"/>
              <a:pathLst>
                <a:path extrusionOk="0" h="594" w="128">
                  <a:moveTo>
                    <a:pt x="22" y="1"/>
                  </a:moveTo>
                  <a:cubicBezTo>
                    <a:pt x="11" y="1"/>
                    <a:pt x="1" y="10"/>
                    <a:pt x="8" y="23"/>
                  </a:cubicBezTo>
                  <a:cubicBezTo>
                    <a:pt x="51" y="197"/>
                    <a:pt x="73" y="393"/>
                    <a:pt x="62" y="577"/>
                  </a:cubicBezTo>
                  <a:cubicBezTo>
                    <a:pt x="62" y="588"/>
                    <a:pt x="70" y="593"/>
                    <a:pt x="78" y="593"/>
                  </a:cubicBezTo>
                  <a:cubicBezTo>
                    <a:pt x="86" y="593"/>
                    <a:pt x="95" y="588"/>
                    <a:pt x="95" y="577"/>
                  </a:cubicBezTo>
                  <a:cubicBezTo>
                    <a:pt x="127" y="382"/>
                    <a:pt x="105" y="186"/>
                    <a:pt x="40" y="12"/>
                  </a:cubicBezTo>
                  <a:cubicBezTo>
                    <a:pt x="36" y="4"/>
                    <a:pt x="29" y="1"/>
                    <a:pt x="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8"/>
            <p:cNvSpPr/>
            <p:nvPr/>
          </p:nvSpPr>
          <p:spPr>
            <a:xfrm>
              <a:off x="1818375" y="1406096"/>
              <a:ext cx="6293" cy="32722"/>
            </a:xfrm>
            <a:custGeom>
              <a:rect b="b" l="l" r="r" t="t"/>
              <a:pathLst>
                <a:path extrusionOk="0" h="286" w="55">
                  <a:moveTo>
                    <a:pt x="23" y="1"/>
                  </a:moveTo>
                  <a:cubicBezTo>
                    <a:pt x="13" y="1"/>
                    <a:pt x="1" y="10"/>
                    <a:pt x="1" y="23"/>
                  </a:cubicBezTo>
                  <a:cubicBezTo>
                    <a:pt x="11" y="99"/>
                    <a:pt x="22" y="186"/>
                    <a:pt x="11" y="273"/>
                  </a:cubicBezTo>
                  <a:cubicBezTo>
                    <a:pt x="11" y="282"/>
                    <a:pt x="15" y="286"/>
                    <a:pt x="21" y="286"/>
                  </a:cubicBezTo>
                  <a:cubicBezTo>
                    <a:pt x="28" y="286"/>
                    <a:pt x="38" y="279"/>
                    <a:pt x="44" y="273"/>
                  </a:cubicBezTo>
                  <a:cubicBezTo>
                    <a:pt x="55" y="186"/>
                    <a:pt x="44" y="99"/>
                    <a:pt x="33" y="12"/>
                  </a:cubicBezTo>
                  <a:cubicBezTo>
                    <a:pt x="33" y="4"/>
                    <a:pt x="28" y="1"/>
                    <a:pt x="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8"/>
            <p:cNvSpPr/>
            <p:nvPr/>
          </p:nvSpPr>
          <p:spPr>
            <a:xfrm>
              <a:off x="956162" y="1331957"/>
              <a:ext cx="24942" cy="182602"/>
            </a:xfrm>
            <a:custGeom>
              <a:rect b="b" l="l" r="r" t="t"/>
              <a:pathLst>
                <a:path extrusionOk="0" h="1596" w="218">
                  <a:moveTo>
                    <a:pt x="202" y="0"/>
                  </a:moveTo>
                  <a:cubicBezTo>
                    <a:pt x="196" y="0"/>
                    <a:pt x="190" y="6"/>
                    <a:pt x="185" y="20"/>
                  </a:cubicBezTo>
                  <a:cubicBezTo>
                    <a:pt x="44" y="530"/>
                    <a:pt x="1" y="1062"/>
                    <a:pt x="66" y="1583"/>
                  </a:cubicBezTo>
                  <a:cubicBezTo>
                    <a:pt x="70" y="1593"/>
                    <a:pt x="77" y="1596"/>
                    <a:pt x="83" y="1596"/>
                  </a:cubicBezTo>
                  <a:cubicBezTo>
                    <a:pt x="91" y="1596"/>
                    <a:pt x="98" y="1590"/>
                    <a:pt x="98" y="1583"/>
                  </a:cubicBezTo>
                  <a:cubicBezTo>
                    <a:pt x="77" y="1062"/>
                    <a:pt x="120" y="541"/>
                    <a:pt x="218" y="31"/>
                  </a:cubicBezTo>
                  <a:cubicBezTo>
                    <a:pt x="218" y="12"/>
                    <a:pt x="210" y="0"/>
                    <a:pt x="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8"/>
            <p:cNvSpPr/>
            <p:nvPr/>
          </p:nvSpPr>
          <p:spPr>
            <a:xfrm>
              <a:off x="934995" y="1382413"/>
              <a:ext cx="16361" cy="88326"/>
            </a:xfrm>
            <a:custGeom>
              <a:rect b="b" l="l" r="r" t="t"/>
              <a:pathLst>
                <a:path extrusionOk="0" h="772" w="143">
                  <a:moveTo>
                    <a:pt x="127" y="1"/>
                  </a:moveTo>
                  <a:cubicBezTo>
                    <a:pt x="121" y="1"/>
                    <a:pt x="114" y="4"/>
                    <a:pt x="110" y="13"/>
                  </a:cubicBezTo>
                  <a:cubicBezTo>
                    <a:pt x="23" y="252"/>
                    <a:pt x="1" y="502"/>
                    <a:pt x="44" y="751"/>
                  </a:cubicBezTo>
                  <a:cubicBezTo>
                    <a:pt x="44" y="766"/>
                    <a:pt x="53" y="772"/>
                    <a:pt x="63" y="772"/>
                  </a:cubicBezTo>
                  <a:cubicBezTo>
                    <a:pt x="75" y="772"/>
                    <a:pt x="88" y="763"/>
                    <a:pt x="88" y="751"/>
                  </a:cubicBezTo>
                  <a:cubicBezTo>
                    <a:pt x="77" y="502"/>
                    <a:pt x="88" y="252"/>
                    <a:pt x="142" y="13"/>
                  </a:cubicBezTo>
                  <a:cubicBezTo>
                    <a:pt x="142" y="7"/>
                    <a:pt x="135" y="1"/>
                    <a:pt x="1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8"/>
            <p:cNvSpPr/>
            <p:nvPr/>
          </p:nvSpPr>
          <p:spPr>
            <a:xfrm>
              <a:off x="920122" y="1408613"/>
              <a:ext cx="10068" cy="41303"/>
            </a:xfrm>
            <a:custGeom>
              <a:rect b="b" l="l" r="r" t="t"/>
              <a:pathLst>
                <a:path extrusionOk="0" h="361" w="88">
                  <a:moveTo>
                    <a:pt x="49" y="0"/>
                  </a:moveTo>
                  <a:cubicBezTo>
                    <a:pt x="43" y="0"/>
                    <a:pt x="37" y="4"/>
                    <a:pt x="33" y="12"/>
                  </a:cubicBezTo>
                  <a:cubicBezTo>
                    <a:pt x="1" y="121"/>
                    <a:pt x="1" y="240"/>
                    <a:pt x="55" y="349"/>
                  </a:cubicBezTo>
                  <a:cubicBezTo>
                    <a:pt x="59" y="357"/>
                    <a:pt x="65" y="361"/>
                    <a:pt x="70" y="361"/>
                  </a:cubicBezTo>
                  <a:cubicBezTo>
                    <a:pt x="79" y="361"/>
                    <a:pt x="88" y="351"/>
                    <a:pt x="88" y="338"/>
                  </a:cubicBezTo>
                  <a:cubicBezTo>
                    <a:pt x="44" y="229"/>
                    <a:pt x="44" y="121"/>
                    <a:pt x="66" y="23"/>
                  </a:cubicBezTo>
                  <a:cubicBezTo>
                    <a:pt x="66" y="10"/>
                    <a:pt x="57" y="0"/>
                    <a:pt x="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8"/>
            <p:cNvSpPr/>
            <p:nvPr/>
          </p:nvSpPr>
          <p:spPr>
            <a:xfrm>
              <a:off x="887171" y="1609292"/>
              <a:ext cx="57893" cy="323444"/>
            </a:xfrm>
            <a:custGeom>
              <a:rect b="b" l="l" r="r" t="t"/>
              <a:pathLst>
                <a:path extrusionOk="0" h="2827" w="506">
                  <a:moveTo>
                    <a:pt x="19" y="1"/>
                  </a:moveTo>
                  <a:cubicBezTo>
                    <a:pt x="9" y="1"/>
                    <a:pt x="1" y="6"/>
                    <a:pt x="6" y="17"/>
                  </a:cubicBezTo>
                  <a:cubicBezTo>
                    <a:pt x="126" y="951"/>
                    <a:pt x="278" y="1896"/>
                    <a:pt x="473" y="2819"/>
                  </a:cubicBezTo>
                  <a:cubicBezTo>
                    <a:pt x="473" y="2824"/>
                    <a:pt x="479" y="2827"/>
                    <a:pt x="485" y="2827"/>
                  </a:cubicBezTo>
                  <a:cubicBezTo>
                    <a:pt x="492" y="2827"/>
                    <a:pt x="500" y="2824"/>
                    <a:pt x="506" y="2819"/>
                  </a:cubicBezTo>
                  <a:cubicBezTo>
                    <a:pt x="343" y="1885"/>
                    <a:pt x="180" y="951"/>
                    <a:pt x="39" y="17"/>
                  </a:cubicBezTo>
                  <a:cubicBezTo>
                    <a:pt x="39" y="6"/>
                    <a:pt x="28"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8"/>
            <p:cNvSpPr/>
            <p:nvPr/>
          </p:nvSpPr>
          <p:spPr>
            <a:xfrm>
              <a:off x="1827070" y="1562154"/>
              <a:ext cx="29976" cy="246788"/>
            </a:xfrm>
            <a:custGeom>
              <a:rect b="b" l="l" r="r" t="t"/>
              <a:pathLst>
                <a:path extrusionOk="0" h="2157" w="262">
                  <a:moveTo>
                    <a:pt x="239" y="0"/>
                  </a:moveTo>
                  <a:cubicBezTo>
                    <a:pt x="229" y="0"/>
                    <a:pt x="218" y="6"/>
                    <a:pt x="218" y="17"/>
                  </a:cubicBezTo>
                  <a:cubicBezTo>
                    <a:pt x="196" y="722"/>
                    <a:pt x="120" y="1428"/>
                    <a:pt x="1" y="2134"/>
                  </a:cubicBezTo>
                  <a:cubicBezTo>
                    <a:pt x="1" y="2147"/>
                    <a:pt x="13" y="2157"/>
                    <a:pt x="23" y="2157"/>
                  </a:cubicBezTo>
                  <a:cubicBezTo>
                    <a:pt x="28" y="2157"/>
                    <a:pt x="33" y="2153"/>
                    <a:pt x="33" y="2145"/>
                  </a:cubicBezTo>
                  <a:cubicBezTo>
                    <a:pt x="185" y="1439"/>
                    <a:pt x="250" y="733"/>
                    <a:pt x="261" y="17"/>
                  </a:cubicBezTo>
                  <a:cubicBezTo>
                    <a:pt x="261" y="6"/>
                    <a:pt x="250"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8"/>
            <p:cNvSpPr/>
            <p:nvPr/>
          </p:nvSpPr>
          <p:spPr>
            <a:xfrm>
              <a:off x="1176063" y="2128608"/>
              <a:ext cx="31235" cy="171047"/>
            </a:xfrm>
            <a:custGeom>
              <a:rect b="b" l="l" r="r" t="t"/>
              <a:pathLst>
                <a:path extrusionOk="0" h="1495" w="273">
                  <a:moveTo>
                    <a:pt x="22" y="1"/>
                  </a:moveTo>
                  <a:cubicBezTo>
                    <a:pt x="11" y="1"/>
                    <a:pt x="1" y="6"/>
                    <a:pt x="1" y="17"/>
                  </a:cubicBezTo>
                  <a:cubicBezTo>
                    <a:pt x="33" y="517"/>
                    <a:pt x="109" y="1005"/>
                    <a:pt x="239" y="1483"/>
                  </a:cubicBezTo>
                  <a:cubicBezTo>
                    <a:pt x="239" y="1491"/>
                    <a:pt x="244" y="1495"/>
                    <a:pt x="250" y="1495"/>
                  </a:cubicBezTo>
                  <a:cubicBezTo>
                    <a:pt x="260" y="1495"/>
                    <a:pt x="272" y="1486"/>
                    <a:pt x="272" y="1472"/>
                  </a:cubicBezTo>
                  <a:cubicBezTo>
                    <a:pt x="207" y="984"/>
                    <a:pt x="98" y="506"/>
                    <a:pt x="44" y="17"/>
                  </a:cubicBezTo>
                  <a:cubicBezTo>
                    <a:pt x="44" y="6"/>
                    <a:pt x="33" y="1"/>
                    <a:pt x="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8"/>
            <p:cNvSpPr/>
            <p:nvPr/>
          </p:nvSpPr>
          <p:spPr>
            <a:xfrm>
              <a:off x="1208327" y="2193022"/>
              <a:ext cx="13844" cy="56520"/>
            </a:xfrm>
            <a:custGeom>
              <a:rect b="b" l="l" r="r" t="t"/>
              <a:pathLst>
                <a:path extrusionOk="0" h="494" w="121">
                  <a:moveTo>
                    <a:pt x="17" y="1"/>
                  </a:moveTo>
                  <a:cubicBezTo>
                    <a:pt x="8" y="1"/>
                    <a:pt x="1" y="6"/>
                    <a:pt x="1" y="19"/>
                  </a:cubicBezTo>
                  <a:cubicBezTo>
                    <a:pt x="33" y="171"/>
                    <a:pt x="66" y="323"/>
                    <a:pt x="88" y="486"/>
                  </a:cubicBezTo>
                  <a:cubicBezTo>
                    <a:pt x="88" y="491"/>
                    <a:pt x="96" y="494"/>
                    <a:pt x="104" y="494"/>
                  </a:cubicBezTo>
                  <a:cubicBezTo>
                    <a:pt x="112" y="494"/>
                    <a:pt x="120" y="491"/>
                    <a:pt x="120" y="486"/>
                  </a:cubicBezTo>
                  <a:cubicBezTo>
                    <a:pt x="109" y="323"/>
                    <a:pt x="77" y="160"/>
                    <a:pt x="33" y="8"/>
                  </a:cubicBezTo>
                  <a:cubicBezTo>
                    <a:pt x="29" y="3"/>
                    <a:pt x="23" y="1"/>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8"/>
            <p:cNvSpPr/>
            <p:nvPr/>
          </p:nvSpPr>
          <p:spPr>
            <a:xfrm>
              <a:off x="1100321" y="1192374"/>
              <a:ext cx="30663" cy="184776"/>
            </a:xfrm>
            <a:custGeom>
              <a:rect b="b" l="l" r="r" t="t"/>
              <a:pathLst>
                <a:path extrusionOk="0" h="1615" w="268">
                  <a:moveTo>
                    <a:pt x="247" y="1"/>
                  </a:moveTo>
                  <a:cubicBezTo>
                    <a:pt x="240" y="1"/>
                    <a:pt x="232" y="4"/>
                    <a:pt x="228" y="13"/>
                  </a:cubicBezTo>
                  <a:cubicBezTo>
                    <a:pt x="54" y="523"/>
                    <a:pt x="0" y="1066"/>
                    <a:pt x="65" y="1598"/>
                  </a:cubicBezTo>
                  <a:cubicBezTo>
                    <a:pt x="65" y="1609"/>
                    <a:pt x="71" y="1614"/>
                    <a:pt x="76" y="1614"/>
                  </a:cubicBezTo>
                  <a:cubicBezTo>
                    <a:pt x="82" y="1614"/>
                    <a:pt x="87" y="1609"/>
                    <a:pt x="87" y="1598"/>
                  </a:cubicBezTo>
                  <a:cubicBezTo>
                    <a:pt x="54" y="1066"/>
                    <a:pt x="109" y="534"/>
                    <a:pt x="261" y="24"/>
                  </a:cubicBezTo>
                  <a:cubicBezTo>
                    <a:pt x="267" y="10"/>
                    <a:pt x="258" y="1"/>
                    <a:pt x="2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8"/>
            <p:cNvSpPr/>
            <p:nvPr/>
          </p:nvSpPr>
          <p:spPr>
            <a:xfrm>
              <a:off x="1141281" y="1222121"/>
              <a:ext cx="12585" cy="66817"/>
            </a:xfrm>
            <a:custGeom>
              <a:rect b="b" l="l" r="r" t="t"/>
              <a:pathLst>
                <a:path extrusionOk="0" h="584" w="110">
                  <a:moveTo>
                    <a:pt x="89" y="1"/>
                  </a:moveTo>
                  <a:cubicBezTo>
                    <a:pt x="82" y="1"/>
                    <a:pt x="77" y="4"/>
                    <a:pt x="77" y="13"/>
                  </a:cubicBezTo>
                  <a:cubicBezTo>
                    <a:pt x="22" y="187"/>
                    <a:pt x="1" y="382"/>
                    <a:pt x="11" y="567"/>
                  </a:cubicBezTo>
                  <a:cubicBezTo>
                    <a:pt x="11" y="578"/>
                    <a:pt x="17" y="583"/>
                    <a:pt x="24" y="583"/>
                  </a:cubicBezTo>
                  <a:cubicBezTo>
                    <a:pt x="30" y="583"/>
                    <a:pt x="39" y="578"/>
                    <a:pt x="44" y="567"/>
                  </a:cubicBezTo>
                  <a:cubicBezTo>
                    <a:pt x="44" y="382"/>
                    <a:pt x="66" y="198"/>
                    <a:pt x="109" y="13"/>
                  </a:cubicBezTo>
                  <a:cubicBezTo>
                    <a:pt x="109" y="7"/>
                    <a:pt x="98" y="1"/>
                    <a:pt x="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8"/>
            <p:cNvSpPr/>
            <p:nvPr/>
          </p:nvSpPr>
          <p:spPr>
            <a:xfrm>
              <a:off x="1171143" y="1236309"/>
              <a:ext cx="5034" cy="33981"/>
            </a:xfrm>
            <a:custGeom>
              <a:rect b="b" l="l" r="r" t="t"/>
              <a:pathLst>
                <a:path extrusionOk="0" h="297" w="44">
                  <a:moveTo>
                    <a:pt x="33" y="1"/>
                  </a:moveTo>
                  <a:cubicBezTo>
                    <a:pt x="27" y="1"/>
                    <a:pt x="22" y="3"/>
                    <a:pt x="22" y="9"/>
                  </a:cubicBezTo>
                  <a:cubicBezTo>
                    <a:pt x="11" y="106"/>
                    <a:pt x="0" y="193"/>
                    <a:pt x="0" y="280"/>
                  </a:cubicBezTo>
                  <a:cubicBezTo>
                    <a:pt x="0" y="291"/>
                    <a:pt x="6" y="296"/>
                    <a:pt x="11" y="296"/>
                  </a:cubicBezTo>
                  <a:cubicBezTo>
                    <a:pt x="16" y="296"/>
                    <a:pt x="22" y="291"/>
                    <a:pt x="22" y="280"/>
                  </a:cubicBezTo>
                  <a:cubicBezTo>
                    <a:pt x="33" y="193"/>
                    <a:pt x="44" y="106"/>
                    <a:pt x="44" y="9"/>
                  </a:cubicBezTo>
                  <a:cubicBezTo>
                    <a:pt x="44" y="3"/>
                    <a:pt x="38" y="1"/>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8"/>
            <p:cNvSpPr/>
            <p:nvPr/>
          </p:nvSpPr>
          <p:spPr>
            <a:xfrm>
              <a:off x="1212331" y="1041350"/>
              <a:ext cx="267039" cy="37184"/>
            </a:xfrm>
            <a:custGeom>
              <a:rect b="b" l="l" r="r" t="t"/>
              <a:pathLst>
                <a:path extrusionOk="0" h="325" w="2334">
                  <a:moveTo>
                    <a:pt x="1565" y="1"/>
                  </a:moveTo>
                  <a:cubicBezTo>
                    <a:pt x="1427" y="1"/>
                    <a:pt x="1289" y="10"/>
                    <a:pt x="1149" y="30"/>
                  </a:cubicBezTo>
                  <a:cubicBezTo>
                    <a:pt x="769" y="51"/>
                    <a:pt x="389" y="138"/>
                    <a:pt x="20" y="268"/>
                  </a:cubicBezTo>
                  <a:cubicBezTo>
                    <a:pt x="0" y="278"/>
                    <a:pt x="8" y="324"/>
                    <a:pt x="34" y="324"/>
                  </a:cubicBezTo>
                  <a:cubicBezTo>
                    <a:pt x="36" y="324"/>
                    <a:pt x="39" y="324"/>
                    <a:pt x="42" y="323"/>
                  </a:cubicBezTo>
                  <a:cubicBezTo>
                    <a:pt x="411" y="225"/>
                    <a:pt x="791" y="160"/>
                    <a:pt x="1171" y="127"/>
                  </a:cubicBezTo>
                  <a:cubicBezTo>
                    <a:pt x="1245" y="123"/>
                    <a:pt x="1319" y="121"/>
                    <a:pt x="1393" y="121"/>
                  </a:cubicBezTo>
                  <a:cubicBezTo>
                    <a:pt x="1695" y="121"/>
                    <a:pt x="1993" y="151"/>
                    <a:pt x="2290" y="160"/>
                  </a:cubicBezTo>
                  <a:cubicBezTo>
                    <a:pt x="2333" y="160"/>
                    <a:pt x="2333" y="106"/>
                    <a:pt x="2301" y="95"/>
                  </a:cubicBezTo>
                  <a:cubicBezTo>
                    <a:pt x="2056" y="32"/>
                    <a:pt x="1812" y="1"/>
                    <a:pt x="15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8"/>
            <p:cNvSpPr/>
            <p:nvPr/>
          </p:nvSpPr>
          <p:spPr>
            <a:xfrm>
              <a:off x="1278347" y="1006111"/>
              <a:ext cx="123909" cy="21395"/>
            </a:xfrm>
            <a:custGeom>
              <a:rect b="b" l="l" r="r" t="t"/>
              <a:pathLst>
                <a:path extrusionOk="0" h="187" w="1083">
                  <a:moveTo>
                    <a:pt x="712" y="1"/>
                  </a:moveTo>
                  <a:cubicBezTo>
                    <a:pt x="480" y="1"/>
                    <a:pt x="250" y="44"/>
                    <a:pt x="40" y="131"/>
                  </a:cubicBezTo>
                  <a:cubicBezTo>
                    <a:pt x="1" y="141"/>
                    <a:pt x="15" y="187"/>
                    <a:pt x="43" y="187"/>
                  </a:cubicBezTo>
                  <a:cubicBezTo>
                    <a:pt x="45" y="187"/>
                    <a:pt x="48" y="187"/>
                    <a:pt x="51" y="186"/>
                  </a:cubicBezTo>
                  <a:cubicBezTo>
                    <a:pt x="225" y="142"/>
                    <a:pt x="388" y="110"/>
                    <a:pt x="562" y="99"/>
                  </a:cubicBezTo>
                  <a:cubicBezTo>
                    <a:pt x="643" y="88"/>
                    <a:pt x="725" y="88"/>
                    <a:pt x="806" y="88"/>
                  </a:cubicBezTo>
                  <a:cubicBezTo>
                    <a:pt x="887" y="88"/>
                    <a:pt x="969" y="88"/>
                    <a:pt x="1050" y="77"/>
                  </a:cubicBezTo>
                  <a:cubicBezTo>
                    <a:pt x="1083" y="77"/>
                    <a:pt x="1083" y="34"/>
                    <a:pt x="1061" y="34"/>
                  </a:cubicBezTo>
                  <a:cubicBezTo>
                    <a:pt x="945" y="12"/>
                    <a:pt x="828" y="1"/>
                    <a:pt x="7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8"/>
            <p:cNvSpPr/>
            <p:nvPr/>
          </p:nvSpPr>
          <p:spPr>
            <a:xfrm>
              <a:off x="1302832" y="981627"/>
              <a:ext cx="57206" cy="12242"/>
            </a:xfrm>
            <a:custGeom>
              <a:rect b="b" l="l" r="r" t="t"/>
              <a:pathLst>
                <a:path extrusionOk="0" h="107" w="500">
                  <a:moveTo>
                    <a:pt x="365" y="0"/>
                  </a:moveTo>
                  <a:cubicBezTo>
                    <a:pt x="247" y="0"/>
                    <a:pt x="135" y="23"/>
                    <a:pt x="22" y="63"/>
                  </a:cubicBezTo>
                  <a:cubicBezTo>
                    <a:pt x="0" y="74"/>
                    <a:pt x="11" y="106"/>
                    <a:pt x="33" y="106"/>
                  </a:cubicBezTo>
                  <a:cubicBezTo>
                    <a:pt x="185" y="85"/>
                    <a:pt x="337" y="85"/>
                    <a:pt x="489" y="52"/>
                  </a:cubicBezTo>
                  <a:cubicBezTo>
                    <a:pt x="500" y="41"/>
                    <a:pt x="500" y="20"/>
                    <a:pt x="489" y="9"/>
                  </a:cubicBezTo>
                  <a:cubicBezTo>
                    <a:pt x="447" y="3"/>
                    <a:pt x="405" y="0"/>
                    <a:pt x="3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8"/>
            <p:cNvSpPr/>
            <p:nvPr/>
          </p:nvSpPr>
          <p:spPr>
            <a:xfrm>
              <a:off x="1313930" y="960575"/>
              <a:ext cx="33752" cy="9725"/>
            </a:xfrm>
            <a:custGeom>
              <a:rect b="b" l="l" r="r" t="t"/>
              <a:pathLst>
                <a:path extrusionOk="0" h="85" w="295">
                  <a:moveTo>
                    <a:pt x="169" y="1"/>
                  </a:moveTo>
                  <a:cubicBezTo>
                    <a:pt x="115" y="1"/>
                    <a:pt x="59" y="18"/>
                    <a:pt x="12" y="51"/>
                  </a:cubicBezTo>
                  <a:cubicBezTo>
                    <a:pt x="1" y="62"/>
                    <a:pt x="1" y="84"/>
                    <a:pt x="23" y="84"/>
                  </a:cubicBezTo>
                  <a:cubicBezTo>
                    <a:pt x="66" y="73"/>
                    <a:pt x="99" y="73"/>
                    <a:pt x="142" y="62"/>
                  </a:cubicBezTo>
                  <a:lnTo>
                    <a:pt x="251" y="62"/>
                  </a:lnTo>
                  <a:cubicBezTo>
                    <a:pt x="294" y="62"/>
                    <a:pt x="283" y="30"/>
                    <a:pt x="261" y="19"/>
                  </a:cubicBezTo>
                  <a:cubicBezTo>
                    <a:pt x="233" y="7"/>
                    <a:pt x="201" y="1"/>
                    <a:pt x="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8"/>
            <p:cNvSpPr/>
            <p:nvPr/>
          </p:nvSpPr>
          <p:spPr>
            <a:xfrm>
              <a:off x="1308095" y="1385845"/>
              <a:ext cx="96335" cy="159377"/>
            </a:xfrm>
            <a:custGeom>
              <a:rect b="b" l="l" r="r" t="t"/>
              <a:pathLst>
                <a:path extrusionOk="0" h="1393" w="842">
                  <a:moveTo>
                    <a:pt x="813" y="1"/>
                  </a:moveTo>
                  <a:cubicBezTo>
                    <a:pt x="809" y="1"/>
                    <a:pt x="804" y="2"/>
                    <a:pt x="801" y="5"/>
                  </a:cubicBezTo>
                  <a:cubicBezTo>
                    <a:pt x="638" y="211"/>
                    <a:pt x="508" y="428"/>
                    <a:pt x="389" y="656"/>
                  </a:cubicBezTo>
                  <a:cubicBezTo>
                    <a:pt x="258" y="884"/>
                    <a:pt x="117" y="1123"/>
                    <a:pt x="8" y="1362"/>
                  </a:cubicBezTo>
                  <a:cubicBezTo>
                    <a:pt x="1" y="1377"/>
                    <a:pt x="15" y="1393"/>
                    <a:pt x="31" y="1393"/>
                  </a:cubicBezTo>
                  <a:cubicBezTo>
                    <a:pt x="38" y="1393"/>
                    <a:pt x="46" y="1390"/>
                    <a:pt x="52" y="1384"/>
                  </a:cubicBezTo>
                  <a:cubicBezTo>
                    <a:pt x="182" y="1156"/>
                    <a:pt x="323" y="928"/>
                    <a:pt x="454" y="700"/>
                  </a:cubicBezTo>
                  <a:cubicBezTo>
                    <a:pt x="595" y="483"/>
                    <a:pt x="725" y="255"/>
                    <a:pt x="834" y="26"/>
                  </a:cubicBezTo>
                  <a:cubicBezTo>
                    <a:pt x="842" y="11"/>
                    <a:pt x="826" y="1"/>
                    <a:pt x="8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8"/>
            <p:cNvSpPr/>
            <p:nvPr/>
          </p:nvSpPr>
          <p:spPr>
            <a:xfrm>
              <a:off x="1347567" y="1438703"/>
              <a:ext cx="53431" cy="86953"/>
            </a:xfrm>
            <a:custGeom>
              <a:rect b="b" l="l" r="r" t="t"/>
              <a:pathLst>
                <a:path extrusionOk="0" h="760" w="467">
                  <a:moveTo>
                    <a:pt x="443" y="0"/>
                  </a:moveTo>
                  <a:cubicBezTo>
                    <a:pt x="437" y="0"/>
                    <a:pt x="430" y="3"/>
                    <a:pt x="424" y="10"/>
                  </a:cubicBezTo>
                  <a:cubicBezTo>
                    <a:pt x="348" y="118"/>
                    <a:pt x="261" y="238"/>
                    <a:pt x="196" y="357"/>
                  </a:cubicBezTo>
                  <a:cubicBezTo>
                    <a:pt x="109" y="477"/>
                    <a:pt x="44" y="607"/>
                    <a:pt x="0" y="737"/>
                  </a:cubicBezTo>
                  <a:cubicBezTo>
                    <a:pt x="0" y="751"/>
                    <a:pt x="8" y="760"/>
                    <a:pt x="17" y="760"/>
                  </a:cubicBezTo>
                  <a:cubicBezTo>
                    <a:pt x="23" y="760"/>
                    <a:pt x="28" y="756"/>
                    <a:pt x="33" y="748"/>
                  </a:cubicBezTo>
                  <a:cubicBezTo>
                    <a:pt x="130" y="650"/>
                    <a:pt x="206" y="531"/>
                    <a:pt x="261" y="401"/>
                  </a:cubicBezTo>
                  <a:cubicBezTo>
                    <a:pt x="337" y="281"/>
                    <a:pt x="402" y="151"/>
                    <a:pt x="467" y="21"/>
                  </a:cubicBezTo>
                  <a:cubicBezTo>
                    <a:pt x="467" y="13"/>
                    <a:pt x="457" y="0"/>
                    <a:pt x="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8"/>
            <p:cNvSpPr/>
            <p:nvPr/>
          </p:nvSpPr>
          <p:spPr>
            <a:xfrm>
              <a:off x="1381433" y="1467307"/>
              <a:ext cx="27917" cy="39930"/>
            </a:xfrm>
            <a:custGeom>
              <a:rect b="b" l="l" r="r" t="t"/>
              <a:pathLst>
                <a:path extrusionOk="0" h="349" w="244">
                  <a:moveTo>
                    <a:pt x="222" y="0"/>
                  </a:moveTo>
                  <a:cubicBezTo>
                    <a:pt x="216" y="0"/>
                    <a:pt x="210" y="3"/>
                    <a:pt x="204" y="9"/>
                  </a:cubicBezTo>
                  <a:cubicBezTo>
                    <a:pt x="128" y="96"/>
                    <a:pt x="62" y="205"/>
                    <a:pt x="8" y="313"/>
                  </a:cubicBezTo>
                  <a:cubicBezTo>
                    <a:pt x="1" y="329"/>
                    <a:pt x="14" y="349"/>
                    <a:pt x="27" y="349"/>
                  </a:cubicBezTo>
                  <a:cubicBezTo>
                    <a:pt x="32" y="349"/>
                    <a:pt x="37" y="345"/>
                    <a:pt x="41" y="335"/>
                  </a:cubicBezTo>
                  <a:cubicBezTo>
                    <a:pt x="117" y="237"/>
                    <a:pt x="182" y="140"/>
                    <a:pt x="236" y="31"/>
                  </a:cubicBezTo>
                  <a:cubicBezTo>
                    <a:pt x="244" y="16"/>
                    <a:pt x="235" y="0"/>
                    <a:pt x="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8"/>
            <p:cNvSpPr/>
            <p:nvPr/>
          </p:nvSpPr>
          <p:spPr>
            <a:xfrm>
              <a:off x="1315989" y="1862371"/>
              <a:ext cx="98395" cy="159262"/>
            </a:xfrm>
            <a:custGeom>
              <a:rect b="b" l="l" r="r" t="t"/>
              <a:pathLst>
                <a:path extrusionOk="0" h="1392" w="860">
                  <a:moveTo>
                    <a:pt x="819" y="1"/>
                  </a:moveTo>
                  <a:cubicBezTo>
                    <a:pt x="811" y="1"/>
                    <a:pt x="803" y="3"/>
                    <a:pt x="797" y="10"/>
                  </a:cubicBezTo>
                  <a:cubicBezTo>
                    <a:pt x="645" y="216"/>
                    <a:pt x="515" y="433"/>
                    <a:pt x="396" y="661"/>
                  </a:cubicBezTo>
                  <a:cubicBezTo>
                    <a:pt x="265" y="889"/>
                    <a:pt x="135" y="1117"/>
                    <a:pt x="15" y="1356"/>
                  </a:cubicBezTo>
                  <a:cubicBezTo>
                    <a:pt x="0" y="1371"/>
                    <a:pt x="22" y="1392"/>
                    <a:pt x="40" y="1392"/>
                  </a:cubicBezTo>
                  <a:cubicBezTo>
                    <a:pt x="48" y="1392"/>
                    <a:pt x="56" y="1388"/>
                    <a:pt x="59" y="1378"/>
                  </a:cubicBezTo>
                  <a:cubicBezTo>
                    <a:pt x="211" y="1161"/>
                    <a:pt x="341" y="933"/>
                    <a:pt x="482" y="705"/>
                  </a:cubicBezTo>
                  <a:cubicBezTo>
                    <a:pt x="624" y="498"/>
                    <a:pt x="743" y="270"/>
                    <a:pt x="852" y="42"/>
                  </a:cubicBezTo>
                  <a:cubicBezTo>
                    <a:pt x="859" y="19"/>
                    <a:pt x="839" y="1"/>
                    <a:pt x="8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8"/>
            <p:cNvSpPr/>
            <p:nvPr/>
          </p:nvSpPr>
          <p:spPr>
            <a:xfrm>
              <a:off x="1365301" y="1926442"/>
              <a:ext cx="43706" cy="63613"/>
            </a:xfrm>
            <a:custGeom>
              <a:rect b="b" l="l" r="r" t="t"/>
              <a:pathLst>
                <a:path extrusionOk="0" h="556" w="382">
                  <a:moveTo>
                    <a:pt x="341" y="1"/>
                  </a:moveTo>
                  <a:cubicBezTo>
                    <a:pt x="333" y="1"/>
                    <a:pt x="326" y="5"/>
                    <a:pt x="323" y="14"/>
                  </a:cubicBezTo>
                  <a:cubicBezTo>
                    <a:pt x="203" y="177"/>
                    <a:pt x="95" y="340"/>
                    <a:pt x="8" y="525"/>
                  </a:cubicBezTo>
                  <a:cubicBezTo>
                    <a:pt x="0" y="540"/>
                    <a:pt x="14" y="555"/>
                    <a:pt x="27" y="555"/>
                  </a:cubicBezTo>
                  <a:cubicBezTo>
                    <a:pt x="32" y="555"/>
                    <a:pt x="37" y="553"/>
                    <a:pt x="41" y="546"/>
                  </a:cubicBezTo>
                  <a:cubicBezTo>
                    <a:pt x="182" y="394"/>
                    <a:pt x="290" y="231"/>
                    <a:pt x="366" y="47"/>
                  </a:cubicBezTo>
                  <a:cubicBezTo>
                    <a:pt x="382" y="24"/>
                    <a:pt x="359"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8"/>
            <p:cNvSpPr/>
            <p:nvPr/>
          </p:nvSpPr>
          <p:spPr>
            <a:xfrm>
              <a:off x="1393790" y="1956075"/>
              <a:ext cx="20937" cy="29633"/>
            </a:xfrm>
            <a:custGeom>
              <a:rect b="b" l="l" r="r" t="t"/>
              <a:pathLst>
                <a:path extrusionOk="0" h="259" w="183">
                  <a:moveTo>
                    <a:pt x="160" y="1"/>
                  </a:moveTo>
                  <a:cubicBezTo>
                    <a:pt x="156" y="1"/>
                    <a:pt x="153" y="2"/>
                    <a:pt x="150" y="5"/>
                  </a:cubicBezTo>
                  <a:cubicBezTo>
                    <a:pt x="85" y="70"/>
                    <a:pt x="41" y="146"/>
                    <a:pt x="9" y="233"/>
                  </a:cubicBezTo>
                  <a:cubicBezTo>
                    <a:pt x="1" y="249"/>
                    <a:pt x="16" y="259"/>
                    <a:pt x="29" y="259"/>
                  </a:cubicBezTo>
                  <a:cubicBezTo>
                    <a:pt x="34" y="259"/>
                    <a:pt x="38" y="258"/>
                    <a:pt x="41" y="255"/>
                  </a:cubicBezTo>
                  <a:cubicBezTo>
                    <a:pt x="106" y="190"/>
                    <a:pt x="150" y="103"/>
                    <a:pt x="182" y="27"/>
                  </a:cubicBezTo>
                  <a:cubicBezTo>
                    <a:pt x="182" y="11"/>
                    <a:pt x="171" y="1"/>
                    <a:pt x="1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8"/>
            <p:cNvSpPr/>
            <p:nvPr/>
          </p:nvSpPr>
          <p:spPr>
            <a:xfrm>
              <a:off x="2173740" y="2799177"/>
              <a:ext cx="10068" cy="35125"/>
            </a:xfrm>
            <a:custGeom>
              <a:rect b="b" l="l" r="r" t="t"/>
              <a:pathLst>
                <a:path extrusionOk="0" h="307" w="88">
                  <a:moveTo>
                    <a:pt x="21" y="1"/>
                  </a:moveTo>
                  <a:cubicBezTo>
                    <a:pt x="14" y="1"/>
                    <a:pt x="6" y="4"/>
                    <a:pt x="0" y="9"/>
                  </a:cubicBezTo>
                  <a:cubicBezTo>
                    <a:pt x="0" y="53"/>
                    <a:pt x="0" y="107"/>
                    <a:pt x="0" y="150"/>
                  </a:cubicBezTo>
                  <a:cubicBezTo>
                    <a:pt x="0" y="194"/>
                    <a:pt x="0" y="248"/>
                    <a:pt x="22" y="291"/>
                  </a:cubicBezTo>
                  <a:cubicBezTo>
                    <a:pt x="27" y="301"/>
                    <a:pt x="38" y="307"/>
                    <a:pt x="49" y="307"/>
                  </a:cubicBezTo>
                  <a:cubicBezTo>
                    <a:pt x="63" y="307"/>
                    <a:pt x="76" y="298"/>
                    <a:pt x="76" y="281"/>
                  </a:cubicBezTo>
                  <a:cubicBezTo>
                    <a:pt x="87" y="237"/>
                    <a:pt x="87" y="194"/>
                    <a:pt x="76" y="150"/>
                  </a:cubicBezTo>
                  <a:cubicBezTo>
                    <a:pt x="65" y="96"/>
                    <a:pt x="54" y="53"/>
                    <a:pt x="33" y="9"/>
                  </a:cubicBezTo>
                  <a:cubicBezTo>
                    <a:pt x="33" y="4"/>
                    <a:pt x="27" y="1"/>
                    <a:pt x="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8"/>
            <p:cNvSpPr/>
            <p:nvPr/>
          </p:nvSpPr>
          <p:spPr>
            <a:xfrm>
              <a:off x="1090368" y="2792656"/>
              <a:ext cx="64643" cy="11098"/>
            </a:xfrm>
            <a:custGeom>
              <a:rect b="b" l="l" r="r" t="t"/>
              <a:pathLst>
                <a:path extrusionOk="0" h="97" w="565">
                  <a:moveTo>
                    <a:pt x="22" y="1"/>
                  </a:moveTo>
                  <a:cubicBezTo>
                    <a:pt x="0" y="1"/>
                    <a:pt x="0" y="33"/>
                    <a:pt x="22" y="33"/>
                  </a:cubicBezTo>
                  <a:cubicBezTo>
                    <a:pt x="143" y="74"/>
                    <a:pt x="276" y="96"/>
                    <a:pt x="407" y="96"/>
                  </a:cubicBezTo>
                  <a:cubicBezTo>
                    <a:pt x="453" y="96"/>
                    <a:pt x="498" y="93"/>
                    <a:pt x="543" y="88"/>
                  </a:cubicBezTo>
                  <a:cubicBezTo>
                    <a:pt x="565" y="88"/>
                    <a:pt x="565" y="44"/>
                    <a:pt x="543" y="44"/>
                  </a:cubicBezTo>
                  <a:cubicBezTo>
                    <a:pt x="369" y="33"/>
                    <a:pt x="196" y="12"/>
                    <a:pt x="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8"/>
            <p:cNvSpPr/>
            <p:nvPr/>
          </p:nvSpPr>
          <p:spPr>
            <a:xfrm>
              <a:off x="1660600" y="2791512"/>
              <a:ext cx="52287" cy="12471"/>
            </a:xfrm>
            <a:custGeom>
              <a:rect b="b" l="l" r="r" t="t"/>
              <a:pathLst>
                <a:path extrusionOk="0" h="109" w="457">
                  <a:moveTo>
                    <a:pt x="446" y="0"/>
                  </a:moveTo>
                  <a:cubicBezTo>
                    <a:pt x="294" y="11"/>
                    <a:pt x="153" y="33"/>
                    <a:pt x="22" y="76"/>
                  </a:cubicBezTo>
                  <a:cubicBezTo>
                    <a:pt x="0" y="76"/>
                    <a:pt x="11" y="109"/>
                    <a:pt x="33" y="109"/>
                  </a:cubicBezTo>
                  <a:cubicBezTo>
                    <a:pt x="174" y="87"/>
                    <a:pt x="305" y="65"/>
                    <a:pt x="446" y="43"/>
                  </a:cubicBezTo>
                  <a:cubicBezTo>
                    <a:pt x="457" y="33"/>
                    <a:pt x="457" y="11"/>
                    <a:pt x="4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 name="Google Shape;878;p18"/>
          <p:cNvGrpSpPr/>
          <p:nvPr/>
        </p:nvGrpSpPr>
        <p:grpSpPr>
          <a:xfrm flipH="1" rot="-922522">
            <a:off x="-2318988" y="-1390515"/>
            <a:ext cx="8258110" cy="7562317"/>
            <a:chOff x="3974841" y="-1665023"/>
            <a:chExt cx="7485708" cy="6854994"/>
          </a:xfrm>
        </p:grpSpPr>
        <p:sp>
          <p:nvSpPr>
            <p:cNvPr id="879" name="Google Shape;879;p18"/>
            <p:cNvSpPr/>
            <p:nvPr/>
          </p:nvSpPr>
          <p:spPr>
            <a:xfrm rot="2092994">
              <a:off x="3955538" y="2152973"/>
              <a:ext cx="6135104" cy="1380871"/>
            </a:xfrm>
            <a:custGeom>
              <a:rect b="b" l="l" r="r" t="t"/>
              <a:pathLst>
                <a:path extrusionOk="0" h="7011" w="31149">
                  <a:moveTo>
                    <a:pt x="1282" y="0"/>
                  </a:moveTo>
                  <a:cubicBezTo>
                    <a:pt x="905" y="0"/>
                    <a:pt x="541" y="178"/>
                    <a:pt x="325" y="517"/>
                  </a:cubicBezTo>
                  <a:cubicBezTo>
                    <a:pt x="1" y="1042"/>
                    <a:pt x="49" y="1805"/>
                    <a:pt x="306" y="2445"/>
                  </a:cubicBezTo>
                  <a:cubicBezTo>
                    <a:pt x="564" y="3084"/>
                    <a:pt x="983" y="3618"/>
                    <a:pt x="1403" y="4143"/>
                  </a:cubicBezTo>
                  <a:cubicBezTo>
                    <a:pt x="1403" y="4143"/>
                    <a:pt x="1396" y="4135"/>
                    <a:pt x="1393" y="4135"/>
                  </a:cubicBezTo>
                  <a:lnTo>
                    <a:pt x="1393" y="4135"/>
                  </a:lnTo>
                  <a:cubicBezTo>
                    <a:pt x="1384" y="4135"/>
                    <a:pt x="1422" y="4220"/>
                    <a:pt x="1928" y="4954"/>
                  </a:cubicBezTo>
                  <a:cubicBezTo>
                    <a:pt x="2240" y="5407"/>
                    <a:pt x="2664" y="5879"/>
                    <a:pt x="3135" y="5879"/>
                  </a:cubicBezTo>
                  <a:cubicBezTo>
                    <a:pt x="3140" y="5879"/>
                    <a:pt x="3144" y="5879"/>
                    <a:pt x="3149" y="5879"/>
                  </a:cubicBezTo>
                  <a:cubicBezTo>
                    <a:pt x="3407" y="5869"/>
                    <a:pt x="3626" y="5726"/>
                    <a:pt x="3836" y="5564"/>
                  </a:cubicBezTo>
                  <a:cubicBezTo>
                    <a:pt x="4528" y="5039"/>
                    <a:pt x="5204" y="4296"/>
                    <a:pt x="6048" y="4296"/>
                  </a:cubicBezTo>
                  <a:cubicBezTo>
                    <a:pt x="6123" y="4296"/>
                    <a:pt x="6200" y="4302"/>
                    <a:pt x="6278" y="4314"/>
                  </a:cubicBezTo>
                  <a:cubicBezTo>
                    <a:pt x="7118" y="4448"/>
                    <a:pt x="7824" y="5335"/>
                    <a:pt x="8663" y="5507"/>
                  </a:cubicBezTo>
                  <a:cubicBezTo>
                    <a:pt x="8731" y="5520"/>
                    <a:pt x="8797" y="5526"/>
                    <a:pt x="8863" y="5526"/>
                  </a:cubicBezTo>
                  <a:cubicBezTo>
                    <a:pt x="9902" y="5526"/>
                    <a:pt x="10729" y="3977"/>
                    <a:pt x="11725" y="3627"/>
                  </a:cubicBezTo>
                  <a:cubicBezTo>
                    <a:pt x="11840" y="3589"/>
                    <a:pt x="11959" y="3561"/>
                    <a:pt x="12078" y="3561"/>
                  </a:cubicBezTo>
                  <a:cubicBezTo>
                    <a:pt x="12198" y="3561"/>
                    <a:pt x="12317" y="3589"/>
                    <a:pt x="12431" y="3666"/>
                  </a:cubicBezTo>
                  <a:cubicBezTo>
                    <a:pt x="12565" y="3761"/>
                    <a:pt x="12679" y="3876"/>
                    <a:pt x="12784" y="4000"/>
                  </a:cubicBezTo>
                  <a:cubicBezTo>
                    <a:pt x="13380" y="4673"/>
                    <a:pt x="14538" y="7010"/>
                    <a:pt x="15524" y="7010"/>
                  </a:cubicBezTo>
                  <a:cubicBezTo>
                    <a:pt x="15627" y="7010"/>
                    <a:pt x="15729" y="6985"/>
                    <a:pt x="15828" y="6928"/>
                  </a:cubicBezTo>
                  <a:cubicBezTo>
                    <a:pt x="16410" y="6594"/>
                    <a:pt x="16286" y="5516"/>
                    <a:pt x="16734" y="4973"/>
                  </a:cubicBezTo>
                  <a:cubicBezTo>
                    <a:pt x="16932" y="4724"/>
                    <a:pt x="17212" y="4626"/>
                    <a:pt x="17518" y="4626"/>
                  </a:cubicBezTo>
                  <a:cubicBezTo>
                    <a:pt x="17845" y="4626"/>
                    <a:pt x="18202" y="4738"/>
                    <a:pt x="18518" y="4896"/>
                  </a:cubicBezTo>
                  <a:cubicBezTo>
                    <a:pt x="18895" y="5085"/>
                    <a:pt x="19281" y="5335"/>
                    <a:pt x="19666" y="5335"/>
                  </a:cubicBezTo>
                  <a:cubicBezTo>
                    <a:pt x="19710" y="5335"/>
                    <a:pt x="19753" y="5332"/>
                    <a:pt x="19796" y="5326"/>
                  </a:cubicBezTo>
                  <a:cubicBezTo>
                    <a:pt x="20931" y="5144"/>
                    <a:pt x="20788" y="2864"/>
                    <a:pt x="21876" y="2521"/>
                  </a:cubicBezTo>
                  <a:cubicBezTo>
                    <a:pt x="21909" y="2511"/>
                    <a:pt x="21944" y="2506"/>
                    <a:pt x="21981" y="2506"/>
                  </a:cubicBezTo>
                  <a:cubicBezTo>
                    <a:pt x="22681" y="2506"/>
                    <a:pt x="24054" y="4231"/>
                    <a:pt x="24652" y="4639"/>
                  </a:cubicBezTo>
                  <a:cubicBezTo>
                    <a:pt x="24817" y="4748"/>
                    <a:pt x="24953" y="4793"/>
                    <a:pt x="25073" y="4793"/>
                  </a:cubicBezTo>
                  <a:cubicBezTo>
                    <a:pt x="25540" y="4793"/>
                    <a:pt x="25767" y="4131"/>
                    <a:pt x="26465" y="4047"/>
                  </a:cubicBezTo>
                  <a:cubicBezTo>
                    <a:pt x="27155" y="3964"/>
                    <a:pt x="27850" y="3672"/>
                    <a:pt x="28540" y="3672"/>
                  </a:cubicBezTo>
                  <a:cubicBezTo>
                    <a:pt x="28803" y="3672"/>
                    <a:pt x="29066" y="3714"/>
                    <a:pt x="29327" y="3828"/>
                  </a:cubicBezTo>
                  <a:cubicBezTo>
                    <a:pt x="29661" y="3971"/>
                    <a:pt x="29975" y="4229"/>
                    <a:pt x="30319" y="4333"/>
                  </a:cubicBezTo>
                  <a:cubicBezTo>
                    <a:pt x="30385" y="4352"/>
                    <a:pt x="30455" y="4361"/>
                    <a:pt x="30524" y="4361"/>
                  </a:cubicBezTo>
                  <a:cubicBezTo>
                    <a:pt x="30814" y="4361"/>
                    <a:pt x="31101" y="4201"/>
                    <a:pt x="31139" y="3885"/>
                  </a:cubicBezTo>
                  <a:cubicBezTo>
                    <a:pt x="31149" y="3694"/>
                    <a:pt x="31101" y="3494"/>
                    <a:pt x="30996" y="3322"/>
                  </a:cubicBezTo>
                  <a:cubicBezTo>
                    <a:pt x="30538" y="2492"/>
                    <a:pt x="29594" y="2196"/>
                    <a:pt x="28783" y="2187"/>
                  </a:cubicBezTo>
                  <a:cubicBezTo>
                    <a:pt x="28763" y="2187"/>
                    <a:pt x="28742" y="2187"/>
                    <a:pt x="28722" y="2187"/>
                  </a:cubicBezTo>
                  <a:cubicBezTo>
                    <a:pt x="28224" y="2187"/>
                    <a:pt x="27730" y="2255"/>
                    <a:pt x="27238" y="2255"/>
                  </a:cubicBezTo>
                  <a:cubicBezTo>
                    <a:pt x="26938" y="2255"/>
                    <a:pt x="26639" y="2230"/>
                    <a:pt x="26341" y="2149"/>
                  </a:cubicBezTo>
                  <a:cubicBezTo>
                    <a:pt x="25434" y="1910"/>
                    <a:pt x="24662" y="1204"/>
                    <a:pt x="23822" y="718"/>
                  </a:cubicBezTo>
                  <a:cubicBezTo>
                    <a:pt x="23344" y="441"/>
                    <a:pt x="22792" y="244"/>
                    <a:pt x="22283" y="244"/>
                  </a:cubicBezTo>
                  <a:cubicBezTo>
                    <a:pt x="21899" y="244"/>
                    <a:pt x="21539" y="357"/>
                    <a:pt x="21256" y="632"/>
                  </a:cubicBezTo>
                  <a:cubicBezTo>
                    <a:pt x="20760" y="1118"/>
                    <a:pt x="20598" y="2034"/>
                    <a:pt x="19977" y="2301"/>
                  </a:cubicBezTo>
                  <a:cubicBezTo>
                    <a:pt x="19859" y="2354"/>
                    <a:pt x="19737" y="2377"/>
                    <a:pt x="19612" y="2377"/>
                  </a:cubicBezTo>
                  <a:cubicBezTo>
                    <a:pt x="19123" y="2377"/>
                    <a:pt x="18596" y="2027"/>
                    <a:pt x="18117" y="1739"/>
                  </a:cubicBezTo>
                  <a:cubicBezTo>
                    <a:pt x="17669" y="1471"/>
                    <a:pt x="17182" y="1233"/>
                    <a:pt x="16686" y="1214"/>
                  </a:cubicBezTo>
                  <a:cubicBezTo>
                    <a:pt x="16647" y="1210"/>
                    <a:pt x="16608" y="1208"/>
                    <a:pt x="16570" y="1208"/>
                  </a:cubicBezTo>
                  <a:cubicBezTo>
                    <a:pt x="16107" y="1208"/>
                    <a:pt x="15676" y="1468"/>
                    <a:pt x="15456" y="1882"/>
                  </a:cubicBezTo>
                  <a:cubicBezTo>
                    <a:pt x="15227" y="2340"/>
                    <a:pt x="15198" y="3065"/>
                    <a:pt x="14740" y="3160"/>
                  </a:cubicBezTo>
                  <a:cubicBezTo>
                    <a:pt x="14711" y="3164"/>
                    <a:pt x="14682" y="3166"/>
                    <a:pt x="14653" y="3166"/>
                  </a:cubicBezTo>
                  <a:cubicBezTo>
                    <a:pt x="14540" y="3166"/>
                    <a:pt x="14430" y="3137"/>
                    <a:pt x="14339" y="3084"/>
                  </a:cubicBezTo>
                  <a:cubicBezTo>
                    <a:pt x="13309" y="2597"/>
                    <a:pt x="12947" y="842"/>
                    <a:pt x="11888" y="517"/>
                  </a:cubicBezTo>
                  <a:cubicBezTo>
                    <a:pt x="11777" y="484"/>
                    <a:pt x="11671" y="469"/>
                    <a:pt x="11568" y="469"/>
                  </a:cubicBezTo>
                  <a:cubicBezTo>
                    <a:pt x="10518" y="469"/>
                    <a:pt x="9793" y="2040"/>
                    <a:pt x="8673" y="2101"/>
                  </a:cubicBezTo>
                  <a:cubicBezTo>
                    <a:pt x="8652" y="2102"/>
                    <a:pt x="8631" y="2103"/>
                    <a:pt x="8609" y="2103"/>
                  </a:cubicBezTo>
                  <a:cubicBezTo>
                    <a:pt x="7607" y="2103"/>
                    <a:pt x="6204" y="740"/>
                    <a:pt x="5189" y="740"/>
                  </a:cubicBezTo>
                  <a:cubicBezTo>
                    <a:pt x="5076" y="740"/>
                    <a:pt x="4968" y="757"/>
                    <a:pt x="4866" y="794"/>
                  </a:cubicBezTo>
                  <a:cubicBezTo>
                    <a:pt x="4273" y="1013"/>
                    <a:pt x="4387" y="2070"/>
                    <a:pt x="3814" y="2070"/>
                  </a:cubicBezTo>
                  <a:cubicBezTo>
                    <a:pt x="3788" y="2070"/>
                    <a:pt x="3760" y="2068"/>
                    <a:pt x="3731" y="2063"/>
                  </a:cubicBezTo>
                  <a:cubicBezTo>
                    <a:pt x="3015" y="1948"/>
                    <a:pt x="2710" y="861"/>
                    <a:pt x="2119" y="327"/>
                  </a:cubicBezTo>
                  <a:cubicBezTo>
                    <a:pt x="1873" y="106"/>
                    <a:pt x="1574" y="0"/>
                    <a:pt x="12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8"/>
            <p:cNvSpPr/>
            <p:nvPr/>
          </p:nvSpPr>
          <p:spPr>
            <a:xfrm rot="2092994">
              <a:off x="3948581" y="2155325"/>
              <a:ext cx="6172723" cy="1394855"/>
            </a:xfrm>
            <a:custGeom>
              <a:rect b="b" l="l" r="r" t="t"/>
              <a:pathLst>
                <a:path extrusionOk="0" h="7082" w="31340">
                  <a:moveTo>
                    <a:pt x="1299" y="70"/>
                  </a:moveTo>
                  <a:cubicBezTo>
                    <a:pt x="1318" y="70"/>
                    <a:pt x="1337" y="71"/>
                    <a:pt x="1355" y="71"/>
                  </a:cubicBezTo>
                  <a:cubicBezTo>
                    <a:pt x="2147" y="100"/>
                    <a:pt x="2500" y="863"/>
                    <a:pt x="2891" y="1436"/>
                  </a:cubicBezTo>
                  <a:cubicBezTo>
                    <a:pt x="3034" y="1674"/>
                    <a:pt x="3225" y="1875"/>
                    <a:pt x="3464" y="2027"/>
                  </a:cubicBezTo>
                  <a:cubicBezTo>
                    <a:pt x="3575" y="2092"/>
                    <a:pt x="3709" y="2142"/>
                    <a:pt x="3839" y="2142"/>
                  </a:cubicBezTo>
                  <a:cubicBezTo>
                    <a:pt x="3921" y="2142"/>
                    <a:pt x="4001" y="2122"/>
                    <a:pt x="4074" y="2075"/>
                  </a:cubicBezTo>
                  <a:cubicBezTo>
                    <a:pt x="4265" y="1951"/>
                    <a:pt x="4322" y="1741"/>
                    <a:pt x="4399" y="1560"/>
                  </a:cubicBezTo>
                  <a:cubicBezTo>
                    <a:pt x="4494" y="1321"/>
                    <a:pt x="4589" y="1035"/>
                    <a:pt x="4828" y="901"/>
                  </a:cubicBezTo>
                  <a:cubicBezTo>
                    <a:pt x="4954" y="830"/>
                    <a:pt x="5092" y="801"/>
                    <a:pt x="5235" y="801"/>
                  </a:cubicBezTo>
                  <a:cubicBezTo>
                    <a:pt x="5665" y="801"/>
                    <a:pt x="6139" y="1066"/>
                    <a:pt x="6469" y="1245"/>
                  </a:cubicBezTo>
                  <a:cubicBezTo>
                    <a:pt x="7013" y="1531"/>
                    <a:pt x="7528" y="1884"/>
                    <a:pt x="8110" y="2075"/>
                  </a:cubicBezTo>
                  <a:cubicBezTo>
                    <a:pt x="8286" y="2135"/>
                    <a:pt x="8456" y="2163"/>
                    <a:pt x="8622" y="2163"/>
                  </a:cubicBezTo>
                  <a:cubicBezTo>
                    <a:pt x="8960" y="2163"/>
                    <a:pt x="9278" y="2044"/>
                    <a:pt x="9579" y="1827"/>
                  </a:cubicBezTo>
                  <a:cubicBezTo>
                    <a:pt x="10056" y="1493"/>
                    <a:pt x="10447" y="1025"/>
                    <a:pt x="10953" y="730"/>
                  </a:cubicBezTo>
                  <a:cubicBezTo>
                    <a:pt x="11147" y="613"/>
                    <a:pt x="11366" y="547"/>
                    <a:pt x="11585" y="547"/>
                  </a:cubicBezTo>
                  <a:cubicBezTo>
                    <a:pt x="11635" y="547"/>
                    <a:pt x="11685" y="551"/>
                    <a:pt x="11735" y="558"/>
                  </a:cubicBezTo>
                  <a:cubicBezTo>
                    <a:pt x="12031" y="606"/>
                    <a:pt x="12298" y="758"/>
                    <a:pt x="12498" y="978"/>
                  </a:cubicBezTo>
                  <a:cubicBezTo>
                    <a:pt x="12946" y="1426"/>
                    <a:pt x="13214" y="2008"/>
                    <a:pt x="13595" y="2504"/>
                  </a:cubicBezTo>
                  <a:cubicBezTo>
                    <a:pt x="13808" y="2775"/>
                    <a:pt x="14250" y="3243"/>
                    <a:pt x="14656" y="3243"/>
                  </a:cubicBezTo>
                  <a:cubicBezTo>
                    <a:pt x="14779" y="3243"/>
                    <a:pt x="14898" y="3200"/>
                    <a:pt x="15007" y="3096"/>
                  </a:cubicBezTo>
                  <a:cubicBezTo>
                    <a:pt x="15217" y="2905"/>
                    <a:pt x="15284" y="2580"/>
                    <a:pt x="15370" y="2323"/>
                  </a:cubicBezTo>
                  <a:cubicBezTo>
                    <a:pt x="15475" y="1960"/>
                    <a:pt x="15627" y="1636"/>
                    <a:pt x="15971" y="1436"/>
                  </a:cubicBezTo>
                  <a:cubicBezTo>
                    <a:pt x="16186" y="1316"/>
                    <a:pt x="16407" y="1266"/>
                    <a:pt x="16627" y="1266"/>
                  </a:cubicBezTo>
                  <a:cubicBezTo>
                    <a:pt x="17286" y="1266"/>
                    <a:pt x="17946" y="1706"/>
                    <a:pt x="18489" y="2027"/>
                  </a:cubicBezTo>
                  <a:cubicBezTo>
                    <a:pt x="18823" y="2218"/>
                    <a:pt x="19195" y="2428"/>
                    <a:pt x="19596" y="2447"/>
                  </a:cubicBezTo>
                  <a:cubicBezTo>
                    <a:pt x="19911" y="2447"/>
                    <a:pt x="20216" y="2313"/>
                    <a:pt x="20407" y="2065"/>
                  </a:cubicBezTo>
                  <a:cubicBezTo>
                    <a:pt x="20846" y="1560"/>
                    <a:pt x="20979" y="797"/>
                    <a:pt x="21618" y="463"/>
                  </a:cubicBezTo>
                  <a:cubicBezTo>
                    <a:pt x="21838" y="348"/>
                    <a:pt x="22074" y="301"/>
                    <a:pt x="22313" y="301"/>
                  </a:cubicBezTo>
                  <a:cubicBezTo>
                    <a:pt x="22874" y="301"/>
                    <a:pt x="23456" y="561"/>
                    <a:pt x="23917" y="835"/>
                  </a:cubicBezTo>
                  <a:cubicBezTo>
                    <a:pt x="24642" y="1274"/>
                    <a:pt x="25301" y="1846"/>
                    <a:pt x="26112" y="2132"/>
                  </a:cubicBezTo>
                  <a:cubicBezTo>
                    <a:pt x="26494" y="2270"/>
                    <a:pt x="26879" y="2308"/>
                    <a:pt x="27268" y="2308"/>
                  </a:cubicBezTo>
                  <a:cubicBezTo>
                    <a:pt x="27735" y="2308"/>
                    <a:pt x="28205" y="2254"/>
                    <a:pt x="28679" y="2254"/>
                  </a:cubicBezTo>
                  <a:cubicBezTo>
                    <a:pt x="28736" y="2254"/>
                    <a:pt x="28793" y="2254"/>
                    <a:pt x="28850" y="2256"/>
                  </a:cubicBezTo>
                  <a:cubicBezTo>
                    <a:pt x="29594" y="2275"/>
                    <a:pt x="30376" y="2523"/>
                    <a:pt x="30843" y="3134"/>
                  </a:cubicBezTo>
                  <a:cubicBezTo>
                    <a:pt x="31082" y="3458"/>
                    <a:pt x="31339" y="4040"/>
                    <a:pt x="30862" y="4279"/>
                  </a:cubicBezTo>
                  <a:cubicBezTo>
                    <a:pt x="30766" y="4327"/>
                    <a:pt x="30669" y="4347"/>
                    <a:pt x="30572" y="4347"/>
                  </a:cubicBezTo>
                  <a:cubicBezTo>
                    <a:pt x="30265" y="4347"/>
                    <a:pt x="29960" y="4145"/>
                    <a:pt x="29699" y="3992"/>
                  </a:cubicBezTo>
                  <a:cubicBezTo>
                    <a:pt x="29350" y="3781"/>
                    <a:pt x="28949" y="3667"/>
                    <a:pt x="28545" y="3667"/>
                  </a:cubicBezTo>
                  <a:cubicBezTo>
                    <a:pt x="28529" y="3667"/>
                    <a:pt x="28513" y="3668"/>
                    <a:pt x="28497" y="3668"/>
                  </a:cubicBezTo>
                  <a:cubicBezTo>
                    <a:pt x="28048" y="3678"/>
                    <a:pt x="27619" y="3792"/>
                    <a:pt x="27180" y="3907"/>
                  </a:cubicBezTo>
                  <a:cubicBezTo>
                    <a:pt x="26989" y="3954"/>
                    <a:pt x="26789" y="3992"/>
                    <a:pt x="26589" y="4021"/>
                  </a:cubicBezTo>
                  <a:cubicBezTo>
                    <a:pt x="26426" y="4040"/>
                    <a:pt x="26264" y="4078"/>
                    <a:pt x="26112" y="4145"/>
                  </a:cubicBezTo>
                  <a:cubicBezTo>
                    <a:pt x="25873" y="4250"/>
                    <a:pt x="25701" y="4441"/>
                    <a:pt x="25501" y="4593"/>
                  </a:cubicBezTo>
                  <a:cubicBezTo>
                    <a:pt x="25361" y="4705"/>
                    <a:pt x="25221" y="4768"/>
                    <a:pt x="25078" y="4768"/>
                  </a:cubicBezTo>
                  <a:cubicBezTo>
                    <a:pt x="24976" y="4768"/>
                    <a:pt x="24873" y="4737"/>
                    <a:pt x="24766" y="4670"/>
                  </a:cubicBezTo>
                  <a:cubicBezTo>
                    <a:pt x="24566" y="4546"/>
                    <a:pt x="24385" y="4393"/>
                    <a:pt x="24223" y="4212"/>
                  </a:cubicBezTo>
                  <a:cubicBezTo>
                    <a:pt x="23784" y="3802"/>
                    <a:pt x="23374" y="3353"/>
                    <a:pt x="22906" y="2972"/>
                  </a:cubicBezTo>
                  <a:cubicBezTo>
                    <a:pt x="22680" y="2777"/>
                    <a:pt x="22343" y="2494"/>
                    <a:pt x="22019" y="2494"/>
                  </a:cubicBezTo>
                  <a:cubicBezTo>
                    <a:pt x="21961" y="2494"/>
                    <a:pt x="21904" y="2503"/>
                    <a:pt x="21847" y="2523"/>
                  </a:cubicBezTo>
                  <a:cubicBezTo>
                    <a:pt x="21408" y="2685"/>
                    <a:pt x="21179" y="3153"/>
                    <a:pt x="21008" y="3554"/>
                  </a:cubicBezTo>
                  <a:cubicBezTo>
                    <a:pt x="20807" y="4031"/>
                    <a:pt x="20674" y="4593"/>
                    <a:pt x="20340" y="4994"/>
                  </a:cubicBezTo>
                  <a:cubicBezTo>
                    <a:pt x="20187" y="5185"/>
                    <a:pt x="19958" y="5309"/>
                    <a:pt x="19720" y="5318"/>
                  </a:cubicBezTo>
                  <a:cubicBezTo>
                    <a:pt x="19701" y="5320"/>
                    <a:pt x="19682" y="5320"/>
                    <a:pt x="19663" y="5320"/>
                  </a:cubicBezTo>
                  <a:cubicBezTo>
                    <a:pt x="19219" y="5320"/>
                    <a:pt x="18825" y="5006"/>
                    <a:pt x="18432" y="4832"/>
                  </a:cubicBezTo>
                  <a:cubicBezTo>
                    <a:pt x="18164" y="4709"/>
                    <a:pt x="17843" y="4617"/>
                    <a:pt x="17537" y="4617"/>
                  </a:cubicBezTo>
                  <a:cubicBezTo>
                    <a:pt x="17201" y="4617"/>
                    <a:pt x="16882" y="4728"/>
                    <a:pt x="16667" y="5032"/>
                  </a:cubicBezTo>
                  <a:cubicBezTo>
                    <a:pt x="16495" y="5280"/>
                    <a:pt x="16419" y="5595"/>
                    <a:pt x="16352" y="5891"/>
                  </a:cubicBezTo>
                  <a:cubicBezTo>
                    <a:pt x="16276" y="6177"/>
                    <a:pt x="16209" y="6540"/>
                    <a:pt x="15990" y="6778"/>
                  </a:cubicBezTo>
                  <a:cubicBezTo>
                    <a:pt x="15856" y="6930"/>
                    <a:pt x="15703" y="6990"/>
                    <a:pt x="15547" y="6990"/>
                  </a:cubicBezTo>
                  <a:cubicBezTo>
                    <a:pt x="15290" y="6990"/>
                    <a:pt x="15024" y="6828"/>
                    <a:pt x="14816" y="6644"/>
                  </a:cubicBezTo>
                  <a:cubicBezTo>
                    <a:pt x="13986" y="5919"/>
                    <a:pt x="13557" y="4870"/>
                    <a:pt x="12861" y="4040"/>
                  </a:cubicBezTo>
                  <a:cubicBezTo>
                    <a:pt x="12644" y="3789"/>
                    <a:pt x="12412" y="3546"/>
                    <a:pt x="12078" y="3546"/>
                  </a:cubicBezTo>
                  <a:cubicBezTo>
                    <a:pt x="12045" y="3546"/>
                    <a:pt x="12010" y="3548"/>
                    <a:pt x="11973" y="3554"/>
                  </a:cubicBezTo>
                  <a:cubicBezTo>
                    <a:pt x="11687" y="3611"/>
                    <a:pt x="11420" y="3735"/>
                    <a:pt x="11201" y="3916"/>
                  </a:cubicBezTo>
                  <a:cubicBezTo>
                    <a:pt x="10676" y="4298"/>
                    <a:pt x="10256" y="4813"/>
                    <a:pt x="9732" y="5185"/>
                  </a:cubicBezTo>
                  <a:cubicBezTo>
                    <a:pt x="9493" y="5376"/>
                    <a:pt x="9207" y="5490"/>
                    <a:pt x="8902" y="5509"/>
                  </a:cubicBezTo>
                  <a:cubicBezTo>
                    <a:pt x="8892" y="5509"/>
                    <a:pt x="8883" y="5510"/>
                    <a:pt x="8874" y="5510"/>
                  </a:cubicBezTo>
                  <a:cubicBezTo>
                    <a:pt x="8521" y="5510"/>
                    <a:pt x="8179" y="5333"/>
                    <a:pt x="7890" y="5147"/>
                  </a:cubicBezTo>
                  <a:cubicBezTo>
                    <a:pt x="7319" y="4806"/>
                    <a:pt x="6756" y="4286"/>
                    <a:pt x="6056" y="4286"/>
                  </a:cubicBezTo>
                  <a:cubicBezTo>
                    <a:pt x="6031" y="4286"/>
                    <a:pt x="6007" y="4287"/>
                    <a:pt x="5982" y="4288"/>
                  </a:cubicBezTo>
                  <a:cubicBezTo>
                    <a:pt x="5238" y="4336"/>
                    <a:pt x="4656" y="4899"/>
                    <a:pt x="4122" y="5338"/>
                  </a:cubicBezTo>
                  <a:cubicBezTo>
                    <a:pt x="3834" y="5570"/>
                    <a:pt x="3512" y="5869"/>
                    <a:pt x="3140" y="5869"/>
                  </a:cubicBezTo>
                  <a:cubicBezTo>
                    <a:pt x="3068" y="5869"/>
                    <a:pt x="2995" y="5858"/>
                    <a:pt x="2920" y="5834"/>
                  </a:cubicBezTo>
                  <a:cubicBezTo>
                    <a:pt x="2491" y="5700"/>
                    <a:pt x="2185" y="5271"/>
                    <a:pt x="1947" y="4918"/>
                  </a:cubicBezTo>
                  <a:cubicBezTo>
                    <a:pt x="1794" y="4698"/>
                    <a:pt x="1632" y="4469"/>
                    <a:pt x="1499" y="4240"/>
                  </a:cubicBezTo>
                  <a:cubicBezTo>
                    <a:pt x="1483" y="4216"/>
                    <a:pt x="1473" y="4192"/>
                    <a:pt x="1459" y="4174"/>
                  </a:cubicBezTo>
                  <a:lnTo>
                    <a:pt x="1459" y="4174"/>
                  </a:lnTo>
                  <a:cubicBezTo>
                    <a:pt x="1460" y="4164"/>
                    <a:pt x="1458" y="4154"/>
                    <a:pt x="1451" y="4145"/>
                  </a:cubicBezTo>
                  <a:cubicBezTo>
                    <a:pt x="1450" y="4143"/>
                    <a:pt x="1449" y="4142"/>
                    <a:pt x="1447" y="4140"/>
                  </a:cubicBezTo>
                  <a:lnTo>
                    <a:pt x="1447" y="4140"/>
                  </a:lnTo>
                  <a:cubicBezTo>
                    <a:pt x="876" y="3426"/>
                    <a:pt x="287" y="2674"/>
                    <a:pt x="172" y="1741"/>
                  </a:cubicBezTo>
                  <a:cubicBezTo>
                    <a:pt x="125" y="1331"/>
                    <a:pt x="163" y="882"/>
                    <a:pt x="401" y="529"/>
                  </a:cubicBezTo>
                  <a:cubicBezTo>
                    <a:pt x="610" y="239"/>
                    <a:pt x="947" y="70"/>
                    <a:pt x="1299" y="70"/>
                  </a:cubicBezTo>
                  <a:close/>
                  <a:moveTo>
                    <a:pt x="1304" y="1"/>
                  </a:moveTo>
                  <a:cubicBezTo>
                    <a:pt x="1116" y="1"/>
                    <a:pt x="931" y="42"/>
                    <a:pt x="764" y="129"/>
                  </a:cubicBezTo>
                  <a:cubicBezTo>
                    <a:pt x="77" y="463"/>
                    <a:pt x="1" y="1340"/>
                    <a:pt x="134" y="2008"/>
                  </a:cubicBezTo>
                  <a:cubicBezTo>
                    <a:pt x="313" y="2847"/>
                    <a:pt x="855" y="3527"/>
                    <a:pt x="1374" y="4178"/>
                  </a:cubicBezTo>
                  <a:lnTo>
                    <a:pt x="1374" y="4178"/>
                  </a:lnTo>
                  <a:cubicBezTo>
                    <a:pt x="1370" y="4246"/>
                    <a:pt x="1499" y="4375"/>
                    <a:pt x="1518" y="4422"/>
                  </a:cubicBezTo>
                  <a:cubicBezTo>
                    <a:pt x="1718" y="4746"/>
                    <a:pt x="1937" y="5051"/>
                    <a:pt x="2166" y="5347"/>
                  </a:cubicBezTo>
                  <a:cubicBezTo>
                    <a:pt x="2395" y="5624"/>
                    <a:pt x="2701" y="5910"/>
                    <a:pt x="3073" y="5939"/>
                  </a:cubicBezTo>
                  <a:cubicBezTo>
                    <a:pt x="3098" y="5941"/>
                    <a:pt x="3123" y="5942"/>
                    <a:pt x="3147" y="5942"/>
                  </a:cubicBezTo>
                  <a:cubicBezTo>
                    <a:pt x="3513" y="5942"/>
                    <a:pt x="3807" y="5685"/>
                    <a:pt x="4084" y="5462"/>
                  </a:cubicBezTo>
                  <a:cubicBezTo>
                    <a:pt x="4389" y="5194"/>
                    <a:pt x="4714" y="4937"/>
                    <a:pt x="5057" y="4698"/>
                  </a:cubicBezTo>
                  <a:cubicBezTo>
                    <a:pt x="5366" y="4509"/>
                    <a:pt x="5715" y="4359"/>
                    <a:pt x="6081" y="4359"/>
                  </a:cubicBezTo>
                  <a:cubicBezTo>
                    <a:pt x="6121" y="4359"/>
                    <a:pt x="6161" y="4361"/>
                    <a:pt x="6202" y="4364"/>
                  </a:cubicBezTo>
                  <a:cubicBezTo>
                    <a:pt x="6612" y="4412"/>
                    <a:pt x="6955" y="4622"/>
                    <a:pt x="7289" y="4841"/>
                  </a:cubicBezTo>
                  <a:cubicBezTo>
                    <a:pt x="7754" y="5157"/>
                    <a:pt x="8291" y="5588"/>
                    <a:pt x="8875" y="5588"/>
                  </a:cubicBezTo>
                  <a:cubicBezTo>
                    <a:pt x="8962" y="5588"/>
                    <a:pt x="9051" y="5578"/>
                    <a:pt x="9140" y="5557"/>
                  </a:cubicBezTo>
                  <a:cubicBezTo>
                    <a:pt x="9741" y="5423"/>
                    <a:pt x="10218" y="4899"/>
                    <a:pt x="10638" y="4488"/>
                  </a:cubicBezTo>
                  <a:cubicBezTo>
                    <a:pt x="10876" y="4260"/>
                    <a:pt x="11134" y="4040"/>
                    <a:pt x="11420" y="3859"/>
                  </a:cubicBezTo>
                  <a:cubicBezTo>
                    <a:pt x="11563" y="3763"/>
                    <a:pt x="11725" y="3697"/>
                    <a:pt x="11888" y="3658"/>
                  </a:cubicBezTo>
                  <a:cubicBezTo>
                    <a:pt x="11950" y="3640"/>
                    <a:pt x="12013" y="3631"/>
                    <a:pt x="12076" y="3631"/>
                  </a:cubicBezTo>
                  <a:cubicBezTo>
                    <a:pt x="12274" y="3631"/>
                    <a:pt x="12466" y="3719"/>
                    <a:pt x="12603" y="3878"/>
                  </a:cubicBezTo>
                  <a:cubicBezTo>
                    <a:pt x="12994" y="4260"/>
                    <a:pt x="13271" y="4746"/>
                    <a:pt x="13567" y="5204"/>
                  </a:cubicBezTo>
                  <a:cubicBezTo>
                    <a:pt x="13900" y="5700"/>
                    <a:pt x="14234" y="6196"/>
                    <a:pt x="14664" y="6616"/>
                  </a:cubicBezTo>
                  <a:cubicBezTo>
                    <a:pt x="14892" y="6836"/>
                    <a:pt x="15203" y="7082"/>
                    <a:pt x="15536" y="7082"/>
                  </a:cubicBezTo>
                  <a:cubicBezTo>
                    <a:pt x="15607" y="7082"/>
                    <a:pt x="15679" y="7070"/>
                    <a:pt x="15751" y="7045"/>
                  </a:cubicBezTo>
                  <a:cubicBezTo>
                    <a:pt x="16305" y="6845"/>
                    <a:pt x="16362" y="6091"/>
                    <a:pt x="16495" y="5614"/>
                  </a:cubicBezTo>
                  <a:cubicBezTo>
                    <a:pt x="16600" y="5252"/>
                    <a:pt x="16772" y="4899"/>
                    <a:pt x="17154" y="4756"/>
                  </a:cubicBezTo>
                  <a:cubicBezTo>
                    <a:pt x="17282" y="4711"/>
                    <a:pt x="17414" y="4692"/>
                    <a:pt x="17545" y="4692"/>
                  </a:cubicBezTo>
                  <a:cubicBezTo>
                    <a:pt x="17805" y="4692"/>
                    <a:pt x="18064" y="4766"/>
                    <a:pt x="18298" y="4861"/>
                  </a:cubicBezTo>
                  <a:cubicBezTo>
                    <a:pt x="18730" y="5034"/>
                    <a:pt x="19222" y="5406"/>
                    <a:pt x="19697" y="5406"/>
                  </a:cubicBezTo>
                  <a:cubicBezTo>
                    <a:pt x="19874" y="5406"/>
                    <a:pt x="20048" y="5355"/>
                    <a:pt x="20216" y="5223"/>
                  </a:cubicBezTo>
                  <a:cubicBezTo>
                    <a:pt x="20607" y="4918"/>
                    <a:pt x="20769" y="4374"/>
                    <a:pt x="20941" y="3935"/>
                  </a:cubicBezTo>
                  <a:cubicBezTo>
                    <a:pt x="21113" y="3487"/>
                    <a:pt x="21313" y="2876"/>
                    <a:pt x="21780" y="2647"/>
                  </a:cubicBezTo>
                  <a:cubicBezTo>
                    <a:pt x="21861" y="2604"/>
                    <a:pt x="21938" y="2585"/>
                    <a:pt x="22014" y="2585"/>
                  </a:cubicBezTo>
                  <a:cubicBezTo>
                    <a:pt x="22137" y="2585"/>
                    <a:pt x="22258" y="2634"/>
                    <a:pt x="22381" y="2704"/>
                  </a:cubicBezTo>
                  <a:cubicBezTo>
                    <a:pt x="22630" y="2848"/>
                    <a:pt x="22858" y="3019"/>
                    <a:pt x="23059" y="3220"/>
                  </a:cubicBezTo>
                  <a:cubicBezTo>
                    <a:pt x="23507" y="3620"/>
                    <a:pt x="23917" y="4069"/>
                    <a:pt x="24375" y="4479"/>
                  </a:cubicBezTo>
                  <a:cubicBezTo>
                    <a:pt x="24538" y="4641"/>
                    <a:pt x="24738" y="4775"/>
                    <a:pt x="24957" y="4841"/>
                  </a:cubicBezTo>
                  <a:cubicBezTo>
                    <a:pt x="25003" y="4852"/>
                    <a:pt x="25048" y="4857"/>
                    <a:pt x="25093" y="4857"/>
                  </a:cubicBezTo>
                  <a:cubicBezTo>
                    <a:pt x="25255" y="4857"/>
                    <a:pt x="25410" y="4791"/>
                    <a:pt x="25530" y="4679"/>
                  </a:cubicBezTo>
                  <a:cubicBezTo>
                    <a:pt x="25749" y="4508"/>
                    <a:pt x="25940" y="4298"/>
                    <a:pt x="26207" y="4193"/>
                  </a:cubicBezTo>
                  <a:cubicBezTo>
                    <a:pt x="26398" y="4135"/>
                    <a:pt x="26598" y="4088"/>
                    <a:pt x="26789" y="4069"/>
                  </a:cubicBezTo>
                  <a:cubicBezTo>
                    <a:pt x="27018" y="4021"/>
                    <a:pt x="27247" y="3964"/>
                    <a:pt x="27466" y="3916"/>
                  </a:cubicBezTo>
                  <a:cubicBezTo>
                    <a:pt x="27821" y="3826"/>
                    <a:pt x="28185" y="3745"/>
                    <a:pt x="28553" y="3745"/>
                  </a:cubicBezTo>
                  <a:cubicBezTo>
                    <a:pt x="28690" y="3745"/>
                    <a:pt x="28827" y="3757"/>
                    <a:pt x="28964" y="3783"/>
                  </a:cubicBezTo>
                  <a:cubicBezTo>
                    <a:pt x="29422" y="3878"/>
                    <a:pt x="29775" y="4193"/>
                    <a:pt x="30204" y="4355"/>
                  </a:cubicBezTo>
                  <a:cubicBezTo>
                    <a:pt x="30315" y="4398"/>
                    <a:pt x="30437" y="4424"/>
                    <a:pt x="30558" y="4424"/>
                  </a:cubicBezTo>
                  <a:cubicBezTo>
                    <a:pt x="30730" y="4424"/>
                    <a:pt x="30900" y="4373"/>
                    <a:pt x="31034" y="4250"/>
                  </a:cubicBezTo>
                  <a:cubicBezTo>
                    <a:pt x="31292" y="4002"/>
                    <a:pt x="31206" y="3620"/>
                    <a:pt x="31053" y="3334"/>
                  </a:cubicBezTo>
                  <a:cubicBezTo>
                    <a:pt x="30700" y="2695"/>
                    <a:pt x="30023" y="2342"/>
                    <a:pt x="29327" y="2227"/>
                  </a:cubicBezTo>
                  <a:cubicBezTo>
                    <a:pt x="29131" y="2197"/>
                    <a:pt x="28934" y="2186"/>
                    <a:pt x="28738" y="2186"/>
                  </a:cubicBezTo>
                  <a:cubicBezTo>
                    <a:pt x="28241" y="2186"/>
                    <a:pt x="27744" y="2256"/>
                    <a:pt x="27248" y="2256"/>
                  </a:cubicBezTo>
                  <a:cubicBezTo>
                    <a:pt x="27021" y="2256"/>
                    <a:pt x="26795" y="2241"/>
                    <a:pt x="26570" y="2199"/>
                  </a:cubicBezTo>
                  <a:cubicBezTo>
                    <a:pt x="25654" y="2018"/>
                    <a:pt x="24929" y="1407"/>
                    <a:pt x="24165" y="921"/>
                  </a:cubicBezTo>
                  <a:cubicBezTo>
                    <a:pt x="23625" y="568"/>
                    <a:pt x="22986" y="244"/>
                    <a:pt x="22327" y="244"/>
                  </a:cubicBezTo>
                  <a:cubicBezTo>
                    <a:pt x="22218" y="244"/>
                    <a:pt x="22109" y="253"/>
                    <a:pt x="22000" y="272"/>
                  </a:cubicBezTo>
                  <a:cubicBezTo>
                    <a:pt x="21666" y="329"/>
                    <a:pt x="21361" y="501"/>
                    <a:pt x="21141" y="758"/>
                  </a:cubicBezTo>
                  <a:cubicBezTo>
                    <a:pt x="20922" y="1025"/>
                    <a:pt x="20788" y="1350"/>
                    <a:pt x="20607" y="1646"/>
                  </a:cubicBezTo>
                  <a:cubicBezTo>
                    <a:pt x="20435" y="1941"/>
                    <a:pt x="20206" y="2275"/>
                    <a:pt x="19834" y="2361"/>
                  </a:cubicBezTo>
                  <a:cubicBezTo>
                    <a:pt x="19766" y="2375"/>
                    <a:pt x="19697" y="2381"/>
                    <a:pt x="19629" y="2381"/>
                  </a:cubicBezTo>
                  <a:cubicBezTo>
                    <a:pt x="19234" y="2381"/>
                    <a:pt x="18852" y="2165"/>
                    <a:pt x="18518" y="1970"/>
                  </a:cubicBezTo>
                  <a:cubicBezTo>
                    <a:pt x="17957" y="1639"/>
                    <a:pt x="17315" y="1210"/>
                    <a:pt x="16643" y="1210"/>
                  </a:cubicBezTo>
                  <a:cubicBezTo>
                    <a:pt x="16481" y="1210"/>
                    <a:pt x="16317" y="1235"/>
                    <a:pt x="16152" y="1293"/>
                  </a:cubicBezTo>
                  <a:cubicBezTo>
                    <a:pt x="15828" y="1398"/>
                    <a:pt x="15560" y="1636"/>
                    <a:pt x="15417" y="1951"/>
                  </a:cubicBezTo>
                  <a:cubicBezTo>
                    <a:pt x="15274" y="2256"/>
                    <a:pt x="15236" y="2590"/>
                    <a:pt x="15083" y="2876"/>
                  </a:cubicBezTo>
                  <a:cubicBezTo>
                    <a:pt x="14966" y="3092"/>
                    <a:pt x="14818" y="3176"/>
                    <a:pt x="14658" y="3176"/>
                  </a:cubicBezTo>
                  <a:cubicBezTo>
                    <a:pt x="14211" y="3176"/>
                    <a:pt x="13673" y="2508"/>
                    <a:pt x="13462" y="2199"/>
                  </a:cubicBezTo>
                  <a:cubicBezTo>
                    <a:pt x="13118" y="1703"/>
                    <a:pt x="12832" y="1111"/>
                    <a:pt x="12336" y="739"/>
                  </a:cubicBezTo>
                  <a:cubicBezTo>
                    <a:pt x="12115" y="568"/>
                    <a:pt x="11849" y="482"/>
                    <a:pt x="11581" y="482"/>
                  </a:cubicBezTo>
                  <a:cubicBezTo>
                    <a:pt x="11340" y="482"/>
                    <a:pt x="11098" y="552"/>
                    <a:pt x="10886" y="692"/>
                  </a:cubicBezTo>
                  <a:cubicBezTo>
                    <a:pt x="10361" y="1006"/>
                    <a:pt x="9970" y="1493"/>
                    <a:pt x="9464" y="1817"/>
                  </a:cubicBezTo>
                  <a:cubicBezTo>
                    <a:pt x="9216" y="1999"/>
                    <a:pt x="8930" y="2094"/>
                    <a:pt x="8634" y="2103"/>
                  </a:cubicBezTo>
                  <a:cubicBezTo>
                    <a:pt x="8329" y="2094"/>
                    <a:pt x="8033" y="2008"/>
                    <a:pt x="7766" y="1865"/>
                  </a:cubicBezTo>
                  <a:cubicBezTo>
                    <a:pt x="7165" y="1588"/>
                    <a:pt x="6621" y="1207"/>
                    <a:pt x="6001" y="940"/>
                  </a:cubicBezTo>
                  <a:cubicBezTo>
                    <a:pt x="5774" y="837"/>
                    <a:pt x="5479" y="734"/>
                    <a:pt x="5200" y="734"/>
                  </a:cubicBezTo>
                  <a:cubicBezTo>
                    <a:pt x="4988" y="734"/>
                    <a:pt x="4784" y="794"/>
                    <a:pt x="4628" y="959"/>
                  </a:cubicBezTo>
                  <a:cubicBezTo>
                    <a:pt x="4456" y="1140"/>
                    <a:pt x="4380" y="1388"/>
                    <a:pt x="4284" y="1607"/>
                  </a:cubicBezTo>
                  <a:cubicBezTo>
                    <a:pt x="4203" y="1825"/>
                    <a:pt x="4078" y="2068"/>
                    <a:pt x="3822" y="2068"/>
                  </a:cubicBezTo>
                  <a:cubicBezTo>
                    <a:pt x="3808" y="2068"/>
                    <a:pt x="3793" y="2067"/>
                    <a:pt x="3779" y="2065"/>
                  </a:cubicBezTo>
                  <a:cubicBezTo>
                    <a:pt x="3445" y="2037"/>
                    <a:pt x="3187" y="1741"/>
                    <a:pt x="3006" y="1483"/>
                  </a:cubicBezTo>
                  <a:cubicBezTo>
                    <a:pt x="2806" y="1207"/>
                    <a:pt x="2634" y="901"/>
                    <a:pt x="2424" y="625"/>
                  </a:cubicBezTo>
                  <a:cubicBezTo>
                    <a:pt x="2233" y="358"/>
                    <a:pt x="1976" y="167"/>
                    <a:pt x="1670" y="52"/>
                  </a:cubicBezTo>
                  <a:cubicBezTo>
                    <a:pt x="1550" y="18"/>
                    <a:pt x="1426" y="1"/>
                    <a:pt x="1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8"/>
            <p:cNvSpPr/>
            <p:nvPr/>
          </p:nvSpPr>
          <p:spPr>
            <a:xfrm rot="2092994">
              <a:off x="3918281" y="1089050"/>
              <a:ext cx="6266673" cy="1771045"/>
            </a:xfrm>
            <a:custGeom>
              <a:rect b="b" l="l" r="r" t="t"/>
              <a:pathLst>
                <a:path extrusionOk="0" h="8992" w="31817">
                  <a:moveTo>
                    <a:pt x="1916" y="0"/>
                  </a:moveTo>
                  <a:cubicBezTo>
                    <a:pt x="1907" y="0"/>
                    <a:pt x="1899" y="0"/>
                    <a:pt x="1890" y="1"/>
                  </a:cubicBezTo>
                  <a:cubicBezTo>
                    <a:pt x="1689" y="10"/>
                    <a:pt x="1499" y="87"/>
                    <a:pt x="1346" y="201"/>
                  </a:cubicBezTo>
                  <a:cubicBezTo>
                    <a:pt x="278" y="907"/>
                    <a:pt x="1" y="2872"/>
                    <a:pt x="783" y="4189"/>
                  </a:cubicBezTo>
                  <a:cubicBezTo>
                    <a:pt x="783" y="4189"/>
                    <a:pt x="1756" y="6555"/>
                    <a:pt x="2663" y="7547"/>
                  </a:cubicBezTo>
                  <a:cubicBezTo>
                    <a:pt x="3233" y="8184"/>
                    <a:pt x="4020" y="8598"/>
                    <a:pt x="4738" y="8598"/>
                  </a:cubicBezTo>
                  <a:cubicBezTo>
                    <a:pt x="5149" y="8598"/>
                    <a:pt x="5537" y="8463"/>
                    <a:pt x="5849" y="8157"/>
                  </a:cubicBezTo>
                  <a:cubicBezTo>
                    <a:pt x="6250" y="7766"/>
                    <a:pt x="6469" y="7165"/>
                    <a:pt x="6822" y="6707"/>
                  </a:cubicBezTo>
                  <a:cubicBezTo>
                    <a:pt x="7257" y="6136"/>
                    <a:pt x="7904" y="5847"/>
                    <a:pt x="8576" y="5847"/>
                  </a:cubicBezTo>
                  <a:cubicBezTo>
                    <a:pt x="9218" y="5847"/>
                    <a:pt x="9883" y="6110"/>
                    <a:pt x="10409" y="6640"/>
                  </a:cubicBezTo>
                  <a:cubicBezTo>
                    <a:pt x="10825" y="7066"/>
                    <a:pt x="11266" y="7680"/>
                    <a:pt x="11751" y="7680"/>
                  </a:cubicBezTo>
                  <a:cubicBezTo>
                    <a:pt x="11799" y="7680"/>
                    <a:pt x="11848" y="7674"/>
                    <a:pt x="11897" y="7661"/>
                  </a:cubicBezTo>
                  <a:cubicBezTo>
                    <a:pt x="12107" y="7614"/>
                    <a:pt x="12260" y="7442"/>
                    <a:pt x="12412" y="7280"/>
                  </a:cubicBezTo>
                  <a:cubicBezTo>
                    <a:pt x="12924" y="6711"/>
                    <a:pt x="13473" y="6068"/>
                    <a:pt x="14199" y="6068"/>
                  </a:cubicBezTo>
                  <a:cubicBezTo>
                    <a:pt x="14205" y="6068"/>
                    <a:pt x="14210" y="6068"/>
                    <a:pt x="14215" y="6068"/>
                  </a:cubicBezTo>
                  <a:cubicBezTo>
                    <a:pt x="14816" y="6078"/>
                    <a:pt x="15389" y="6545"/>
                    <a:pt x="15847" y="7079"/>
                  </a:cubicBezTo>
                  <a:cubicBezTo>
                    <a:pt x="16305" y="7614"/>
                    <a:pt x="16705" y="8234"/>
                    <a:pt x="17211" y="8701"/>
                  </a:cubicBezTo>
                  <a:cubicBezTo>
                    <a:pt x="17335" y="8844"/>
                    <a:pt x="17507" y="8940"/>
                    <a:pt x="17688" y="8987"/>
                  </a:cubicBezTo>
                  <a:cubicBezTo>
                    <a:pt x="17709" y="8990"/>
                    <a:pt x="17730" y="8992"/>
                    <a:pt x="17751" y="8992"/>
                  </a:cubicBezTo>
                  <a:cubicBezTo>
                    <a:pt x="18001" y="8992"/>
                    <a:pt x="18217" y="8788"/>
                    <a:pt x="18384" y="8568"/>
                  </a:cubicBezTo>
                  <a:cubicBezTo>
                    <a:pt x="18728" y="8129"/>
                    <a:pt x="19004" y="7614"/>
                    <a:pt x="19377" y="7222"/>
                  </a:cubicBezTo>
                  <a:cubicBezTo>
                    <a:pt x="19680" y="6911"/>
                    <a:pt x="20069" y="6678"/>
                    <a:pt x="20475" y="6678"/>
                  </a:cubicBezTo>
                  <a:cubicBezTo>
                    <a:pt x="20579" y="6678"/>
                    <a:pt x="20684" y="6693"/>
                    <a:pt x="20788" y="6726"/>
                  </a:cubicBezTo>
                  <a:cubicBezTo>
                    <a:pt x="21392" y="6911"/>
                    <a:pt x="21951" y="7640"/>
                    <a:pt x="22505" y="7640"/>
                  </a:cubicBezTo>
                  <a:cubicBezTo>
                    <a:pt x="22581" y="7640"/>
                    <a:pt x="22658" y="7626"/>
                    <a:pt x="22735" y="7594"/>
                  </a:cubicBezTo>
                  <a:cubicBezTo>
                    <a:pt x="23021" y="7470"/>
                    <a:pt x="23192" y="7146"/>
                    <a:pt x="23383" y="6879"/>
                  </a:cubicBezTo>
                  <a:cubicBezTo>
                    <a:pt x="23672" y="6473"/>
                    <a:pt x="24089" y="6163"/>
                    <a:pt x="24534" y="6163"/>
                  </a:cubicBezTo>
                  <a:cubicBezTo>
                    <a:pt x="24633" y="6163"/>
                    <a:pt x="24733" y="6178"/>
                    <a:pt x="24833" y="6211"/>
                  </a:cubicBezTo>
                  <a:cubicBezTo>
                    <a:pt x="25669" y="6466"/>
                    <a:pt x="26280" y="7776"/>
                    <a:pt x="27079" y="7776"/>
                  </a:cubicBezTo>
                  <a:cubicBezTo>
                    <a:pt x="27118" y="7776"/>
                    <a:pt x="27159" y="7773"/>
                    <a:pt x="27199" y="7766"/>
                  </a:cubicBezTo>
                  <a:cubicBezTo>
                    <a:pt x="27743" y="7680"/>
                    <a:pt x="28058" y="6955"/>
                    <a:pt x="28611" y="6888"/>
                  </a:cubicBezTo>
                  <a:cubicBezTo>
                    <a:pt x="28637" y="6886"/>
                    <a:pt x="28662" y="6884"/>
                    <a:pt x="28687" y="6884"/>
                  </a:cubicBezTo>
                  <a:cubicBezTo>
                    <a:pt x="29182" y="6884"/>
                    <a:pt x="29634" y="7406"/>
                    <a:pt x="30042" y="7823"/>
                  </a:cubicBezTo>
                  <a:cubicBezTo>
                    <a:pt x="30337" y="8125"/>
                    <a:pt x="30741" y="8391"/>
                    <a:pt x="31082" y="8391"/>
                  </a:cubicBezTo>
                  <a:cubicBezTo>
                    <a:pt x="31237" y="8391"/>
                    <a:pt x="31379" y="8336"/>
                    <a:pt x="31492" y="8205"/>
                  </a:cubicBezTo>
                  <a:cubicBezTo>
                    <a:pt x="31817" y="7833"/>
                    <a:pt x="31674" y="7156"/>
                    <a:pt x="31492" y="6621"/>
                  </a:cubicBezTo>
                  <a:cubicBezTo>
                    <a:pt x="31406" y="6297"/>
                    <a:pt x="31263" y="5992"/>
                    <a:pt x="31072" y="5725"/>
                  </a:cubicBezTo>
                  <a:cubicBezTo>
                    <a:pt x="30777" y="5346"/>
                    <a:pt x="30374" y="5211"/>
                    <a:pt x="29959" y="5211"/>
                  </a:cubicBezTo>
                  <a:cubicBezTo>
                    <a:pt x="29653" y="5211"/>
                    <a:pt x="29340" y="5285"/>
                    <a:pt x="29060" y="5391"/>
                  </a:cubicBezTo>
                  <a:cubicBezTo>
                    <a:pt x="28568" y="5579"/>
                    <a:pt x="28060" y="5832"/>
                    <a:pt x="27540" y="5832"/>
                  </a:cubicBezTo>
                  <a:cubicBezTo>
                    <a:pt x="27374" y="5832"/>
                    <a:pt x="27206" y="5806"/>
                    <a:pt x="27037" y="5744"/>
                  </a:cubicBezTo>
                  <a:cubicBezTo>
                    <a:pt x="26121" y="5400"/>
                    <a:pt x="25597" y="4151"/>
                    <a:pt x="24795" y="3464"/>
                  </a:cubicBezTo>
                  <a:cubicBezTo>
                    <a:pt x="24601" y="3288"/>
                    <a:pt x="24371" y="3148"/>
                    <a:pt x="24140" y="3148"/>
                  </a:cubicBezTo>
                  <a:cubicBezTo>
                    <a:pt x="24133" y="3148"/>
                    <a:pt x="24125" y="3149"/>
                    <a:pt x="24118" y="3149"/>
                  </a:cubicBezTo>
                  <a:cubicBezTo>
                    <a:pt x="23584" y="3168"/>
                    <a:pt x="23326" y="3874"/>
                    <a:pt x="23212" y="4494"/>
                  </a:cubicBezTo>
                  <a:cubicBezTo>
                    <a:pt x="23107" y="5124"/>
                    <a:pt x="23355" y="5648"/>
                    <a:pt x="22878" y="5877"/>
                  </a:cubicBezTo>
                  <a:cubicBezTo>
                    <a:pt x="22777" y="5925"/>
                    <a:pt x="22679" y="5947"/>
                    <a:pt x="22582" y="5947"/>
                  </a:cubicBezTo>
                  <a:cubicBezTo>
                    <a:pt x="21830" y="5947"/>
                    <a:pt x="21167" y="4664"/>
                    <a:pt x="20356" y="4664"/>
                  </a:cubicBezTo>
                  <a:cubicBezTo>
                    <a:pt x="20297" y="4664"/>
                    <a:pt x="20238" y="4670"/>
                    <a:pt x="20178" y="4685"/>
                  </a:cubicBezTo>
                  <a:cubicBezTo>
                    <a:pt x="19424" y="4866"/>
                    <a:pt x="18909" y="5849"/>
                    <a:pt x="18594" y="6679"/>
                  </a:cubicBezTo>
                  <a:cubicBezTo>
                    <a:pt x="18499" y="6917"/>
                    <a:pt x="18012" y="7203"/>
                    <a:pt x="17793" y="7213"/>
                  </a:cubicBezTo>
                  <a:cubicBezTo>
                    <a:pt x="17790" y="7213"/>
                    <a:pt x="17787" y="7213"/>
                    <a:pt x="17784" y="7213"/>
                  </a:cubicBezTo>
                  <a:cubicBezTo>
                    <a:pt x="17633" y="7213"/>
                    <a:pt x="17190" y="6973"/>
                    <a:pt x="17077" y="6879"/>
                  </a:cubicBezTo>
                  <a:cubicBezTo>
                    <a:pt x="16438" y="6373"/>
                    <a:pt x="16581" y="5944"/>
                    <a:pt x="16200" y="5152"/>
                  </a:cubicBezTo>
                  <a:cubicBezTo>
                    <a:pt x="15842" y="4382"/>
                    <a:pt x="15255" y="3593"/>
                    <a:pt x="14574" y="3593"/>
                  </a:cubicBezTo>
                  <a:cubicBezTo>
                    <a:pt x="14547" y="3593"/>
                    <a:pt x="14520" y="3595"/>
                    <a:pt x="14492" y="3597"/>
                  </a:cubicBezTo>
                  <a:cubicBezTo>
                    <a:pt x="13815" y="3654"/>
                    <a:pt x="13252" y="4046"/>
                    <a:pt x="12679" y="4437"/>
                  </a:cubicBezTo>
                  <a:cubicBezTo>
                    <a:pt x="12306" y="4688"/>
                    <a:pt x="11920" y="4923"/>
                    <a:pt x="11536" y="4923"/>
                  </a:cubicBezTo>
                  <a:cubicBezTo>
                    <a:pt x="11321" y="4923"/>
                    <a:pt x="11107" y="4850"/>
                    <a:pt x="10896" y="4666"/>
                  </a:cubicBezTo>
                  <a:cubicBezTo>
                    <a:pt x="10190" y="4046"/>
                    <a:pt x="9798" y="2901"/>
                    <a:pt x="8997" y="2548"/>
                  </a:cubicBezTo>
                  <a:cubicBezTo>
                    <a:pt x="8836" y="2473"/>
                    <a:pt x="8673" y="2440"/>
                    <a:pt x="8512" y="2440"/>
                  </a:cubicBezTo>
                  <a:cubicBezTo>
                    <a:pt x="8034" y="2440"/>
                    <a:pt x="7572" y="2733"/>
                    <a:pt x="7223" y="3111"/>
                  </a:cubicBezTo>
                  <a:cubicBezTo>
                    <a:pt x="6889" y="3483"/>
                    <a:pt x="6612" y="3941"/>
                    <a:pt x="6259" y="4284"/>
                  </a:cubicBezTo>
                  <a:cubicBezTo>
                    <a:pt x="5978" y="4558"/>
                    <a:pt x="5628" y="4757"/>
                    <a:pt x="5263" y="4757"/>
                  </a:cubicBezTo>
                  <a:cubicBezTo>
                    <a:pt x="5157" y="4757"/>
                    <a:pt x="5050" y="4740"/>
                    <a:pt x="4943" y="4704"/>
                  </a:cubicBezTo>
                  <a:cubicBezTo>
                    <a:pt x="4389" y="4513"/>
                    <a:pt x="4008" y="3845"/>
                    <a:pt x="3788" y="3197"/>
                  </a:cubicBezTo>
                  <a:cubicBezTo>
                    <a:pt x="3578" y="2538"/>
                    <a:pt x="3483" y="1832"/>
                    <a:pt x="3225" y="1203"/>
                  </a:cubicBezTo>
                  <a:cubicBezTo>
                    <a:pt x="2963" y="574"/>
                    <a:pt x="2460" y="0"/>
                    <a:pt x="19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8"/>
            <p:cNvSpPr/>
            <p:nvPr/>
          </p:nvSpPr>
          <p:spPr>
            <a:xfrm rot="2092994">
              <a:off x="3963520" y="1094390"/>
              <a:ext cx="6202661" cy="1788180"/>
            </a:xfrm>
            <a:custGeom>
              <a:rect b="b" l="l" r="r" t="t"/>
              <a:pathLst>
                <a:path extrusionOk="0" h="9079" w="31492">
                  <a:moveTo>
                    <a:pt x="1663" y="77"/>
                  </a:moveTo>
                  <a:cubicBezTo>
                    <a:pt x="1831" y="77"/>
                    <a:pt x="2001" y="126"/>
                    <a:pt x="2166" y="235"/>
                  </a:cubicBezTo>
                  <a:cubicBezTo>
                    <a:pt x="2509" y="483"/>
                    <a:pt x="2777" y="836"/>
                    <a:pt x="2929" y="1246"/>
                  </a:cubicBezTo>
                  <a:cubicBezTo>
                    <a:pt x="3273" y="2066"/>
                    <a:pt x="3330" y="2992"/>
                    <a:pt x="3731" y="3802"/>
                  </a:cubicBezTo>
                  <a:cubicBezTo>
                    <a:pt x="3996" y="4318"/>
                    <a:pt x="4448" y="4815"/>
                    <a:pt x="5022" y="4815"/>
                  </a:cubicBezTo>
                  <a:cubicBezTo>
                    <a:pt x="5149" y="4815"/>
                    <a:pt x="5281" y="4791"/>
                    <a:pt x="5419" y="4737"/>
                  </a:cubicBezTo>
                  <a:cubicBezTo>
                    <a:pt x="6221" y="4432"/>
                    <a:pt x="6564" y="3535"/>
                    <a:pt x="7165" y="2992"/>
                  </a:cubicBezTo>
                  <a:cubicBezTo>
                    <a:pt x="7462" y="2722"/>
                    <a:pt x="7844" y="2503"/>
                    <a:pt x="8254" y="2503"/>
                  </a:cubicBezTo>
                  <a:cubicBezTo>
                    <a:pt x="8279" y="2503"/>
                    <a:pt x="8304" y="2503"/>
                    <a:pt x="8329" y="2505"/>
                  </a:cubicBezTo>
                  <a:cubicBezTo>
                    <a:pt x="8720" y="2524"/>
                    <a:pt x="9044" y="2763"/>
                    <a:pt x="9292" y="3039"/>
                  </a:cubicBezTo>
                  <a:cubicBezTo>
                    <a:pt x="9779" y="3574"/>
                    <a:pt x="10075" y="4270"/>
                    <a:pt x="10638" y="4728"/>
                  </a:cubicBezTo>
                  <a:cubicBezTo>
                    <a:pt x="10845" y="4901"/>
                    <a:pt x="11059" y="4969"/>
                    <a:pt x="11273" y="4969"/>
                  </a:cubicBezTo>
                  <a:cubicBezTo>
                    <a:pt x="11767" y="4969"/>
                    <a:pt x="12260" y="4607"/>
                    <a:pt x="12679" y="4327"/>
                  </a:cubicBezTo>
                  <a:cubicBezTo>
                    <a:pt x="13032" y="4070"/>
                    <a:pt x="13433" y="3860"/>
                    <a:pt x="13862" y="3726"/>
                  </a:cubicBezTo>
                  <a:cubicBezTo>
                    <a:pt x="14006" y="3687"/>
                    <a:pt x="14142" y="3666"/>
                    <a:pt x="14274" y="3666"/>
                  </a:cubicBezTo>
                  <a:cubicBezTo>
                    <a:pt x="14528" y="3666"/>
                    <a:pt x="14762" y="3744"/>
                    <a:pt x="14988" y="3926"/>
                  </a:cubicBezTo>
                  <a:cubicBezTo>
                    <a:pt x="15627" y="4423"/>
                    <a:pt x="15961" y="5224"/>
                    <a:pt x="16190" y="5978"/>
                  </a:cubicBezTo>
                  <a:cubicBezTo>
                    <a:pt x="16257" y="6254"/>
                    <a:pt x="16381" y="6512"/>
                    <a:pt x="16562" y="6731"/>
                  </a:cubicBezTo>
                  <a:cubicBezTo>
                    <a:pt x="16762" y="6941"/>
                    <a:pt x="17010" y="7103"/>
                    <a:pt x="17277" y="7208"/>
                  </a:cubicBezTo>
                  <a:cubicBezTo>
                    <a:pt x="17363" y="7246"/>
                    <a:pt x="17459" y="7275"/>
                    <a:pt x="17554" y="7275"/>
                  </a:cubicBezTo>
                  <a:cubicBezTo>
                    <a:pt x="17688" y="7246"/>
                    <a:pt x="17812" y="7199"/>
                    <a:pt x="17926" y="7132"/>
                  </a:cubicBezTo>
                  <a:cubicBezTo>
                    <a:pt x="18060" y="7056"/>
                    <a:pt x="18184" y="6960"/>
                    <a:pt x="18279" y="6846"/>
                  </a:cubicBezTo>
                  <a:cubicBezTo>
                    <a:pt x="18365" y="6722"/>
                    <a:pt x="18432" y="6579"/>
                    <a:pt x="18479" y="6435"/>
                  </a:cubicBezTo>
                  <a:cubicBezTo>
                    <a:pt x="18746" y="5796"/>
                    <a:pt x="19157" y="4947"/>
                    <a:pt x="19891" y="4756"/>
                  </a:cubicBezTo>
                  <a:cubicBezTo>
                    <a:pt x="19961" y="4737"/>
                    <a:pt x="20029" y="4728"/>
                    <a:pt x="20096" y="4728"/>
                  </a:cubicBezTo>
                  <a:cubicBezTo>
                    <a:pt x="20561" y="4728"/>
                    <a:pt x="20960" y="5150"/>
                    <a:pt x="21294" y="5434"/>
                  </a:cubicBezTo>
                  <a:cubicBezTo>
                    <a:pt x="21572" y="5687"/>
                    <a:pt x="21925" y="6014"/>
                    <a:pt x="22326" y="6014"/>
                  </a:cubicBezTo>
                  <a:cubicBezTo>
                    <a:pt x="22379" y="6014"/>
                    <a:pt x="22432" y="6009"/>
                    <a:pt x="22486" y="5997"/>
                  </a:cubicBezTo>
                  <a:cubicBezTo>
                    <a:pt x="22725" y="5949"/>
                    <a:pt x="22906" y="5758"/>
                    <a:pt x="22944" y="5520"/>
                  </a:cubicBezTo>
                  <a:cubicBezTo>
                    <a:pt x="23001" y="5176"/>
                    <a:pt x="22934" y="4823"/>
                    <a:pt x="23001" y="4480"/>
                  </a:cubicBezTo>
                  <a:cubicBezTo>
                    <a:pt x="23068" y="4127"/>
                    <a:pt x="23173" y="3717"/>
                    <a:pt x="23431" y="3430"/>
                  </a:cubicBezTo>
                  <a:cubicBezTo>
                    <a:pt x="23560" y="3286"/>
                    <a:pt x="23708" y="3228"/>
                    <a:pt x="23860" y="3228"/>
                  </a:cubicBezTo>
                  <a:cubicBezTo>
                    <a:pt x="24099" y="3228"/>
                    <a:pt x="24348" y="3373"/>
                    <a:pt x="24547" y="3554"/>
                  </a:cubicBezTo>
                  <a:cubicBezTo>
                    <a:pt x="25091" y="4041"/>
                    <a:pt x="25453" y="4699"/>
                    <a:pt x="25949" y="5233"/>
                  </a:cubicBezTo>
                  <a:cubicBezTo>
                    <a:pt x="26159" y="5462"/>
                    <a:pt x="26407" y="5653"/>
                    <a:pt x="26693" y="5787"/>
                  </a:cubicBezTo>
                  <a:cubicBezTo>
                    <a:pt x="26895" y="5866"/>
                    <a:pt x="27105" y="5904"/>
                    <a:pt x="27315" y="5904"/>
                  </a:cubicBezTo>
                  <a:cubicBezTo>
                    <a:pt x="27510" y="5904"/>
                    <a:pt x="27706" y="5870"/>
                    <a:pt x="27895" y="5806"/>
                  </a:cubicBezTo>
                  <a:cubicBezTo>
                    <a:pt x="28490" y="5630"/>
                    <a:pt x="29079" y="5284"/>
                    <a:pt x="29701" y="5284"/>
                  </a:cubicBezTo>
                  <a:cubicBezTo>
                    <a:pt x="29857" y="5284"/>
                    <a:pt x="30015" y="5306"/>
                    <a:pt x="30175" y="5357"/>
                  </a:cubicBezTo>
                  <a:cubicBezTo>
                    <a:pt x="30586" y="5482"/>
                    <a:pt x="30862" y="5815"/>
                    <a:pt x="31034" y="6207"/>
                  </a:cubicBezTo>
                  <a:cubicBezTo>
                    <a:pt x="31225" y="6607"/>
                    <a:pt x="31339" y="7027"/>
                    <a:pt x="31396" y="7466"/>
                  </a:cubicBezTo>
                  <a:cubicBezTo>
                    <a:pt x="31425" y="7838"/>
                    <a:pt x="31330" y="8372"/>
                    <a:pt x="30862" y="8391"/>
                  </a:cubicBezTo>
                  <a:cubicBezTo>
                    <a:pt x="30851" y="8392"/>
                    <a:pt x="30839" y="8392"/>
                    <a:pt x="30827" y="8392"/>
                  </a:cubicBezTo>
                  <a:cubicBezTo>
                    <a:pt x="30439" y="8392"/>
                    <a:pt x="30063" y="8087"/>
                    <a:pt x="29803" y="7819"/>
                  </a:cubicBezTo>
                  <a:cubicBezTo>
                    <a:pt x="29452" y="7468"/>
                    <a:pt x="28980" y="6894"/>
                    <a:pt x="28445" y="6894"/>
                  </a:cubicBezTo>
                  <a:cubicBezTo>
                    <a:pt x="28325" y="6894"/>
                    <a:pt x="28202" y="6923"/>
                    <a:pt x="28077" y="6989"/>
                  </a:cubicBezTo>
                  <a:cubicBezTo>
                    <a:pt x="27790" y="7141"/>
                    <a:pt x="27590" y="7409"/>
                    <a:pt x="27332" y="7590"/>
                  </a:cubicBezTo>
                  <a:cubicBezTo>
                    <a:pt x="27190" y="7709"/>
                    <a:pt x="27010" y="7771"/>
                    <a:pt x="26830" y="7771"/>
                  </a:cubicBezTo>
                  <a:cubicBezTo>
                    <a:pt x="26708" y="7771"/>
                    <a:pt x="26585" y="7743"/>
                    <a:pt x="26474" y="7685"/>
                  </a:cubicBezTo>
                  <a:cubicBezTo>
                    <a:pt x="25921" y="7418"/>
                    <a:pt x="25577" y="6855"/>
                    <a:pt x="25100" y="6483"/>
                  </a:cubicBezTo>
                  <a:cubicBezTo>
                    <a:pt x="24871" y="6283"/>
                    <a:pt x="24585" y="6168"/>
                    <a:pt x="24280" y="6168"/>
                  </a:cubicBezTo>
                  <a:cubicBezTo>
                    <a:pt x="23927" y="6187"/>
                    <a:pt x="23593" y="6350"/>
                    <a:pt x="23354" y="6617"/>
                  </a:cubicBezTo>
                  <a:cubicBezTo>
                    <a:pt x="23078" y="6884"/>
                    <a:pt x="22925" y="7294"/>
                    <a:pt x="22610" y="7523"/>
                  </a:cubicBezTo>
                  <a:cubicBezTo>
                    <a:pt x="22500" y="7603"/>
                    <a:pt x="22384" y="7635"/>
                    <a:pt x="22268" y="7635"/>
                  </a:cubicBezTo>
                  <a:cubicBezTo>
                    <a:pt x="22051" y="7635"/>
                    <a:pt x="21833" y="7523"/>
                    <a:pt x="21647" y="7399"/>
                  </a:cubicBezTo>
                  <a:cubicBezTo>
                    <a:pt x="21351" y="7208"/>
                    <a:pt x="21084" y="6970"/>
                    <a:pt x="20769" y="6817"/>
                  </a:cubicBezTo>
                  <a:cubicBezTo>
                    <a:pt x="20599" y="6729"/>
                    <a:pt x="20412" y="6686"/>
                    <a:pt x="20225" y="6686"/>
                  </a:cubicBezTo>
                  <a:cubicBezTo>
                    <a:pt x="20066" y="6686"/>
                    <a:pt x="19907" y="6718"/>
                    <a:pt x="19758" y="6779"/>
                  </a:cubicBezTo>
                  <a:cubicBezTo>
                    <a:pt x="18956" y="7113"/>
                    <a:pt x="18594" y="7991"/>
                    <a:pt x="18088" y="8620"/>
                  </a:cubicBezTo>
                  <a:cubicBezTo>
                    <a:pt x="17945" y="8792"/>
                    <a:pt x="17764" y="8992"/>
                    <a:pt x="17525" y="9002"/>
                  </a:cubicBezTo>
                  <a:cubicBezTo>
                    <a:pt x="17287" y="9002"/>
                    <a:pt x="17048" y="8782"/>
                    <a:pt x="16886" y="8611"/>
                  </a:cubicBezTo>
                  <a:cubicBezTo>
                    <a:pt x="16581" y="8286"/>
                    <a:pt x="16295" y="7952"/>
                    <a:pt x="16037" y="7590"/>
                  </a:cubicBezTo>
                  <a:cubicBezTo>
                    <a:pt x="15570" y="6989"/>
                    <a:pt x="14978" y="6226"/>
                    <a:pt x="14167" y="6092"/>
                  </a:cubicBezTo>
                  <a:cubicBezTo>
                    <a:pt x="14098" y="6081"/>
                    <a:pt x="14029" y="6075"/>
                    <a:pt x="13963" y="6075"/>
                  </a:cubicBezTo>
                  <a:cubicBezTo>
                    <a:pt x="13297" y="6075"/>
                    <a:pt x="12770" y="6607"/>
                    <a:pt x="12345" y="7075"/>
                  </a:cubicBezTo>
                  <a:cubicBezTo>
                    <a:pt x="12115" y="7336"/>
                    <a:pt x="11859" y="7684"/>
                    <a:pt x="11505" y="7684"/>
                  </a:cubicBezTo>
                  <a:cubicBezTo>
                    <a:pt x="11433" y="7684"/>
                    <a:pt x="11357" y="7670"/>
                    <a:pt x="11277" y="7638"/>
                  </a:cubicBezTo>
                  <a:cubicBezTo>
                    <a:pt x="10914" y="7494"/>
                    <a:pt x="10647" y="7151"/>
                    <a:pt x="10389" y="6874"/>
                  </a:cubicBezTo>
                  <a:cubicBezTo>
                    <a:pt x="9912" y="6350"/>
                    <a:pt x="9350" y="5959"/>
                    <a:pt x="8634" y="5873"/>
                  </a:cubicBezTo>
                  <a:cubicBezTo>
                    <a:pt x="8532" y="5859"/>
                    <a:pt x="8430" y="5852"/>
                    <a:pt x="8329" y="5852"/>
                  </a:cubicBezTo>
                  <a:cubicBezTo>
                    <a:pt x="7785" y="5852"/>
                    <a:pt x="7260" y="6044"/>
                    <a:pt x="6850" y="6397"/>
                  </a:cubicBezTo>
                  <a:cubicBezTo>
                    <a:pt x="6249" y="6932"/>
                    <a:pt x="6077" y="7819"/>
                    <a:pt x="5429" y="8305"/>
                  </a:cubicBezTo>
                  <a:cubicBezTo>
                    <a:pt x="5147" y="8517"/>
                    <a:pt x="4822" y="8604"/>
                    <a:pt x="4493" y="8604"/>
                  </a:cubicBezTo>
                  <a:cubicBezTo>
                    <a:pt x="4108" y="8604"/>
                    <a:pt x="3717" y="8485"/>
                    <a:pt x="3378" y="8305"/>
                  </a:cubicBezTo>
                  <a:cubicBezTo>
                    <a:pt x="2748" y="7981"/>
                    <a:pt x="2271" y="7428"/>
                    <a:pt x="1889" y="6817"/>
                  </a:cubicBezTo>
                  <a:cubicBezTo>
                    <a:pt x="1536" y="6264"/>
                    <a:pt x="1231" y="5682"/>
                    <a:pt x="954" y="5081"/>
                  </a:cubicBezTo>
                  <a:cubicBezTo>
                    <a:pt x="821" y="4795"/>
                    <a:pt x="687" y="4508"/>
                    <a:pt x="563" y="4222"/>
                  </a:cubicBezTo>
                  <a:cubicBezTo>
                    <a:pt x="562" y="4220"/>
                    <a:pt x="561" y="4217"/>
                    <a:pt x="560" y="4215"/>
                  </a:cubicBezTo>
                  <a:lnTo>
                    <a:pt x="560" y="4215"/>
                  </a:lnTo>
                  <a:cubicBezTo>
                    <a:pt x="559" y="4211"/>
                    <a:pt x="557" y="4207"/>
                    <a:pt x="554" y="4203"/>
                  </a:cubicBezTo>
                  <a:cubicBezTo>
                    <a:pt x="201" y="3564"/>
                    <a:pt x="48" y="2839"/>
                    <a:pt x="134" y="2114"/>
                  </a:cubicBezTo>
                  <a:cubicBezTo>
                    <a:pt x="201" y="1456"/>
                    <a:pt x="458" y="759"/>
                    <a:pt x="993" y="330"/>
                  </a:cubicBezTo>
                  <a:cubicBezTo>
                    <a:pt x="1202" y="170"/>
                    <a:pt x="1431" y="77"/>
                    <a:pt x="1663" y="77"/>
                  </a:cubicBezTo>
                  <a:close/>
                  <a:moveTo>
                    <a:pt x="1664" y="0"/>
                  </a:moveTo>
                  <a:cubicBezTo>
                    <a:pt x="1634" y="0"/>
                    <a:pt x="1604" y="2"/>
                    <a:pt x="1575" y="6"/>
                  </a:cubicBezTo>
                  <a:cubicBezTo>
                    <a:pt x="1222" y="44"/>
                    <a:pt x="916" y="282"/>
                    <a:pt x="697" y="540"/>
                  </a:cubicBezTo>
                  <a:cubicBezTo>
                    <a:pt x="277" y="1017"/>
                    <a:pt x="86" y="1666"/>
                    <a:pt x="48" y="2295"/>
                  </a:cubicBezTo>
                  <a:cubicBezTo>
                    <a:pt x="0" y="2973"/>
                    <a:pt x="153" y="3650"/>
                    <a:pt x="497" y="4251"/>
                  </a:cubicBezTo>
                  <a:cubicBezTo>
                    <a:pt x="498" y="4253"/>
                    <a:pt x="500" y="4256"/>
                    <a:pt x="503" y="4257"/>
                  </a:cubicBezTo>
                  <a:lnTo>
                    <a:pt x="503" y="4257"/>
                  </a:lnTo>
                  <a:cubicBezTo>
                    <a:pt x="874" y="5186"/>
                    <a:pt x="1330" y="6078"/>
                    <a:pt x="1870" y="6922"/>
                  </a:cubicBezTo>
                  <a:cubicBezTo>
                    <a:pt x="2242" y="7504"/>
                    <a:pt x="2691" y="8019"/>
                    <a:pt x="3301" y="8353"/>
                  </a:cubicBezTo>
                  <a:cubicBezTo>
                    <a:pt x="3662" y="8552"/>
                    <a:pt x="4081" y="8686"/>
                    <a:pt x="4496" y="8686"/>
                  </a:cubicBezTo>
                  <a:cubicBezTo>
                    <a:pt x="4739" y="8686"/>
                    <a:pt x="4980" y="8640"/>
                    <a:pt x="5209" y="8534"/>
                  </a:cubicBezTo>
                  <a:cubicBezTo>
                    <a:pt x="5953" y="8172"/>
                    <a:pt x="6163" y="7313"/>
                    <a:pt x="6650" y="6722"/>
                  </a:cubicBezTo>
                  <a:cubicBezTo>
                    <a:pt x="7072" y="6223"/>
                    <a:pt x="7689" y="5934"/>
                    <a:pt x="8335" y="5934"/>
                  </a:cubicBezTo>
                  <a:cubicBezTo>
                    <a:pt x="8418" y="5934"/>
                    <a:pt x="8502" y="5939"/>
                    <a:pt x="8586" y="5949"/>
                  </a:cubicBezTo>
                  <a:cubicBezTo>
                    <a:pt x="8958" y="5997"/>
                    <a:pt x="9331" y="6130"/>
                    <a:pt x="9645" y="6331"/>
                  </a:cubicBezTo>
                  <a:cubicBezTo>
                    <a:pt x="9998" y="6550"/>
                    <a:pt x="10256" y="6855"/>
                    <a:pt x="10533" y="7151"/>
                  </a:cubicBezTo>
                  <a:cubicBezTo>
                    <a:pt x="10762" y="7389"/>
                    <a:pt x="11029" y="7685"/>
                    <a:pt x="11363" y="7762"/>
                  </a:cubicBezTo>
                  <a:cubicBezTo>
                    <a:pt x="11407" y="7771"/>
                    <a:pt x="11449" y="7775"/>
                    <a:pt x="11490" y="7775"/>
                  </a:cubicBezTo>
                  <a:cubicBezTo>
                    <a:pt x="11795" y="7775"/>
                    <a:pt x="12019" y="7541"/>
                    <a:pt x="12221" y="7323"/>
                  </a:cubicBezTo>
                  <a:cubicBezTo>
                    <a:pt x="12678" y="6817"/>
                    <a:pt x="13239" y="6165"/>
                    <a:pt x="13958" y="6165"/>
                  </a:cubicBezTo>
                  <a:cubicBezTo>
                    <a:pt x="14081" y="6165"/>
                    <a:pt x="14207" y="6184"/>
                    <a:pt x="14339" y="6226"/>
                  </a:cubicBezTo>
                  <a:cubicBezTo>
                    <a:pt x="15207" y="6502"/>
                    <a:pt x="15770" y="7399"/>
                    <a:pt x="16304" y="8086"/>
                  </a:cubicBezTo>
                  <a:cubicBezTo>
                    <a:pt x="16562" y="8410"/>
                    <a:pt x="16848" y="8801"/>
                    <a:pt x="17211" y="9002"/>
                  </a:cubicBezTo>
                  <a:cubicBezTo>
                    <a:pt x="17310" y="9055"/>
                    <a:pt x="17405" y="9079"/>
                    <a:pt x="17496" y="9079"/>
                  </a:cubicBezTo>
                  <a:cubicBezTo>
                    <a:pt x="17729" y="9079"/>
                    <a:pt x="17933" y="8924"/>
                    <a:pt x="18098" y="8725"/>
                  </a:cubicBezTo>
                  <a:cubicBezTo>
                    <a:pt x="18651" y="8067"/>
                    <a:pt x="19033" y="7037"/>
                    <a:pt x="19958" y="6808"/>
                  </a:cubicBezTo>
                  <a:cubicBezTo>
                    <a:pt x="20049" y="6784"/>
                    <a:pt x="20137" y="6774"/>
                    <a:pt x="20221" y="6774"/>
                  </a:cubicBezTo>
                  <a:cubicBezTo>
                    <a:pt x="20892" y="6774"/>
                    <a:pt x="21352" y="7447"/>
                    <a:pt x="21971" y="7676"/>
                  </a:cubicBezTo>
                  <a:cubicBezTo>
                    <a:pt x="22068" y="7711"/>
                    <a:pt x="22157" y="7727"/>
                    <a:pt x="22240" y="7727"/>
                  </a:cubicBezTo>
                  <a:cubicBezTo>
                    <a:pt x="22825" y="7727"/>
                    <a:pt x="23089" y="6930"/>
                    <a:pt x="23507" y="6579"/>
                  </a:cubicBezTo>
                  <a:cubicBezTo>
                    <a:pt x="23738" y="6387"/>
                    <a:pt x="24020" y="6259"/>
                    <a:pt x="24311" y="6259"/>
                  </a:cubicBezTo>
                  <a:cubicBezTo>
                    <a:pt x="24440" y="6259"/>
                    <a:pt x="24570" y="6284"/>
                    <a:pt x="24699" y="6340"/>
                  </a:cubicBezTo>
                  <a:cubicBezTo>
                    <a:pt x="24986" y="6483"/>
                    <a:pt x="25234" y="6684"/>
                    <a:pt x="25453" y="6922"/>
                  </a:cubicBezTo>
                  <a:cubicBezTo>
                    <a:pt x="25816" y="7294"/>
                    <a:pt x="26254" y="7876"/>
                    <a:pt x="26836" y="7876"/>
                  </a:cubicBezTo>
                  <a:cubicBezTo>
                    <a:pt x="27503" y="7876"/>
                    <a:pt x="27782" y="6988"/>
                    <a:pt x="28437" y="6988"/>
                  </a:cubicBezTo>
                  <a:cubicBezTo>
                    <a:pt x="28447" y="6988"/>
                    <a:pt x="28457" y="6988"/>
                    <a:pt x="28468" y="6989"/>
                  </a:cubicBezTo>
                  <a:cubicBezTo>
                    <a:pt x="28897" y="7008"/>
                    <a:pt x="29240" y="7380"/>
                    <a:pt x="29517" y="7666"/>
                  </a:cubicBezTo>
                  <a:cubicBezTo>
                    <a:pt x="29803" y="7952"/>
                    <a:pt x="30080" y="8248"/>
                    <a:pt x="30462" y="8410"/>
                  </a:cubicBezTo>
                  <a:cubicBezTo>
                    <a:pt x="30575" y="8455"/>
                    <a:pt x="30697" y="8482"/>
                    <a:pt x="30815" y="8482"/>
                  </a:cubicBezTo>
                  <a:cubicBezTo>
                    <a:pt x="30977" y="8482"/>
                    <a:pt x="31132" y="8432"/>
                    <a:pt x="31253" y="8305"/>
                  </a:cubicBezTo>
                  <a:cubicBezTo>
                    <a:pt x="31482" y="8057"/>
                    <a:pt x="31492" y="7685"/>
                    <a:pt x="31444" y="7370"/>
                  </a:cubicBezTo>
                  <a:cubicBezTo>
                    <a:pt x="31387" y="6970"/>
                    <a:pt x="31272" y="6579"/>
                    <a:pt x="31101" y="6216"/>
                  </a:cubicBezTo>
                  <a:cubicBezTo>
                    <a:pt x="30977" y="5863"/>
                    <a:pt x="30719" y="5558"/>
                    <a:pt x="30385" y="5377"/>
                  </a:cubicBezTo>
                  <a:cubicBezTo>
                    <a:pt x="30168" y="5270"/>
                    <a:pt x="29947" y="5227"/>
                    <a:pt x="29726" y="5227"/>
                  </a:cubicBezTo>
                  <a:cubicBezTo>
                    <a:pt x="29256" y="5227"/>
                    <a:pt x="28785" y="5418"/>
                    <a:pt x="28344" y="5586"/>
                  </a:cubicBezTo>
                  <a:cubicBezTo>
                    <a:pt x="28005" y="5723"/>
                    <a:pt x="27639" y="5849"/>
                    <a:pt x="27275" y="5849"/>
                  </a:cubicBezTo>
                  <a:cubicBezTo>
                    <a:pt x="27157" y="5849"/>
                    <a:pt x="27039" y="5836"/>
                    <a:pt x="26922" y="5806"/>
                  </a:cubicBezTo>
                  <a:cubicBezTo>
                    <a:pt x="26550" y="5691"/>
                    <a:pt x="26235" y="5472"/>
                    <a:pt x="25987" y="5176"/>
                  </a:cubicBezTo>
                  <a:cubicBezTo>
                    <a:pt x="25482" y="4632"/>
                    <a:pt x="25119" y="3955"/>
                    <a:pt x="24547" y="3478"/>
                  </a:cubicBezTo>
                  <a:cubicBezTo>
                    <a:pt x="24354" y="3314"/>
                    <a:pt x="24113" y="3166"/>
                    <a:pt x="23868" y="3166"/>
                  </a:cubicBezTo>
                  <a:cubicBezTo>
                    <a:pt x="23785" y="3166"/>
                    <a:pt x="23703" y="3182"/>
                    <a:pt x="23621" y="3221"/>
                  </a:cubicBezTo>
                  <a:cubicBezTo>
                    <a:pt x="23345" y="3345"/>
                    <a:pt x="23192" y="3640"/>
                    <a:pt x="23087" y="3907"/>
                  </a:cubicBezTo>
                  <a:cubicBezTo>
                    <a:pt x="22954" y="4260"/>
                    <a:pt x="22887" y="4632"/>
                    <a:pt x="22887" y="5014"/>
                  </a:cubicBezTo>
                  <a:cubicBezTo>
                    <a:pt x="22887" y="5348"/>
                    <a:pt x="22944" y="5749"/>
                    <a:pt x="22572" y="5911"/>
                  </a:cubicBezTo>
                  <a:cubicBezTo>
                    <a:pt x="22485" y="5949"/>
                    <a:pt x="22399" y="5966"/>
                    <a:pt x="22314" y="5966"/>
                  </a:cubicBezTo>
                  <a:cubicBezTo>
                    <a:pt x="21894" y="5966"/>
                    <a:pt x="21501" y="5553"/>
                    <a:pt x="21208" y="5291"/>
                  </a:cubicBezTo>
                  <a:cubicBezTo>
                    <a:pt x="20892" y="5009"/>
                    <a:pt x="20524" y="4675"/>
                    <a:pt x="20095" y="4675"/>
                  </a:cubicBezTo>
                  <a:cubicBezTo>
                    <a:pt x="20044" y="4675"/>
                    <a:pt x="19992" y="4680"/>
                    <a:pt x="19939" y="4690"/>
                  </a:cubicBezTo>
                  <a:cubicBezTo>
                    <a:pt x="19243" y="4823"/>
                    <a:pt x="18813" y="5567"/>
                    <a:pt x="18537" y="6149"/>
                  </a:cubicBezTo>
                  <a:cubicBezTo>
                    <a:pt x="18460" y="6311"/>
                    <a:pt x="18384" y="6483"/>
                    <a:pt x="18317" y="6655"/>
                  </a:cubicBezTo>
                  <a:cubicBezTo>
                    <a:pt x="18241" y="6827"/>
                    <a:pt x="18107" y="6970"/>
                    <a:pt x="17945" y="7056"/>
                  </a:cubicBezTo>
                  <a:cubicBezTo>
                    <a:pt x="17812" y="7151"/>
                    <a:pt x="17668" y="7208"/>
                    <a:pt x="17516" y="7227"/>
                  </a:cubicBezTo>
                  <a:cubicBezTo>
                    <a:pt x="17363" y="7199"/>
                    <a:pt x="17211" y="7141"/>
                    <a:pt x="17087" y="7056"/>
                  </a:cubicBezTo>
                  <a:cubicBezTo>
                    <a:pt x="16791" y="6903"/>
                    <a:pt x="16562" y="6674"/>
                    <a:pt x="16409" y="6388"/>
                  </a:cubicBezTo>
                  <a:cubicBezTo>
                    <a:pt x="16266" y="6092"/>
                    <a:pt x="16209" y="5749"/>
                    <a:pt x="16085" y="5434"/>
                  </a:cubicBezTo>
                  <a:cubicBezTo>
                    <a:pt x="15942" y="5052"/>
                    <a:pt x="15741" y="4690"/>
                    <a:pt x="15493" y="4365"/>
                  </a:cubicBezTo>
                  <a:cubicBezTo>
                    <a:pt x="15293" y="4070"/>
                    <a:pt x="15016" y="3831"/>
                    <a:pt x="14702" y="3678"/>
                  </a:cubicBezTo>
                  <a:cubicBezTo>
                    <a:pt x="14570" y="3624"/>
                    <a:pt x="14434" y="3601"/>
                    <a:pt x="14297" y="3601"/>
                  </a:cubicBezTo>
                  <a:cubicBezTo>
                    <a:pt x="14077" y="3601"/>
                    <a:pt x="13854" y="3659"/>
                    <a:pt x="13643" y="3736"/>
                  </a:cubicBezTo>
                  <a:cubicBezTo>
                    <a:pt x="13251" y="3888"/>
                    <a:pt x="12870" y="4098"/>
                    <a:pt x="12526" y="4356"/>
                  </a:cubicBezTo>
                  <a:cubicBezTo>
                    <a:pt x="12173" y="4604"/>
                    <a:pt x="11763" y="4909"/>
                    <a:pt x="11305" y="4928"/>
                  </a:cubicBezTo>
                  <a:cubicBezTo>
                    <a:pt x="11299" y="4928"/>
                    <a:pt x="11293" y="4928"/>
                    <a:pt x="11287" y="4928"/>
                  </a:cubicBezTo>
                  <a:cubicBezTo>
                    <a:pt x="10839" y="4928"/>
                    <a:pt x="10529" y="4580"/>
                    <a:pt x="10275" y="4260"/>
                  </a:cubicBezTo>
                  <a:cubicBezTo>
                    <a:pt x="9855" y="3717"/>
                    <a:pt x="9531" y="3020"/>
                    <a:pt x="8920" y="2639"/>
                  </a:cubicBezTo>
                  <a:cubicBezTo>
                    <a:pt x="8709" y="2506"/>
                    <a:pt x="8489" y="2449"/>
                    <a:pt x="8271" y="2449"/>
                  </a:cubicBezTo>
                  <a:cubicBezTo>
                    <a:pt x="7782" y="2449"/>
                    <a:pt x="7305" y="2737"/>
                    <a:pt x="6955" y="3106"/>
                  </a:cubicBezTo>
                  <a:cubicBezTo>
                    <a:pt x="6427" y="3679"/>
                    <a:pt x="5917" y="4764"/>
                    <a:pt x="5019" y="4764"/>
                  </a:cubicBezTo>
                  <a:cubicBezTo>
                    <a:pt x="4975" y="4764"/>
                    <a:pt x="4930" y="4762"/>
                    <a:pt x="4885" y="4756"/>
                  </a:cubicBezTo>
                  <a:cubicBezTo>
                    <a:pt x="4446" y="4699"/>
                    <a:pt x="4131" y="4346"/>
                    <a:pt x="3912" y="3984"/>
                  </a:cubicBezTo>
                  <a:cubicBezTo>
                    <a:pt x="3692" y="3593"/>
                    <a:pt x="3530" y="3173"/>
                    <a:pt x="3435" y="2734"/>
                  </a:cubicBezTo>
                  <a:cubicBezTo>
                    <a:pt x="3225" y="1904"/>
                    <a:pt x="3072" y="969"/>
                    <a:pt x="2414" y="349"/>
                  </a:cubicBezTo>
                  <a:cubicBezTo>
                    <a:pt x="2215" y="159"/>
                    <a:pt x="1946" y="0"/>
                    <a:pt x="16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8"/>
            <p:cNvSpPr/>
            <p:nvPr/>
          </p:nvSpPr>
          <p:spPr>
            <a:xfrm rot="2092994">
              <a:off x="4367581" y="1046764"/>
              <a:ext cx="6129392" cy="1785423"/>
            </a:xfrm>
            <a:custGeom>
              <a:rect b="b" l="l" r="r" t="t"/>
              <a:pathLst>
                <a:path extrusionOk="0" h="9065" w="31120">
                  <a:moveTo>
                    <a:pt x="1462" y="1"/>
                  </a:moveTo>
                  <a:cubicBezTo>
                    <a:pt x="1264" y="1"/>
                    <a:pt x="1070" y="49"/>
                    <a:pt x="897" y="153"/>
                  </a:cubicBezTo>
                  <a:cubicBezTo>
                    <a:pt x="239" y="545"/>
                    <a:pt x="1" y="1642"/>
                    <a:pt x="392" y="2443"/>
                  </a:cubicBezTo>
                  <a:cubicBezTo>
                    <a:pt x="392" y="2443"/>
                    <a:pt x="792" y="4933"/>
                    <a:pt x="1689" y="6326"/>
                  </a:cubicBezTo>
                  <a:cubicBezTo>
                    <a:pt x="2122" y="6997"/>
                    <a:pt x="2783" y="7578"/>
                    <a:pt x="3454" y="7578"/>
                  </a:cubicBezTo>
                  <a:cubicBezTo>
                    <a:pt x="3508" y="7578"/>
                    <a:pt x="3562" y="7574"/>
                    <a:pt x="3616" y="7566"/>
                  </a:cubicBezTo>
                  <a:cubicBezTo>
                    <a:pt x="4351" y="7471"/>
                    <a:pt x="4828" y="6707"/>
                    <a:pt x="5286" y="6049"/>
                  </a:cubicBezTo>
                  <a:cubicBezTo>
                    <a:pt x="5694" y="5474"/>
                    <a:pt x="6234" y="4905"/>
                    <a:pt x="6861" y="4905"/>
                  </a:cubicBezTo>
                  <a:cubicBezTo>
                    <a:pt x="6951" y="4905"/>
                    <a:pt x="7043" y="4917"/>
                    <a:pt x="7136" y="4942"/>
                  </a:cubicBezTo>
                  <a:cubicBezTo>
                    <a:pt x="8071" y="5210"/>
                    <a:pt x="8529" y="6679"/>
                    <a:pt x="9455" y="6994"/>
                  </a:cubicBezTo>
                  <a:cubicBezTo>
                    <a:pt x="9583" y="7039"/>
                    <a:pt x="9709" y="7059"/>
                    <a:pt x="9833" y="7059"/>
                  </a:cubicBezTo>
                  <a:cubicBezTo>
                    <a:pt x="10915" y="7059"/>
                    <a:pt x="11837" y="5515"/>
                    <a:pt x="12892" y="5515"/>
                  </a:cubicBezTo>
                  <a:cubicBezTo>
                    <a:pt x="13044" y="5515"/>
                    <a:pt x="13198" y="5547"/>
                    <a:pt x="13356" y="5620"/>
                  </a:cubicBezTo>
                  <a:cubicBezTo>
                    <a:pt x="13996" y="5916"/>
                    <a:pt x="14320" y="6755"/>
                    <a:pt x="14625" y="7490"/>
                  </a:cubicBezTo>
                  <a:cubicBezTo>
                    <a:pt x="14931" y="8224"/>
                    <a:pt x="15408" y="9026"/>
                    <a:pt x="16085" y="9064"/>
                  </a:cubicBezTo>
                  <a:cubicBezTo>
                    <a:pt x="16099" y="9064"/>
                    <a:pt x="16112" y="9065"/>
                    <a:pt x="16126" y="9065"/>
                  </a:cubicBezTo>
                  <a:cubicBezTo>
                    <a:pt x="17331" y="9065"/>
                    <a:pt x="17577" y="6564"/>
                    <a:pt x="18804" y="6555"/>
                  </a:cubicBezTo>
                  <a:cubicBezTo>
                    <a:pt x="18807" y="6555"/>
                    <a:pt x="18810" y="6555"/>
                    <a:pt x="18812" y="6555"/>
                  </a:cubicBezTo>
                  <a:cubicBezTo>
                    <a:pt x="19657" y="6555"/>
                    <a:pt x="20387" y="7799"/>
                    <a:pt x="21161" y="7799"/>
                  </a:cubicBezTo>
                  <a:cubicBezTo>
                    <a:pt x="21249" y="7799"/>
                    <a:pt x="21338" y="7783"/>
                    <a:pt x="21427" y="7747"/>
                  </a:cubicBezTo>
                  <a:cubicBezTo>
                    <a:pt x="21866" y="7575"/>
                    <a:pt x="22047" y="6994"/>
                    <a:pt x="22219" y="6488"/>
                  </a:cubicBezTo>
                  <a:cubicBezTo>
                    <a:pt x="22391" y="5982"/>
                    <a:pt x="22687" y="5429"/>
                    <a:pt x="23154" y="5429"/>
                  </a:cubicBezTo>
                  <a:cubicBezTo>
                    <a:pt x="23726" y="5429"/>
                    <a:pt x="24089" y="6192"/>
                    <a:pt x="24556" y="6631"/>
                  </a:cubicBezTo>
                  <a:cubicBezTo>
                    <a:pt x="25018" y="7071"/>
                    <a:pt x="25573" y="7181"/>
                    <a:pt x="26159" y="7181"/>
                  </a:cubicBezTo>
                  <a:cubicBezTo>
                    <a:pt x="26746" y="7181"/>
                    <a:pt x="27363" y="7070"/>
                    <a:pt x="27947" y="7070"/>
                  </a:cubicBezTo>
                  <a:cubicBezTo>
                    <a:pt x="28552" y="7070"/>
                    <a:pt x="29121" y="7189"/>
                    <a:pt x="29584" y="7671"/>
                  </a:cubicBezTo>
                  <a:cubicBezTo>
                    <a:pt x="29813" y="7909"/>
                    <a:pt x="29985" y="8215"/>
                    <a:pt x="30233" y="8425"/>
                  </a:cubicBezTo>
                  <a:cubicBezTo>
                    <a:pt x="30363" y="8531"/>
                    <a:pt x="30524" y="8593"/>
                    <a:pt x="30672" y="8593"/>
                  </a:cubicBezTo>
                  <a:cubicBezTo>
                    <a:pt x="30817" y="8593"/>
                    <a:pt x="30949" y="8533"/>
                    <a:pt x="31024" y="8396"/>
                  </a:cubicBezTo>
                  <a:cubicBezTo>
                    <a:pt x="31120" y="8224"/>
                    <a:pt x="31101" y="8005"/>
                    <a:pt x="31063" y="7795"/>
                  </a:cubicBezTo>
                  <a:cubicBezTo>
                    <a:pt x="30881" y="6889"/>
                    <a:pt x="30233" y="6097"/>
                    <a:pt x="29469" y="5858"/>
                  </a:cubicBezTo>
                  <a:cubicBezTo>
                    <a:pt x="29247" y="5789"/>
                    <a:pt x="29023" y="5763"/>
                    <a:pt x="28798" y="5763"/>
                  </a:cubicBezTo>
                  <a:cubicBezTo>
                    <a:pt x="28177" y="5763"/>
                    <a:pt x="27549" y="5958"/>
                    <a:pt x="26940" y="5958"/>
                  </a:cubicBezTo>
                  <a:cubicBezTo>
                    <a:pt x="26622" y="5958"/>
                    <a:pt x="26310" y="5905"/>
                    <a:pt x="26006" y="5744"/>
                  </a:cubicBezTo>
                  <a:cubicBezTo>
                    <a:pt x="24976" y="5200"/>
                    <a:pt x="24432" y="3607"/>
                    <a:pt x="23354" y="3292"/>
                  </a:cubicBezTo>
                  <a:cubicBezTo>
                    <a:pt x="23246" y="3262"/>
                    <a:pt x="23136" y="3248"/>
                    <a:pt x="23027" y="3248"/>
                  </a:cubicBezTo>
                  <a:cubicBezTo>
                    <a:pt x="22615" y="3248"/>
                    <a:pt x="22214" y="3453"/>
                    <a:pt x="21981" y="3807"/>
                  </a:cubicBezTo>
                  <a:cubicBezTo>
                    <a:pt x="21637" y="4313"/>
                    <a:pt x="21570" y="5095"/>
                    <a:pt x="21093" y="5429"/>
                  </a:cubicBezTo>
                  <a:cubicBezTo>
                    <a:pt x="20943" y="5535"/>
                    <a:pt x="20780" y="5579"/>
                    <a:pt x="20609" y="5579"/>
                  </a:cubicBezTo>
                  <a:cubicBezTo>
                    <a:pt x="20148" y="5579"/>
                    <a:pt x="19636" y="5258"/>
                    <a:pt x="19204" y="4952"/>
                  </a:cubicBezTo>
                  <a:cubicBezTo>
                    <a:pt x="18793" y="4660"/>
                    <a:pt x="18294" y="4368"/>
                    <a:pt x="17852" y="4368"/>
                  </a:cubicBezTo>
                  <a:cubicBezTo>
                    <a:pt x="17658" y="4368"/>
                    <a:pt x="17475" y="4424"/>
                    <a:pt x="17316" y="4561"/>
                  </a:cubicBezTo>
                  <a:cubicBezTo>
                    <a:pt x="16944" y="4876"/>
                    <a:pt x="16867" y="5505"/>
                    <a:pt x="16705" y="6020"/>
                  </a:cubicBezTo>
                  <a:cubicBezTo>
                    <a:pt x="16571" y="6454"/>
                    <a:pt x="16254" y="6882"/>
                    <a:pt x="15889" y="6882"/>
                  </a:cubicBezTo>
                  <a:cubicBezTo>
                    <a:pt x="15813" y="6882"/>
                    <a:pt x="15735" y="6863"/>
                    <a:pt x="15656" y="6822"/>
                  </a:cubicBezTo>
                  <a:cubicBezTo>
                    <a:pt x="15436" y="6698"/>
                    <a:pt x="15293" y="6431"/>
                    <a:pt x="15169" y="6183"/>
                  </a:cubicBezTo>
                  <a:cubicBezTo>
                    <a:pt x="14931" y="5715"/>
                    <a:pt x="14683" y="5229"/>
                    <a:pt x="14454" y="4771"/>
                  </a:cubicBezTo>
                  <a:cubicBezTo>
                    <a:pt x="14215" y="4313"/>
                    <a:pt x="14043" y="3225"/>
                    <a:pt x="13690" y="2863"/>
                  </a:cubicBezTo>
                  <a:cubicBezTo>
                    <a:pt x="13452" y="2612"/>
                    <a:pt x="13297" y="2516"/>
                    <a:pt x="13084" y="2516"/>
                  </a:cubicBezTo>
                  <a:cubicBezTo>
                    <a:pt x="12990" y="2516"/>
                    <a:pt x="12884" y="2535"/>
                    <a:pt x="12755" y="2567"/>
                  </a:cubicBezTo>
                  <a:cubicBezTo>
                    <a:pt x="12383" y="2662"/>
                    <a:pt x="11744" y="3101"/>
                    <a:pt x="11420" y="3330"/>
                  </a:cubicBezTo>
                  <a:cubicBezTo>
                    <a:pt x="11000" y="3627"/>
                    <a:pt x="10489" y="3817"/>
                    <a:pt x="9987" y="3817"/>
                  </a:cubicBezTo>
                  <a:cubicBezTo>
                    <a:pt x="9553" y="3817"/>
                    <a:pt x="9126" y="3676"/>
                    <a:pt x="8768" y="3340"/>
                  </a:cubicBezTo>
                  <a:cubicBezTo>
                    <a:pt x="8415" y="3006"/>
                    <a:pt x="8129" y="2567"/>
                    <a:pt x="7766" y="2262"/>
                  </a:cubicBezTo>
                  <a:cubicBezTo>
                    <a:pt x="7416" y="1977"/>
                    <a:pt x="6999" y="1828"/>
                    <a:pt x="6594" y="1828"/>
                  </a:cubicBezTo>
                  <a:cubicBezTo>
                    <a:pt x="6348" y="1828"/>
                    <a:pt x="6106" y="1883"/>
                    <a:pt x="5887" y="1995"/>
                  </a:cubicBezTo>
                  <a:cubicBezTo>
                    <a:pt x="5505" y="2176"/>
                    <a:pt x="5200" y="2519"/>
                    <a:pt x="4837" y="2739"/>
                  </a:cubicBezTo>
                  <a:cubicBezTo>
                    <a:pt x="4639" y="2868"/>
                    <a:pt x="4401" y="2954"/>
                    <a:pt x="4166" y="2954"/>
                  </a:cubicBezTo>
                  <a:cubicBezTo>
                    <a:pt x="3984" y="2954"/>
                    <a:pt x="3803" y="2902"/>
                    <a:pt x="3645" y="2777"/>
                  </a:cubicBezTo>
                  <a:cubicBezTo>
                    <a:pt x="3158" y="2395"/>
                    <a:pt x="3139" y="1575"/>
                    <a:pt x="2863" y="964"/>
                  </a:cubicBezTo>
                  <a:cubicBezTo>
                    <a:pt x="2590" y="369"/>
                    <a:pt x="2009" y="1"/>
                    <a:pt x="14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8"/>
            <p:cNvSpPr/>
            <p:nvPr/>
          </p:nvSpPr>
          <p:spPr>
            <a:xfrm rot="2092994">
              <a:off x="4378509" y="1045908"/>
              <a:ext cx="6127619" cy="1801376"/>
            </a:xfrm>
            <a:custGeom>
              <a:rect b="b" l="l" r="r" t="t"/>
              <a:pathLst>
                <a:path extrusionOk="0" h="9146" w="31111">
                  <a:moveTo>
                    <a:pt x="1372" y="87"/>
                  </a:moveTo>
                  <a:cubicBezTo>
                    <a:pt x="1819" y="87"/>
                    <a:pt x="2285" y="338"/>
                    <a:pt x="2567" y="699"/>
                  </a:cubicBezTo>
                  <a:cubicBezTo>
                    <a:pt x="3025" y="1291"/>
                    <a:pt x="2929" y="2159"/>
                    <a:pt x="3425" y="2721"/>
                  </a:cubicBezTo>
                  <a:cubicBezTo>
                    <a:pt x="3603" y="2922"/>
                    <a:pt x="3857" y="3036"/>
                    <a:pt x="4123" y="3036"/>
                  </a:cubicBezTo>
                  <a:cubicBezTo>
                    <a:pt x="4198" y="3036"/>
                    <a:pt x="4275" y="3027"/>
                    <a:pt x="4351" y="3008"/>
                  </a:cubicBezTo>
                  <a:cubicBezTo>
                    <a:pt x="4732" y="2912"/>
                    <a:pt x="5037" y="2645"/>
                    <a:pt x="5343" y="2407"/>
                  </a:cubicBezTo>
                  <a:cubicBezTo>
                    <a:pt x="5688" y="2126"/>
                    <a:pt x="6070" y="1910"/>
                    <a:pt x="6534" y="1910"/>
                  </a:cubicBezTo>
                  <a:cubicBezTo>
                    <a:pt x="6544" y="1910"/>
                    <a:pt x="6554" y="1910"/>
                    <a:pt x="6564" y="1911"/>
                  </a:cubicBezTo>
                  <a:cubicBezTo>
                    <a:pt x="7022" y="1930"/>
                    <a:pt x="7461" y="2120"/>
                    <a:pt x="7794" y="2445"/>
                  </a:cubicBezTo>
                  <a:cubicBezTo>
                    <a:pt x="8119" y="2750"/>
                    <a:pt x="8376" y="3141"/>
                    <a:pt x="8710" y="3447"/>
                  </a:cubicBezTo>
                  <a:cubicBezTo>
                    <a:pt x="8977" y="3675"/>
                    <a:pt x="9311" y="3828"/>
                    <a:pt x="9664" y="3885"/>
                  </a:cubicBezTo>
                  <a:cubicBezTo>
                    <a:pt x="9746" y="3894"/>
                    <a:pt x="9827" y="3898"/>
                    <a:pt x="9909" y="3898"/>
                  </a:cubicBezTo>
                  <a:cubicBezTo>
                    <a:pt x="10189" y="3898"/>
                    <a:pt x="10467" y="3848"/>
                    <a:pt x="10733" y="3752"/>
                  </a:cubicBezTo>
                  <a:cubicBezTo>
                    <a:pt x="11057" y="3618"/>
                    <a:pt x="11353" y="3447"/>
                    <a:pt x="11639" y="3237"/>
                  </a:cubicBezTo>
                  <a:cubicBezTo>
                    <a:pt x="11935" y="3008"/>
                    <a:pt x="12259" y="2826"/>
                    <a:pt x="12603" y="2683"/>
                  </a:cubicBezTo>
                  <a:cubicBezTo>
                    <a:pt x="12732" y="2630"/>
                    <a:pt x="12867" y="2601"/>
                    <a:pt x="12998" y="2601"/>
                  </a:cubicBezTo>
                  <a:cubicBezTo>
                    <a:pt x="13032" y="2601"/>
                    <a:pt x="13066" y="2603"/>
                    <a:pt x="13099" y="2607"/>
                  </a:cubicBezTo>
                  <a:cubicBezTo>
                    <a:pt x="13280" y="2645"/>
                    <a:pt x="13442" y="2741"/>
                    <a:pt x="13557" y="2884"/>
                  </a:cubicBezTo>
                  <a:cubicBezTo>
                    <a:pt x="13795" y="3122"/>
                    <a:pt x="13900" y="3466"/>
                    <a:pt x="14005" y="3780"/>
                  </a:cubicBezTo>
                  <a:cubicBezTo>
                    <a:pt x="14100" y="4095"/>
                    <a:pt x="14186" y="4420"/>
                    <a:pt x="14310" y="4725"/>
                  </a:cubicBezTo>
                  <a:cubicBezTo>
                    <a:pt x="14492" y="5154"/>
                    <a:pt x="14730" y="5564"/>
                    <a:pt x="14940" y="5984"/>
                  </a:cubicBezTo>
                  <a:cubicBezTo>
                    <a:pt x="15102" y="6299"/>
                    <a:pt x="15264" y="6766"/>
                    <a:pt x="15627" y="6919"/>
                  </a:cubicBezTo>
                  <a:cubicBezTo>
                    <a:pt x="15694" y="6949"/>
                    <a:pt x="15762" y="6962"/>
                    <a:pt x="15829" y="6962"/>
                  </a:cubicBezTo>
                  <a:cubicBezTo>
                    <a:pt x="16061" y="6962"/>
                    <a:pt x="16278" y="6799"/>
                    <a:pt x="16419" y="6614"/>
                  </a:cubicBezTo>
                  <a:cubicBezTo>
                    <a:pt x="16657" y="6299"/>
                    <a:pt x="16733" y="5917"/>
                    <a:pt x="16838" y="5545"/>
                  </a:cubicBezTo>
                  <a:cubicBezTo>
                    <a:pt x="16934" y="5164"/>
                    <a:pt x="17077" y="4706"/>
                    <a:pt x="17468" y="4525"/>
                  </a:cubicBezTo>
                  <a:cubicBezTo>
                    <a:pt x="17577" y="4474"/>
                    <a:pt x="17690" y="4453"/>
                    <a:pt x="17806" y="4453"/>
                  </a:cubicBezTo>
                  <a:cubicBezTo>
                    <a:pt x="18127" y="4453"/>
                    <a:pt x="18461" y="4616"/>
                    <a:pt x="18727" y="4763"/>
                  </a:cubicBezTo>
                  <a:cubicBezTo>
                    <a:pt x="19109" y="4992"/>
                    <a:pt x="19452" y="5278"/>
                    <a:pt x="19853" y="5479"/>
                  </a:cubicBezTo>
                  <a:cubicBezTo>
                    <a:pt x="20073" y="5582"/>
                    <a:pt x="20315" y="5668"/>
                    <a:pt x="20555" y="5668"/>
                  </a:cubicBezTo>
                  <a:cubicBezTo>
                    <a:pt x="20669" y="5668"/>
                    <a:pt x="20782" y="5649"/>
                    <a:pt x="20893" y="5603"/>
                  </a:cubicBezTo>
                  <a:cubicBezTo>
                    <a:pt x="21561" y="5326"/>
                    <a:pt x="21599" y="4410"/>
                    <a:pt x="21971" y="3876"/>
                  </a:cubicBezTo>
                  <a:cubicBezTo>
                    <a:pt x="22195" y="3535"/>
                    <a:pt x="22570" y="3329"/>
                    <a:pt x="22971" y="3329"/>
                  </a:cubicBezTo>
                  <a:cubicBezTo>
                    <a:pt x="22997" y="3329"/>
                    <a:pt x="23023" y="3330"/>
                    <a:pt x="23049" y="3332"/>
                  </a:cubicBezTo>
                  <a:cubicBezTo>
                    <a:pt x="23402" y="3370"/>
                    <a:pt x="23736" y="3532"/>
                    <a:pt x="23984" y="3790"/>
                  </a:cubicBezTo>
                  <a:cubicBezTo>
                    <a:pt x="24489" y="4248"/>
                    <a:pt x="24842" y="4858"/>
                    <a:pt x="25319" y="5345"/>
                  </a:cubicBezTo>
                  <a:cubicBezTo>
                    <a:pt x="25539" y="5583"/>
                    <a:pt x="25806" y="5774"/>
                    <a:pt x="26102" y="5898"/>
                  </a:cubicBezTo>
                  <a:cubicBezTo>
                    <a:pt x="26370" y="5999"/>
                    <a:pt x="26653" y="6048"/>
                    <a:pt x="26937" y="6048"/>
                  </a:cubicBezTo>
                  <a:cubicBezTo>
                    <a:pt x="27056" y="6048"/>
                    <a:pt x="27176" y="6039"/>
                    <a:pt x="27294" y="6022"/>
                  </a:cubicBezTo>
                  <a:cubicBezTo>
                    <a:pt x="27769" y="5968"/>
                    <a:pt x="28255" y="5860"/>
                    <a:pt x="28730" y="5860"/>
                  </a:cubicBezTo>
                  <a:cubicBezTo>
                    <a:pt x="29095" y="5860"/>
                    <a:pt x="29453" y="5924"/>
                    <a:pt x="29794" y="6127"/>
                  </a:cubicBezTo>
                  <a:cubicBezTo>
                    <a:pt x="30137" y="6337"/>
                    <a:pt x="30423" y="6633"/>
                    <a:pt x="30624" y="6986"/>
                  </a:cubicBezTo>
                  <a:cubicBezTo>
                    <a:pt x="30738" y="7177"/>
                    <a:pt x="30833" y="7377"/>
                    <a:pt x="30891" y="7587"/>
                  </a:cubicBezTo>
                  <a:cubicBezTo>
                    <a:pt x="30957" y="7806"/>
                    <a:pt x="31034" y="8073"/>
                    <a:pt x="30977" y="8302"/>
                  </a:cubicBezTo>
                  <a:cubicBezTo>
                    <a:pt x="30939" y="8484"/>
                    <a:pt x="30781" y="8605"/>
                    <a:pt x="30608" y="8605"/>
                  </a:cubicBezTo>
                  <a:cubicBezTo>
                    <a:pt x="30563" y="8605"/>
                    <a:pt x="30517" y="8597"/>
                    <a:pt x="30471" y="8579"/>
                  </a:cubicBezTo>
                  <a:cubicBezTo>
                    <a:pt x="30261" y="8512"/>
                    <a:pt x="30089" y="8379"/>
                    <a:pt x="29965" y="8197"/>
                  </a:cubicBezTo>
                  <a:cubicBezTo>
                    <a:pt x="29717" y="7911"/>
                    <a:pt x="29507" y="7596"/>
                    <a:pt x="29173" y="7387"/>
                  </a:cubicBezTo>
                  <a:cubicBezTo>
                    <a:pt x="28770" y="7137"/>
                    <a:pt x="28333" y="7066"/>
                    <a:pt x="27883" y="7066"/>
                  </a:cubicBezTo>
                  <a:cubicBezTo>
                    <a:pt x="27295" y="7066"/>
                    <a:pt x="26685" y="7186"/>
                    <a:pt x="26094" y="7186"/>
                  </a:cubicBezTo>
                  <a:cubicBezTo>
                    <a:pt x="25841" y="7186"/>
                    <a:pt x="25591" y="7164"/>
                    <a:pt x="25348" y="7100"/>
                  </a:cubicBezTo>
                  <a:cubicBezTo>
                    <a:pt x="25005" y="7014"/>
                    <a:pt x="24690" y="6833"/>
                    <a:pt x="24451" y="6576"/>
                  </a:cubicBezTo>
                  <a:cubicBezTo>
                    <a:pt x="24194" y="6309"/>
                    <a:pt x="23993" y="5994"/>
                    <a:pt x="23717" y="5736"/>
                  </a:cubicBezTo>
                  <a:cubicBezTo>
                    <a:pt x="23545" y="5573"/>
                    <a:pt x="23332" y="5438"/>
                    <a:pt x="23095" y="5438"/>
                  </a:cubicBezTo>
                  <a:cubicBezTo>
                    <a:pt x="23055" y="5438"/>
                    <a:pt x="23014" y="5442"/>
                    <a:pt x="22973" y="5450"/>
                  </a:cubicBezTo>
                  <a:cubicBezTo>
                    <a:pt x="22648" y="5517"/>
                    <a:pt x="22438" y="5822"/>
                    <a:pt x="22305" y="6099"/>
                  </a:cubicBezTo>
                  <a:cubicBezTo>
                    <a:pt x="22032" y="6634"/>
                    <a:pt x="21899" y="7807"/>
                    <a:pt x="21112" y="7807"/>
                  </a:cubicBezTo>
                  <a:cubicBezTo>
                    <a:pt x="21099" y="7807"/>
                    <a:pt x="21087" y="7807"/>
                    <a:pt x="21074" y="7806"/>
                  </a:cubicBezTo>
                  <a:cubicBezTo>
                    <a:pt x="20778" y="7797"/>
                    <a:pt x="20511" y="7606"/>
                    <a:pt x="20292" y="7434"/>
                  </a:cubicBezTo>
                  <a:cubicBezTo>
                    <a:pt x="20034" y="7253"/>
                    <a:pt x="19805" y="7043"/>
                    <a:pt x="19548" y="6862"/>
                  </a:cubicBezTo>
                  <a:cubicBezTo>
                    <a:pt x="19293" y="6694"/>
                    <a:pt x="19011" y="6572"/>
                    <a:pt x="18730" y="6572"/>
                  </a:cubicBezTo>
                  <a:cubicBezTo>
                    <a:pt x="18547" y="6572"/>
                    <a:pt x="18366" y="6623"/>
                    <a:pt x="18193" y="6747"/>
                  </a:cubicBezTo>
                  <a:cubicBezTo>
                    <a:pt x="17802" y="7034"/>
                    <a:pt x="17563" y="7501"/>
                    <a:pt x="17325" y="7911"/>
                  </a:cubicBezTo>
                  <a:cubicBezTo>
                    <a:pt x="17077" y="8321"/>
                    <a:pt x="16810" y="8856"/>
                    <a:pt x="16333" y="9018"/>
                  </a:cubicBezTo>
                  <a:cubicBezTo>
                    <a:pt x="16233" y="9054"/>
                    <a:pt x="16138" y="9071"/>
                    <a:pt x="16045" y="9071"/>
                  </a:cubicBezTo>
                  <a:cubicBezTo>
                    <a:pt x="15438" y="9071"/>
                    <a:pt x="14989" y="8351"/>
                    <a:pt x="14749" y="7854"/>
                  </a:cubicBezTo>
                  <a:cubicBezTo>
                    <a:pt x="14415" y="7186"/>
                    <a:pt x="14224" y="6366"/>
                    <a:pt x="13642" y="5851"/>
                  </a:cubicBezTo>
                  <a:cubicBezTo>
                    <a:pt x="13397" y="5634"/>
                    <a:pt x="13111" y="5530"/>
                    <a:pt x="12817" y="5530"/>
                  </a:cubicBezTo>
                  <a:cubicBezTo>
                    <a:pt x="12619" y="5530"/>
                    <a:pt x="12417" y="5577"/>
                    <a:pt x="12221" y="5669"/>
                  </a:cubicBezTo>
                  <a:cubicBezTo>
                    <a:pt x="11715" y="5908"/>
                    <a:pt x="11305" y="6318"/>
                    <a:pt x="10847" y="6633"/>
                  </a:cubicBezTo>
                  <a:cubicBezTo>
                    <a:pt x="10520" y="6865"/>
                    <a:pt x="10144" y="7062"/>
                    <a:pt x="9758" y="7062"/>
                  </a:cubicBezTo>
                  <a:cubicBezTo>
                    <a:pt x="9603" y="7062"/>
                    <a:pt x="9447" y="7031"/>
                    <a:pt x="9292" y="6957"/>
                  </a:cubicBezTo>
                  <a:cubicBezTo>
                    <a:pt x="8413" y="6543"/>
                    <a:pt x="7873" y="4910"/>
                    <a:pt x="6826" y="4910"/>
                  </a:cubicBezTo>
                  <a:cubicBezTo>
                    <a:pt x="6668" y="4910"/>
                    <a:pt x="6499" y="4947"/>
                    <a:pt x="6316" y="5030"/>
                  </a:cubicBezTo>
                  <a:cubicBezTo>
                    <a:pt x="5553" y="5374"/>
                    <a:pt x="5181" y="6194"/>
                    <a:pt x="4675" y="6805"/>
                  </a:cubicBezTo>
                  <a:cubicBezTo>
                    <a:pt x="4427" y="7119"/>
                    <a:pt x="4131" y="7415"/>
                    <a:pt x="3740" y="7539"/>
                  </a:cubicBezTo>
                  <a:cubicBezTo>
                    <a:pt x="3638" y="7570"/>
                    <a:pt x="3532" y="7584"/>
                    <a:pt x="3426" y="7584"/>
                  </a:cubicBezTo>
                  <a:cubicBezTo>
                    <a:pt x="3135" y="7584"/>
                    <a:pt x="2837" y="7478"/>
                    <a:pt x="2586" y="7310"/>
                  </a:cubicBezTo>
                  <a:cubicBezTo>
                    <a:pt x="1889" y="6852"/>
                    <a:pt x="1460" y="6089"/>
                    <a:pt x="1155" y="5345"/>
                  </a:cubicBezTo>
                  <a:cubicBezTo>
                    <a:pt x="907" y="4706"/>
                    <a:pt x="697" y="4048"/>
                    <a:pt x="554" y="3380"/>
                  </a:cubicBezTo>
                  <a:cubicBezTo>
                    <a:pt x="477" y="3074"/>
                    <a:pt x="411" y="2779"/>
                    <a:pt x="363" y="2473"/>
                  </a:cubicBezTo>
                  <a:cubicBezTo>
                    <a:pt x="360" y="2461"/>
                    <a:pt x="354" y="2454"/>
                    <a:pt x="347" y="2449"/>
                  </a:cubicBezTo>
                  <a:lnTo>
                    <a:pt x="347" y="2449"/>
                  </a:lnTo>
                  <a:cubicBezTo>
                    <a:pt x="49" y="1792"/>
                    <a:pt x="119" y="857"/>
                    <a:pt x="678" y="346"/>
                  </a:cubicBezTo>
                  <a:cubicBezTo>
                    <a:pt x="879" y="165"/>
                    <a:pt x="1123" y="87"/>
                    <a:pt x="1372" y="87"/>
                  </a:cubicBezTo>
                  <a:close/>
                  <a:moveTo>
                    <a:pt x="1433" y="0"/>
                  </a:moveTo>
                  <a:cubicBezTo>
                    <a:pt x="1026" y="0"/>
                    <a:pt x="632" y="203"/>
                    <a:pt x="401" y="565"/>
                  </a:cubicBezTo>
                  <a:cubicBezTo>
                    <a:pt x="38" y="1157"/>
                    <a:pt x="0" y="1872"/>
                    <a:pt x="296" y="2493"/>
                  </a:cubicBezTo>
                  <a:cubicBezTo>
                    <a:pt x="458" y="3523"/>
                    <a:pt x="735" y="4525"/>
                    <a:pt x="1136" y="5488"/>
                  </a:cubicBezTo>
                  <a:cubicBezTo>
                    <a:pt x="1441" y="6204"/>
                    <a:pt x="1851" y="6900"/>
                    <a:pt x="2509" y="7348"/>
                  </a:cubicBezTo>
                  <a:cubicBezTo>
                    <a:pt x="2773" y="7553"/>
                    <a:pt x="3098" y="7658"/>
                    <a:pt x="3429" y="7658"/>
                  </a:cubicBezTo>
                  <a:cubicBezTo>
                    <a:pt x="3469" y="7658"/>
                    <a:pt x="3509" y="7657"/>
                    <a:pt x="3549" y="7654"/>
                  </a:cubicBezTo>
                  <a:cubicBezTo>
                    <a:pt x="3883" y="7596"/>
                    <a:pt x="4198" y="7434"/>
                    <a:pt x="4436" y="7186"/>
                  </a:cubicBezTo>
                  <a:cubicBezTo>
                    <a:pt x="5057" y="6585"/>
                    <a:pt x="5381" y="5736"/>
                    <a:pt x="6096" y="5240"/>
                  </a:cubicBezTo>
                  <a:cubicBezTo>
                    <a:pt x="6326" y="5089"/>
                    <a:pt x="6578" y="4995"/>
                    <a:pt x="6832" y="4995"/>
                  </a:cubicBezTo>
                  <a:cubicBezTo>
                    <a:pt x="6979" y="4995"/>
                    <a:pt x="7126" y="5027"/>
                    <a:pt x="7270" y="5097"/>
                  </a:cubicBezTo>
                  <a:cubicBezTo>
                    <a:pt x="7556" y="5259"/>
                    <a:pt x="7804" y="5488"/>
                    <a:pt x="8004" y="5746"/>
                  </a:cubicBezTo>
                  <a:cubicBezTo>
                    <a:pt x="8395" y="6223"/>
                    <a:pt x="8768" y="6843"/>
                    <a:pt x="9369" y="7062"/>
                  </a:cubicBezTo>
                  <a:cubicBezTo>
                    <a:pt x="9505" y="7116"/>
                    <a:pt x="9641" y="7140"/>
                    <a:pt x="9777" y="7140"/>
                  </a:cubicBezTo>
                  <a:cubicBezTo>
                    <a:pt x="10145" y="7140"/>
                    <a:pt x="10502" y="6966"/>
                    <a:pt x="10809" y="6757"/>
                  </a:cubicBezTo>
                  <a:cubicBezTo>
                    <a:pt x="11286" y="6433"/>
                    <a:pt x="11706" y="6013"/>
                    <a:pt x="12231" y="5755"/>
                  </a:cubicBezTo>
                  <a:cubicBezTo>
                    <a:pt x="12420" y="5657"/>
                    <a:pt x="12633" y="5600"/>
                    <a:pt x="12851" y="5600"/>
                  </a:cubicBezTo>
                  <a:cubicBezTo>
                    <a:pt x="12908" y="5600"/>
                    <a:pt x="12965" y="5604"/>
                    <a:pt x="13022" y="5612"/>
                  </a:cubicBezTo>
                  <a:cubicBezTo>
                    <a:pt x="13385" y="5679"/>
                    <a:pt x="13671" y="5936"/>
                    <a:pt x="13881" y="6232"/>
                  </a:cubicBezTo>
                  <a:cubicBezTo>
                    <a:pt x="14358" y="6900"/>
                    <a:pt x="14530" y="7739"/>
                    <a:pt x="14997" y="8426"/>
                  </a:cubicBezTo>
                  <a:cubicBezTo>
                    <a:pt x="15246" y="8789"/>
                    <a:pt x="15639" y="9146"/>
                    <a:pt x="16081" y="9146"/>
                  </a:cubicBezTo>
                  <a:cubicBezTo>
                    <a:pt x="16197" y="9146"/>
                    <a:pt x="16317" y="9121"/>
                    <a:pt x="16438" y="9066"/>
                  </a:cubicBezTo>
                  <a:cubicBezTo>
                    <a:pt x="16877" y="8865"/>
                    <a:pt x="17144" y="8379"/>
                    <a:pt x="17382" y="7978"/>
                  </a:cubicBezTo>
                  <a:cubicBezTo>
                    <a:pt x="17630" y="7549"/>
                    <a:pt x="17888" y="7005"/>
                    <a:pt x="18336" y="6747"/>
                  </a:cubicBezTo>
                  <a:cubicBezTo>
                    <a:pt x="18474" y="6670"/>
                    <a:pt x="18612" y="6638"/>
                    <a:pt x="18748" y="6638"/>
                  </a:cubicBezTo>
                  <a:cubicBezTo>
                    <a:pt x="19185" y="6638"/>
                    <a:pt x="19602" y="6974"/>
                    <a:pt x="19929" y="7243"/>
                  </a:cubicBezTo>
                  <a:cubicBezTo>
                    <a:pt x="20252" y="7503"/>
                    <a:pt x="20666" y="7880"/>
                    <a:pt x="21107" y="7880"/>
                  </a:cubicBezTo>
                  <a:cubicBezTo>
                    <a:pt x="21200" y="7880"/>
                    <a:pt x="21294" y="7864"/>
                    <a:pt x="21389" y="7825"/>
                  </a:cubicBezTo>
                  <a:cubicBezTo>
                    <a:pt x="21694" y="7711"/>
                    <a:pt x="21875" y="7387"/>
                    <a:pt x="21999" y="7100"/>
                  </a:cubicBezTo>
                  <a:cubicBezTo>
                    <a:pt x="22162" y="6719"/>
                    <a:pt x="22257" y="6309"/>
                    <a:pt x="22476" y="5956"/>
                  </a:cubicBezTo>
                  <a:cubicBezTo>
                    <a:pt x="22633" y="5703"/>
                    <a:pt x="22863" y="5514"/>
                    <a:pt x="23128" y="5514"/>
                  </a:cubicBezTo>
                  <a:cubicBezTo>
                    <a:pt x="23234" y="5514"/>
                    <a:pt x="23345" y="5544"/>
                    <a:pt x="23459" y="5612"/>
                  </a:cubicBezTo>
                  <a:cubicBezTo>
                    <a:pt x="23774" y="5812"/>
                    <a:pt x="23993" y="6156"/>
                    <a:pt x="24232" y="6433"/>
                  </a:cubicBezTo>
                  <a:cubicBezTo>
                    <a:pt x="24442" y="6709"/>
                    <a:pt x="24718" y="6929"/>
                    <a:pt x="25033" y="7072"/>
                  </a:cubicBezTo>
                  <a:cubicBezTo>
                    <a:pt x="25319" y="7186"/>
                    <a:pt x="25625" y="7253"/>
                    <a:pt x="25939" y="7253"/>
                  </a:cubicBezTo>
                  <a:cubicBezTo>
                    <a:pt x="26001" y="7256"/>
                    <a:pt x="26063" y="7257"/>
                    <a:pt x="26125" y="7257"/>
                  </a:cubicBezTo>
                  <a:cubicBezTo>
                    <a:pt x="26720" y="7257"/>
                    <a:pt x="27321" y="7148"/>
                    <a:pt x="27915" y="7148"/>
                  </a:cubicBezTo>
                  <a:cubicBezTo>
                    <a:pt x="27937" y="7148"/>
                    <a:pt x="27959" y="7148"/>
                    <a:pt x="27981" y="7148"/>
                  </a:cubicBezTo>
                  <a:cubicBezTo>
                    <a:pt x="28324" y="7148"/>
                    <a:pt x="28668" y="7224"/>
                    <a:pt x="28983" y="7358"/>
                  </a:cubicBezTo>
                  <a:cubicBezTo>
                    <a:pt x="29355" y="7539"/>
                    <a:pt x="29593" y="7835"/>
                    <a:pt x="29841" y="8150"/>
                  </a:cubicBezTo>
                  <a:cubicBezTo>
                    <a:pt x="30027" y="8398"/>
                    <a:pt x="30279" y="8670"/>
                    <a:pt x="30611" y="8670"/>
                  </a:cubicBezTo>
                  <a:cubicBezTo>
                    <a:pt x="30637" y="8670"/>
                    <a:pt x="30663" y="8668"/>
                    <a:pt x="30690" y="8665"/>
                  </a:cubicBezTo>
                  <a:cubicBezTo>
                    <a:pt x="31062" y="8617"/>
                    <a:pt x="31110" y="8245"/>
                    <a:pt x="31062" y="7940"/>
                  </a:cubicBezTo>
                  <a:cubicBezTo>
                    <a:pt x="30948" y="7167"/>
                    <a:pt x="30500" y="6480"/>
                    <a:pt x="29841" y="6060"/>
                  </a:cubicBezTo>
                  <a:cubicBezTo>
                    <a:pt x="29494" y="5851"/>
                    <a:pt x="29128" y="5785"/>
                    <a:pt x="28754" y="5785"/>
                  </a:cubicBezTo>
                  <a:cubicBezTo>
                    <a:pt x="28328" y="5785"/>
                    <a:pt x="27893" y="5871"/>
                    <a:pt x="27466" y="5927"/>
                  </a:cubicBezTo>
                  <a:cubicBezTo>
                    <a:pt x="27282" y="5951"/>
                    <a:pt x="27094" y="5968"/>
                    <a:pt x="26907" y="5968"/>
                  </a:cubicBezTo>
                  <a:cubicBezTo>
                    <a:pt x="26649" y="5968"/>
                    <a:pt x="26393" y="5935"/>
                    <a:pt x="26149" y="5841"/>
                  </a:cubicBezTo>
                  <a:cubicBezTo>
                    <a:pt x="25806" y="5688"/>
                    <a:pt x="25501" y="5469"/>
                    <a:pt x="25262" y="5173"/>
                  </a:cubicBezTo>
                  <a:cubicBezTo>
                    <a:pt x="24795" y="4668"/>
                    <a:pt x="24432" y="4038"/>
                    <a:pt x="23879" y="3609"/>
                  </a:cubicBezTo>
                  <a:cubicBezTo>
                    <a:pt x="23600" y="3384"/>
                    <a:pt x="23276" y="3261"/>
                    <a:pt x="22956" y="3261"/>
                  </a:cubicBezTo>
                  <a:cubicBezTo>
                    <a:pt x="22651" y="3261"/>
                    <a:pt x="22350" y="3372"/>
                    <a:pt x="22095" y="3609"/>
                  </a:cubicBezTo>
                  <a:cubicBezTo>
                    <a:pt x="21828" y="3857"/>
                    <a:pt x="21694" y="4200"/>
                    <a:pt x="21570" y="4534"/>
                  </a:cubicBezTo>
                  <a:cubicBezTo>
                    <a:pt x="21427" y="4897"/>
                    <a:pt x="21284" y="5316"/>
                    <a:pt x="20921" y="5498"/>
                  </a:cubicBezTo>
                  <a:cubicBezTo>
                    <a:pt x="20799" y="5559"/>
                    <a:pt x="20671" y="5584"/>
                    <a:pt x="20542" y="5584"/>
                  </a:cubicBezTo>
                  <a:cubicBezTo>
                    <a:pt x="20210" y="5584"/>
                    <a:pt x="19870" y="5415"/>
                    <a:pt x="19595" y="5250"/>
                  </a:cubicBezTo>
                  <a:cubicBezTo>
                    <a:pt x="19214" y="5021"/>
                    <a:pt x="18861" y="4725"/>
                    <a:pt x="18451" y="4534"/>
                  </a:cubicBezTo>
                  <a:cubicBezTo>
                    <a:pt x="18246" y="4447"/>
                    <a:pt x="18014" y="4373"/>
                    <a:pt x="17787" y="4373"/>
                  </a:cubicBezTo>
                  <a:cubicBezTo>
                    <a:pt x="17665" y="4373"/>
                    <a:pt x="17544" y="4395"/>
                    <a:pt x="17430" y="4448"/>
                  </a:cubicBezTo>
                  <a:cubicBezTo>
                    <a:pt x="17105" y="4601"/>
                    <a:pt x="16934" y="4944"/>
                    <a:pt x="16838" y="5269"/>
                  </a:cubicBezTo>
                  <a:cubicBezTo>
                    <a:pt x="16705" y="5679"/>
                    <a:pt x="16657" y="6118"/>
                    <a:pt x="16419" y="6480"/>
                  </a:cubicBezTo>
                  <a:cubicBezTo>
                    <a:pt x="16295" y="6661"/>
                    <a:pt x="16113" y="6862"/>
                    <a:pt x="15875" y="6881"/>
                  </a:cubicBezTo>
                  <a:cubicBezTo>
                    <a:pt x="15859" y="6883"/>
                    <a:pt x="15843" y="6884"/>
                    <a:pt x="15827" y="6884"/>
                  </a:cubicBezTo>
                  <a:cubicBezTo>
                    <a:pt x="15602" y="6884"/>
                    <a:pt x="15428" y="6697"/>
                    <a:pt x="15312" y="6518"/>
                  </a:cubicBezTo>
                  <a:cubicBezTo>
                    <a:pt x="15045" y="6099"/>
                    <a:pt x="14844" y="5622"/>
                    <a:pt x="14616" y="5173"/>
                  </a:cubicBezTo>
                  <a:cubicBezTo>
                    <a:pt x="14444" y="4839"/>
                    <a:pt x="14291" y="4477"/>
                    <a:pt x="14186" y="4114"/>
                  </a:cubicBezTo>
                  <a:cubicBezTo>
                    <a:pt x="14091" y="3780"/>
                    <a:pt x="13976" y="3456"/>
                    <a:pt x="13833" y="3141"/>
                  </a:cubicBezTo>
                  <a:cubicBezTo>
                    <a:pt x="13719" y="2874"/>
                    <a:pt x="13490" y="2655"/>
                    <a:pt x="13223" y="2540"/>
                  </a:cubicBezTo>
                  <a:cubicBezTo>
                    <a:pt x="13155" y="2518"/>
                    <a:pt x="13083" y="2509"/>
                    <a:pt x="13009" y="2509"/>
                  </a:cubicBezTo>
                  <a:cubicBezTo>
                    <a:pt x="12792" y="2509"/>
                    <a:pt x="12561" y="2591"/>
                    <a:pt x="12383" y="2683"/>
                  </a:cubicBezTo>
                  <a:cubicBezTo>
                    <a:pt x="12059" y="2855"/>
                    <a:pt x="11744" y="3046"/>
                    <a:pt x="11448" y="3265"/>
                  </a:cubicBezTo>
                  <a:cubicBezTo>
                    <a:pt x="10995" y="3576"/>
                    <a:pt x="10462" y="3808"/>
                    <a:pt x="9924" y="3808"/>
                  </a:cubicBezTo>
                  <a:cubicBezTo>
                    <a:pt x="9671" y="3808"/>
                    <a:pt x="9416" y="3757"/>
                    <a:pt x="9168" y="3637"/>
                  </a:cubicBezTo>
                  <a:cubicBezTo>
                    <a:pt x="8748" y="3437"/>
                    <a:pt x="8472" y="3065"/>
                    <a:pt x="8176" y="2721"/>
                  </a:cubicBezTo>
                  <a:cubicBezTo>
                    <a:pt x="7899" y="2397"/>
                    <a:pt x="7594" y="2111"/>
                    <a:pt x="7193" y="1949"/>
                  </a:cubicBezTo>
                  <a:cubicBezTo>
                    <a:pt x="6990" y="1866"/>
                    <a:pt x="6770" y="1825"/>
                    <a:pt x="6550" y="1825"/>
                  </a:cubicBezTo>
                  <a:cubicBezTo>
                    <a:pt x="6388" y="1825"/>
                    <a:pt x="6225" y="1847"/>
                    <a:pt x="6068" y="1892"/>
                  </a:cubicBezTo>
                  <a:cubicBezTo>
                    <a:pt x="5658" y="2006"/>
                    <a:pt x="5343" y="2311"/>
                    <a:pt x="5009" y="2569"/>
                  </a:cubicBezTo>
                  <a:cubicBezTo>
                    <a:pt x="4756" y="2767"/>
                    <a:pt x="4434" y="2951"/>
                    <a:pt x="4106" y="2951"/>
                  </a:cubicBezTo>
                  <a:cubicBezTo>
                    <a:pt x="3977" y="2951"/>
                    <a:pt x="3848" y="2922"/>
                    <a:pt x="3721" y="2855"/>
                  </a:cubicBezTo>
                  <a:cubicBezTo>
                    <a:pt x="3358" y="2664"/>
                    <a:pt x="3215" y="2225"/>
                    <a:pt x="3110" y="1853"/>
                  </a:cubicBezTo>
                  <a:cubicBezTo>
                    <a:pt x="3005" y="1472"/>
                    <a:pt x="2929" y="1109"/>
                    <a:pt x="2729" y="785"/>
                  </a:cubicBezTo>
                  <a:cubicBezTo>
                    <a:pt x="2548" y="499"/>
                    <a:pt x="2290" y="260"/>
                    <a:pt x="1975" y="127"/>
                  </a:cubicBezTo>
                  <a:cubicBezTo>
                    <a:pt x="1801" y="41"/>
                    <a:pt x="1616" y="0"/>
                    <a:pt x="14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8"/>
            <p:cNvSpPr/>
            <p:nvPr/>
          </p:nvSpPr>
          <p:spPr>
            <a:xfrm rot="2092994">
              <a:off x="4682015" y="1035646"/>
              <a:ext cx="6080743" cy="1612888"/>
            </a:xfrm>
            <a:custGeom>
              <a:rect b="b" l="l" r="r" t="t"/>
              <a:pathLst>
                <a:path extrusionOk="0" h="8189" w="30873">
                  <a:moveTo>
                    <a:pt x="1256" y="1"/>
                  </a:moveTo>
                  <a:cubicBezTo>
                    <a:pt x="912" y="1"/>
                    <a:pt x="580" y="149"/>
                    <a:pt x="363" y="439"/>
                  </a:cubicBezTo>
                  <a:cubicBezTo>
                    <a:pt x="1" y="925"/>
                    <a:pt x="1" y="1708"/>
                    <a:pt x="211" y="2356"/>
                  </a:cubicBezTo>
                  <a:cubicBezTo>
                    <a:pt x="421" y="3014"/>
                    <a:pt x="812" y="3587"/>
                    <a:pt x="1184" y="4140"/>
                  </a:cubicBezTo>
                  <a:cubicBezTo>
                    <a:pt x="1184" y="4140"/>
                    <a:pt x="1178" y="4132"/>
                    <a:pt x="1176" y="4132"/>
                  </a:cubicBezTo>
                  <a:lnTo>
                    <a:pt x="1176" y="4132"/>
                  </a:lnTo>
                  <a:cubicBezTo>
                    <a:pt x="1169" y="4132"/>
                    <a:pt x="1208" y="4222"/>
                    <a:pt x="1661" y="4989"/>
                  </a:cubicBezTo>
                  <a:cubicBezTo>
                    <a:pt x="1938" y="5476"/>
                    <a:pt x="2329" y="5981"/>
                    <a:pt x="2806" y="6010"/>
                  </a:cubicBezTo>
                  <a:cubicBezTo>
                    <a:pt x="2823" y="6011"/>
                    <a:pt x="2841" y="6012"/>
                    <a:pt x="2859" y="6012"/>
                  </a:cubicBezTo>
                  <a:cubicBezTo>
                    <a:pt x="3096" y="6012"/>
                    <a:pt x="3317" y="5895"/>
                    <a:pt x="3521" y="5762"/>
                  </a:cubicBezTo>
                  <a:cubicBezTo>
                    <a:pt x="4203" y="5313"/>
                    <a:pt x="4900" y="4668"/>
                    <a:pt x="5686" y="4668"/>
                  </a:cubicBezTo>
                  <a:cubicBezTo>
                    <a:pt x="5802" y="4668"/>
                    <a:pt x="5920" y="4682"/>
                    <a:pt x="6040" y="4713"/>
                  </a:cubicBezTo>
                  <a:cubicBezTo>
                    <a:pt x="6870" y="4922"/>
                    <a:pt x="7499" y="5867"/>
                    <a:pt x="8329" y="6105"/>
                  </a:cubicBezTo>
                  <a:cubicBezTo>
                    <a:pt x="8427" y="6133"/>
                    <a:pt x="8524" y="6145"/>
                    <a:pt x="8619" y="6145"/>
                  </a:cubicBezTo>
                  <a:cubicBezTo>
                    <a:pt x="9625" y="6145"/>
                    <a:pt x="10523" y="4755"/>
                    <a:pt x="11516" y="4493"/>
                  </a:cubicBezTo>
                  <a:cubicBezTo>
                    <a:pt x="11610" y="4470"/>
                    <a:pt x="11709" y="4453"/>
                    <a:pt x="11807" y="4453"/>
                  </a:cubicBezTo>
                  <a:cubicBezTo>
                    <a:pt x="11949" y="4453"/>
                    <a:pt x="12089" y="4488"/>
                    <a:pt x="12212" y="4589"/>
                  </a:cubicBezTo>
                  <a:cubicBezTo>
                    <a:pt x="12336" y="4694"/>
                    <a:pt x="12451" y="4818"/>
                    <a:pt x="12546" y="4951"/>
                  </a:cubicBezTo>
                  <a:cubicBezTo>
                    <a:pt x="13098" y="5688"/>
                    <a:pt x="14118" y="8189"/>
                    <a:pt x="15109" y="8189"/>
                  </a:cubicBezTo>
                  <a:cubicBezTo>
                    <a:pt x="15196" y="8189"/>
                    <a:pt x="15283" y="8170"/>
                    <a:pt x="15370" y="8128"/>
                  </a:cubicBezTo>
                  <a:cubicBezTo>
                    <a:pt x="15980" y="7842"/>
                    <a:pt x="15933" y="6764"/>
                    <a:pt x="16410" y="6258"/>
                  </a:cubicBezTo>
                  <a:cubicBezTo>
                    <a:pt x="16598" y="6057"/>
                    <a:pt x="16841" y="5977"/>
                    <a:pt x="17103" y="5977"/>
                  </a:cubicBezTo>
                  <a:cubicBezTo>
                    <a:pt x="17463" y="5977"/>
                    <a:pt x="17860" y="6130"/>
                    <a:pt x="18203" y="6334"/>
                  </a:cubicBezTo>
                  <a:cubicBezTo>
                    <a:pt x="18582" y="6569"/>
                    <a:pt x="18969" y="6872"/>
                    <a:pt x="19373" y="6872"/>
                  </a:cubicBezTo>
                  <a:cubicBezTo>
                    <a:pt x="19397" y="6872"/>
                    <a:pt x="19420" y="6871"/>
                    <a:pt x="19443" y="6869"/>
                  </a:cubicBezTo>
                  <a:cubicBezTo>
                    <a:pt x="20588" y="6783"/>
                    <a:pt x="20598" y="4484"/>
                    <a:pt x="21714" y="4245"/>
                  </a:cubicBezTo>
                  <a:cubicBezTo>
                    <a:pt x="21737" y="4240"/>
                    <a:pt x="21760" y="4238"/>
                    <a:pt x="21785" y="4238"/>
                  </a:cubicBezTo>
                  <a:cubicBezTo>
                    <a:pt x="22473" y="4238"/>
                    <a:pt x="23747" y="6131"/>
                    <a:pt x="24328" y="6592"/>
                  </a:cubicBezTo>
                  <a:cubicBezTo>
                    <a:pt x="24503" y="6730"/>
                    <a:pt x="24649" y="6784"/>
                    <a:pt x="24780" y="6784"/>
                  </a:cubicBezTo>
                  <a:cubicBezTo>
                    <a:pt x="25219" y="6784"/>
                    <a:pt x="25495" y="6183"/>
                    <a:pt x="26179" y="6153"/>
                  </a:cubicBezTo>
                  <a:cubicBezTo>
                    <a:pt x="26792" y="6135"/>
                    <a:pt x="27424" y="5951"/>
                    <a:pt x="28039" y="5951"/>
                  </a:cubicBezTo>
                  <a:cubicBezTo>
                    <a:pt x="28380" y="5951"/>
                    <a:pt x="28717" y="6008"/>
                    <a:pt x="29041" y="6182"/>
                  </a:cubicBezTo>
                  <a:cubicBezTo>
                    <a:pt x="29374" y="6353"/>
                    <a:pt x="29661" y="6640"/>
                    <a:pt x="29995" y="6764"/>
                  </a:cubicBezTo>
                  <a:cubicBezTo>
                    <a:pt x="30085" y="6796"/>
                    <a:pt x="30181" y="6813"/>
                    <a:pt x="30275" y="6813"/>
                  </a:cubicBezTo>
                  <a:cubicBezTo>
                    <a:pt x="30540" y="6813"/>
                    <a:pt x="30790" y="6680"/>
                    <a:pt x="30853" y="6392"/>
                  </a:cubicBezTo>
                  <a:cubicBezTo>
                    <a:pt x="30872" y="6191"/>
                    <a:pt x="30844" y="5991"/>
                    <a:pt x="30748" y="5819"/>
                  </a:cubicBezTo>
                  <a:cubicBezTo>
                    <a:pt x="30348" y="4961"/>
                    <a:pt x="29432" y="4589"/>
                    <a:pt x="28621" y="4503"/>
                  </a:cubicBezTo>
                  <a:cubicBezTo>
                    <a:pt x="27800" y="4426"/>
                    <a:pt x="26980" y="4550"/>
                    <a:pt x="26179" y="4264"/>
                  </a:cubicBezTo>
                  <a:cubicBezTo>
                    <a:pt x="25301" y="3949"/>
                    <a:pt x="24576" y="3186"/>
                    <a:pt x="23774" y="2623"/>
                  </a:cubicBezTo>
                  <a:cubicBezTo>
                    <a:pt x="23263" y="2275"/>
                    <a:pt x="22661" y="2013"/>
                    <a:pt x="22109" y="2013"/>
                  </a:cubicBezTo>
                  <a:cubicBezTo>
                    <a:pt x="21785" y="2013"/>
                    <a:pt x="21479" y="2103"/>
                    <a:pt x="21218" y="2318"/>
                  </a:cubicBezTo>
                  <a:cubicBezTo>
                    <a:pt x="20693" y="2766"/>
                    <a:pt x="20464" y="3663"/>
                    <a:pt x="19834" y="3883"/>
                  </a:cubicBezTo>
                  <a:cubicBezTo>
                    <a:pt x="19739" y="3914"/>
                    <a:pt x="19644" y="3928"/>
                    <a:pt x="19548" y="3928"/>
                  </a:cubicBezTo>
                  <a:cubicBezTo>
                    <a:pt x="19027" y="3928"/>
                    <a:pt x="18496" y="3514"/>
                    <a:pt x="18012" y="3167"/>
                  </a:cubicBezTo>
                  <a:cubicBezTo>
                    <a:pt x="17574" y="2852"/>
                    <a:pt x="17116" y="2576"/>
                    <a:pt x="16620" y="2509"/>
                  </a:cubicBezTo>
                  <a:cubicBezTo>
                    <a:pt x="16558" y="2500"/>
                    <a:pt x="16496" y="2496"/>
                    <a:pt x="16435" y="2496"/>
                  </a:cubicBezTo>
                  <a:cubicBezTo>
                    <a:pt x="16005" y="2496"/>
                    <a:pt x="15576" y="2698"/>
                    <a:pt x="15351" y="3081"/>
                  </a:cubicBezTo>
                  <a:cubicBezTo>
                    <a:pt x="15093" y="3520"/>
                    <a:pt x="15017" y="4236"/>
                    <a:pt x="14549" y="4293"/>
                  </a:cubicBezTo>
                  <a:cubicBezTo>
                    <a:pt x="14406" y="4293"/>
                    <a:pt x="14263" y="4255"/>
                    <a:pt x="14149" y="4178"/>
                  </a:cubicBezTo>
                  <a:cubicBezTo>
                    <a:pt x="13157" y="3616"/>
                    <a:pt x="12928" y="1832"/>
                    <a:pt x="11888" y="1421"/>
                  </a:cubicBezTo>
                  <a:cubicBezTo>
                    <a:pt x="11750" y="1366"/>
                    <a:pt x="11615" y="1342"/>
                    <a:pt x="11484" y="1342"/>
                  </a:cubicBezTo>
                  <a:cubicBezTo>
                    <a:pt x="10497" y="1342"/>
                    <a:pt x="9685" y="2729"/>
                    <a:pt x="8616" y="2729"/>
                  </a:cubicBezTo>
                  <a:cubicBezTo>
                    <a:pt x="8603" y="2729"/>
                    <a:pt x="8590" y="2729"/>
                    <a:pt x="8577" y="2728"/>
                  </a:cubicBezTo>
                  <a:cubicBezTo>
                    <a:pt x="7559" y="2702"/>
                    <a:pt x="6635" y="1412"/>
                    <a:pt x="5677" y="1412"/>
                  </a:cubicBezTo>
                  <a:cubicBezTo>
                    <a:pt x="5585" y="1412"/>
                    <a:pt x="5493" y="1424"/>
                    <a:pt x="5401" y="1450"/>
                  </a:cubicBezTo>
                  <a:cubicBezTo>
                    <a:pt x="4828" y="1606"/>
                    <a:pt x="4397" y="2292"/>
                    <a:pt x="3828" y="2292"/>
                  </a:cubicBezTo>
                  <a:cubicBezTo>
                    <a:pt x="3772" y="2292"/>
                    <a:pt x="3714" y="2285"/>
                    <a:pt x="3655" y="2270"/>
                  </a:cubicBezTo>
                  <a:cubicBezTo>
                    <a:pt x="2939" y="2099"/>
                    <a:pt x="2720" y="982"/>
                    <a:pt x="2167" y="401"/>
                  </a:cubicBezTo>
                  <a:cubicBezTo>
                    <a:pt x="1912" y="132"/>
                    <a:pt x="1579" y="1"/>
                    <a:pt x="12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8"/>
            <p:cNvSpPr/>
            <p:nvPr/>
          </p:nvSpPr>
          <p:spPr>
            <a:xfrm rot="2092994">
              <a:off x="4672945" y="1036327"/>
              <a:ext cx="6114423" cy="1628841"/>
            </a:xfrm>
            <a:custGeom>
              <a:rect b="b" l="l" r="r" t="t"/>
              <a:pathLst>
                <a:path extrusionOk="0" h="8270" w="31044">
                  <a:moveTo>
                    <a:pt x="1288" y="65"/>
                  </a:moveTo>
                  <a:cubicBezTo>
                    <a:pt x="1298" y="65"/>
                    <a:pt x="1307" y="65"/>
                    <a:pt x="1317" y="65"/>
                  </a:cubicBezTo>
                  <a:cubicBezTo>
                    <a:pt x="2099" y="84"/>
                    <a:pt x="2452" y="809"/>
                    <a:pt x="2786" y="1410"/>
                  </a:cubicBezTo>
                  <a:cubicBezTo>
                    <a:pt x="3016" y="1826"/>
                    <a:pt x="3336" y="2355"/>
                    <a:pt x="3859" y="2355"/>
                  </a:cubicBezTo>
                  <a:cubicBezTo>
                    <a:pt x="3901" y="2355"/>
                    <a:pt x="3944" y="2352"/>
                    <a:pt x="3988" y="2345"/>
                  </a:cubicBezTo>
                  <a:cubicBezTo>
                    <a:pt x="4627" y="2240"/>
                    <a:pt x="4971" y="1525"/>
                    <a:pt x="5638" y="1477"/>
                  </a:cubicBezTo>
                  <a:cubicBezTo>
                    <a:pt x="5667" y="1475"/>
                    <a:pt x="5695" y="1474"/>
                    <a:pt x="5723" y="1474"/>
                  </a:cubicBezTo>
                  <a:cubicBezTo>
                    <a:pt x="6319" y="1474"/>
                    <a:pt x="6853" y="1940"/>
                    <a:pt x="7317" y="2250"/>
                  </a:cubicBezTo>
                  <a:cubicBezTo>
                    <a:pt x="7725" y="2522"/>
                    <a:pt x="8167" y="2787"/>
                    <a:pt x="8653" y="2787"/>
                  </a:cubicBezTo>
                  <a:cubicBezTo>
                    <a:pt x="8747" y="2787"/>
                    <a:pt x="8842" y="2777"/>
                    <a:pt x="8939" y="2755"/>
                  </a:cubicBezTo>
                  <a:cubicBezTo>
                    <a:pt x="9502" y="2641"/>
                    <a:pt x="9960" y="2212"/>
                    <a:pt x="10418" y="1878"/>
                  </a:cubicBezTo>
                  <a:cubicBezTo>
                    <a:pt x="10750" y="1643"/>
                    <a:pt x="11132" y="1413"/>
                    <a:pt x="11531" y="1413"/>
                  </a:cubicBezTo>
                  <a:cubicBezTo>
                    <a:pt x="11683" y="1413"/>
                    <a:pt x="11837" y="1446"/>
                    <a:pt x="11992" y="1525"/>
                  </a:cubicBezTo>
                  <a:cubicBezTo>
                    <a:pt x="12536" y="1792"/>
                    <a:pt x="12832" y="2412"/>
                    <a:pt x="13099" y="2917"/>
                  </a:cubicBezTo>
                  <a:cubicBezTo>
                    <a:pt x="13375" y="3423"/>
                    <a:pt x="13662" y="3957"/>
                    <a:pt x="14158" y="4253"/>
                  </a:cubicBezTo>
                  <a:cubicBezTo>
                    <a:pt x="14276" y="4321"/>
                    <a:pt x="14401" y="4359"/>
                    <a:pt x="14520" y="4359"/>
                  </a:cubicBezTo>
                  <a:cubicBezTo>
                    <a:pt x="14669" y="4359"/>
                    <a:pt x="14810" y="4300"/>
                    <a:pt x="14921" y="4167"/>
                  </a:cubicBezTo>
                  <a:cubicBezTo>
                    <a:pt x="15102" y="3948"/>
                    <a:pt x="15178" y="3652"/>
                    <a:pt x="15283" y="3394"/>
                  </a:cubicBezTo>
                  <a:cubicBezTo>
                    <a:pt x="15436" y="3013"/>
                    <a:pt x="15694" y="2727"/>
                    <a:pt x="16104" y="2612"/>
                  </a:cubicBezTo>
                  <a:cubicBezTo>
                    <a:pt x="16213" y="2584"/>
                    <a:pt x="16324" y="2571"/>
                    <a:pt x="16437" y="2571"/>
                  </a:cubicBezTo>
                  <a:cubicBezTo>
                    <a:pt x="16739" y="2571"/>
                    <a:pt x="17047" y="2664"/>
                    <a:pt x="17325" y="2803"/>
                  </a:cubicBezTo>
                  <a:cubicBezTo>
                    <a:pt x="17735" y="3003"/>
                    <a:pt x="18079" y="3280"/>
                    <a:pt x="18451" y="3538"/>
                  </a:cubicBezTo>
                  <a:cubicBezTo>
                    <a:pt x="18765" y="3747"/>
                    <a:pt x="19118" y="3967"/>
                    <a:pt x="19500" y="3995"/>
                  </a:cubicBezTo>
                  <a:cubicBezTo>
                    <a:pt x="19524" y="3997"/>
                    <a:pt x="19547" y="3998"/>
                    <a:pt x="19570" y="3998"/>
                  </a:cubicBezTo>
                  <a:cubicBezTo>
                    <a:pt x="20211" y="3998"/>
                    <a:pt x="20541" y="3368"/>
                    <a:pt x="20855" y="2898"/>
                  </a:cubicBezTo>
                  <a:cubicBezTo>
                    <a:pt x="21055" y="2593"/>
                    <a:pt x="21284" y="2297"/>
                    <a:pt x="21646" y="2173"/>
                  </a:cubicBezTo>
                  <a:cubicBezTo>
                    <a:pt x="21807" y="2112"/>
                    <a:pt x="21978" y="2085"/>
                    <a:pt x="22150" y="2085"/>
                  </a:cubicBezTo>
                  <a:cubicBezTo>
                    <a:pt x="22378" y="2085"/>
                    <a:pt x="22608" y="2131"/>
                    <a:pt x="22820" y="2202"/>
                  </a:cubicBezTo>
                  <a:cubicBezTo>
                    <a:pt x="23631" y="2469"/>
                    <a:pt x="24251" y="3061"/>
                    <a:pt x="24919" y="3576"/>
                  </a:cubicBezTo>
                  <a:cubicBezTo>
                    <a:pt x="25243" y="3833"/>
                    <a:pt x="25596" y="4062"/>
                    <a:pt x="25968" y="4234"/>
                  </a:cubicBezTo>
                  <a:cubicBezTo>
                    <a:pt x="26340" y="4406"/>
                    <a:pt x="26750" y="4501"/>
                    <a:pt x="27161" y="4520"/>
                  </a:cubicBezTo>
                  <a:cubicBezTo>
                    <a:pt x="27991" y="4577"/>
                    <a:pt x="28830" y="4482"/>
                    <a:pt x="29612" y="4825"/>
                  </a:cubicBezTo>
                  <a:cubicBezTo>
                    <a:pt x="29956" y="4969"/>
                    <a:pt x="30252" y="5188"/>
                    <a:pt x="30480" y="5474"/>
                  </a:cubicBezTo>
                  <a:cubicBezTo>
                    <a:pt x="30719" y="5760"/>
                    <a:pt x="31043" y="6333"/>
                    <a:pt x="30709" y="6667"/>
                  </a:cubicBezTo>
                  <a:cubicBezTo>
                    <a:pt x="30597" y="6776"/>
                    <a:pt x="30468" y="6818"/>
                    <a:pt x="30334" y="6818"/>
                  </a:cubicBezTo>
                  <a:cubicBezTo>
                    <a:pt x="30093" y="6818"/>
                    <a:pt x="29837" y="6681"/>
                    <a:pt x="29641" y="6552"/>
                  </a:cubicBezTo>
                  <a:cubicBezTo>
                    <a:pt x="29288" y="6314"/>
                    <a:pt x="28954" y="6066"/>
                    <a:pt x="28525" y="5989"/>
                  </a:cubicBezTo>
                  <a:cubicBezTo>
                    <a:pt x="28352" y="5964"/>
                    <a:pt x="28179" y="5952"/>
                    <a:pt x="28005" y="5952"/>
                  </a:cubicBezTo>
                  <a:cubicBezTo>
                    <a:pt x="27787" y="5952"/>
                    <a:pt x="27569" y="5971"/>
                    <a:pt x="27351" y="6008"/>
                  </a:cubicBezTo>
                  <a:cubicBezTo>
                    <a:pt x="27141" y="6037"/>
                    <a:pt x="26932" y="6075"/>
                    <a:pt x="26722" y="6104"/>
                  </a:cubicBezTo>
                  <a:cubicBezTo>
                    <a:pt x="26502" y="6132"/>
                    <a:pt x="26283" y="6132"/>
                    <a:pt x="26073" y="6171"/>
                  </a:cubicBezTo>
                  <a:cubicBezTo>
                    <a:pt x="25815" y="6218"/>
                    <a:pt x="25577" y="6333"/>
                    <a:pt x="25377" y="6495"/>
                  </a:cubicBezTo>
                  <a:cubicBezTo>
                    <a:pt x="25207" y="6622"/>
                    <a:pt x="25030" y="6779"/>
                    <a:pt x="24812" y="6779"/>
                  </a:cubicBezTo>
                  <a:cubicBezTo>
                    <a:pt x="24785" y="6779"/>
                    <a:pt x="24757" y="6777"/>
                    <a:pt x="24728" y="6772"/>
                  </a:cubicBezTo>
                  <a:cubicBezTo>
                    <a:pt x="24480" y="6733"/>
                    <a:pt x="24299" y="6533"/>
                    <a:pt x="24136" y="6371"/>
                  </a:cubicBezTo>
                  <a:cubicBezTo>
                    <a:pt x="23946" y="6180"/>
                    <a:pt x="23774" y="5970"/>
                    <a:pt x="23593" y="5770"/>
                  </a:cubicBezTo>
                  <a:cubicBezTo>
                    <a:pt x="23221" y="5331"/>
                    <a:pt x="22849" y="4873"/>
                    <a:pt x="22391" y="4520"/>
                  </a:cubicBezTo>
                  <a:cubicBezTo>
                    <a:pt x="22247" y="4387"/>
                    <a:pt x="22076" y="4291"/>
                    <a:pt x="21885" y="4244"/>
                  </a:cubicBezTo>
                  <a:cubicBezTo>
                    <a:pt x="21871" y="4243"/>
                    <a:pt x="21856" y="4242"/>
                    <a:pt x="21842" y="4242"/>
                  </a:cubicBezTo>
                  <a:cubicBezTo>
                    <a:pt x="21685" y="4242"/>
                    <a:pt x="21530" y="4290"/>
                    <a:pt x="21398" y="4387"/>
                  </a:cubicBezTo>
                  <a:cubicBezTo>
                    <a:pt x="21007" y="4654"/>
                    <a:pt x="20807" y="5131"/>
                    <a:pt x="20616" y="5550"/>
                  </a:cubicBezTo>
                  <a:cubicBezTo>
                    <a:pt x="20425" y="5961"/>
                    <a:pt x="20215" y="6524"/>
                    <a:pt x="19777" y="6762"/>
                  </a:cubicBezTo>
                  <a:cubicBezTo>
                    <a:pt x="19656" y="6834"/>
                    <a:pt x="19528" y="6864"/>
                    <a:pt x="19398" y="6864"/>
                  </a:cubicBezTo>
                  <a:cubicBezTo>
                    <a:pt x="19200" y="6864"/>
                    <a:pt x="18998" y="6793"/>
                    <a:pt x="18813" y="6695"/>
                  </a:cubicBezTo>
                  <a:cubicBezTo>
                    <a:pt x="18460" y="6504"/>
                    <a:pt x="18145" y="6247"/>
                    <a:pt x="17754" y="6104"/>
                  </a:cubicBezTo>
                  <a:cubicBezTo>
                    <a:pt x="17566" y="6019"/>
                    <a:pt x="17358" y="5976"/>
                    <a:pt x="17151" y="5976"/>
                  </a:cubicBezTo>
                  <a:cubicBezTo>
                    <a:pt x="17033" y="5976"/>
                    <a:pt x="16915" y="5990"/>
                    <a:pt x="16800" y="6018"/>
                  </a:cubicBezTo>
                  <a:cubicBezTo>
                    <a:pt x="16514" y="6104"/>
                    <a:pt x="16285" y="6314"/>
                    <a:pt x="16171" y="6590"/>
                  </a:cubicBezTo>
                  <a:cubicBezTo>
                    <a:pt x="16056" y="6857"/>
                    <a:pt x="15951" y="7144"/>
                    <a:pt x="15865" y="7420"/>
                  </a:cubicBezTo>
                  <a:cubicBezTo>
                    <a:pt x="15770" y="7707"/>
                    <a:pt x="15627" y="8021"/>
                    <a:pt x="15331" y="8136"/>
                  </a:cubicBezTo>
                  <a:cubicBezTo>
                    <a:pt x="15258" y="8165"/>
                    <a:pt x="15186" y="8178"/>
                    <a:pt x="15115" y="8178"/>
                  </a:cubicBezTo>
                  <a:cubicBezTo>
                    <a:pt x="14767" y="8178"/>
                    <a:pt x="14450" y="7866"/>
                    <a:pt x="14243" y="7621"/>
                  </a:cubicBezTo>
                  <a:cubicBezTo>
                    <a:pt x="13881" y="7163"/>
                    <a:pt x="13566" y="6676"/>
                    <a:pt x="13289" y="6161"/>
                  </a:cubicBezTo>
                  <a:cubicBezTo>
                    <a:pt x="13051" y="5741"/>
                    <a:pt x="12841" y="5302"/>
                    <a:pt x="12545" y="4911"/>
                  </a:cubicBezTo>
                  <a:cubicBezTo>
                    <a:pt x="12336" y="4643"/>
                    <a:pt x="12119" y="4441"/>
                    <a:pt x="11792" y="4441"/>
                  </a:cubicBezTo>
                  <a:cubicBezTo>
                    <a:pt x="11746" y="4441"/>
                    <a:pt x="11699" y="4445"/>
                    <a:pt x="11649" y="4453"/>
                  </a:cubicBezTo>
                  <a:cubicBezTo>
                    <a:pt x="11353" y="4520"/>
                    <a:pt x="11067" y="4644"/>
                    <a:pt x="10819" y="4825"/>
                  </a:cubicBezTo>
                  <a:cubicBezTo>
                    <a:pt x="10284" y="5178"/>
                    <a:pt x="9826" y="5675"/>
                    <a:pt x="9245" y="5970"/>
                  </a:cubicBezTo>
                  <a:cubicBezTo>
                    <a:pt x="9058" y="6074"/>
                    <a:pt x="8842" y="6127"/>
                    <a:pt x="8624" y="6127"/>
                  </a:cubicBezTo>
                  <a:cubicBezTo>
                    <a:pt x="8541" y="6127"/>
                    <a:pt x="8458" y="6120"/>
                    <a:pt x="8376" y="6104"/>
                  </a:cubicBezTo>
                  <a:cubicBezTo>
                    <a:pt x="8004" y="6008"/>
                    <a:pt x="7690" y="5770"/>
                    <a:pt x="7394" y="5541"/>
                  </a:cubicBezTo>
                  <a:cubicBezTo>
                    <a:pt x="6888" y="5143"/>
                    <a:pt x="6364" y="4668"/>
                    <a:pt x="5694" y="4668"/>
                  </a:cubicBezTo>
                  <a:cubicBezTo>
                    <a:pt x="5657" y="4668"/>
                    <a:pt x="5619" y="4670"/>
                    <a:pt x="5581" y="4673"/>
                  </a:cubicBezTo>
                  <a:cubicBezTo>
                    <a:pt x="4837" y="4721"/>
                    <a:pt x="4217" y="5274"/>
                    <a:pt x="3626" y="5684"/>
                  </a:cubicBezTo>
                  <a:cubicBezTo>
                    <a:pt x="3454" y="5808"/>
                    <a:pt x="3263" y="5913"/>
                    <a:pt x="3053" y="5980"/>
                  </a:cubicBezTo>
                  <a:cubicBezTo>
                    <a:pt x="2992" y="5996"/>
                    <a:pt x="2929" y="6004"/>
                    <a:pt x="2866" y="6004"/>
                  </a:cubicBezTo>
                  <a:cubicBezTo>
                    <a:pt x="2704" y="6004"/>
                    <a:pt x="2542" y="5952"/>
                    <a:pt x="2404" y="5856"/>
                  </a:cubicBezTo>
                  <a:cubicBezTo>
                    <a:pt x="2061" y="5627"/>
                    <a:pt x="1842" y="5255"/>
                    <a:pt x="1641" y="4902"/>
                  </a:cubicBezTo>
                  <a:cubicBezTo>
                    <a:pt x="1508" y="4682"/>
                    <a:pt x="1374" y="4463"/>
                    <a:pt x="1260" y="4224"/>
                  </a:cubicBezTo>
                  <a:cubicBezTo>
                    <a:pt x="1255" y="4216"/>
                    <a:pt x="1251" y="4205"/>
                    <a:pt x="1247" y="4194"/>
                  </a:cubicBezTo>
                  <a:lnTo>
                    <a:pt x="1247" y="4194"/>
                  </a:lnTo>
                  <a:cubicBezTo>
                    <a:pt x="1258" y="4184"/>
                    <a:pt x="1262" y="4168"/>
                    <a:pt x="1250" y="4148"/>
                  </a:cubicBezTo>
                  <a:cubicBezTo>
                    <a:pt x="744" y="3414"/>
                    <a:pt x="210" y="2631"/>
                    <a:pt x="143" y="1706"/>
                  </a:cubicBezTo>
                  <a:cubicBezTo>
                    <a:pt x="96" y="1305"/>
                    <a:pt x="182" y="905"/>
                    <a:pt x="382" y="561"/>
                  </a:cubicBezTo>
                  <a:cubicBezTo>
                    <a:pt x="577" y="245"/>
                    <a:pt x="918" y="65"/>
                    <a:pt x="1288" y="65"/>
                  </a:cubicBezTo>
                  <a:close/>
                  <a:moveTo>
                    <a:pt x="1276" y="0"/>
                  </a:moveTo>
                  <a:cubicBezTo>
                    <a:pt x="1120" y="0"/>
                    <a:pt x="960" y="33"/>
                    <a:pt x="802" y="103"/>
                  </a:cubicBezTo>
                  <a:cubicBezTo>
                    <a:pt x="124" y="399"/>
                    <a:pt x="0" y="1248"/>
                    <a:pt x="86" y="1897"/>
                  </a:cubicBezTo>
                  <a:cubicBezTo>
                    <a:pt x="208" y="2748"/>
                    <a:pt x="687" y="3470"/>
                    <a:pt x="1155" y="4154"/>
                  </a:cubicBezTo>
                  <a:lnTo>
                    <a:pt x="1155" y="4154"/>
                  </a:lnTo>
                  <a:cubicBezTo>
                    <a:pt x="1155" y="4155"/>
                    <a:pt x="1155" y="4157"/>
                    <a:pt x="1155" y="4158"/>
                  </a:cubicBezTo>
                  <a:cubicBezTo>
                    <a:pt x="1136" y="4224"/>
                    <a:pt x="1241" y="4358"/>
                    <a:pt x="1269" y="4396"/>
                  </a:cubicBezTo>
                  <a:cubicBezTo>
                    <a:pt x="1441" y="4711"/>
                    <a:pt x="1622" y="5035"/>
                    <a:pt x="1822" y="5331"/>
                  </a:cubicBezTo>
                  <a:cubicBezTo>
                    <a:pt x="2023" y="5627"/>
                    <a:pt x="2261" y="5913"/>
                    <a:pt x="2586" y="6037"/>
                  </a:cubicBezTo>
                  <a:cubicBezTo>
                    <a:pt x="2674" y="6068"/>
                    <a:pt x="2761" y="6082"/>
                    <a:pt x="2846" y="6082"/>
                  </a:cubicBezTo>
                  <a:cubicBezTo>
                    <a:pt x="3128" y="6082"/>
                    <a:pt x="3391" y="5933"/>
                    <a:pt x="3626" y="5779"/>
                  </a:cubicBezTo>
                  <a:cubicBezTo>
                    <a:pt x="3969" y="5550"/>
                    <a:pt x="4293" y="5293"/>
                    <a:pt x="4646" y="5083"/>
                  </a:cubicBezTo>
                  <a:cubicBezTo>
                    <a:pt x="4973" y="4894"/>
                    <a:pt x="5323" y="4744"/>
                    <a:pt x="5696" y="4744"/>
                  </a:cubicBezTo>
                  <a:cubicBezTo>
                    <a:pt x="5737" y="4744"/>
                    <a:pt x="5778" y="4745"/>
                    <a:pt x="5820" y="4749"/>
                  </a:cubicBezTo>
                  <a:cubicBezTo>
                    <a:pt x="6211" y="4787"/>
                    <a:pt x="6545" y="4988"/>
                    <a:pt x="6850" y="5217"/>
                  </a:cubicBezTo>
                  <a:cubicBezTo>
                    <a:pt x="7375" y="5598"/>
                    <a:pt x="7938" y="6218"/>
                    <a:pt x="8644" y="6218"/>
                  </a:cubicBezTo>
                  <a:cubicBezTo>
                    <a:pt x="9254" y="6209"/>
                    <a:pt x="9779" y="5741"/>
                    <a:pt x="10227" y="5379"/>
                  </a:cubicBezTo>
                  <a:cubicBezTo>
                    <a:pt x="10485" y="5159"/>
                    <a:pt x="10761" y="4949"/>
                    <a:pt x="11057" y="4768"/>
                  </a:cubicBezTo>
                  <a:cubicBezTo>
                    <a:pt x="11267" y="4645"/>
                    <a:pt x="11539" y="4522"/>
                    <a:pt x="11799" y="4522"/>
                  </a:cubicBezTo>
                  <a:cubicBezTo>
                    <a:pt x="11942" y="4522"/>
                    <a:pt x="12080" y="4559"/>
                    <a:pt x="12202" y="4654"/>
                  </a:cubicBezTo>
                  <a:cubicBezTo>
                    <a:pt x="12431" y="4854"/>
                    <a:pt x="12622" y="5093"/>
                    <a:pt x="12755" y="5369"/>
                  </a:cubicBezTo>
                  <a:cubicBezTo>
                    <a:pt x="12898" y="5598"/>
                    <a:pt x="13022" y="5837"/>
                    <a:pt x="13156" y="6075"/>
                  </a:cubicBezTo>
                  <a:cubicBezTo>
                    <a:pt x="13433" y="6590"/>
                    <a:pt x="13738" y="7086"/>
                    <a:pt x="14091" y="7554"/>
                  </a:cubicBezTo>
                  <a:cubicBezTo>
                    <a:pt x="14339" y="7869"/>
                    <a:pt x="14692" y="8269"/>
                    <a:pt x="15131" y="8269"/>
                  </a:cubicBezTo>
                  <a:cubicBezTo>
                    <a:pt x="15684" y="8260"/>
                    <a:pt x="15884" y="7640"/>
                    <a:pt x="16027" y="7210"/>
                  </a:cubicBezTo>
                  <a:cubicBezTo>
                    <a:pt x="16123" y="6905"/>
                    <a:pt x="16218" y="6562"/>
                    <a:pt x="16447" y="6323"/>
                  </a:cubicBezTo>
                  <a:cubicBezTo>
                    <a:pt x="16635" y="6130"/>
                    <a:pt x="16876" y="6055"/>
                    <a:pt x="17123" y="6055"/>
                  </a:cubicBezTo>
                  <a:cubicBezTo>
                    <a:pt x="17278" y="6055"/>
                    <a:pt x="17435" y="6085"/>
                    <a:pt x="17582" y="6132"/>
                  </a:cubicBezTo>
                  <a:cubicBezTo>
                    <a:pt x="18012" y="6256"/>
                    <a:pt x="18355" y="6533"/>
                    <a:pt x="18737" y="6743"/>
                  </a:cubicBezTo>
                  <a:cubicBezTo>
                    <a:pt x="18939" y="6855"/>
                    <a:pt x="19172" y="6946"/>
                    <a:pt x="19405" y="6946"/>
                  </a:cubicBezTo>
                  <a:cubicBezTo>
                    <a:pt x="19491" y="6946"/>
                    <a:pt x="19577" y="6933"/>
                    <a:pt x="19662" y="6905"/>
                  </a:cubicBezTo>
                  <a:cubicBezTo>
                    <a:pt x="20101" y="6762"/>
                    <a:pt x="20339" y="6295"/>
                    <a:pt x="20530" y="5913"/>
                  </a:cubicBezTo>
                  <a:cubicBezTo>
                    <a:pt x="20750" y="5446"/>
                    <a:pt x="20931" y="4902"/>
                    <a:pt x="21322" y="4549"/>
                  </a:cubicBezTo>
                  <a:cubicBezTo>
                    <a:pt x="21450" y="4437"/>
                    <a:pt x="21624" y="4325"/>
                    <a:pt x="21806" y="4325"/>
                  </a:cubicBezTo>
                  <a:cubicBezTo>
                    <a:pt x="21842" y="4325"/>
                    <a:pt x="21878" y="4330"/>
                    <a:pt x="21914" y="4339"/>
                  </a:cubicBezTo>
                  <a:cubicBezTo>
                    <a:pt x="22133" y="4415"/>
                    <a:pt x="22333" y="4539"/>
                    <a:pt x="22496" y="4711"/>
                  </a:cubicBezTo>
                  <a:cubicBezTo>
                    <a:pt x="22953" y="5112"/>
                    <a:pt x="23335" y="5589"/>
                    <a:pt x="23736" y="6056"/>
                  </a:cubicBezTo>
                  <a:cubicBezTo>
                    <a:pt x="23990" y="6347"/>
                    <a:pt x="24356" y="6862"/>
                    <a:pt x="24794" y="6862"/>
                  </a:cubicBezTo>
                  <a:cubicBezTo>
                    <a:pt x="24816" y="6862"/>
                    <a:pt x="24839" y="6860"/>
                    <a:pt x="24861" y="6857"/>
                  </a:cubicBezTo>
                  <a:cubicBezTo>
                    <a:pt x="25081" y="6838"/>
                    <a:pt x="25262" y="6686"/>
                    <a:pt x="25424" y="6552"/>
                  </a:cubicBezTo>
                  <a:cubicBezTo>
                    <a:pt x="25539" y="6466"/>
                    <a:pt x="25663" y="6400"/>
                    <a:pt x="25787" y="6333"/>
                  </a:cubicBezTo>
                  <a:cubicBezTo>
                    <a:pt x="25949" y="6266"/>
                    <a:pt x="26130" y="6228"/>
                    <a:pt x="26312" y="6228"/>
                  </a:cubicBezTo>
                  <a:cubicBezTo>
                    <a:pt x="26882" y="6192"/>
                    <a:pt x="27479" y="6031"/>
                    <a:pt x="28057" y="6031"/>
                  </a:cubicBezTo>
                  <a:cubicBezTo>
                    <a:pt x="28397" y="6031"/>
                    <a:pt x="28731" y="6087"/>
                    <a:pt x="29049" y="6256"/>
                  </a:cubicBezTo>
                  <a:cubicBezTo>
                    <a:pt x="29412" y="6447"/>
                    <a:pt x="29708" y="6772"/>
                    <a:pt x="30108" y="6867"/>
                  </a:cubicBezTo>
                  <a:cubicBezTo>
                    <a:pt x="30173" y="6884"/>
                    <a:pt x="30241" y="6893"/>
                    <a:pt x="30310" y="6893"/>
                  </a:cubicBezTo>
                  <a:cubicBezTo>
                    <a:pt x="30503" y="6893"/>
                    <a:pt x="30697" y="6822"/>
                    <a:pt x="30824" y="6667"/>
                  </a:cubicBezTo>
                  <a:cubicBezTo>
                    <a:pt x="31043" y="6371"/>
                    <a:pt x="30891" y="5961"/>
                    <a:pt x="30728" y="5684"/>
                  </a:cubicBezTo>
                  <a:cubicBezTo>
                    <a:pt x="30547" y="5379"/>
                    <a:pt x="30299" y="5131"/>
                    <a:pt x="30013" y="4949"/>
                  </a:cubicBezTo>
                  <a:cubicBezTo>
                    <a:pt x="29355" y="4530"/>
                    <a:pt x="28601" y="4482"/>
                    <a:pt x="27847" y="4472"/>
                  </a:cubicBezTo>
                  <a:cubicBezTo>
                    <a:pt x="27342" y="4463"/>
                    <a:pt x="26836" y="4453"/>
                    <a:pt x="26359" y="4310"/>
                  </a:cubicBezTo>
                  <a:cubicBezTo>
                    <a:pt x="25939" y="4167"/>
                    <a:pt x="25548" y="3957"/>
                    <a:pt x="25195" y="3690"/>
                  </a:cubicBezTo>
                  <a:cubicBezTo>
                    <a:pt x="24499" y="3185"/>
                    <a:pt x="23888" y="2555"/>
                    <a:pt x="23077" y="2221"/>
                  </a:cubicBezTo>
                  <a:cubicBezTo>
                    <a:pt x="22781" y="2099"/>
                    <a:pt x="22458" y="2019"/>
                    <a:pt x="22144" y="2019"/>
                  </a:cubicBezTo>
                  <a:cubicBezTo>
                    <a:pt x="21772" y="2019"/>
                    <a:pt x="21412" y="2132"/>
                    <a:pt x="21122" y="2421"/>
                  </a:cubicBezTo>
                  <a:cubicBezTo>
                    <a:pt x="20883" y="2660"/>
                    <a:pt x="20721" y="2965"/>
                    <a:pt x="20540" y="3242"/>
                  </a:cubicBezTo>
                  <a:cubicBezTo>
                    <a:pt x="20359" y="3518"/>
                    <a:pt x="20101" y="3833"/>
                    <a:pt x="19738" y="3910"/>
                  </a:cubicBezTo>
                  <a:cubicBezTo>
                    <a:pt x="19680" y="3921"/>
                    <a:pt x="19622" y="3926"/>
                    <a:pt x="19565" y="3926"/>
                  </a:cubicBezTo>
                  <a:cubicBezTo>
                    <a:pt x="19170" y="3926"/>
                    <a:pt x="18797" y="3687"/>
                    <a:pt x="18489" y="3471"/>
                  </a:cubicBezTo>
                  <a:cubicBezTo>
                    <a:pt x="18136" y="3232"/>
                    <a:pt x="17764" y="2937"/>
                    <a:pt x="17363" y="2736"/>
                  </a:cubicBezTo>
                  <a:cubicBezTo>
                    <a:pt x="17076" y="2597"/>
                    <a:pt x="16744" y="2506"/>
                    <a:pt x="16424" y="2506"/>
                  </a:cubicBezTo>
                  <a:cubicBezTo>
                    <a:pt x="16040" y="2506"/>
                    <a:pt x="15672" y="2637"/>
                    <a:pt x="15417" y="2975"/>
                  </a:cubicBezTo>
                  <a:cubicBezTo>
                    <a:pt x="15217" y="3251"/>
                    <a:pt x="15140" y="3595"/>
                    <a:pt x="14997" y="3891"/>
                  </a:cubicBezTo>
                  <a:cubicBezTo>
                    <a:pt x="14940" y="4034"/>
                    <a:pt x="14835" y="4167"/>
                    <a:pt x="14711" y="4244"/>
                  </a:cubicBezTo>
                  <a:cubicBezTo>
                    <a:pt x="14648" y="4277"/>
                    <a:pt x="14583" y="4290"/>
                    <a:pt x="14519" y="4290"/>
                  </a:cubicBezTo>
                  <a:cubicBezTo>
                    <a:pt x="14360" y="4290"/>
                    <a:pt x="14204" y="4205"/>
                    <a:pt x="14081" y="4110"/>
                  </a:cubicBezTo>
                  <a:cubicBezTo>
                    <a:pt x="13557" y="3738"/>
                    <a:pt x="13289" y="3099"/>
                    <a:pt x="12984" y="2564"/>
                  </a:cubicBezTo>
                  <a:cubicBezTo>
                    <a:pt x="12717" y="2088"/>
                    <a:pt x="12374" y="1544"/>
                    <a:pt x="11811" y="1382"/>
                  </a:cubicBezTo>
                  <a:cubicBezTo>
                    <a:pt x="11713" y="1354"/>
                    <a:pt x="11617" y="1342"/>
                    <a:pt x="11522" y="1342"/>
                  </a:cubicBezTo>
                  <a:cubicBezTo>
                    <a:pt x="11088" y="1342"/>
                    <a:pt x="10686" y="1599"/>
                    <a:pt x="10342" y="1849"/>
                  </a:cubicBezTo>
                  <a:cubicBezTo>
                    <a:pt x="9865" y="2202"/>
                    <a:pt x="9359" y="2669"/>
                    <a:pt x="8739" y="2727"/>
                  </a:cubicBezTo>
                  <a:cubicBezTo>
                    <a:pt x="8703" y="2730"/>
                    <a:pt x="8668" y="2731"/>
                    <a:pt x="8633" y="2731"/>
                  </a:cubicBezTo>
                  <a:cubicBezTo>
                    <a:pt x="8000" y="2731"/>
                    <a:pt x="7443" y="2260"/>
                    <a:pt x="6945" y="1925"/>
                  </a:cubicBezTo>
                  <a:cubicBezTo>
                    <a:pt x="6587" y="1679"/>
                    <a:pt x="6152" y="1409"/>
                    <a:pt x="5705" y="1409"/>
                  </a:cubicBezTo>
                  <a:cubicBezTo>
                    <a:pt x="5582" y="1409"/>
                    <a:pt x="5457" y="1429"/>
                    <a:pt x="5333" y="1477"/>
                  </a:cubicBezTo>
                  <a:cubicBezTo>
                    <a:pt x="4838" y="1664"/>
                    <a:pt x="4397" y="2294"/>
                    <a:pt x="3859" y="2294"/>
                  </a:cubicBezTo>
                  <a:cubicBezTo>
                    <a:pt x="3765" y="2294"/>
                    <a:pt x="3669" y="2274"/>
                    <a:pt x="3568" y="2231"/>
                  </a:cubicBezTo>
                  <a:cubicBezTo>
                    <a:pt x="3273" y="2097"/>
                    <a:pt x="3082" y="1792"/>
                    <a:pt x="2920" y="1525"/>
                  </a:cubicBezTo>
                  <a:cubicBezTo>
                    <a:pt x="2757" y="1248"/>
                    <a:pt x="2614" y="924"/>
                    <a:pt x="2414" y="657"/>
                  </a:cubicBezTo>
                  <a:cubicBezTo>
                    <a:pt x="2151" y="273"/>
                    <a:pt x="1730" y="0"/>
                    <a:pt x="12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8"/>
            <p:cNvSpPr/>
            <p:nvPr/>
          </p:nvSpPr>
          <p:spPr>
            <a:xfrm rot="2092994">
              <a:off x="5012851" y="554242"/>
              <a:ext cx="6052577" cy="1690095"/>
            </a:xfrm>
            <a:custGeom>
              <a:rect b="b" l="l" r="r" t="t"/>
              <a:pathLst>
                <a:path extrusionOk="0" h="8581" w="30730">
                  <a:moveTo>
                    <a:pt x="1324" y="1"/>
                  </a:moveTo>
                  <a:cubicBezTo>
                    <a:pt x="878" y="1"/>
                    <a:pt x="441" y="321"/>
                    <a:pt x="258" y="794"/>
                  </a:cubicBezTo>
                  <a:cubicBezTo>
                    <a:pt x="1" y="1462"/>
                    <a:pt x="173" y="2311"/>
                    <a:pt x="526" y="2979"/>
                  </a:cubicBezTo>
                  <a:cubicBezTo>
                    <a:pt x="888" y="3647"/>
                    <a:pt x="1413" y="4181"/>
                    <a:pt x="1928" y="4696"/>
                  </a:cubicBezTo>
                  <a:cubicBezTo>
                    <a:pt x="1928" y="4696"/>
                    <a:pt x="1925" y="4695"/>
                    <a:pt x="1922" y="4695"/>
                  </a:cubicBezTo>
                  <a:cubicBezTo>
                    <a:pt x="1900" y="4695"/>
                    <a:pt x="1846" y="4724"/>
                    <a:pt x="2233" y="5145"/>
                  </a:cubicBezTo>
                  <a:cubicBezTo>
                    <a:pt x="2625" y="5546"/>
                    <a:pt x="3081" y="5966"/>
                    <a:pt x="3574" y="5966"/>
                  </a:cubicBezTo>
                  <a:cubicBezTo>
                    <a:pt x="3585" y="5966"/>
                    <a:pt x="3596" y="5965"/>
                    <a:pt x="3607" y="5965"/>
                  </a:cubicBezTo>
                  <a:cubicBezTo>
                    <a:pt x="4036" y="5955"/>
                    <a:pt x="4389" y="5631"/>
                    <a:pt x="4799" y="5507"/>
                  </a:cubicBezTo>
                  <a:cubicBezTo>
                    <a:pt x="4920" y="5474"/>
                    <a:pt x="5040" y="5459"/>
                    <a:pt x="5162" y="5459"/>
                  </a:cubicBezTo>
                  <a:cubicBezTo>
                    <a:pt x="6142" y="5459"/>
                    <a:pt x="7152" y="6429"/>
                    <a:pt x="8157" y="6429"/>
                  </a:cubicBezTo>
                  <a:cubicBezTo>
                    <a:pt x="8202" y="6429"/>
                    <a:pt x="8247" y="6427"/>
                    <a:pt x="8291" y="6423"/>
                  </a:cubicBezTo>
                  <a:cubicBezTo>
                    <a:pt x="9223" y="6338"/>
                    <a:pt x="9974" y="5351"/>
                    <a:pt x="10872" y="5351"/>
                  </a:cubicBezTo>
                  <a:cubicBezTo>
                    <a:pt x="10985" y="5351"/>
                    <a:pt x="11101" y="5367"/>
                    <a:pt x="11220" y="5402"/>
                  </a:cubicBezTo>
                  <a:cubicBezTo>
                    <a:pt x="11811" y="5574"/>
                    <a:pt x="12241" y="6184"/>
                    <a:pt x="12670" y="6709"/>
                  </a:cubicBezTo>
                  <a:cubicBezTo>
                    <a:pt x="13055" y="7180"/>
                    <a:pt x="13564" y="7644"/>
                    <a:pt x="14078" y="7644"/>
                  </a:cubicBezTo>
                  <a:cubicBezTo>
                    <a:pt x="14137" y="7644"/>
                    <a:pt x="14195" y="7638"/>
                    <a:pt x="14254" y="7625"/>
                  </a:cubicBezTo>
                  <a:cubicBezTo>
                    <a:pt x="14883" y="7482"/>
                    <a:pt x="15179" y="6642"/>
                    <a:pt x="15770" y="6394"/>
                  </a:cubicBezTo>
                  <a:cubicBezTo>
                    <a:pt x="15897" y="6342"/>
                    <a:pt x="16026" y="6319"/>
                    <a:pt x="16154" y="6319"/>
                  </a:cubicBezTo>
                  <a:cubicBezTo>
                    <a:pt x="17065" y="6319"/>
                    <a:pt x="18021" y="7464"/>
                    <a:pt x="18991" y="7464"/>
                  </a:cubicBezTo>
                  <a:cubicBezTo>
                    <a:pt x="19008" y="7464"/>
                    <a:pt x="19025" y="7463"/>
                    <a:pt x="19043" y="7463"/>
                  </a:cubicBezTo>
                  <a:cubicBezTo>
                    <a:pt x="19787" y="7434"/>
                    <a:pt x="20321" y="6728"/>
                    <a:pt x="21008" y="6442"/>
                  </a:cubicBezTo>
                  <a:cubicBezTo>
                    <a:pt x="21267" y="6333"/>
                    <a:pt x="21541" y="6287"/>
                    <a:pt x="21823" y="6287"/>
                  </a:cubicBezTo>
                  <a:cubicBezTo>
                    <a:pt x="22401" y="6287"/>
                    <a:pt x="23009" y="6481"/>
                    <a:pt x="23574" y="6719"/>
                  </a:cubicBezTo>
                  <a:cubicBezTo>
                    <a:pt x="24414" y="7081"/>
                    <a:pt x="25253" y="7530"/>
                    <a:pt x="26121" y="7596"/>
                  </a:cubicBezTo>
                  <a:cubicBezTo>
                    <a:pt x="26806" y="7643"/>
                    <a:pt x="27786" y="8362"/>
                    <a:pt x="28480" y="8362"/>
                  </a:cubicBezTo>
                  <a:cubicBezTo>
                    <a:pt x="28502" y="8362"/>
                    <a:pt x="28523" y="8361"/>
                    <a:pt x="28544" y="8359"/>
                  </a:cubicBezTo>
                  <a:cubicBezTo>
                    <a:pt x="28567" y="8358"/>
                    <a:pt x="28590" y="8357"/>
                    <a:pt x="28613" y="8357"/>
                  </a:cubicBezTo>
                  <a:cubicBezTo>
                    <a:pt x="29043" y="8357"/>
                    <a:pt x="29605" y="8581"/>
                    <a:pt x="30012" y="8581"/>
                  </a:cubicBezTo>
                  <a:cubicBezTo>
                    <a:pt x="30350" y="8581"/>
                    <a:pt x="30580" y="8427"/>
                    <a:pt x="30538" y="7863"/>
                  </a:cubicBezTo>
                  <a:cubicBezTo>
                    <a:pt x="30729" y="7386"/>
                    <a:pt x="30262" y="6843"/>
                    <a:pt x="29823" y="6623"/>
                  </a:cubicBezTo>
                  <a:cubicBezTo>
                    <a:pt x="28611" y="6022"/>
                    <a:pt x="27276" y="6347"/>
                    <a:pt x="26016" y="5974"/>
                  </a:cubicBezTo>
                  <a:cubicBezTo>
                    <a:pt x="25081" y="5688"/>
                    <a:pt x="24929" y="4496"/>
                    <a:pt x="24032" y="4047"/>
                  </a:cubicBezTo>
                  <a:cubicBezTo>
                    <a:pt x="23409" y="3743"/>
                    <a:pt x="22869" y="3387"/>
                    <a:pt x="22341" y="3387"/>
                  </a:cubicBezTo>
                  <a:cubicBezTo>
                    <a:pt x="22110" y="3387"/>
                    <a:pt x="21880" y="3456"/>
                    <a:pt x="21647" y="3628"/>
                  </a:cubicBezTo>
                  <a:cubicBezTo>
                    <a:pt x="21285" y="3904"/>
                    <a:pt x="20092" y="4677"/>
                    <a:pt x="19672" y="4839"/>
                  </a:cubicBezTo>
                  <a:cubicBezTo>
                    <a:pt x="19519" y="4899"/>
                    <a:pt x="19364" y="4925"/>
                    <a:pt x="19207" y="4925"/>
                  </a:cubicBezTo>
                  <a:cubicBezTo>
                    <a:pt x="18168" y="4925"/>
                    <a:pt x="17066" y="3787"/>
                    <a:pt x="16002" y="3787"/>
                  </a:cubicBezTo>
                  <a:cubicBezTo>
                    <a:pt x="15889" y="3787"/>
                    <a:pt x="15777" y="3800"/>
                    <a:pt x="15665" y="3828"/>
                  </a:cubicBezTo>
                  <a:cubicBezTo>
                    <a:pt x="14989" y="3999"/>
                    <a:pt x="14490" y="4876"/>
                    <a:pt x="13830" y="4876"/>
                  </a:cubicBezTo>
                  <a:cubicBezTo>
                    <a:pt x="13754" y="4876"/>
                    <a:pt x="13676" y="4865"/>
                    <a:pt x="13595" y="4839"/>
                  </a:cubicBezTo>
                  <a:cubicBezTo>
                    <a:pt x="13338" y="4753"/>
                    <a:pt x="13118" y="4534"/>
                    <a:pt x="12908" y="4315"/>
                  </a:cubicBezTo>
                  <a:cubicBezTo>
                    <a:pt x="12098" y="3475"/>
                    <a:pt x="11182" y="2569"/>
                    <a:pt x="10151" y="2550"/>
                  </a:cubicBezTo>
                  <a:cubicBezTo>
                    <a:pt x="10140" y="2549"/>
                    <a:pt x="10128" y="2549"/>
                    <a:pt x="10117" y="2549"/>
                  </a:cubicBezTo>
                  <a:cubicBezTo>
                    <a:pt x="9331" y="2549"/>
                    <a:pt x="8586" y="3057"/>
                    <a:pt x="7835" y="3057"/>
                  </a:cubicBezTo>
                  <a:cubicBezTo>
                    <a:pt x="7650" y="3057"/>
                    <a:pt x="7466" y="3027"/>
                    <a:pt x="7280" y="2950"/>
                  </a:cubicBezTo>
                  <a:cubicBezTo>
                    <a:pt x="6746" y="2731"/>
                    <a:pt x="6345" y="2197"/>
                    <a:pt x="5839" y="1882"/>
                  </a:cubicBezTo>
                  <a:cubicBezTo>
                    <a:pt x="5543" y="1682"/>
                    <a:pt x="5196" y="1582"/>
                    <a:pt x="4846" y="1582"/>
                  </a:cubicBezTo>
                  <a:cubicBezTo>
                    <a:pt x="4610" y="1582"/>
                    <a:pt x="4374" y="1627"/>
                    <a:pt x="4151" y="1720"/>
                  </a:cubicBezTo>
                  <a:cubicBezTo>
                    <a:pt x="3970" y="1806"/>
                    <a:pt x="3788" y="1930"/>
                    <a:pt x="3578" y="1930"/>
                  </a:cubicBezTo>
                  <a:cubicBezTo>
                    <a:pt x="3570" y="1930"/>
                    <a:pt x="3562" y="1930"/>
                    <a:pt x="3554" y="1930"/>
                  </a:cubicBezTo>
                  <a:cubicBezTo>
                    <a:pt x="2818" y="1930"/>
                    <a:pt x="2522" y="646"/>
                    <a:pt x="1861" y="174"/>
                  </a:cubicBezTo>
                  <a:cubicBezTo>
                    <a:pt x="1692" y="55"/>
                    <a:pt x="1507" y="1"/>
                    <a:pt x="13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8"/>
            <p:cNvSpPr/>
            <p:nvPr/>
          </p:nvSpPr>
          <p:spPr>
            <a:xfrm rot="2092994">
              <a:off x="5018002" y="542863"/>
              <a:ext cx="6028154" cy="1703488"/>
            </a:xfrm>
            <a:custGeom>
              <a:rect b="b" l="l" r="r" t="t"/>
              <a:pathLst>
                <a:path extrusionOk="0" h="8649" w="30606">
                  <a:moveTo>
                    <a:pt x="1920" y="4776"/>
                  </a:moveTo>
                  <a:cubicBezTo>
                    <a:pt x="1920" y="4781"/>
                    <a:pt x="1916" y="4783"/>
                    <a:pt x="1912" y="4783"/>
                  </a:cubicBezTo>
                  <a:cubicBezTo>
                    <a:pt x="1904" y="4783"/>
                    <a:pt x="1894" y="4777"/>
                    <a:pt x="1899" y="4777"/>
                  </a:cubicBezTo>
                  <a:lnTo>
                    <a:pt x="1899" y="4777"/>
                  </a:lnTo>
                  <a:cubicBezTo>
                    <a:pt x="1903" y="4777"/>
                    <a:pt x="1906" y="4778"/>
                    <a:pt x="1908" y="4778"/>
                  </a:cubicBezTo>
                  <a:cubicBezTo>
                    <a:pt x="1913" y="4778"/>
                    <a:pt x="1916" y="4777"/>
                    <a:pt x="1920" y="4776"/>
                  </a:cubicBezTo>
                  <a:close/>
                  <a:moveTo>
                    <a:pt x="1306" y="73"/>
                  </a:moveTo>
                  <a:cubicBezTo>
                    <a:pt x="1430" y="73"/>
                    <a:pt x="1556" y="100"/>
                    <a:pt x="1680" y="160"/>
                  </a:cubicBezTo>
                  <a:cubicBezTo>
                    <a:pt x="2157" y="388"/>
                    <a:pt x="2405" y="961"/>
                    <a:pt x="2691" y="1371"/>
                  </a:cubicBezTo>
                  <a:cubicBezTo>
                    <a:pt x="2887" y="1664"/>
                    <a:pt x="3156" y="2007"/>
                    <a:pt x="3531" y="2007"/>
                  </a:cubicBezTo>
                  <a:cubicBezTo>
                    <a:pt x="3559" y="2007"/>
                    <a:pt x="3587" y="2005"/>
                    <a:pt x="3617" y="2001"/>
                  </a:cubicBezTo>
                  <a:cubicBezTo>
                    <a:pt x="3769" y="1972"/>
                    <a:pt x="3922" y="1915"/>
                    <a:pt x="4055" y="1839"/>
                  </a:cubicBezTo>
                  <a:cubicBezTo>
                    <a:pt x="4237" y="1743"/>
                    <a:pt x="4437" y="1686"/>
                    <a:pt x="4637" y="1667"/>
                  </a:cubicBezTo>
                  <a:cubicBezTo>
                    <a:pt x="4696" y="1661"/>
                    <a:pt x="4754" y="1658"/>
                    <a:pt x="4812" y="1658"/>
                  </a:cubicBezTo>
                  <a:cubicBezTo>
                    <a:pt x="5125" y="1658"/>
                    <a:pt x="5434" y="1743"/>
                    <a:pt x="5715" y="1896"/>
                  </a:cubicBezTo>
                  <a:cubicBezTo>
                    <a:pt x="6269" y="2211"/>
                    <a:pt x="6650" y="2783"/>
                    <a:pt x="7251" y="3021"/>
                  </a:cubicBezTo>
                  <a:cubicBezTo>
                    <a:pt x="7435" y="3094"/>
                    <a:pt x="7620" y="3124"/>
                    <a:pt x="7806" y="3124"/>
                  </a:cubicBezTo>
                  <a:cubicBezTo>
                    <a:pt x="8227" y="3124"/>
                    <a:pt x="8647" y="2973"/>
                    <a:pt x="9045" y="2840"/>
                  </a:cubicBezTo>
                  <a:cubicBezTo>
                    <a:pt x="9369" y="2716"/>
                    <a:pt x="9694" y="2649"/>
                    <a:pt x="10037" y="2621"/>
                  </a:cubicBezTo>
                  <a:cubicBezTo>
                    <a:pt x="10371" y="2621"/>
                    <a:pt x="10705" y="2697"/>
                    <a:pt x="11001" y="2850"/>
                  </a:cubicBezTo>
                  <a:cubicBezTo>
                    <a:pt x="11640" y="3155"/>
                    <a:pt x="12155" y="3661"/>
                    <a:pt x="12641" y="4157"/>
                  </a:cubicBezTo>
                  <a:cubicBezTo>
                    <a:pt x="12966" y="4489"/>
                    <a:pt x="13339" y="4946"/>
                    <a:pt x="13813" y="4946"/>
                  </a:cubicBezTo>
                  <a:cubicBezTo>
                    <a:pt x="13896" y="4946"/>
                    <a:pt x="13983" y="4932"/>
                    <a:pt x="14072" y="4901"/>
                  </a:cubicBezTo>
                  <a:cubicBezTo>
                    <a:pt x="14549" y="4739"/>
                    <a:pt x="14874" y="4300"/>
                    <a:pt x="15294" y="4052"/>
                  </a:cubicBezTo>
                  <a:cubicBezTo>
                    <a:pt x="15520" y="3917"/>
                    <a:pt x="15753" y="3862"/>
                    <a:pt x="15988" y="3862"/>
                  </a:cubicBezTo>
                  <a:cubicBezTo>
                    <a:pt x="16783" y="3862"/>
                    <a:pt x="17604" y="4492"/>
                    <a:pt x="18289" y="4786"/>
                  </a:cubicBezTo>
                  <a:cubicBezTo>
                    <a:pt x="18570" y="4905"/>
                    <a:pt x="18875" y="4995"/>
                    <a:pt x="19178" y="4995"/>
                  </a:cubicBezTo>
                  <a:cubicBezTo>
                    <a:pt x="19339" y="4995"/>
                    <a:pt x="19498" y="4970"/>
                    <a:pt x="19653" y="4910"/>
                  </a:cubicBezTo>
                  <a:cubicBezTo>
                    <a:pt x="20073" y="4748"/>
                    <a:pt x="20474" y="4472"/>
                    <a:pt x="20855" y="4233"/>
                  </a:cubicBezTo>
                  <a:cubicBezTo>
                    <a:pt x="21056" y="4100"/>
                    <a:pt x="21256" y="3966"/>
                    <a:pt x="21447" y="3832"/>
                  </a:cubicBezTo>
                  <a:cubicBezTo>
                    <a:pt x="21666" y="3680"/>
                    <a:pt x="21867" y="3518"/>
                    <a:pt x="22143" y="3479"/>
                  </a:cubicBezTo>
                  <a:cubicBezTo>
                    <a:pt x="22205" y="3468"/>
                    <a:pt x="22267" y="3463"/>
                    <a:pt x="22328" y="3463"/>
                  </a:cubicBezTo>
                  <a:cubicBezTo>
                    <a:pt x="22621" y="3463"/>
                    <a:pt x="22912" y="3581"/>
                    <a:pt x="23164" y="3699"/>
                  </a:cubicBezTo>
                  <a:cubicBezTo>
                    <a:pt x="23498" y="3851"/>
                    <a:pt x="23813" y="4014"/>
                    <a:pt x="24118" y="4195"/>
                  </a:cubicBezTo>
                  <a:cubicBezTo>
                    <a:pt x="24576" y="4491"/>
                    <a:pt x="24824" y="4987"/>
                    <a:pt x="25139" y="5397"/>
                  </a:cubicBezTo>
                  <a:cubicBezTo>
                    <a:pt x="25282" y="5588"/>
                    <a:pt x="25444" y="5750"/>
                    <a:pt x="25635" y="5883"/>
                  </a:cubicBezTo>
                  <a:cubicBezTo>
                    <a:pt x="25902" y="6036"/>
                    <a:pt x="26198" y="6132"/>
                    <a:pt x="26503" y="6170"/>
                  </a:cubicBezTo>
                  <a:cubicBezTo>
                    <a:pt x="27218" y="6284"/>
                    <a:pt x="27963" y="6256"/>
                    <a:pt x="28688" y="6370"/>
                  </a:cubicBezTo>
                  <a:cubicBezTo>
                    <a:pt x="29355" y="6475"/>
                    <a:pt x="30214" y="6723"/>
                    <a:pt x="30481" y="7429"/>
                  </a:cubicBezTo>
                  <a:cubicBezTo>
                    <a:pt x="30529" y="7572"/>
                    <a:pt x="30529" y="7734"/>
                    <a:pt x="30481" y="7887"/>
                  </a:cubicBezTo>
                  <a:cubicBezTo>
                    <a:pt x="30481" y="8011"/>
                    <a:pt x="30472" y="8144"/>
                    <a:pt x="30462" y="8268"/>
                  </a:cubicBezTo>
                  <a:cubicBezTo>
                    <a:pt x="30414" y="8450"/>
                    <a:pt x="30252" y="8574"/>
                    <a:pt x="30061" y="8583"/>
                  </a:cubicBezTo>
                  <a:cubicBezTo>
                    <a:pt x="30031" y="8585"/>
                    <a:pt x="30000" y="8586"/>
                    <a:pt x="29970" y="8586"/>
                  </a:cubicBezTo>
                  <a:cubicBezTo>
                    <a:pt x="29600" y="8586"/>
                    <a:pt x="29230" y="8436"/>
                    <a:pt x="28859" y="8383"/>
                  </a:cubicBezTo>
                  <a:cubicBezTo>
                    <a:pt x="28649" y="8345"/>
                    <a:pt x="28430" y="8383"/>
                    <a:pt x="28211" y="8335"/>
                  </a:cubicBezTo>
                  <a:cubicBezTo>
                    <a:pt x="27915" y="8268"/>
                    <a:pt x="27629" y="8164"/>
                    <a:pt x="27352" y="8030"/>
                  </a:cubicBezTo>
                  <a:cubicBezTo>
                    <a:pt x="27085" y="7906"/>
                    <a:pt x="26827" y="7791"/>
                    <a:pt x="26541" y="7696"/>
                  </a:cubicBezTo>
                  <a:cubicBezTo>
                    <a:pt x="26264" y="7601"/>
                    <a:pt x="25959" y="7591"/>
                    <a:pt x="25663" y="7534"/>
                  </a:cubicBezTo>
                  <a:cubicBezTo>
                    <a:pt x="24910" y="7372"/>
                    <a:pt x="24223" y="7000"/>
                    <a:pt x="23517" y="6704"/>
                  </a:cubicBezTo>
                  <a:cubicBezTo>
                    <a:pt x="22990" y="6487"/>
                    <a:pt x="22412" y="6289"/>
                    <a:pt x="21830" y="6289"/>
                  </a:cubicBezTo>
                  <a:cubicBezTo>
                    <a:pt x="21696" y="6289"/>
                    <a:pt x="21562" y="6299"/>
                    <a:pt x="21428" y="6322"/>
                  </a:cubicBezTo>
                  <a:cubicBezTo>
                    <a:pt x="20789" y="6427"/>
                    <a:pt x="20340" y="6866"/>
                    <a:pt x="19815" y="7190"/>
                  </a:cubicBezTo>
                  <a:cubicBezTo>
                    <a:pt x="19548" y="7372"/>
                    <a:pt x="19243" y="7467"/>
                    <a:pt x="18919" y="7467"/>
                  </a:cubicBezTo>
                  <a:cubicBezTo>
                    <a:pt x="18642" y="7438"/>
                    <a:pt x="18375" y="7362"/>
                    <a:pt x="18127" y="7229"/>
                  </a:cubicBezTo>
                  <a:cubicBezTo>
                    <a:pt x="17547" y="6932"/>
                    <a:pt x="16836" y="6331"/>
                    <a:pt x="16150" y="6331"/>
                  </a:cubicBezTo>
                  <a:cubicBezTo>
                    <a:pt x="15910" y="6331"/>
                    <a:pt x="15673" y="6404"/>
                    <a:pt x="15446" y="6589"/>
                  </a:cubicBezTo>
                  <a:cubicBezTo>
                    <a:pt x="15045" y="6914"/>
                    <a:pt x="14759" y="7524"/>
                    <a:pt x="14206" y="7639"/>
                  </a:cubicBezTo>
                  <a:cubicBezTo>
                    <a:pt x="14158" y="7647"/>
                    <a:pt x="14111" y="7651"/>
                    <a:pt x="14063" y="7651"/>
                  </a:cubicBezTo>
                  <a:cubicBezTo>
                    <a:pt x="13742" y="7651"/>
                    <a:pt x="13436" y="7466"/>
                    <a:pt x="13195" y="7267"/>
                  </a:cubicBezTo>
                  <a:cubicBezTo>
                    <a:pt x="12928" y="7019"/>
                    <a:pt x="12689" y="6761"/>
                    <a:pt x="12470" y="6465"/>
                  </a:cubicBezTo>
                  <a:cubicBezTo>
                    <a:pt x="12107" y="6007"/>
                    <a:pt x="11678" y="5473"/>
                    <a:pt x="11058" y="5368"/>
                  </a:cubicBezTo>
                  <a:cubicBezTo>
                    <a:pt x="10990" y="5357"/>
                    <a:pt x="10923" y="5351"/>
                    <a:pt x="10857" y="5351"/>
                  </a:cubicBezTo>
                  <a:cubicBezTo>
                    <a:pt x="10428" y="5351"/>
                    <a:pt x="10028" y="5575"/>
                    <a:pt x="9665" y="5798"/>
                  </a:cubicBezTo>
                  <a:cubicBezTo>
                    <a:pt x="9197" y="6082"/>
                    <a:pt x="8711" y="6429"/>
                    <a:pt x="8139" y="6429"/>
                  </a:cubicBezTo>
                  <a:cubicBezTo>
                    <a:pt x="8117" y="6429"/>
                    <a:pt x="8094" y="6428"/>
                    <a:pt x="8072" y="6427"/>
                  </a:cubicBezTo>
                  <a:cubicBezTo>
                    <a:pt x="7480" y="6408"/>
                    <a:pt x="6908" y="6074"/>
                    <a:pt x="6374" y="5826"/>
                  </a:cubicBezTo>
                  <a:cubicBezTo>
                    <a:pt x="5989" y="5646"/>
                    <a:pt x="5566" y="5465"/>
                    <a:pt x="5131" y="5465"/>
                  </a:cubicBezTo>
                  <a:cubicBezTo>
                    <a:pt x="5037" y="5465"/>
                    <a:pt x="4942" y="5474"/>
                    <a:pt x="4847" y="5492"/>
                  </a:cubicBezTo>
                  <a:cubicBezTo>
                    <a:pt x="4523" y="5569"/>
                    <a:pt x="4256" y="5769"/>
                    <a:pt x="3951" y="5893"/>
                  </a:cubicBezTo>
                  <a:cubicBezTo>
                    <a:pt x="3826" y="5938"/>
                    <a:pt x="3697" y="5960"/>
                    <a:pt x="3569" y="5960"/>
                  </a:cubicBezTo>
                  <a:cubicBezTo>
                    <a:pt x="3343" y="5960"/>
                    <a:pt x="3119" y="5890"/>
                    <a:pt x="2930" y="5750"/>
                  </a:cubicBezTo>
                  <a:cubicBezTo>
                    <a:pt x="2624" y="5550"/>
                    <a:pt x="2357" y="5302"/>
                    <a:pt x="2128" y="5025"/>
                  </a:cubicBezTo>
                  <a:cubicBezTo>
                    <a:pt x="2062" y="4949"/>
                    <a:pt x="2004" y="4853"/>
                    <a:pt x="1938" y="4786"/>
                  </a:cubicBezTo>
                  <a:cubicBezTo>
                    <a:pt x="1938" y="4786"/>
                    <a:pt x="1934" y="4779"/>
                    <a:pt x="1930" y="4771"/>
                  </a:cubicBezTo>
                  <a:lnTo>
                    <a:pt x="1930" y="4771"/>
                  </a:lnTo>
                  <a:cubicBezTo>
                    <a:pt x="1945" y="4761"/>
                    <a:pt x="1951" y="4739"/>
                    <a:pt x="1942" y="4722"/>
                  </a:cubicBezTo>
                  <a:lnTo>
                    <a:pt x="1942" y="4722"/>
                  </a:lnTo>
                  <a:cubicBezTo>
                    <a:pt x="1942" y="4718"/>
                    <a:pt x="1940" y="4714"/>
                    <a:pt x="1938" y="4710"/>
                  </a:cubicBezTo>
                  <a:cubicBezTo>
                    <a:pt x="1413" y="4185"/>
                    <a:pt x="888" y="3651"/>
                    <a:pt x="545" y="3002"/>
                  </a:cubicBezTo>
                  <a:cubicBezTo>
                    <a:pt x="211" y="2373"/>
                    <a:pt x="20" y="1591"/>
                    <a:pt x="249" y="904"/>
                  </a:cubicBezTo>
                  <a:cubicBezTo>
                    <a:pt x="400" y="458"/>
                    <a:pt x="837" y="73"/>
                    <a:pt x="1306" y="73"/>
                  </a:cubicBezTo>
                  <a:close/>
                  <a:moveTo>
                    <a:pt x="1300" y="1"/>
                  </a:moveTo>
                  <a:cubicBezTo>
                    <a:pt x="1244" y="1"/>
                    <a:pt x="1186" y="6"/>
                    <a:pt x="1127" y="16"/>
                  </a:cubicBezTo>
                  <a:cubicBezTo>
                    <a:pt x="554" y="121"/>
                    <a:pt x="201" y="637"/>
                    <a:pt x="106" y="1180"/>
                  </a:cubicBezTo>
                  <a:cubicBezTo>
                    <a:pt x="1" y="1848"/>
                    <a:pt x="201" y="2544"/>
                    <a:pt x="535" y="3126"/>
                  </a:cubicBezTo>
                  <a:cubicBezTo>
                    <a:pt x="883" y="3737"/>
                    <a:pt x="1369" y="4246"/>
                    <a:pt x="1857" y="4734"/>
                  </a:cubicBezTo>
                  <a:lnTo>
                    <a:pt x="1857" y="4734"/>
                  </a:lnTo>
                  <a:cubicBezTo>
                    <a:pt x="1853" y="4745"/>
                    <a:pt x="1852" y="4756"/>
                    <a:pt x="1852" y="4767"/>
                  </a:cubicBezTo>
                  <a:cubicBezTo>
                    <a:pt x="1861" y="4805"/>
                    <a:pt x="1880" y="4844"/>
                    <a:pt x="1909" y="4872"/>
                  </a:cubicBezTo>
                  <a:cubicBezTo>
                    <a:pt x="1995" y="4996"/>
                    <a:pt x="2090" y="5101"/>
                    <a:pt x="2195" y="5206"/>
                  </a:cubicBezTo>
                  <a:cubicBezTo>
                    <a:pt x="2558" y="5585"/>
                    <a:pt x="3022" y="6038"/>
                    <a:pt x="3571" y="6038"/>
                  </a:cubicBezTo>
                  <a:cubicBezTo>
                    <a:pt x="3673" y="6038"/>
                    <a:pt x="3777" y="6023"/>
                    <a:pt x="3884" y="5988"/>
                  </a:cubicBezTo>
                  <a:cubicBezTo>
                    <a:pt x="4208" y="5893"/>
                    <a:pt x="4485" y="5664"/>
                    <a:pt x="4819" y="5578"/>
                  </a:cubicBezTo>
                  <a:cubicBezTo>
                    <a:pt x="4932" y="5552"/>
                    <a:pt x="5051" y="5539"/>
                    <a:pt x="5170" y="5539"/>
                  </a:cubicBezTo>
                  <a:cubicBezTo>
                    <a:pt x="5351" y="5539"/>
                    <a:pt x="5533" y="5568"/>
                    <a:pt x="5706" y="5626"/>
                  </a:cubicBezTo>
                  <a:cubicBezTo>
                    <a:pt x="6288" y="5807"/>
                    <a:pt x="6812" y="6151"/>
                    <a:pt x="7394" y="6360"/>
                  </a:cubicBezTo>
                  <a:cubicBezTo>
                    <a:pt x="7639" y="6457"/>
                    <a:pt x="7900" y="6505"/>
                    <a:pt x="8162" y="6505"/>
                  </a:cubicBezTo>
                  <a:cubicBezTo>
                    <a:pt x="8186" y="6505"/>
                    <a:pt x="8210" y="6504"/>
                    <a:pt x="8234" y="6504"/>
                  </a:cubicBezTo>
                  <a:cubicBezTo>
                    <a:pt x="8501" y="6475"/>
                    <a:pt x="8768" y="6399"/>
                    <a:pt x="9007" y="6275"/>
                  </a:cubicBezTo>
                  <a:cubicBezTo>
                    <a:pt x="9512" y="6017"/>
                    <a:pt x="9980" y="5607"/>
                    <a:pt x="10543" y="5464"/>
                  </a:cubicBezTo>
                  <a:cubicBezTo>
                    <a:pt x="10643" y="5439"/>
                    <a:pt x="10740" y="5427"/>
                    <a:pt x="10835" y="5427"/>
                  </a:cubicBezTo>
                  <a:cubicBezTo>
                    <a:pt x="11393" y="5427"/>
                    <a:pt x="11843" y="5831"/>
                    <a:pt x="12203" y="6256"/>
                  </a:cubicBezTo>
                  <a:cubicBezTo>
                    <a:pt x="12632" y="6752"/>
                    <a:pt x="13042" y="7419"/>
                    <a:pt x="13710" y="7658"/>
                  </a:cubicBezTo>
                  <a:cubicBezTo>
                    <a:pt x="13825" y="7699"/>
                    <a:pt x="13934" y="7717"/>
                    <a:pt x="14037" y="7717"/>
                  </a:cubicBezTo>
                  <a:cubicBezTo>
                    <a:pt x="14460" y="7717"/>
                    <a:pt x="14784" y="7404"/>
                    <a:pt x="15084" y="7066"/>
                  </a:cubicBezTo>
                  <a:cubicBezTo>
                    <a:pt x="15265" y="6857"/>
                    <a:pt x="15456" y="6628"/>
                    <a:pt x="15713" y="6494"/>
                  </a:cubicBezTo>
                  <a:cubicBezTo>
                    <a:pt x="15854" y="6429"/>
                    <a:pt x="16007" y="6395"/>
                    <a:pt x="16162" y="6395"/>
                  </a:cubicBezTo>
                  <a:cubicBezTo>
                    <a:pt x="16280" y="6395"/>
                    <a:pt x="16399" y="6415"/>
                    <a:pt x="16515" y="6456"/>
                  </a:cubicBezTo>
                  <a:cubicBezTo>
                    <a:pt x="17346" y="6701"/>
                    <a:pt x="18098" y="7538"/>
                    <a:pt x="18978" y="7538"/>
                  </a:cubicBezTo>
                  <a:cubicBezTo>
                    <a:pt x="19159" y="7538"/>
                    <a:pt x="19345" y="7502"/>
                    <a:pt x="19539" y="7419"/>
                  </a:cubicBezTo>
                  <a:cubicBezTo>
                    <a:pt x="20140" y="7162"/>
                    <a:pt x="20579" y="6618"/>
                    <a:pt x="21227" y="6437"/>
                  </a:cubicBezTo>
                  <a:cubicBezTo>
                    <a:pt x="21422" y="6383"/>
                    <a:pt x="21619" y="6360"/>
                    <a:pt x="21818" y="6360"/>
                  </a:cubicBezTo>
                  <a:cubicBezTo>
                    <a:pt x="22428" y="6360"/>
                    <a:pt x="23046" y="6581"/>
                    <a:pt x="23593" y="6818"/>
                  </a:cubicBezTo>
                  <a:cubicBezTo>
                    <a:pt x="24318" y="7124"/>
                    <a:pt x="25015" y="7496"/>
                    <a:pt x="25787" y="7629"/>
                  </a:cubicBezTo>
                  <a:cubicBezTo>
                    <a:pt x="25931" y="7658"/>
                    <a:pt x="26093" y="7658"/>
                    <a:pt x="26236" y="7687"/>
                  </a:cubicBezTo>
                  <a:cubicBezTo>
                    <a:pt x="26388" y="7715"/>
                    <a:pt x="26541" y="7753"/>
                    <a:pt x="26684" y="7811"/>
                  </a:cubicBezTo>
                  <a:cubicBezTo>
                    <a:pt x="26970" y="7915"/>
                    <a:pt x="27247" y="8049"/>
                    <a:pt x="27533" y="8173"/>
                  </a:cubicBezTo>
                  <a:cubicBezTo>
                    <a:pt x="27791" y="8288"/>
                    <a:pt x="28067" y="8373"/>
                    <a:pt x="28354" y="8412"/>
                  </a:cubicBezTo>
                  <a:cubicBezTo>
                    <a:pt x="28573" y="8421"/>
                    <a:pt x="28793" y="8440"/>
                    <a:pt x="29012" y="8469"/>
                  </a:cubicBezTo>
                  <a:cubicBezTo>
                    <a:pt x="29309" y="8522"/>
                    <a:pt x="29643" y="8649"/>
                    <a:pt x="29960" y="8649"/>
                  </a:cubicBezTo>
                  <a:cubicBezTo>
                    <a:pt x="30040" y="8649"/>
                    <a:pt x="30118" y="8641"/>
                    <a:pt x="30195" y="8621"/>
                  </a:cubicBezTo>
                  <a:cubicBezTo>
                    <a:pt x="30338" y="8583"/>
                    <a:pt x="30452" y="8488"/>
                    <a:pt x="30510" y="8354"/>
                  </a:cubicBezTo>
                  <a:cubicBezTo>
                    <a:pt x="30538" y="8268"/>
                    <a:pt x="30557" y="8173"/>
                    <a:pt x="30567" y="8078"/>
                  </a:cubicBezTo>
                  <a:cubicBezTo>
                    <a:pt x="30557" y="8001"/>
                    <a:pt x="30567" y="7925"/>
                    <a:pt x="30576" y="7849"/>
                  </a:cubicBezTo>
                  <a:cubicBezTo>
                    <a:pt x="30596" y="7782"/>
                    <a:pt x="30605" y="7715"/>
                    <a:pt x="30605" y="7639"/>
                  </a:cubicBezTo>
                  <a:cubicBezTo>
                    <a:pt x="30586" y="7009"/>
                    <a:pt x="29928" y="6618"/>
                    <a:pt x="29413" y="6446"/>
                  </a:cubicBezTo>
                  <a:cubicBezTo>
                    <a:pt x="28697" y="6208"/>
                    <a:pt x="27943" y="6208"/>
                    <a:pt x="27199" y="6160"/>
                  </a:cubicBezTo>
                  <a:cubicBezTo>
                    <a:pt x="26799" y="6141"/>
                    <a:pt x="26398" y="6074"/>
                    <a:pt x="26007" y="5960"/>
                  </a:cubicBezTo>
                  <a:cubicBezTo>
                    <a:pt x="25740" y="5864"/>
                    <a:pt x="25501" y="5702"/>
                    <a:pt x="25330" y="5483"/>
                  </a:cubicBezTo>
                  <a:cubicBezTo>
                    <a:pt x="24977" y="5082"/>
                    <a:pt x="24757" y="4577"/>
                    <a:pt x="24328" y="4233"/>
                  </a:cubicBezTo>
                  <a:cubicBezTo>
                    <a:pt x="24080" y="4033"/>
                    <a:pt x="23765" y="3899"/>
                    <a:pt x="23469" y="3756"/>
                  </a:cubicBezTo>
                  <a:cubicBezTo>
                    <a:pt x="23183" y="3584"/>
                    <a:pt x="22868" y="3460"/>
                    <a:pt x="22544" y="3394"/>
                  </a:cubicBezTo>
                  <a:cubicBezTo>
                    <a:pt x="22477" y="3383"/>
                    <a:pt x="22409" y="3377"/>
                    <a:pt x="22343" y="3377"/>
                  </a:cubicBezTo>
                  <a:cubicBezTo>
                    <a:pt x="22116" y="3377"/>
                    <a:pt x="21894" y="3440"/>
                    <a:pt x="21695" y="3565"/>
                  </a:cubicBezTo>
                  <a:cubicBezTo>
                    <a:pt x="21523" y="3689"/>
                    <a:pt x="21351" y="3813"/>
                    <a:pt x="21170" y="3937"/>
                  </a:cubicBezTo>
                  <a:cubicBezTo>
                    <a:pt x="20731" y="4233"/>
                    <a:pt x="20273" y="4510"/>
                    <a:pt x="19806" y="4758"/>
                  </a:cubicBezTo>
                  <a:cubicBezTo>
                    <a:pt x="19594" y="4863"/>
                    <a:pt x="19382" y="4906"/>
                    <a:pt x="19170" y="4906"/>
                  </a:cubicBezTo>
                  <a:cubicBezTo>
                    <a:pt x="18363" y="4906"/>
                    <a:pt x="17567" y="4270"/>
                    <a:pt x="16849" y="3975"/>
                  </a:cubicBezTo>
                  <a:cubicBezTo>
                    <a:pt x="16576" y="3865"/>
                    <a:pt x="16278" y="3783"/>
                    <a:pt x="15984" y="3783"/>
                  </a:cubicBezTo>
                  <a:cubicBezTo>
                    <a:pt x="15794" y="3783"/>
                    <a:pt x="15606" y="3817"/>
                    <a:pt x="15427" y="3899"/>
                  </a:cubicBezTo>
                  <a:cubicBezTo>
                    <a:pt x="14931" y="4128"/>
                    <a:pt x="14597" y="4643"/>
                    <a:pt x="14072" y="4815"/>
                  </a:cubicBezTo>
                  <a:cubicBezTo>
                    <a:pt x="13988" y="4844"/>
                    <a:pt x="13906" y="4857"/>
                    <a:pt x="13826" y="4857"/>
                  </a:cubicBezTo>
                  <a:cubicBezTo>
                    <a:pt x="13589" y="4857"/>
                    <a:pt x="13371" y="4741"/>
                    <a:pt x="13185" y="4577"/>
                  </a:cubicBezTo>
                  <a:cubicBezTo>
                    <a:pt x="12899" y="4328"/>
                    <a:pt x="12651" y="4042"/>
                    <a:pt x="12374" y="3775"/>
                  </a:cubicBezTo>
                  <a:cubicBezTo>
                    <a:pt x="11897" y="3317"/>
                    <a:pt x="11354" y="2859"/>
                    <a:pt x="10714" y="2649"/>
                  </a:cubicBezTo>
                  <a:cubicBezTo>
                    <a:pt x="10514" y="2584"/>
                    <a:pt x="10317" y="2556"/>
                    <a:pt x="10122" y="2556"/>
                  </a:cubicBezTo>
                  <a:cubicBezTo>
                    <a:pt x="9696" y="2556"/>
                    <a:pt x="9279" y="2687"/>
                    <a:pt x="8854" y="2831"/>
                  </a:cubicBezTo>
                  <a:cubicBezTo>
                    <a:pt x="8530" y="2955"/>
                    <a:pt x="8196" y="3031"/>
                    <a:pt x="7843" y="3050"/>
                  </a:cubicBezTo>
                  <a:cubicBezTo>
                    <a:pt x="7490" y="3050"/>
                    <a:pt x="7146" y="2926"/>
                    <a:pt x="6870" y="2716"/>
                  </a:cubicBezTo>
                  <a:cubicBezTo>
                    <a:pt x="6297" y="2296"/>
                    <a:pt x="5868" y="1734"/>
                    <a:pt x="5133" y="1610"/>
                  </a:cubicBezTo>
                  <a:cubicBezTo>
                    <a:pt x="5030" y="1590"/>
                    <a:pt x="4925" y="1581"/>
                    <a:pt x="4820" y="1581"/>
                  </a:cubicBezTo>
                  <a:cubicBezTo>
                    <a:pt x="4616" y="1581"/>
                    <a:pt x="4413" y="1617"/>
                    <a:pt x="4218" y="1686"/>
                  </a:cubicBezTo>
                  <a:cubicBezTo>
                    <a:pt x="3983" y="1778"/>
                    <a:pt x="3765" y="1929"/>
                    <a:pt x="3527" y="1929"/>
                  </a:cubicBezTo>
                  <a:cubicBezTo>
                    <a:pt x="3445" y="1929"/>
                    <a:pt x="3361" y="1911"/>
                    <a:pt x="3273" y="1867"/>
                  </a:cubicBezTo>
                  <a:cubicBezTo>
                    <a:pt x="3054" y="1762"/>
                    <a:pt x="2892" y="1533"/>
                    <a:pt x="2758" y="1333"/>
                  </a:cubicBezTo>
                  <a:cubicBezTo>
                    <a:pt x="2615" y="1133"/>
                    <a:pt x="2481" y="894"/>
                    <a:pt x="2329" y="684"/>
                  </a:cubicBezTo>
                  <a:cubicBezTo>
                    <a:pt x="2075" y="320"/>
                    <a:pt x="1745" y="1"/>
                    <a:pt x="13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8"/>
            <p:cNvSpPr/>
            <p:nvPr/>
          </p:nvSpPr>
          <p:spPr>
            <a:xfrm rot="2092994">
              <a:off x="5316158" y="-58578"/>
              <a:ext cx="6148300" cy="1917975"/>
            </a:xfrm>
            <a:custGeom>
              <a:rect b="b" l="l" r="r" t="t"/>
              <a:pathLst>
                <a:path extrusionOk="0" h="9738" w="31216">
                  <a:moveTo>
                    <a:pt x="1796" y="1"/>
                  </a:moveTo>
                  <a:cubicBezTo>
                    <a:pt x="1568" y="1"/>
                    <a:pt x="1345" y="52"/>
                    <a:pt x="1146" y="158"/>
                  </a:cubicBezTo>
                  <a:cubicBezTo>
                    <a:pt x="373" y="588"/>
                    <a:pt x="1" y="1666"/>
                    <a:pt x="77" y="2696"/>
                  </a:cubicBezTo>
                  <a:cubicBezTo>
                    <a:pt x="154" y="3726"/>
                    <a:pt x="611" y="4728"/>
                    <a:pt x="1146" y="5606"/>
                  </a:cubicBezTo>
                  <a:cubicBezTo>
                    <a:pt x="1470" y="6121"/>
                    <a:pt x="1861" y="6636"/>
                    <a:pt x="2386" y="6798"/>
                  </a:cubicBezTo>
                  <a:cubicBezTo>
                    <a:pt x="2502" y="6833"/>
                    <a:pt x="2618" y="6848"/>
                    <a:pt x="2732" y="6848"/>
                  </a:cubicBezTo>
                  <a:cubicBezTo>
                    <a:pt x="3283" y="6848"/>
                    <a:pt x="3819" y="6513"/>
                    <a:pt x="4380" y="6513"/>
                  </a:cubicBezTo>
                  <a:cubicBezTo>
                    <a:pt x="4430" y="6513"/>
                    <a:pt x="4481" y="6515"/>
                    <a:pt x="4532" y="6521"/>
                  </a:cubicBezTo>
                  <a:cubicBezTo>
                    <a:pt x="5410" y="6626"/>
                    <a:pt x="6106" y="7609"/>
                    <a:pt x="6975" y="7819"/>
                  </a:cubicBezTo>
                  <a:cubicBezTo>
                    <a:pt x="7085" y="7844"/>
                    <a:pt x="7194" y="7855"/>
                    <a:pt x="7303" y="7855"/>
                  </a:cubicBezTo>
                  <a:cubicBezTo>
                    <a:pt x="7905" y="7855"/>
                    <a:pt x="8473" y="7508"/>
                    <a:pt x="9007" y="7208"/>
                  </a:cubicBezTo>
                  <a:cubicBezTo>
                    <a:pt x="9436" y="6961"/>
                    <a:pt x="9928" y="6740"/>
                    <a:pt x="10416" y="6740"/>
                  </a:cubicBezTo>
                  <a:cubicBezTo>
                    <a:pt x="10642" y="6740"/>
                    <a:pt x="10868" y="6788"/>
                    <a:pt x="11086" y="6903"/>
                  </a:cubicBezTo>
                  <a:cubicBezTo>
                    <a:pt x="11897" y="7351"/>
                    <a:pt x="12346" y="8601"/>
                    <a:pt x="13204" y="8763"/>
                  </a:cubicBezTo>
                  <a:cubicBezTo>
                    <a:pt x="13265" y="8772"/>
                    <a:pt x="13327" y="8777"/>
                    <a:pt x="13387" y="8777"/>
                  </a:cubicBezTo>
                  <a:cubicBezTo>
                    <a:pt x="13516" y="8777"/>
                    <a:pt x="13644" y="8758"/>
                    <a:pt x="13767" y="8725"/>
                  </a:cubicBezTo>
                  <a:cubicBezTo>
                    <a:pt x="14637" y="8489"/>
                    <a:pt x="15403" y="7751"/>
                    <a:pt x="16282" y="7751"/>
                  </a:cubicBezTo>
                  <a:cubicBezTo>
                    <a:pt x="16396" y="7751"/>
                    <a:pt x="16511" y="7763"/>
                    <a:pt x="16629" y="7790"/>
                  </a:cubicBezTo>
                  <a:cubicBezTo>
                    <a:pt x="17411" y="7971"/>
                    <a:pt x="18041" y="8782"/>
                    <a:pt x="18823" y="8954"/>
                  </a:cubicBezTo>
                  <a:cubicBezTo>
                    <a:pt x="18928" y="8976"/>
                    <a:pt x="19031" y="8987"/>
                    <a:pt x="19131" y="8987"/>
                  </a:cubicBezTo>
                  <a:cubicBezTo>
                    <a:pt x="20239" y="8987"/>
                    <a:pt x="21112" y="7748"/>
                    <a:pt x="22258" y="7704"/>
                  </a:cubicBezTo>
                  <a:cubicBezTo>
                    <a:pt x="22287" y="7703"/>
                    <a:pt x="22317" y="7702"/>
                    <a:pt x="22346" y="7702"/>
                  </a:cubicBezTo>
                  <a:cubicBezTo>
                    <a:pt x="23588" y="7702"/>
                    <a:pt x="24691" y="9053"/>
                    <a:pt x="25950" y="9193"/>
                  </a:cubicBezTo>
                  <a:cubicBezTo>
                    <a:pt x="26031" y="9202"/>
                    <a:pt x="26112" y="9206"/>
                    <a:pt x="26193" y="9206"/>
                  </a:cubicBezTo>
                  <a:cubicBezTo>
                    <a:pt x="26671" y="9206"/>
                    <a:pt x="27136" y="9067"/>
                    <a:pt x="27618" y="9067"/>
                  </a:cubicBezTo>
                  <a:cubicBezTo>
                    <a:pt x="27644" y="9067"/>
                    <a:pt x="27669" y="9068"/>
                    <a:pt x="27695" y="9069"/>
                  </a:cubicBezTo>
                  <a:cubicBezTo>
                    <a:pt x="28249" y="9088"/>
                    <a:pt x="28792" y="9317"/>
                    <a:pt x="29346" y="9431"/>
                  </a:cubicBezTo>
                  <a:cubicBezTo>
                    <a:pt x="29730" y="9511"/>
                    <a:pt x="30119" y="9737"/>
                    <a:pt x="30458" y="9737"/>
                  </a:cubicBezTo>
                  <a:cubicBezTo>
                    <a:pt x="30607" y="9737"/>
                    <a:pt x="30747" y="9694"/>
                    <a:pt x="30872" y="9574"/>
                  </a:cubicBezTo>
                  <a:cubicBezTo>
                    <a:pt x="30872" y="9574"/>
                    <a:pt x="30892" y="9580"/>
                    <a:pt x="30920" y="9580"/>
                  </a:cubicBezTo>
                  <a:cubicBezTo>
                    <a:pt x="30995" y="9580"/>
                    <a:pt x="31129" y="9539"/>
                    <a:pt x="31101" y="9240"/>
                  </a:cubicBezTo>
                  <a:cubicBezTo>
                    <a:pt x="31216" y="8534"/>
                    <a:pt x="30605" y="7809"/>
                    <a:pt x="29975" y="7618"/>
                  </a:cubicBezTo>
                  <a:cubicBezTo>
                    <a:pt x="29780" y="7559"/>
                    <a:pt x="29584" y="7536"/>
                    <a:pt x="29389" y="7536"/>
                  </a:cubicBezTo>
                  <a:cubicBezTo>
                    <a:pt x="28956" y="7536"/>
                    <a:pt x="28526" y="7650"/>
                    <a:pt x="28106" y="7743"/>
                  </a:cubicBezTo>
                  <a:cubicBezTo>
                    <a:pt x="27808" y="7807"/>
                    <a:pt x="27500" y="7860"/>
                    <a:pt x="27194" y="7860"/>
                  </a:cubicBezTo>
                  <a:cubicBezTo>
                    <a:pt x="26862" y="7860"/>
                    <a:pt x="26534" y="7797"/>
                    <a:pt x="26226" y="7618"/>
                  </a:cubicBezTo>
                  <a:cubicBezTo>
                    <a:pt x="25740" y="7342"/>
                    <a:pt x="25387" y="6817"/>
                    <a:pt x="24929" y="6474"/>
                  </a:cubicBezTo>
                  <a:cubicBezTo>
                    <a:pt x="24497" y="6146"/>
                    <a:pt x="24016" y="6009"/>
                    <a:pt x="23531" y="6009"/>
                  </a:cubicBezTo>
                  <a:cubicBezTo>
                    <a:pt x="22774" y="6009"/>
                    <a:pt x="22006" y="6343"/>
                    <a:pt x="21389" y="6808"/>
                  </a:cubicBezTo>
                  <a:cubicBezTo>
                    <a:pt x="20881" y="7181"/>
                    <a:pt x="20357" y="7651"/>
                    <a:pt x="19752" y="7651"/>
                  </a:cubicBezTo>
                  <a:cubicBezTo>
                    <a:pt x="19676" y="7651"/>
                    <a:pt x="19598" y="7644"/>
                    <a:pt x="19520" y="7628"/>
                  </a:cubicBezTo>
                  <a:cubicBezTo>
                    <a:pt x="19052" y="7542"/>
                    <a:pt x="18642" y="7161"/>
                    <a:pt x="18213" y="6884"/>
                  </a:cubicBezTo>
                  <a:cubicBezTo>
                    <a:pt x="17693" y="6563"/>
                    <a:pt x="17116" y="6399"/>
                    <a:pt x="16556" y="6399"/>
                  </a:cubicBezTo>
                  <a:cubicBezTo>
                    <a:pt x="16201" y="6399"/>
                    <a:pt x="15854" y="6465"/>
                    <a:pt x="15532" y="6598"/>
                  </a:cubicBezTo>
                  <a:cubicBezTo>
                    <a:pt x="15126" y="6766"/>
                    <a:pt x="14694" y="7037"/>
                    <a:pt x="14270" y="7037"/>
                  </a:cubicBezTo>
                  <a:cubicBezTo>
                    <a:pt x="14117" y="7037"/>
                    <a:pt x="13964" y="7001"/>
                    <a:pt x="13815" y="6913"/>
                  </a:cubicBezTo>
                  <a:cubicBezTo>
                    <a:pt x="13595" y="6779"/>
                    <a:pt x="13424" y="6550"/>
                    <a:pt x="13252" y="6350"/>
                  </a:cubicBezTo>
                  <a:cubicBezTo>
                    <a:pt x="12680" y="5682"/>
                    <a:pt x="11926" y="5157"/>
                    <a:pt x="11153" y="5157"/>
                  </a:cubicBezTo>
                  <a:cubicBezTo>
                    <a:pt x="10543" y="5167"/>
                    <a:pt x="10018" y="5482"/>
                    <a:pt x="9455" y="5691"/>
                  </a:cubicBezTo>
                  <a:cubicBezTo>
                    <a:pt x="9164" y="5803"/>
                    <a:pt x="8852" y="5882"/>
                    <a:pt x="8544" y="5882"/>
                  </a:cubicBezTo>
                  <a:cubicBezTo>
                    <a:pt x="8246" y="5882"/>
                    <a:pt x="7953" y="5808"/>
                    <a:pt x="7690" y="5615"/>
                  </a:cubicBezTo>
                  <a:cubicBezTo>
                    <a:pt x="7471" y="5453"/>
                    <a:pt x="7289" y="5214"/>
                    <a:pt x="7060" y="5043"/>
                  </a:cubicBezTo>
                  <a:cubicBezTo>
                    <a:pt x="6097" y="4308"/>
                    <a:pt x="4618" y="5033"/>
                    <a:pt x="3893" y="3993"/>
                  </a:cubicBezTo>
                  <a:cubicBezTo>
                    <a:pt x="3349" y="3211"/>
                    <a:pt x="3750" y="2095"/>
                    <a:pt x="3435" y="1169"/>
                  </a:cubicBezTo>
                  <a:cubicBezTo>
                    <a:pt x="3179" y="437"/>
                    <a:pt x="2467" y="1"/>
                    <a:pt x="17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8"/>
            <p:cNvSpPr/>
            <p:nvPr/>
          </p:nvSpPr>
          <p:spPr>
            <a:xfrm rot="2092994">
              <a:off x="5292423" y="-76456"/>
              <a:ext cx="6163269" cy="1934914"/>
            </a:xfrm>
            <a:custGeom>
              <a:rect b="b" l="l" r="r" t="t"/>
              <a:pathLst>
                <a:path extrusionOk="0" h="9824" w="31292">
                  <a:moveTo>
                    <a:pt x="1932" y="75"/>
                  </a:moveTo>
                  <a:cubicBezTo>
                    <a:pt x="2212" y="75"/>
                    <a:pt x="2494" y="153"/>
                    <a:pt x="2738" y="289"/>
                  </a:cubicBezTo>
                  <a:cubicBezTo>
                    <a:pt x="3292" y="594"/>
                    <a:pt x="3578" y="1138"/>
                    <a:pt x="3645" y="1758"/>
                  </a:cubicBezTo>
                  <a:cubicBezTo>
                    <a:pt x="3711" y="2368"/>
                    <a:pt x="3597" y="3017"/>
                    <a:pt x="3788" y="3618"/>
                  </a:cubicBezTo>
                  <a:cubicBezTo>
                    <a:pt x="3931" y="4095"/>
                    <a:pt x="4312" y="4467"/>
                    <a:pt x="4789" y="4601"/>
                  </a:cubicBezTo>
                  <a:cubicBezTo>
                    <a:pt x="5286" y="4734"/>
                    <a:pt x="5801" y="4696"/>
                    <a:pt x="6306" y="4772"/>
                  </a:cubicBezTo>
                  <a:cubicBezTo>
                    <a:pt x="6573" y="4811"/>
                    <a:pt x="6831" y="4896"/>
                    <a:pt x="7060" y="5030"/>
                  </a:cubicBezTo>
                  <a:cubicBezTo>
                    <a:pt x="7346" y="5202"/>
                    <a:pt x="7537" y="5488"/>
                    <a:pt x="7804" y="5679"/>
                  </a:cubicBezTo>
                  <a:cubicBezTo>
                    <a:pt x="8075" y="5873"/>
                    <a:pt x="8383" y="5949"/>
                    <a:pt x="8697" y="5949"/>
                  </a:cubicBezTo>
                  <a:cubicBezTo>
                    <a:pt x="8969" y="5949"/>
                    <a:pt x="9245" y="5891"/>
                    <a:pt x="9502" y="5803"/>
                  </a:cubicBezTo>
                  <a:cubicBezTo>
                    <a:pt x="10093" y="5591"/>
                    <a:pt x="10668" y="5232"/>
                    <a:pt x="11309" y="5232"/>
                  </a:cubicBezTo>
                  <a:cubicBezTo>
                    <a:pt x="11362" y="5232"/>
                    <a:pt x="11414" y="5235"/>
                    <a:pt x="11467" y="5240"/>
                  </a:cubicBezTo>
                  <a:cubicBezTo>
                    <a:pt x="12173" y="5316"/>
                    <a:pt x="12774" y="5774"/>
                    <a:pt x="13232" y="6270"/>
                  </a:cubicBezTo>
                  <a:cubicBezTo>
                    <a:pt x="13442" y="6499"/>
                    <a:pt x="13623" y="6776"/>
                    <a:pt x="13891" y="6957"/>
                  </a:cubicBezTo>
                  <a:cubicBezTo>
                    <a:pt x="14052" y="7056"/>
                    <a:pt x="14237" y="7107"/>
                    <a:pt x="14422" y="7107"/>
                  </a:cubicBezTo>
                  <a:cubicBezTo>
                    <a:pt x="14523" y="7107"/>
                    <a:pt x="14623" y="7092"/>
                    <a:pt x="14721" y="7062"/>
                  </a:cubicBezTo>
                  <a:cubicBezTo>
                    <a:pt x="15016" y="6967"/>
                    <a:pt x="15312" y="6852"/>
                    <a:pt x="15589" y="6709"/>
                  </a:cubicBezTo>
                  <a:cubicBezTo>
                    <a:pt x="15913" y="6556"/>
                    <a:pt x="16266" y="6480"/>
                    <a:pt x="16628" y="6471"/>
                  </a:cubicBezTo>
                  <a:cubicBezTo>
                    <a:pt x="16653" y="6470"/>
                    <a:pt x="16677" y="6470"/>
                    <a:pt x="16701" y="6470"/>
                  </a:cubicBezTo>
                  <a:cubicBezTo>
                    <a:pt x="17388" y="6470"/>
                    <a:pt x="18022" y="6732"/>
                    <a:pt x="18584" y="7119"/>
                  </a:cubicBezTo>
                  <a:cubicBezTo>
                    <a:pt x="18994" y="7411"/>
                    <a:pt x="19417" y="7716"/>
                    <a:pt x="19913" y="7716"/>
                  </a:cubicBezTo>
                  <a:cubicBezTo>
                    <a:pt x="20017" y="7716"/>
                    <a:pt x="20124" y="7702"/>
                    <a:pt x="20235" y="7673"/>
                  </a:cubicBezTo>
                  <a:cubicBezTo>
                    <a:pt x="20845" y="7501"/>
                    <a:pt x="21294" y="7005"/>
                    <a:pt x="21818" y="6671"/>
                  </a:cubicBezTo>
                  <a:cubicBezTo>
                    <a:pt x="22352" y="6308"/>
                    <a:pt x="22982" y="6108"/>
                    <a:pt x="23631" y="6079"/>
                  </a:cubicBezTo>
                  <a:cubicBezTo>
                    <a:pt x="23641" y="6079"/>
                    <a:pt x="23652" y="6079"/>
                    <a:pt x="23662" y="6079"/>
                  </a:cubicBezTo>
                  <a:cubicBezTo>
                    <a:pt x="24364" y="6079"/>
                    <a:pt x="24945" y="6392"/>
                    <a:pt x="25434" y="6881"/>
                  </a:cubicBezTo>
                  <a:cubicBezTo>
                    <a:pt x="25892" y="7339"/>
                    <a:pt x="26321" y="7816"/>
                    <a:pt x="26998" y="7911"/>
                  </a:cubicBezTo>
                  <a:cubicBezTo>
                    <a:pt x="27099" y="7924"/>
                    <a:pt x="27198" y="7929"/>
                    <a:pt x="27297" y="7929"/>
                  </a:cubicBezTo>
                  <a:cubicBezTo>
                    <a:pt x="27868" y="7929"/>
                    <a:pt x="28422" y="7743"/>
                    <a:pt x="28983" y="7653"/>
                  </a:cubicBezTo>
                  <a:cubicBezTo>
                    <a:pt x="29142" y="7618"/>
                    <a:pt x="29304" y="7600"/>
                    <a:pt x="29467" y="7600"/>
                  </a:cubicBezTo>
                  <a:cubicBezTo>
                    <a:pt x="29695" y="7600"/>
                    <a:pt x="29924" y="7634"/>
                    <a:pt x="30147" y="7701"/>
                  </a:cubicBezTo>
                  <a:cubicBezTo>
                    <a:pt x="30461" y="7816"/>
                    <a:pt x="30738" y="8026"/>
                    <a:pt x="30938" y="8312"/>
                  </a:cubicBezTo>
                  <a:cubicBezTo>
                    <a:pt x="31129" y="8560"/>
                    <a:pt x="31225" y="8865"/>
                    <a:pt x="31215" y="9180"/>
                  </a:cubicBezTo>
                  <a:cubicBezTo>
                    <a:pt x="31206" y="9302"/>
                    <a:pt x="31230" y="9578"/>
                    <a:pt x="31064" y="9578"/>
                  </a:cubicBezTo>
                  <a:cubicBezTo>
                    <a:pt x="31049" y="9578"/>
                    <a:pt x="31033" y="9576"/>
                    <a:pt x="31015" y="9571"/>
                  </a:cubicBezTo>
                  <a:cubicBezTo>
                    <a:pt x="31011" y="9571"/>
                    <a:pt x="31007" y="9571"/>
                    <a:pt x="31004" y="9572"/>
                  </a:cubicBezTo>
                  <a:lnTo>
                    <a:pt x="31004" y="9572"/>
                  </a:lnTo>
                  <a:cubicBezTo>
                    <a:pt x="31003" y="9572"/>
                    <a:pt x="31002" y="9572"/>
                    <a:pt x="31001" y="9572"/>
                  </a:cubicBezTo>
                  <a:cubicBezTo>
                    <a:pt x="30993" y="9572"/>
                    <a:pt x="30985" y="9575"/>
                    <a:pt x="30977" y="9581"/>
                  </a:cubicBezTo>
                  <a:cubicBezTo>
                    <a:pt x="30853" y="9689"/>
                    <a:pt x="30713" y="9728"/>
                    <a:pt x="30570" y="9728"/>
                  </a:cubicBezTo>
                  <a:cubicBezTo>
                    <a:pt x="30371" y="9728"/>
                    <a:pt x="30163" y="9653"/>
                    <a:pt x="29975" y="9581"/>
                  </a:cubicBezTo>
                  <a:cubicBezTo>
                    <a:pt x="29651" y="9466"/>
                    <a:pt x="29298" y="9380"/>
                    <a:pt x="28954" y="9285"/>
                  </a:cubicBezTo>
                  <a:cubicBezTo>
                    <a:pt x="28601" y="9180"/>
                    <a:pt x="28248" y="9104"/>
                    <a:pt x="27886" y="9065"/>
                  </a:cubicBezTo>
                  <a:cubicBezTo>
                    <a:pt x="27523" y="9065"/>
                    <a:pt x="27161" y="9094"/>
                    <a:pt x="26808" y="9161"/>
                  </a:cubicBezTo>
                  <a:cubicBezTo>
                    <a:pt x="26665" y="9185"/>
                    <a:pt x="26518" y="9197"/>
                    <a:pt x="26372" y="9197"/>
                  </a:cubicBezTo>
                  <a:cubicBezTo>
                    <a:pt x="26166" y="9197"/>
                    <a:pt x="25959" y="9173"/>
                    <a:pt x="25758" y="9123"/>
                  </a:cubicBezTo>
                  <a:cubicBezTo>
                    <a:pt x="25472" y="9037"/>
                    <a:pt x="25186" y="8922"/>
                    <a:pt x="24928" y="8770"/>
                  </a:cubicBezTo>
                  <a:cubicBezTo>
                    <a:pt x="24413" y="8483"/>
                    <a:pt x="23927" y="8140"/>
                    <a:pt x="23392" y="7911"/>
                  </a:cubicBezTo>
                  <a:cubicBezTo>
                    <a:pt x="23105" y="7773"/>
                    <a:pt x="22791" y="7703"/>
                    <a:pt x="22477" y="7703"/>
                  </a:cubicBezTo>
                  <a:cubicBezTo>
                    <a:pt x="22290" y="7703"/>
                    <a:pt x="22104" y="7728"/>
                    <a:pt x="21923" y="7778"/>
                  </a:cubicBezTo>
                  <a:cubicBezTo>
                    <a:pt x="21427" y="7930"/>
                    <a:pt x="20998" y="8245"/>
                    <a:pt x="20559" y="8512"/>
                  </a:cubicBezTo>
                  <a:cubicBezTo>
                    <a:pt x="20181" y="8742"/>
                    <a:pt x="19739" y="8980"/>
                    <a:pt x="19275" y="8980"/>
                  </a:cubicBezTo>
                  <a:cubicBezTo>
                    <a:pt x="19201" y="8980"/>
                    <a:pt x="19127" y="8974"/>
                    <a:pt x="19052" y="8960"/>
                  </a:cubicBezTo>
                  <a:cubicBezTo>
                    <a:pt x="18441" y="8865"/>
                    <a:pt x="17964" y="8407"/>
                    <a:pt x="17458" y="8092"/>
                  </a:cubicBezTo>
                  <a:cubicBezTo>
                    <a:pt x="17118" y="7879"/>
                    <a:pt x="16763" y="7754"/>
                    <a:pt x="16388" y="7754"/>
                  </a:cubicBezTo>
                  <a:cubicBezTo>
                    <a:pt x="16227" y="7754"/>
                    <a:pt x="16063" y="7777"/>
                    <a:pt x="15894" y="7825"/>
                  </a:cubicBezTo>
                  <a:cubicBezTo>
                    <a:pt x="15302" y="7997"/>
                    <a:pt x="14806" y="8369"/>
                    <a:pt x="14244" y="8598"/>
                  </a:cubicBezTo>
                  <a:cubicBezTo>
                    <a:pt x="14015" y="8688"/>
                    <a:pt x="13767" y="8773"/>
                    <a:pt x="13521" y="8773"/>
                  </a:cubicBezTo>
                  <a:cubicBezTo>
                    <a:pt x="13427" y="8773"/>
                    <a:pt x="13334" y="8760"/>
                    <a:pt x="13242" y="8732"/>
                  </a:cubicBezTo>
                  <a:cubicBezTo>
                    <a:pt x="12994" y="8646"/>
                    <a:pt x="12774" y="8503"/>
                    <a:pt x="12603" y="8302"/>
                  </a:cubicBezTo>
                  <a:cubicBezTo>
                    <a:pt x="12231" y="7930"/>
                    <a:pt x="11954" y="7472"/>
                    <a:pt x="11553" y="7138"/>
                  </a:cubicBezTo>
                  <a:cubicBezTo>
                    <a:pt x="11240" y="6869"/>
                    <a:pt x="10885" y="6747"/>
                    <a:pt x="10511" y="6747"/>
                  </a:cubicBezTo>
                  <a:cubicBezTo>
                    <a:pt x="10316" y="6747"/>
                    <a:pt x="10115" y="6780"/>
                    <a:pt x="9912" y="6843"/>
                  </a:cubicBezTo>
                  <a:cubicBezTo>
                    <a:pt x="9245" y="7052"/>
                    <a:pt x="8691" y="7529"/>
                    <a:pt x="8023" y="7749"/>
                  </a:cubicBezTo>
                  <a:cubicBezTo>
                    <a:pt x="7841" y="7815"/>
                    <a:pt x="7649" y="7848"/>
                    <a:pt x="7455" y="7848"/>
                  </a:cubicBezTo>
                  <a:cubicBezTo>
                    <a:pt x="7284" y="7848"/>
                    <a:pt x="7111" y="7822"/>
                    <a:pt x="6945" y="7768"/>
                  </a:cubicBezTo>
                  <a:cubicBezTo>
                    <a:pt x="6669" y="7663"/>
                    <a:pt x="6411" y="7510"/>
                    <a:pt x="6182" y="7339"/>
                  </a:cubicBezTo>
                  <a:cubicBezTo>
                    <a:pt x="5734" y="7024"/>
                    <a:pt x="5286" y="6623"/>
                    <a:pt x="4732" y="6528"/>
                  </a:cubicBezTo>
                  <a:cubicBezTo>
                    <a:pt x="4659" y="6515"/>
                    <a:pt x="4587" y="6510"/>
                    <a:pt x="4515" y="6510"/>
                  </a:cubicBezTo>
                  <a:cubicBezTo>
                    <a:pt x="3979" y="6510"/>
                    <a:pt x="3477" y="6817"/>
                    <a:pt x="2939" y="6843"/>
                  </a:cubicBezTo>
                  <a:cubicBezTo>
                    <a:pt x="2917" y="6844"/>
                    <a:pt x="2896" y="6844"/>
                    <a:pt x="2874" y="6844"/>
                  </a:cubicBezTo>
                  <a:cubicBezTo>
                    <a:pt x="2176" y="6844"/>
                    <a:pt x="1707" y="6244"/>
                    <a:pt x="1365" y="5707"/>
                  </a:cubicBezTo>
                  <a:cubicBezTo>
                    <a:pt x="630" y="4543"/>
                    <a:pt x="0" y="3103"/>
                    <a:pt x="325" y="1701"/>
                  </a:cubicBezTo>
                  <a:cubicBezTo>
                    <a:pt x="449" y="1128"/>
                    <a:pt x="744" y="556"/>
                    <a:pt x="1260" y="250"/>
                  </a:cubicBezTo>
                  <a:cubicBezTo>
                    <a:pt x="1468" y="129"/>
                    <a:pt x="1699" y="75"/>
                    <a:pt x="1932" y="75"/>
                  </a:cubicBezTo>
                  <a:close/>
                  <a:moveTo>
                    <a:pt x="1935" y="1"/>
                  </a:moveTo>
                  <a:cubicBezTo>
                    <a:pt x="1710" y="1"/>
                    <a:pt x="1484" y="52"/>
                    <a:pt x="1269" y="165"/>
                  </a:cubicBezTo>
                  <a:cubicBezTo>
                    <a:pt x="191" y="737"/>
                    <a:pt x="29" y="2244"/>
                    <a:pt x="248" y="3313"/>
                  </a:cubicBezTo>
                  <a:cubicBezTo>
                    <a:pt x="401" y="4028"/>
                    <a:pt x="678" y="4706"/>
                    <a:pt x="1050" y="5335"/>
                  </a:cubicBezTo>
                  <a:cubicBezTo>
                    <a:pt x="1355" y="5870"/>
                    <a:pt x="1718" y="6509"/>
                    <a:pt x="2300" y="6795"/>
                  </a:cubicBezTo>
                  <a:cubicBezTo>
                    <a:pt x="2480" y="6884"/>
                    <a:pt x="2661" y="6917"/>
                    <a:pt x="2843" y="6917"/>
                  </a:cubicBezTo>
                  <a:cubicBezTo>
                    <a:pt x="3247" y="6917"/>
                    <a:pt x="3653" y="6751"/>
                    <a:pt x="4055" y="6652"/>
                  </a:cubicBezTo>
                  <a:cubicBezTo>
                    <a:pt x="4189" y="6615"/>
                    <a:pt x="4326" y="6598"/>
                    <a:pt x="4463" y="6598"/>
                  </a:cubicBezTo>
                  <a:cubicBezTo>
                    <a:pt x="4649" y="6598"/>
                    <a:pt x="4833" y="6630"/>
                    <a:pt x="5009" y="6690"/>
                  </a:cubicBezTo>
                  <a:cubicBezTo>
                    <a:pt x="5295" y="6814"/>
                    <a:pt x="5562" y="6976"/>
                    <a:pt x="5801" y="7167"/>
                  </a:cubicBezTo>
                  <a:cubicBezTo>
                    <a:pt x="6278" y="7510"/>
                    <a:pt x="6755" y="7902"/>
                    <a:pt x="7356" y="7930"/>
                  </a:cubicBezTo>
                  <a:cubicBezTo>
                    <a:pt x="7385" y="7932"/>
                    <a:pt x="7415" y="7933"/>
                    <a:pt x="7444" y="7933"/>
                  </a:cubicBezTo>
                  <a:cubicBezTo>
                    <a:pt x="8112" y="7933"/>
                    <a:pt x="8688" y="7525"/>
                    <a:pt x="9264" y="7215"/>
                  </a:cubicBezTo>
                  <a:cubicBezTo>
                    <a:pt x="9656" y="7004"/>
                    <a:pt x="10095" y="6835"/>
                    <a:pt x="10526" y="6835"/>
                  </a:cubicBezTo>
                  <a:cubicBezTo>
                    <a:pt x="10818" y="6835"/>
                    <a:pt x="11106" y="6913"/>
                    <a:pt x="11372" y="7110"/>
                  </a:cubicBezTo>
                  <a:cubicBezTo>
                    <a:pt x="11820" y="7444"/>
                    <a:pt x="12116" y="7930"/>
                    <a:pt x="12498" y="8331"/>
                  </a:cubicBezTo>
                  <a:cubicBezTo>
                    <a:pt x="12660" y="8512"/>
                    <a:pt x="12851" y="8665"/>
                    <a:pt x="13070" y="8770"/>
                  </a:cubicBezTo>
                  <a:cubicBezTo>
                    <a:pt x="13224" y="8830"/>
                    <a:pt x="13386" y="8862"/>
                    <a:pt x="13548" y="8862"/>
                  </a:cubicBezTo>
                  <a:cubicBezTo>
                    <a:pt x="13668" y="8862"/>
                    <a:pt x="13786" y="8844"/>
                    <a:pt x="13900" y="8808"/>
                  </a:cubicBezTo>
                  <a:cubicBezTo>
                    <a:pt x="14501" y="8646"/>
                    <a:pt x="15016" y="8264"/>
                    <a:pt x="15589" y="8026"/>
                  </a:cubicBezTo>
                  <a:cubicBezTo>
                    <a:pt x="15848" y="7900"/>
                    <a:pt x="16129" y="7841"/>
                    <a:pt x="16412" y="7841"/>
                  </a:cubicBezTo>
                  <a:cubicBezTo>
                    <a:pt x="16453" y="7841"/>
                    <a:pt x="16493" y="7842"/>
                    <a:pt x="16533" y="7844"/>
                  </a:cubicBezTo>
                  <a:cubicBezTo>
                    <a:pt x="16848" y="7882"/>
                    <a:pt x="17163" y="7997"/>
                    <a:pt x="17430" y="8188"/>
                  </a:cubicBezTo>
                  <a:cubicBezTo>
                    <a:pt x="17926" y="8493"/>
                    <a:pt x="18393" y="8941"/>
                    <a:pt x="18994" y="9046"/>
                  </a:cubicBezTo>
                  <a:cubicBezTo>
                    <a:pt x="19088" y="9062"/>
                    <a:pt x="19179" y="9070"/>
                    <a:pt x="19268" y="9070"/>
                  </a:cubicBezTo>
                  <a:cubicBezTo>
                    <a:pt x="20239" y="9070"/>
                    <a:pt x="20993" y="8188"/>
                    <a:pt x="21875" y="7882"/>
                  </a:cubicBezTo>
                  <a:cubicBezTo>
                    <a:pt x="22071" y="7818"/>
                    <a:pt x="22262" y="7789"/>
                    <a:pt x="22448" y="7789"/>
                  </a:cubicBezTo>
                  <a:cubicBezTo>
                    <a:pt x="23444" y="7789"/>
                    <a:pt x="24320" y="8598"/>
                    <a:pt x="25195" y="9008"/>
                  </a:cubicBezTo>
                  <a:cubicBezTo>
                    <a:pt x="25443" y="9132"/>
                    <a:pt x="25711" y="9218"/>
                    <a:pt x="25978" y="9266"/>
                  </a:cubicBezTo>
                  <a:cubicBezTo>
                    <a:pt x="26096" y="9279"/>
                    <a:pt x="26215" y="9286"/>
                    <a:pt x="26335" y="9286"/>
                  </a:cubicBezTo>
                  <a:cubicBezTo>
                    <a:pt x="26552" y="9286"/>
                    <a:pt x="26770" y="9265"/>
                    <a:pt x="26979" y="9228"/>
                  </a:cubicBezTo>
                  <a:cubicBezTo>
                    <a:pt x="27214" y="9184"/>
                    <a:pt x="27448" y="9162"/>
                    <a:pt x="27683" y="9162"/>
                  </a:cubicBezTo>
                  <a:cubicBezTo>
                    <a:pt x="27858" y="9162"/>
                    <a:pt x="28034" y="9174"/>
                    <a:pt x="28210" y="9199"/>
                  </a:cubicBezTo>
                  <a:cubicBezTo>
                    <a:pt x="28611" y="9275"/>
                    <a:pt x="29002" y="9409"/>
                    <a:pt x="29402" y="9504"/>
                  </a:cubicBezTo>
                  <a:cubicBezTo>
                    <a:pt x="29717" y="9571"/>
                    <a:pt x="30004" y="9714"/>
                    <a:pt x="30318" y="9790"/>
                  </a:cubicBezTo>
                  <a:cubicBezTo>
                    <a:pt x="30389" y="9813"/>
                    <a:pt x="30462" y="9824"/>
                    <a:pt x="30534" y="9824"/>
                  </a:cubicBezTo>
                  <a:cubicBezTo>
                    <a:pt x="30706" y="9824"/>
                    <a:pt x="30877" y="9763"/>
                    <a:pt x="31011" y="9650"/>
                  </a:cubicBezTo>
                  <a:lnTo>
                    <a:pt x="31011" y="9650"/>
                  </a:lnTo>
                  <a:cubicBezTo>
                    <a:pt x="31023" y="9652"/>
                    <a:pt x="31035" y="9653"/>
                    <a:pt x="31047" y="9653"/>
                  </a:cubicBezTo>
                  <a:cubicBezTo>
                    <a:pt x="31115" y="9653"/>
                    <a:pt x="31179" y="9623"/>
                    <a:pt x="31225" y="9561"/>
                  </a:cubicBezTo>
                  <a:cubicBezTo>
                    <a:pt x="31263" y="9495"/>
                    <a:pt x="31282" y="9409"/>
                    <a:pt x="31282" y="9323"/>
                  </a:cubicBezTo>
                  <a:cubicBezTo>
                    <a:pt x="31291" y="9170"/>
                    <a:pt x="31282" y="9018"/>
                    <a:pt x="31263" y="8865"/>
                  </a:cubicBezTo>
                  <a:cubicBezTo>
                    <a:pt x="31129" y="8312"/>
                    <a:pt x="30738" y="7854"/>
                    <a:pt x="30204" y="7644"/>
                  </a:cubicBezTo>
                  <a:cubicBezTo>
                    <a:pt x="29982" y="7561"/>
                    <a:pt x="29756" y="7530"/>
                    <a:pt x="29530" y="7530"/>
                  </a:cubicBezTo>
                  <a:cubicBezTo>
                    <a:pt x="29026" y="7530"/>
                    <a:pt x="28516" y="7685"/>
                    <a:pt x="28029" y="7778"/>
                  </a:cubicBezTo>
                  <a:cubicBezTo>
                    <a:pt x="27806" y="7830"/>
                    <a:pt x="27575" y="7858"/>
                    <a:pt x="27344" y="7858"/>
                  </a:cubicBezTo>
                  <a:cubicBezTo>
                    <a:pt x="27200" y="7858"/>
                    <a:pt x="27056" y="7847"/>
                    <a:pt x="26913" y="7825"/>
                  </a:cubicBezTo>
                  <a:cubicBezTo>
                    <a:pt x="26560" y="7749"/>
                    <a:pt x="26226" y="7568"/>
                    <a:pt x="25959" y="7310"/>
                  </a:cubicBezTo>
                  <a:cubicBezTo>
                    <a:pt x="25472" y="6862"/>
                    <a:pt x="25081" y="6347"/>
                    <a:pt x="24423" y="6127"/>
                  </a:cubicBezTo>
                  <a:cubicBezTo>
                    <a:pt x="24164" y="6051"/>
                    <a:pt x="23897" y="6012"/>
                    <a:pt x="23631" y="6012"/>
                  </a:cubicBezTo>
                  <a:cubicBezTo>
                    <a:pt x="23298" y="6012"/>
                    <a:pt x="22966" y="6072"/>
                    <a:pt x="22648" y="6194"/>
                  </a:cubicBezTo>
                  <a:cubicBezTo>
                    <a:pt x="22343" y="6299"/>
                    <a:pt x="22057" y="6442"/>
                    <a:pt x="21780" y="6623"/>
                  </a:cubicBezTo>
                  <a:cubicBezTo>
                    <a:pt x="21503" y="6795"/>
                    <a:pt x="21246" y="7014"/>
                    <a:pt x="20979" y="7205"/>
                  </a:cubicBezTo>
                  <a:cubicBezTo>
                    <a:pt x="20712" y="7415"/>
                    <a:pt x="20406" y="7558"/>
                    <a:pt x="20072" y="7634"/>
                  </a:cubicBezTo>
                  <a:cubicBezTo>
                    <a:pt x="20009" y="7646"/>
                    <a:pt x="19947" y="7651"/>
                    <a:pt x="19886" y="7651"/>
                  </a:cubicBezTo>
                  <a:cubicBezTo>
                    <a:pt x="19585" y="7651"/>
                    <a:pt x="19304" y="7524"/>
                    <a:pt x="19042" y="7358"/>
                  </a:cubicBezTo>
                  <a:cubicBezTo>
                    <a:pt x="18737" y="7157"/>
                    <a:pt x="18451" y="6928"/>
                    <a:pt x="18126" y="6766"/>
                  </a:cubicBezTo>
                  <a:cubicBezTo>
                    <a:pt x="17831" y="6614"/>
                    <a:pt x="17516" y="6499"/>
                    <a:pt x="17182" y="6451"/>
                  </a:cubicBezTo>
                  <a:cubicBezTo>
                    <a:pt x="17027" y="6428"/>
                    <a:pt x="16871" y="6416"/>
                    <a:pt x="16715" y="6416"/>
                  </a:cubicBezTo>
                  <a:cubicBezTo>
                    <a:pt x="16247" y="6416"/>
                    <a:pt x="15782" y="6523"/>
                    <a:pt x="15360" y="6738"/>
                  </a:cubicBezTo>
                  <a:cubicBezTo>
                    <a:pt x="15063" y="6870"/>
                    <a:pt x="14738" y="7037"/>
                    <a:pt x="14402" y="7037"/>
                  </a:cubicBezTo>
                  <a:cubicBezTo>
                    <a:pt x="14350" y="7037"/>
                    <a:pt x="14297" y="7033"/>
                    <a:pt x="14244" y="7024"/>
                  </a:cubicBezTo>
                  <a:cubicBezTo>
                    <a:pt x="13852" y="6957"/>
                    <a:pt x="13642" y="6633"/>
                    <a:pt x="13404" y="6356"/>
                  </a:cubicBezTo>
                  <a:cubicBezTo>
                    <a:pt x="12994" y="5879"/>
                    <a:pt x="12469" y="5431"/>
                    <a:pt x="11839" y="5249"/>
                  </a:cubicBezTo>
                  <a:cubicBezTo>
                    <a:pt x="11664" y="5196"/>
                    <a:pt x="11491" y="5173"/>
                    <a:pt x="11321" y="5173"/>
                  </a:cubicBezTo>
                  <a:cubicBezTo>
                    <a:pt x="10852" y="5173"/>
                    <a:pt x="10401" y="5347"/>
                    <a:pt x="9960" y="5536"/>
                  </a:cubicBezTo>
                  <a:cubicBezTo>
                    <a:pt x="9557" y="5710"/>
                    <a:pt x="9105" y="5884"/>
                    <a:pt x="8663" y="5884"/>
                  </a:cubicBezTo>
                  <a:cubicBezTo>
                    <a:pt x="8404" y="5884"/>
                    <a:pt x="8149" y="5824"/>
                    <a:pt x="7909" y="5669"/>
                  </a:cubicBezTo>
                  <a:cubicBezTo>
                    <a:pt x="7613" y="5478"/>
                    <a:pt x="7413" y="5173"/>
                    <a:pt x="7117" y="4982"/>
                  </a:cubicBezTo>
                  <a:cubicBezTo>
                    <a:pt x="6898" y="4849"/>
                    <a:pt x="6650" y="4763"/>
                    <a:pt x="6402" y="4725"/>
                  </a:cubicBezTo>
                  <a:cubicBezTo>
                    <a:pt x="5877" y="4629"/>
                    <a:pt x="5333" y="4677"/>
                    <a:pt x="4818" y="4534"/>
                  </a:cubicBezTo>
                  <a:cubicBezTo>
                    <a:pt x="4169" y="4353"/>
                    <a:pt x="3835" y="3809"/>
                    <a:pt x="3769" y="3160"/>
                  </a:cubicBezTo>
                  <a:cubicBezTo>
                    <a:pt x="3702" y="2511"/>
                    <a:pt x="3807" y="1844"/>
                    <a:pt x="3606" y="1224"/>
                  </a:cubicBezTo>
                  <a:cubicBezTo>
                    <a:pt x="3373" y="532"/>
                    <a:pt x="2662" y="1"/>
                    <a:pt x="19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 name="Google Shape;891;p18"/>
          <p:cNvSpPr txBox="1"/>
          <p:nvPr>
            <p:ph type="title"/>
          </p:nvPr>
        </p:nvSpPr>
        <p:spPr>
          <a:xfrm flipH="1">
            <a:off x="707400" y="2223550"/>
            <a:ext cx="4467000" cy="8172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5700">
                <a:solidFill>
                  <a:schemeClr val="accent1"/>
                </a:solidFill>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892" name="Google Shape;892;p18"/>
          <p:cNvSpPr txBox="1"/>
          <p:nvPr>
            <p:ph idx="1" type="subTitle"/>
          </p:nvPr>
        </p:nvSpPr>
        <p:spPr>
          <a:xfrm flipH="1">
            <a:off x="707394" y="3113700"/>
            <a:ext cx="4467000" cy="154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893" name="Google Shape;893;p18"/>
          <p:cNvGrpSpPr/>
          <p:nvPr/>
        </p:nvGrpSpPr>
        <p:grpSpPr>
          <a:xfrm>
            <a:off x="-96655" y="240553"/>
            <a:ext cx="8584323" cy="4662399"/>
            <a:chOff x="-96655" y="240553"/>
            <a:chExt cx="8584323" cy="4662399"/>
          </a:xfrm>
        </p:grpSpPr>
        <p:sp>
          <p:nvSpPr>
            <p:cNvPr id="894" name="Google Shape;894;p18"/>
            <p:cNvSpPr/>
            <p:nvPr/>
          </p:nvSpPr>
          <p:spPr>
            <a:xfrm>
              <a:off x="2314438" y="1036975"/>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8"/>
            <p:cNvSpPr/>
            <p:nvPr/>
          </p:nvSpPr>
          <p:spPr>
            <a:xfrm>
              <a:off x="4429282" y="4806106"/>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8"/>
            <p:cNvSpPr/>
            <p:nvPr/>
          </p:nvSpPr>
          <p:spPr>
            <a:xfrm>
              <a:off x="3249070" y="332046"/>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8"/>
            <p:cNvSpPr/>
            <p:nvPr/>
          </p:nvSpPr>
          <p:spPr>
            <a:xfrm>
              <a:off x="4421356" y="984098"/>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8"/>
            <p:cNvSpPr/>
            <p:nvPr/>
          </p:nvSpPr>
          <p:spPr>
            <a:xfrm>
              <a:off x="-25290" y="4517621"/>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8"/>
            <p:cNvSpPr/>
            <p:nvPr/>
          </p:nvSpPr>
          <p:spPr>
            <a:xfrm>
              <a:off x="6627023" y="292445"/>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8"/>
            <p:cNvSpPr/>
            <p:nvPr/>
          </p:nvSpPr>
          <p:spPr>
            <a:xfrm>
              <a:off x="5583170" y="4444987"/>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8"/>
            <p:cNvSpPr/>
            <p:nvPr/>
          </p:nvSpPr>
          <p:spPr>
            <a:xfrm>
              <a:off x="7760639" y="4742571"/>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8"/>
            <p:cNvSpPr/>
            <p:nvPr/>
          </p:nvSpPr>
          <p:spPr>
            <a:xfrm>
              <a:off x="892842" y="3579839"/>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8"/>
            <p:cNvSpPr/>
            <p:nvPr/>
          </p:nvSpPr>
          <p:spPr>
            <a:xfrm>
              <a:off x="-66690" y="2069036"/>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8"/>
            <p:cNvSpPr/>
            <p:nvPr/>
          </p:nvSpPr>
          <p:spPr>
            <a:xfrm>
              <a:off x="7510557" y="1024358"/>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8"/>
            <p:cNvSpPr/>
            <p:nvPr/>
          </p:nvSpPr>
          <p:spPr>
            <a:xfrm>
              <a:off x="573317" y="709091"/>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8"/>
            <p:cNvSpPr/>
            <p:nvPr/>
          </p:nvSpPr>
          <p:spPr>
            <a:xfrm>
              <a:off x="25841" y="3796761"/>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8"/>
            <p:cNvSpPr/>
            <p:nvPr/>
          </p:nvSpPr>
          <p:spPr>
            <a:xfrm>
              <a:off x="5186049" y="2505964"/>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8"/>
            <p:cNvSpPr/>
            <p:nvPr/>
          </p:nvSpPr>
          <p:spPr>
            <a:xfrm>
              <a:off x="3208540" y="483780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8"/>
            <p:cNvSpPr/>
            <p:nvPr/>
          </p:nvSpPr>
          <p:spPr>
            <a:xfrm>
              <a:off x="492014" y="299658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8"/>
            <p:cNvSpPr/>
            <p:nvPr/>
          </p:nvSpPr>
          <p:spPr>
            <a:xfrm>
              <a:off x="287083" y="2198900"/>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8"/>
            <p:cNvSpPr/>
            <p:nvPr/>
          </p:nvSpPr>
          <p:spPr>
            <a:xfrm>
              <a:off x="7926077" y="2421429"/>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8"/>
            <p:cNvSpPr/>
            <p:nvPr/>
          </p:nvSpPr>
          <p:spPr>
            <a:xfrm>
              <a:off x="1611767" y="4275066"/>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8"/>
            <p:cNvSpPr/>
            <p:nvPr/>
          </p:nvSpPr>
          <p:spPr>
            <a:xfrm>
              <a:off x="8313543" y="3652492"/>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8"/>
            <p:cNvSpPr/>
            <p:nvPr/>
          </p:nvSpPr>
          <p:spPr>
            <a:xfrm>
              <a:off x="7785264" y="393813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8"/>
            <p:cNvSpPr/>
            <p:nvPr/>
          </p:nvSpPr>
          <p:spPr>
            <a:xfrm>
              <a:off x="8313539" y="170543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8"/>
            <p:cNvSpPr/>
            <p:nvPr/>
          </p:nvSpPr>
          <p:spPr>
            <a:xfrm>
              <a:off x="7038790" y="4291840"/>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8"/>
            <p:cNvSpPr/>
            <p:nvPr/>
          </p:nvSpPr>
          <p:spPr>
            <a:xfrm>
              <a:off x="8457683" y="2857650"/>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8"/>
            <p:cNvSpPr/>
            <p:nvPr/>
          </p:nvSpPr>
          <p:spPr>
            <a:xfrm>
              <a:off x="5104415" y="35165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8"/>
            <p:cNvSpPr/>
            <p:nvPr/>
          </p:nvSpPr>
          <p:spPr>
            <a:xfrm>
              <a:off x="3938540" y="4291840"/>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8"/>
            <p:cNvSpPr/>
            <p:nvPr/>
          </p:nvSpPr>
          <p:spPr>
            <a:xfrm>
              <a:off x="1228265" y="24055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8"/>
            <p:cNvSpPr/>
            <p:nvPr/>
          </p:nvSpPr>
          <p:spPr>
            <a:xfrm>
              <a:off x="-96655" y="428900"/>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 name="Google Shape;922;p18"/>
          <p:cNvGrpSpPr/>
          <p:nvPr/>
        </p:nvGrpSpPr>
        <p:grpSpPr>
          <a:xfrm flipH="1">
            <a:off x="874783" y="890865"/>
            <a:ext cx="747490" cy="715833"/>
            <a:chOff x="-886875" y="699725"/>
            <a:chExt cx="790242" cy="756854"/>
          </a:xfrm>
        </p:grpSpPr>
        <p:sp>
          <p:nvSpPr>
            <p:cNvPr id="923" name="Google Shape;923;p18"/>
            <p:cNvSpPr/>
            <p:nvPr/>
          </p:nvSpPr>
          <p:spPr>
            <a:xfrm>
              <a:off x="-845005" y="705001"/>
              <a:ext cx="706500" cy="744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8"/>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 name="Google Shape;925;p18"/>
          <p:cNvGrpSpPr/>
          <p:nvPr/>
        </p:nvGrpSpPr>
        <p:grpSpPr>
          <a:xfrm flipH="1">
            <a:off x="4798998" y="691646"/>
            <a:ext cx="305429" cy="292449"/>
            <a:chOff x="-886875" y="699725"/>
            <a:chExt cx="790242" cy="756854"/>
          </a:xfrm>
        </p:grpSpPr>
        <p:sp>
          <p:nvSpPr>
            <p:cNvPr id="926" name="Google Shape;926;p18"/>
            <p:cNvSpPr/>
            <p:nvPr/>
          </p:nvSpPr>
          <p:spPr>
            <a:xfrm>
              <a:off x="-845005" y="705009"/>
              <a:ext cx="706500" cy="743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8"/>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USTOM_11">
    <p:spTree>
      <p:nvGrpSpPr>
        <p:cNvPr id="928" name="Shape 928"/>
        <p:cNvGrpSpPr/>
        <p:nvPr/>
      </p:nvGrpSpPr>
      <p:grpSpPr>
        <a:xfrm>
          <a:off x="0" y="0"/>
          <a:ext cx="0" cy="0"/>
          <a:chOff x="0" y="0"/>
          <a:chExt cx="0" cy="0"/>
        </a:xfrm>
      </p:grpSpPr>
      <p:sp>
        <p:nvSpPr>
          <p:cNvPr id="929" name="Google Shape;929;p19"/>
          <p:cNvSpPr txBox="1"/>
          <p:nvPr>
            <p:ph type="title"/>
          </p:nvPr>
        </p:nvSpPr>
        <p:spPr>
          <a:xfrm>
            <a:off x="4412825" y="3191200"/>
            <a:ext cx="4013400" cy="1452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s">
  <p:cSld name="CUSTOM_6">
    <p:spTree>
      <p:nvGrpSpPr>
        <p:cNvPr id="930" name="Shape 930"/>
        <p:cNvGrpSpPr/>
        <p:nvPr/>
      </p:nvGrpSpPr>
      <p:grpSpPr>
        <a:xfrm>
          <a:off x="0" y="0"/>
          <a:ext cx="0" cy="0"/>
          <a:chOff x="0" y="0"/>
          <a:chExt cx="0" cy="0"/>
        </a:xfrm>
      </p:grpSpPr>
      <p:sp>
        <p:nvSpPr>
          <p:cNvPr id="931" name="Google Shape;931;p20"/>
          <p:cNvSpPr/>
          <p:nvPr/>
        </p:nvSpPr>
        <p:spPr>
          <a:xfrm rot="-2322892">
            <a:off x="1099754" y="397762"/>
            <a:ext cx="2006509" cy="2090922"/>
          </a:xfrm>
          <a:custGeom>
            <a:rect b="b" l="l" r="r" t="t"/>
            <a:pathLst>
              <a:path extrusionOk="0" h="10676" w="10245">
                <a:moveTo>
                  <a:pt x="5565" y="0"/>
                </a:moveTo>
                <a:cubicBezTo>
                  <a:pt x="5247" y="0"/>
                  <a:pt x="4930" y="34"/>
                  <a:pt x="4621" y="116"/>
                </a:cubicBezTo>
                <a:cubicBezTo>
                  <a:pt x="4226" y="238"/>
                  <a:pt x="3861" y="359"/>
                  <a:pt x="3466" y="420"/>
                </a:cubicBezTo>
                <a:cubicBezTo>
                  <a:pt x="3439" y="422"/>
                  <a:pt x="3412" y="422"/>
                  <a:pt x="3385" y="422"/>
                </a:cubicBezTo>
                <a:cubicBezTo>
                  <a:pt x="2895" y="422"/>
                  <a:pt x="2406" y="174"/>
                  <a:pt x="1916" y="116"/>
                </a:cubicBezTo>
                <a:cubicBezTo>
                  <a:pt x="1903" y="115"/>
                  <a:pt x="1890" y="114"/>
                  <a:pt x="1877" y="114"/>
                </a:cubicBezTo>
                <a:cubicBezTo>
                  <a:pt x="1344" y="114"/>
                  <a:pt x="245" y="1284"/>
                  <a:pt x="275" y="1818"/>
                </a:cubicBezTo>
                <a:cubicBezTo>
                  <a:pt x="153" y="2213"/>
                  <a:pt x="62" y="2639"/>
                  <a:pt x="62" y="3064"/>
                </a:cubicBezTo>
                <a:cubicBezTo>
                  <a:pt x="1" y="3672"/>
                  <a:pt x="92" y="4311"/>
                  <a:pt x="366" y="4919"/>
                </a:cubicBezTo>
                <a:cubicBezTo>
                  <a:pt x="609" y="5496"/>
                  <a:pt x="1186" y="5891"/>
                  <a:pt x="1855" y="5891"/>
                </a:cubicBezTo>
                <a:cubicBezTo>
                  <a:pt x="2310" y="5864"/>
                  <a:pt x="2742" y="5602"/>
                  <a:pt x="3191" y="5602"/>
                </a:cubicBezTo>
                <a:cubicBezTo>
                  <a:pt x="3252" y="5602"/>
                  <a:pt x="3313" y="5607"/>
                  <a:pt x="3375" y="5618"/>
                </a:cubicBezTo>
                <a:cubicBezTo>
                  <a:pt x="3892" y="5678"/>
                  <a:pt x="3709" y="6651"/>
                  <a:pt x="3983" y="7077"/>
                </a:cubicBezTo>
                <a:cubicBezTo>
                  <a:pt x="4104" y="7270"/>
                  <a:pt x="4240" y="7343"/>
                  <a:pt x="4385" y="7343"/>
                </a:cubicBezTo>
                <a:cubicBezTo>
                  <a:pt x="4835" y="7343"/>
                  <a:pt x="5363" y="6639"/>
                  <a:pt x="5749" y="6639"/>
                </a:cubicBezTo>
                <a:cubicBezTo>
                  <a:pt x="5864" y="6639"/>
                  <a:pt x="5966" y="6702"/>
                  <a:pt x="6050" y="6864"/>
                </a:cubicBezTo>
                <a:cubicBezTo>
                  <a:pt x="6536" y="7867"/>
                  <a:pt x="5776" y="10207"/>
                  <a:pt x="6810" y="10603"/>
                </a:cubicBezTo>
                <a:cubicBezTo>
                  <a:pt x="6943" y="10647"/>
                  <a:pt x="7093" y="10675"/>
                  <a:pt x="7235" y="10675"/>
                </a:cubicBezTo>
                <a:cubicBezTo>
                  <a:pt x="7287" y="10675"/>
                  <a:pt x="7338" y="10672"/>
                  <a:pt x="7387" y="10663"/>
                </a:cubicBezTo>
                <a:cubicBezTo>
                  <a:pt x="7782" y="10542"/>
                  <a:pt x="7904" y="10025"/>
                  <a:pt x="7843" y="9630"/>
                </a:cubicBezTo>
                <a:cubicBezTo>
                  <a:pt x="7721" y="9265"/>
                  <a:pt x="7630" y="8840"/>
                  <a:pt x="7600" y="8444"/>
                </a:cubicBezTo>
                <a:cubicBezTo>
                  <a:pt x="7630" y="7654"/>
                  <a:pt x="8421" y="7168"/>
                  <a:pt x="9028" y="6651"/>
                </a:cubicBezTo>
                <a:cubicBezTo>
                  <a:pt x="9667" y="6134"/>
                  <a:pt x="10244" y="5253"/>
                  <a:pt x="9788" y="4615"/>
                </a:cubicBezTo>
                <a:cubicBezTo>
                  <a:pt x="9363" y="3976"/>
                  <a:pt x="8269" y="4068"/>
                  <a:pt x="7904" y="3399"/>
                </a:cubicBezTo>
                <a:cubicBezTo>
                  <a:pt x="7661" y="2912"/>
                  <a:pt x="7904" y="2365"/>
                  <a:pt x="8086" y="1879"/>
                </a:cubicBezTo>
                <a:cubicBezTo>
                  <a:pt x="8269" y="1393"/>
                  <a:pt x="8360" y="724"/>
                  <a:pt x="7934" y="420"/>
                </a:cubicBezTo>
                <a:cubicBezTo>
                  <a:pt x="7782" y="329"/>
                  <a:pt x="7600" y="268"/>
                  <a:pt x="7418" y="268"/>
                </a:cubicBezTo>
                <a:cubicBezTo>
                  <a:pt x="6815" y="127"/>
                  <a:pt x="6186" y="0"/>
                  <a:pt x="5565"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0"/>
          <p:cNvSpPr/>
          <p:nvPr/>
        </p:nvSpPr>
        <p:spPr>
          <a:xfrm>
            <a:off x="3334490" y="1419647"/>
            <a:ext cx="2191002" cy="1826325"/>
          </a:xfrm>
          <a:custGeom>
            <a:rect b="b" l="l" r="r" t="t"/>
            <a:pathLst>
              <a:path extrusionOk="0" h="9325" w="11187">
                <a:moveTo>
                  <a:pt x="7199" y="0"/>
                </a:moveTo>
                <a:cubicBezTo>
                  <a:pt x="6816" y="0"/>
                  <a:pt x="6421" y="102"/>
                  <a:pt x="6049" y="324"/>
                </a:cubicBezTo>
                <a:cubicBezTo>
                  <a:pt x="5867" y="446"/>
                  <a:pt x="5685" y="568"/>
                  <a:pt x="5472" y="659"/>
                </a:cubicBezTo>
                <a:cubicBezTo>
                  <a:pt x="5365" y="693"/>
                  <a:pt x="5254" y="706"/>
                  <a:pt x="5141" y="706"/>
                </a:cubicBezTo>
                <a:cubicBezTo>
                  <a:pt x="4757" y="706"/>
                  <a:pt x="4345" y="556"/>
                  <a:pt x="3991" y="556"/>
                </a:cubicBezTo>
                <a:cubicBezTo>
                  <a:pt x="3793" y="556"/>
                  <a:pt x="3613" y="603"/>
                  <a:pt x="3466" y="750"/>
                </a:cubicBezTo>
                <a:cubicBezTo>
                  <a:pt x="3192" y="1084"/>
                  <a:pt x="3131" y="1540"/>
                  <a:pt x="3374" y="1935"/>
                </a:cubicBezTo>
                <a:cubicBezTo>
                  <a:pt x="3557" y="2270"/>
                  <a:pt x="3739" y="2665"/>
                  <a:pt x="3891" y="3060"/>
                </a:cubicBezTo>
                <a:cubicBezTo>
                  <a:pt x="3952" y="3455"/>
                  <a:pt x="3770" y="4002"/>
                  <a:pt x="3344" y="4033"/>
                </a:cubicBezTo>
                <a:cubicBezTo>
                  <a:pt x="3327" y="4034"/>
                  <a:pt x="3310" y="4035"/>
                  <a:pt x="3293" y="4035"/>
                </a:cubicBezTo>
                <a:cubicBezTo>
                  <a:pt x="2953" y="4035"/>
                  <a:pt x="2690" y="3753"/>
                  <a:pt x="2371" y="3638"/>
                </a:cubicBezTo>
                <a:cubicBezTo>
                  <a:pt x="2304" y="3622"/>
                  <a:pt x="2236" y="3614"/>
                  <a:pt x="2170" y="3614"/>
                </a:cubicBezTo>
                <a:cubicBezTo>
                  <a:pt x="1728" y="3614"/>
                  <a:pt x="1334" y="3948"/>
                  <a:pt x="1308" y="4397"/>
                </a:cubicBezTo>
                <a:cubicBezTo>
                  <a:pt x="1338" y="4793"/>
                  <a:pt x="1429" y="5157"/>
                  <a:pt x="1612" y="5492"/>
                </a:cubicBezTo>
                <a:cubicBezTo>
                  <a:pt x="1733" y="5887"/>
                  <a:pt x="1672" y="6373"/>
                  <a:pt x="1308" y="6495"/>
                </a:cubicBezTo>
                <a:cubicBezTo>
                  <a:pt x="1186" y="6495"/>
                  <a:pt x="1064" y="6508"/>
                  <a:pt x="943" y="6508"/>
                </a:cubicBezTo>
                <a:cubicBezTo>
                  <a:pt x="882" y="6508"/>
                  <a:pt x="821" y="6505"/>
                  <a:pt x="760" y="6495"/>
                </a:cubicBezTo>
                <a:cubicBezTo>
                  <a:pt x="122" y="6586"/>
                  <a:pt x="1" y="7559"/>
                  <a:pt x="457" y="8015"/>
                </a:cubicBezTo>
                <a:cubicBezTo>
                  <a:pt x="897" y="8485"/>
                  <a:pt x="1395" y="9325"/>
                  <a:pt x="2005" y="9325"/>
                </a:cubicBezTo>
                <a:cubicBezTo>
                  <a:pt x="2025" y="9325"/>
                  <a:pt x="2046" y="9324"/>
                  <a:pt x="2067" y="9322"/>
                </a:cubicBezTo>
                <a:cubicBezTo>
                  <a:pt x="2554" y="9291"/>
                  <a:pt x="2888" y="8805"/>
                  <a:pt x="2797" y="8349"/>
                </a:cubicBezTo>
                <a:cubicBezTo>
                  <a:pt x="2767" y="7863"/>
                  <a:pt x="2523" y="7498"/>
                  <a:pt x="2949" y="7315"/>
                </a:cubicBezTo>
                <a:cubicBezTo>
                  <a:pt x="3066" y="7276"/>
                  <a:pt x="3185" y="7257"/>
                  <a:pt x="3302" y="7257"/>
                </a:cubicBezTo>
                <a:cubicBezTo>
                  <a:pt x="3642" y="7257"/>
                  <a:pt x="3969" y="7417"/>
                  <a:pt x="4195" y="7711"/>
                </a:cubicBezTo>
                <a:cubicBezTo>
                  <a:pt x="4286" y="7893"/>
                  <a:pt x="4408" y="8075"/>
                  <a:pt x="4560" y="8227"/>
                </a:cubicBezTo>
                <a:cubicBezTo>
                  <a:pt x="4678" y="8316"/>
                  <a:pt x="4809" y="8353"/>
                  <a:pt x="4943" y="8353"/>
                </a:cubicBezTo>
                <a:cubicBezTo>
                  <a:pt x="5224" y="8353"/>
                  <a:pt x="5519" y="8190"/>
                  <a:pt x="5745" y="7984"/>
                </a:cubicBezTo>
                <a:cubicBezTo>
                  <a:pt x="6080" y="7711"/>
                  <a:pt x="6384" y="7346"/>
                  <a:pt x="6809" y="7315"/>
                </a:cubicBezTo>
                <a:cubicBezTo>
                  <a:pt x="6822" y="7315"/>
                  <a:pt x="6835" y="7315"/>
                  <a:pt x="6848" y="7315"/>
                </a:cubicBezTo>
                <a:cubicBezTo>
                  <a:pt x="7553" y="7315"/>
                  <a:pt x="7944" y="8114"/>
                  <a:pt x="8481" y="8562"/>
                </a:cubicBezTo>
                <a:cubicBezTo>
                  <a:pt x="8786" y="8799"/>
                  <a:pt x="9157" y="8923"/>
                  <a:pt x="9526" y="8923"/>
                </a:cubicBezTo>
                <a:cubicBezTo>
                  <a:pt x="9819" y="8923"/>
                  <a:pt x="10110" y="8845"/>
                  <a:pt x="10366" y="8683"/>
                </a:cubicBezTo>
                <a:cubicBezTo>
                  <a:pt x="10973" y="8319"/>
                  <a:pt x="11186" y="7559"/>
                  <a:pt x="10913" y="6890"/>
                </a:cubicBezTo>
                <a:cubicBezTo>
                  <a:pt x="10700" y="6464"/>
                  <a:pt x="10244" y="6160"/>
                  <a:pt x="9910" y="5796"/>
                </a:cubicBezTo>
                <a:cubicBezTo>
                  <a:pt x="9362" y="5218"/>
                  <a:pt x="9119" y="4428"/>
                  <a:pt x="9180" y="3607"/>
                </a:cubicBezTo>
                <a:cubicBezTo>
                  <a:pt x="9241" y="3182"/>
                  <a:pt x="9393" y="2756"/>
                  <a:pt x="9393" y="2300"/>
                </a:cubicBezTo>
                <a:cubicBezTo>
                  <a:pt x="9462" y="968"/>
                  <a:pt x="8385" y="0"/>
                  <a:pt x="7199"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0"/>
          <p:cNvSpPr/>
          <p:nvPr/>
        </p:nvSpPr>
        <p:spPr>
          <a:xfrm>
            <a:off x="6227324" y="2440726"/>
            <a:ext cx="2184930" cy="1836901"/>
          </a:xfrm>
          <a:custGeom>
            <a:rect b="b" l="l" r="r" t="t"/>
            <a:pathLst>
              <a:path extrusionOk="0" h="9379" w="11156">
                <a:moveTo>
                  <a:pt x="5852" y="0"/>
                </a:moveTo>
                <a:cubicBezTo>
                  <a:pt x="5669" y="0"/>
                  <a:pt x="5499" y="44"/>
                  <a:pt x="5350" y="150"/>
                </a:cubicBezTo>
                <a:cubicBezTo>
                  <a:pt x="5167" y="302"/>
                  <a:pt x="4985" y="423"/>
                  <a:pt x="4803" y="545"/>
                </a:cubicBezTo>
                <a:cubicBezTo>
                  <a:pt x="4134" y="819"/>
                  <a:pt x="3405" y="1062"/>
                  <a:pt x="2918" y="1578"/>
                </a:cubicBezTo>
                <a:cubicBezTo>
                  <a:pt x="2675" y="1913"/>
                  <a:pt x="2675" y="2369"/>
                  <a:pt x="2918" y="2734"/>
                </a:cubicBezTo>
                <a:cubicBezTo>
                  <a:pt x="3161" y="3068"/>
                  <a:pt x="3374" y="3433"/>
                  <a:pt x="3526" y="3828"/>
                </a:cubicBezTo>
                <a:cubicBezTo>
                  <a:pt x="3648" y="4223"/>
                  <a:pt x="3465" y="4770"/>
                  <a:pt x="3070" y="4831"/>
                </a:cubicBezTo>
                <a:cubicBezTo>
                  <a:pt x="3034" y="4837"/>
                  <a:pt x="2999" y="4840"/>
                  <a:pt x="2964" y="4840"/>
                </a:cubicBezTo>
                <a:cubicBezTo>
                  <a:pt x="2645" y="4840"/>
                  <a:pt x="2368" y="4612"/>
                  <a:pt x="2067" y="4557"/>
                </a:cubicBezTo>
                <a:cubicBezTo>
                  <a:pt x="2017" y="4548"/>
                  <a:pt x="1967" y="4544"/>
                  <a:pt x="1918" y="4544"/>
                </a:cubicBezTo>
                <a:cubicBezTo>
                  <a:pt x="1460" y="4544"/>
                  <a:pt x="1064" y="4911"/>
                  <a:pt x="1064" y="5378"/>
                </a:cubicBezTo>
                <a:cubicBezTo>
                  <a:pt x="1125" y="5773"/>
                  <a:pt x="1246" y="6107"/>
                  <a:pt x="1459" y="6442"/>
                </a:cubicBezTo>
                <a:cubicBezTo>
                  <a:pt x="1611" y="6807"/>
                  <a:pt x="1581" y="7293"/>
                  <a:pt x="1216" y="7445"/>
                </a:cubicBezTo>
                <a:cubicBezTo>
                  <a:pt x="1034" y="7475"/>
                  <a:pt x="851" y="7506"/>
                  <a:pt x="669" y="7506"/>
                </a:cubicBezTo>
                <a:cubicBezTo>
                  <a:pt x="31" y="7627"/>
                  <a:pt x="0" y="8630"/>
                  <a:pt x="487" y="9025"/>
                </a:cubicBezTo>
                <a:cubicBezTo>
                  <a:pt x="788" y="9290"/>
                  <a:pt x="1172" y="9378"/>
                  <a:pt x="1573" y="9378"/>
                </a:cubicBezTo>
                <a:cubicBezTo>
                  <a:pt x="1818" y="9378"/>
                  <a:pt x="2068" y="9345"/>
                  <a:pt x="2310" y="9299"/>
                </a:cubicBezTo>
                <a:cubicBezTo>
                  <a:pt x="2187" y="8579"/>
                  <a:pt x="2774" y="8053"/>
                  <a:pt x="3383" y="8053"/>
                </a:cubicBezTo>
                <a:cubicBezTo>
                  <a:pt x="3673" y="8053"/>
                  <a:pt x="3969" y="8173"/>
                  <a:pt x="4195" y="8448"/>
                </a:cubicBezTo>
                <a:cubicBezTo>
                  <a:pt x="4316" y="8630"/>
                  <a:pt x="4438" y="8782"/>
                  <a:pt x="4590" y="8934"/>
                </a:cubicBezTo>
                <a:cubicBezTo>
                  <a:pt x="4684" y="9003"/>
                  <a:pt x="4793" y="9033"/>
                  <a:pt x="4908" y="9033"/>
                </a:cubicBezTo>
                <a:cubicBezTo>
                  <a:pt x="5199" y="9033"/>
                  <a:pt x="5527" y="8840"/>
                  <a:pt x="5745" y="8600"/>
                </a:cubicBezTo>
                <a:cubicBezTo>
                  <a:pt x="6049" y="8296"/>
                  <a:pt x="6323" y="7931"/>
                  <a:pt x="6748" y="7840"/>
                </a:cubicBezTo>
                <a:cubicBezTo>
                  <a:pt x="6787" y="7835"/>
                  <a:pt x="6826" y="7833"/>
                  <a:pt x="6863" y="7833"/>
                </a:cubicBezTo>
                <a:cubicBezTo>
                  <a:pt x="7527" y="7833"/>
                  <a:pt x="7965" y="8562"/>
                  <a:pt x="8511" y="8965"/>
                </a:cubicBezTo>
                <a:cubicBezTo>
                  <a:pt x="8800" y="9162"/>
                  <a:pt x="9134" y="9261"/>
                  <a:pt x="9468" y="9261"/>
                </a:cubicBezTo>
                <a:cubicBezTo>
                  <a:pt x="9803" y="9261"/>
                  <a:pt x="10137" y="9162"/>
                  <a:pt x="10426" y="8965"/>
                </a:cubicBezTo>
                <a:cubicBezTo>
                  <a:pt x="10973" y="8509"/>
                  <a:pt x="11155" y="7749"/>
                  <a:pt x="10821" y="7110"/>
                </a:cubicBezTo>
                <a:cubicBezTo>
                  <a:pt x="10578" y="6685"/>
                  <a:pt x="10122" y="6442"/>
                  <a:pt x="9757" y="6107"/>
                </a:cubicBezTo>
                <a:cubicBezTo>
                  <a:pt x="9180" y="5560"/>
                  <a:pt x="11003" y="4800"/>
                  <a:pt x="10608" y="4132"/>
                </a:cubicBezTo>
                <a:cubicBezTo>
                  <a:pt x="9818" y="2764"/>
                  <a:pt x="8389" y="3889"/>
                  <a:pt x="8541" y="2217"/>
                </a:cubicBezTo>
                <a:cubicBezTo>
                  <a:pt x="8633" y="1427"/>
                  <a:pt x="8450" y="1092"/>
                  <a:pt x="7751" y="727"/>
                </a:cubicBezTo>
                <a:cubicBezTo>
                  <a:pt x="7192" y="471"/>
                  <a:pt x="6453" y="0"/>
                  <a:pt x="5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 name="Google Shape;934;p20"/>
          <p:cNvGrpSpPr/>
          <p:nvPr/>
        </p:nvGrpSpPr>
        <p:grpSpPr>
          <a:xfrm>
            <a:off x="890979" y="3063495"/>
            <a:ext cx="2025687" cy="1739030"/>
            <a:chOff x="890979" y="3063495"/>
            <a:chExt cx="2025687" cy="1739030"/>
          </a:xfrm>
        </p:grpSpPr>
        <p:sp>
          <p:nvSpPr>
            <p:cNvPr id="935" name="Google Shape;935;p20"/>
            <p:cNvSpPr/>
            <p:nvPr/>
          </p:nvSpPr>
          <p:spPr>
            <a:xfrm>
              <a:off x="2125575" y="3092413"/>
              <a:ext cx="728700" cy="728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0"/>
            <p:cNvSpPr/>
            <p:nvPr/>
          </p:nvSpPr>
          <p:spPr>
            <a:xfrm>
              <a:off x="1639850" y="3728375"/>
              <a:ext cx="1100575" cy="1000375"/>
            </a:xfrm>
            <a:custGeom>
              <a:rect b="b" l="l" r="r" t="t"/>
              <a:pathLst>
                <a:path extrusionOk="0" h="40015" w="44023">
                  <a:moveTo>
                    <a:pt x="39937" y="1774"/>
                  </a:moveTo>
                  <a:lnTo>
                    <a:pt x="24517" y="16346"/>
                  </a:lnTo>
                  <a:lnTo>
                    <a:pt x="12413" y="27910"/>
                  </a:lnTo>
                  <a:lnTo>
                    <a:pt x="0" y="40015"/>
                  </a:lnTo>
                  <a:lnTo>
                    <a:pt x="7710" y="33770"/>
                  </a:lnTo>
                  <a:lnTo>
                    <a:pt x="26599" y="17425"/>
                  </a:lnTo>
                  <a:lnTo>
                    <a:pt x="40477" y="5629"/>
                  </a:lnTo>
                  <a:lnTo>
                    <a:pt x="43946" y="2545"/>
                  </a:lnTo>
                  <a:lnTo>
                    <a:pt x="44023" y="849"/>
                  </a:lnTo>
                  <a:lnTo>
                    <a:pt x="43638" y="0"/>
                  </a:lnTo>
                  <a:lnTo>
                    <a:pt x="42327" y="0"/>
                  </a:lnTo>
                  <a:close/>
                </a:path>
              </a:pathLst>
            </a:custGeom>
            <a:solidFill>
              <a:schemeClr val="accent4"/>
            </a:solidFill>
            <a:ln>
              <a:noFill/>
            </a:ln>
          </p:spPr>
        </p:sp>
        <p:sp>
          <p:nvSpPr>
            <p:cNvPr id="937" name="Google Shape;937;p20"/>
            <p:cNvSpPr/>
            <p:nvPr/>
          </p:nvSpPr>
          <p:spPr>
            <a:xfrm>
              <a:off x="1220600" y="3465275"/>
              <a:ext cx="1208550" cy="869300"/>
            </a:xfrm>
            <a:custGeom>
              <a:rect b="b" l="l" r="r" t="t"/>
              <a:pathLst>
                <a:path extrusionOk="0" h="34772" w="48342">
                  <a:moveTo>
                    <a:pt x="43253" y="2005"/>
                  </a:moveTo>
                  <a:lnTo>
                    <a:pt x="12722" y="24826"/>
                  </a:lnTo>
                  <a:lnTo>
                    <a:pt x="0" y="34772"/>
                  </a:lnTo>
                  <a:lnTo>
                    <a:pt x="18813" y="22359"/>
                  </a:lnTo>
                  <a:lnTo>
                    <a:pt x="40632" y="7710"/>
                  </a:lnTo>
                  <a:lnTo>
                    <a:pt x="47879" y="2545"/>
                  </a:lnTo>
                  <a:lnTo>
                    <a:pt x="48342" y="1311"/>
                  </a:lnTo>
                  <a:lnTo>
                    <a:pt x="47725" y="386"/>
                  </a:lnTo>
                  <a:lnTo>
                    <a:pt x="46723" y="0"/>
                  </a:lnTo>
                  <a:lnTo>
                    <a:pt x="45258" y="694"/>
                  </a:lnTo>
                  <a:close/>
                </a:path>
              </a:pathLst>
            </a:custGeom>
            <a:solidFill>
              <a:schemeClr val="accent4"/>
            </a:solidFill>
            <a:ln>
              <a:noFill/>
            </a:ln>
          </p:spPr>
        </p:sp>
        <p:sp>
          <p:nvSpPr>
            <p:cNvPr id="938" name="Google Shape;938;p20"/>
            <p:cNvSpPr/>
            <p:nvPr/>
          </p:nvSpPr>
          <p:spPr>
            <a:xfrm>
              <a:off x="991250" y="3137600"/>
              <a:ext cx="1297200" cy="699700"/>
            </a:xfrm>
            <a:custGeom>
              <a:rect b="b" l="l" r="r" t="t"/>
              <a:pathLst>
                <a:path extrusionOk="0" h="27988" w="51888">
                  <a:moveTo>
                    <a:pt x="48110" y="617"/>
                  </a:moveTo>
                  <a:lnTo>
                    <a:pt x="31302" y="10023"/>
                  </a:lnTo>
                  <a:lnTo>
                    <a:pt x="10177" y="21665"/>
                  </a:lnTo>
                  <a:lnTo>
                    <a:pt x="0" y="27988"/>
                  </a:lnTo>
                  <a:lnTo>
                    <a:pt x="20662" y="18273"/>
                  </a:lnTo>
                  <a:lnTo>
                    <a:pt x="37084" y="10023"/>
                  </a:lnTo>
                  <a:lnTo>
                    <a:pt x="47416" y="4935"/>
                  </a:lnTo>
                  <a:lnTo>
                    <a:pt x="50346" y="1542"/>
                  </a:lnTo>
                  <a:lnTo>
                    <a:pt x="51888" y="694"/>
                  </a:lnTo>
                  <a:lnTo>
                    <a:pt x="51271" y="0"/>
                  </a:lnTo>
                  <a:close/>
                </a:path>
              </a:pathLst>
            </a:custGeom>
            <a:solidFill>
              <a:schemeClr val="accent4"/>
            </a:solidFill>
            <a:ln>
              <a:noFill/>
            </a:ln>
          </p:spPr>
        </p:sp>
        <p:sp>
          <p:nvSpPr>
            <p:cNvPr id="939" name="Google Shape;939;p20"/>
            <p:cNvSpPr/>
            <p:nvPr/>
          </p:nvSpPr>
          <p:spPr>
            <a:xfrm rot="-10765680">
              <a:off x="899509" y="3073478"/>
              <a:ext cx="2008625" cy="1719064"/>
            </a:xfrm>
            <a:custGeom>
              <a:rect b="b" l="l" r="r" t="t"/>
              <a:pathLst>
                <a:path extrusionOk="0" h="70048" w="81847">
                  <a:moveTo>
                    <a:pt x="48268" y="5373"/>
                  </a:moveTo>
                  <a:lnTo>
                    <a:pt x="47067" y="6540"/>
                  </a:lnTo>
                  <a:cubicBezTo>
                    <a:pt x="45032" y="8575"/>
                    <a:pt x="42964" y="10577"/>
                    <a:pt x="40930" y="12645"/>
                  </a:cubicBezTo>
                  <a:cubicBezTo>
                    <a:pt x="40096" y="13445"/>
                    <a:pt x="39262" y="14246"/>
                    <a:pt x="38361" y="15046"/>
                  </a:cubicBezTo>
                  <a:cubicBezTo>
                    <a:pt x="35692" y="17548"/>
                    <a:pt x="33024" y="20050"/>
                    <a:pt x="30389" y="22585"/>
                  </a:cubicBezTo>
                  <a:lnTo>
                    <a:pt x="22483" y="30191"/>
                  </a:lnTo>
                  <a:cubicBezTo>
                    <a:pt x="19814" y="32726"/>
                    <a:pt x="17179" y="35261"/>
                    <a:pt x="14544" y="37796"/>
                  </a:cubicBezTo>
                  <a:lnTo>
                    <a:pt x="10608" y="41599"/>
                  </a:lnTo>
                  <a:cubicBezTo>
                    <a:pt x="9999" y="42180"/>
                    <a:pt x="9047" y="43288"/>
                    <a:pt x="8092" y="43288"/>
                  </a:cubicBezTo>
                  <a:cubicBezTo>
                    <a:pt x="7896" y="43288"/>
                    <a:pt x="7699" y="43241"/>
                    <a:pt x="7506" y="43133"/>
                  </a:cubicBezTo>
                  <a:cubicBezTo>
                    <a:pt x="7472" y="43100"/>
                    <a:pt x="7472" y="43100"/>
                    <a:pt x="7439" y="43067"/>
                  </a:cubicBezTo>
                  <a:cubicBezTo>
                    <a:pt x="6572" y="41799"/>
                    <a:pt x="8306" y="40565"/>
                    <a:pt x="9107" y="39864"/>
                  </a:cubicBezTo>
                  <a:lnTo>
                    <a:pt x="13210" y="36262"/>
                  </a:lnTo>
                  <a:lnTo>
                    <a:pt x="21449" y="28990"/>
                  </a:lnTo>
                  <a:lnTo>
                    <a:pt x="29688" y="21718"/>
                  </a:lnTo>
                  <a:cubicBezTo>
                    <a:pt x="32423" y="19283"/>
                    <a:pt x="35159" y="16848"/>
                    <a:pt x="37861" y="14379"/>
                  </a:cubicBezTo>
                  <a:cubicBezTo>
                    <a:pt x="38728" y="13612"/>
                    <a:pt x="39595" y="12812"/>
                    <a:pt x="40463" y="12011"/>
                  </a:cubicBezTo>
                  <a:cubicBezTo>
                    <a:pt x="42697" y="10176"/>
                    <a:pt x="44866" y="8308"/>
                    <a:pt x="47034" y="6440"/>
                  </a:cubicBezTo>
                  <a:lnTo>
                    <a:pt x="48268" y="5373"/>
                  </a:lnTo>
                  <a:close/>
                  <a:moveTo>
                    <a:pt x="17149" y="39802"/>
                  </a:moveTo>
                  <a:cubicBezTo>
                    <a:pt x="21450" y="39802"/>
                    <a:pt x="25611" y="41694"/>
                    <a:pt x="28454" y="45101"/>
                  </a:cubicBezTo>
                  <a:cubicBezTo>
                    <a:pt x="28454" y="45135"/>
                    <a:pt x="28487" y="45168"/>
                    <a:pt x="28521" y="45201"/>
                  </a:cubicBezTo>
                  <a:lnTo>
                    <a:pt x="27387" y="46002"/>
                  </a:lnTo>
                  <a:cubicBezTo>
                    <a:pt x="27320" y="45935"/>
                    <a:pt x="27286" y="45902"/>
                    <a:pt x="27253" y="45835"/>
                  </a:cubicBezTo>
                  <a:cubicBezTo>
                    <a:pt x="27153" y="45668"/>
                    <a:pt x="27020" y="45502"/>
                    <a:pt x="26886" y="45368"/>
                  </a:cubicBezTo>
                  <a:cubicBezTo>
                    <a:pt x="26553" y="45068"/>
                    <a:pt x="26219" y="44834"/>
                    <a:pt x="25819" y="44668"/>
                  </a:cubicBezTo>
                  <a:cubicBezTo>
                    <a:pt x="25797" y="44660"/>
                    <a:pt x="25776" y="44657"/>
                    <a:pt x="25757" y="44657"/>
                  </a:cubicBezTo>
                  <a:cubicBezTo>
                    <a:pt x="25600" y="44657"/>
                    <a:pt x="25533" y="44879"/>
                    <a:pt x="25652" y="44968"/>
                  </a:cubicBezTo>
                  <a:cubicBezTo>
                    <a:pt x="25952" y="45201"/>
                    <a:pt x="26219" y="45468"/>
                    <a:pt x="26486" y="45735"/>
                  </a:cubicBezTo>
                  <a:cubicBezTo>
                    <a:pt x="26619" y="45869"/>
                    <a:pt x="26753" y="46035"/>
                    <a:pt x="26886" y="46169"/>
                  </a:cubicBezTo>
                  <a:lnTo>
                    <a:pt x="26986" y="46302"/>
                  </a:lnTo>
                  <a:lnTo>
                    <a:pt x="24051" y="48337"/>
                  </a:lnTo>
                  <a:lnTo>
                    <a:pt x="22883" y="49138"/>
                  </a:lnTo>
                  <a:cubicBezTo>
                    <a:pt x="22883" y="49104"/>
                    <a:pt x="22883" y="49104"/>
                    <a:pt x="22883" y="49104"/>
                  </a:cubicBezTo>
                  <a:cubicBezTo>
                    <a:pt x="22750" y="48871"/>
                    <a:pt x="22616" y="48637"/>
                    <a:pt x="22483" y="48437"/>
                  </a:cubicBezTo>
                  <a:cubicBezTo>
                    <a:pt x="22450" y="48437"/>
                    <a:pt x="22450" y="48437"/>
                    <a:pt x="22450" y="48404"/>
                  </a:cubicBezTo>
                  <a:cubicBezTo>
                    <a:pt x="22717" y="48237"/>
                    <a:pt x="22983" y="48037"/>
                    <a:pt x="23250" y="47837"/>
                  </a:cubicBezTo>
                  <a:cubicBezTo>
                    <a:pt x="23365" y="47721"/>
                    <a:pt x="23282" y="47556"/>
                    <a:pt x="23149" y="47556"/>
                  </a:cubicBezTo>
                  <a:cubicBezTo>
                    <a:pt x="23128" y="47556"/>
                    <a:pt x="23106" y="47561"/>
                    <a:pt x="23083" y="47570"/>
                  </a:cubicBezTo>
                  <a:cubicBezTo>
                    <a:pt x="22783" y="47703"/>
                    <a:pt x="22483" y="47870"/>
                    <a:pt x="22183" y="48037"/>
                  </a:cubicBezTo>
                  <a:cubicBezTo>
                    <a:pt x="21983" y="47770"/>
                    <a:pt x="21816" y="47536"/>
                    <a:pt x="21616" y="47303"/>
                  </a:cubicBezTo>
                  <a:cubicBezTo>
                    <a:pt x="21015" y="46569"/>
                    <a:pt x="20348" y="45835"/>
                    <a:pt x="19648" y="45201"/>
                  </a:cubicBezTo>
                  <a:cubicBezTo>
                    <a:pt x="18213" y="43900"/>
                    <a:pt x="16612" y="42800"/>
                    <a:pt x="14911" y="41932"/>
                  </a:cubicBezTo>
                  <a:cubicBezTo>
                    <a:pt x="14411" y="41699"/>
                    <a:pt x="13910" y="41465"/>
                    <a:pt x="13410" y="41265"/>
                  </a:cubicBezTo>
                  <a:cubicBezTo>
                    <a:pt x="13176" y="41199"/>
                    <a:pt x="12876" y="41032"/>
                    <a:pt x="12609" y="40965"/>
                  </a:cubicBezTo>
                  <a:lnTo>
                    <a:pt x="13076" y="40498"/>
                  </a:lnTo>
                  <a:lnTo>
                    <a:pt x="13243" y="40331"/>
                  </a:lnTo>
                  <a:cubicBezTo>
                    <a:pt x="14536" y="39975"/>
                    <a:pt x="15849" y="39802"/>
                    <a:pt x="17149" y="39802"/>
                  </a:cubicBezTo>
                  <a:close/>
                  <a:moveTo>
                    <a:pt x="65347" y="20784"/>
                  </a:moveTo>
                  <a:lnTo>
                    <a:pt x="64013" y="21785"/>
                  </a:lnTo>
                  <a:cubicBezTo>
                    <a:pt x="61744" y="23553"/>
                    <a:pt x="59476" y="25320"/>
                    <a:pt x="57241" y="27122"/>
                  </a:cubicBezTo>
                  <a:lnTo>
                    <a:pt x="54406" y="29223"/>
                  </a:lnTo>
                  <a:cubicBezTo>
                    <a:pt x="51504" y="31391"/>
                    <a:pt x="48535" y="33593"/>
                    <a:pt x="45633" y="35795"/>
                  </a:cubicBezTo>
                  <a:lnTo>
                    <a:pt x="36860" y="42433"/>
                  </a:lnTo>
                  <a:lnTo>
                    <a:pt x="28120" y="49071"/>
                  </a:lnTo>
                  <a:lnTo>
                    <a:pt x="23784" y="52373"/>
                  </a:lnTo>
                  <a:cubicBezTo>
                    <a:pt x="23125" y="52874"/>
                    <a:pt x="22132" y="53792"/>
                    <a:pt x="21218" y="53792"/>
                  </a:cubicBezTo>
                  <a:cubicBezTo>
                    <a:pt x="20975" y="53792"/>
                    <a:pt x="20739" y="53728"/>
                    <a:pt x="20515" y="53574"/>
                  </a:cubicBezTo>
                  <a:lnTo>
                    <a:pt x="20448" y="53474"/>
                  </a:lnTo>
                  <a:cubicBezTo>
                    <a:pt x="19748" y="52106"/>
                    <a:pt x="21582" y="51106"/>
                    <a:pt x="22483" y="50472"/>
                  </a:cubicBezTo>
                  <a:lnTo>
                    <a:pt x="26986" y="47370"/>
                  </a:lnTo>
                  <a:cubicBezTo>
                    <a:pt x="29988" y="45301"/>
                    <a:pt x="32991" y="43233"/>
                    <a:pt x="35993" y="41132"/>
                  </a:cubicBezTo>
                  <a:lnTo>
                    <a:pt x="44999" y="34861"/>
                  </a:lnTo>
                  <a:cubicBezTo>
                    <a:pt x="48001" y="32792"/>
                    <a:pt x="51003" y="30658"/>
                    <a:pt x="53972" y="28556"/>
                  </a:cubicBezTo>
                  <a:cubicBezTo>
                    <a:pt x="54940" y="27856"/>
                    <a:pt x="55907" y="27188"/>
                    <a:pt x="56841" y="26488"/>
                  </a:cubicBezTo>
                  <a:cubicBezTo>
                    <a:pt x="59243" y="24920"/>
                    <a:pt x="61644" y="23286"/>
                    <a:pt x="64013" y="21685"/>
                  </a:cubicBezTo>
                  <a:lnTo>
                    <a:pt x="65347" y="20784"/>
                  </a:lnTo>
                  <a:close/>
                  <a:moveTo>
                    <a:pt x="30522" y="48404"/>
                  </a:moveTo>
                  <a:lnTo>
                    <a:pt x="30522" y="48404"/>
                  </a:lnTo>
                  <a:cubicBezTo>
                    <a:pt x="32590" y="53040"/>
                    <a:pt x="32190" y="58377"/>
                    <a:pt x="29388" y="62580"/>
                  </a:cubicBezTo>
                  <a:cubicBezTo>
                    <a:pt x="29355" y="62314"/>
                    <a:pt x="29288" y="62013"/>
                    <a:pt x="29221" y="61747"/>
                  </a:cubicBezTo>
                  <a:lnTo>
                    <a:pt x="29221" y="61646"/>
                  </a:lnTo>
                  <a:cubicBezTo>
                    <a:pt x="29355" y="61446"/>
                    <a:pt x="29421" y="61213"/>
                    <a:pt x="29521" y="61013"/>
                  </a:cubicBezTo>
                  <a:cubicBezTo>
                    <a:pt x="29621" y="60679"/>
                    <a:pt x="29688" y="60379"/>
                    <a:pt x="29722" y="60045"/>
                  </a:cubicBezTo>
                  <a:cubicBezTo>
                    <a:pt x="29722" y="59932"/>
                    <a:pt x="29646" y="59872"/>
                    <a:pt x="29569" y="59872"/>
                  </a:cubicBezTo>
                  <a:cubicBezTo>
                    <a:pt x="29510" y="59872"/>
                    <a:pt x="29450" y="59907"/>
                    <a:pt x="29421" y="59979"/>
                  </a:cubicBezTo>
                  <a:cubicBezTo>
                    <a:pt x="29288" y="60245"/>
                    <a:pt x="29188" y="60546"/>
                    <a:pt x="29054" y="60813"/>
                  </a:cubicBezTo>
                  <a:lnTo>
                    <a:pt x="29054" y="60846"/>
                  </a:lnTo>
                  <a:cubicBezTo>
                    <a:pt x="28888" y="60346"/>
                    <a:pt x="28721" y="59812"/>
                    <a:pt x="28554" y="59311"/>
                  </a:cubicBezTo>
                  <a:cubicBezTo>
                    <a:pt x="27987" y="57777"/>
                    <a:pt x="27320" y="56276"/>
                    <a:pt x="26519" y="54842"/>
                  </a:cubicBezTo>
                  <a:cubicBezTo>
                    <a:pt x="26319" y="54475"/>
                    <a:pt x="26119" y="54074"/>
                    <a:pt x="25919" y="53707"/>
                  </a:cubicBezTo>
                  <a:cubicBezTo>
                    <a:pt x="26186" y="53507"/>
                    <a:pt x="26419" y="53240"/>
                    <a:pt x="26586" y="52940"/>
                  </a:cubicBezTo>
                  <a:cubicBezTo>
                    <a:pt x="26640" y="52859"/>
                    <a:pt x="26585" y="52713"/>
                    <a:pt x="26491" y="52713"/>
                  </a:cubicBezTo>
                  <a:cubicBezTo>
                    <a:pt x="26469" y="52713"/>
                    <a:pt x="26445" y="52721"/>
                    <a:pt x="26419" y="52740"/>
                  </a:cubicBezTo>
                  <a:cubicBezTo>
                    <a:pt x="26152" y="52874"/>
                    <a:pt x="25885" y="53074"/>
                    <a:pt x="25685" y="53274"/>
                  </a:cubicBezTo>
                  <a:cubicBezTo>
                    <a:pt x="25552" y="52974"/>
                    <a:pt x="25385" y="52707"/>
                    <a:pt x="25185" y="52473"/>
                  </a:cubicBezTo>
                  <a:lnTo>
                    <a:pt x="26352" y="51606"/>
                  </a:lnTo>
                  <a:lnTo>
                    <a:pt x="29188" y="49438"/>
                  </a:lnTo>
                  <a:lnTo>
                    <a:pt x="29321" y="49671"/>
                  </a:lnTo>
                  <a:cubicBezTo>
                    <a:pt x="29421" y="49938"/>
                    <a:pt x="29555" y="50205"/>
                    <a:pt x="29655" y="50472"/>
                  </a:cubicBezTo>
                  <a:cubicBezTo>
                    <a:pt x="29922" y="51039"/>
                    <a:pt x="30122" y="51639"/>
                    <a:pt x="30255" y="52273"/>
                  </a:cubicBezTo>
                  <a:cubicBezTo>
                    <a:pt x="30555" y="53474"/>
                    <a:pt x="30656" y="54742"/>
                    <a:pt x="30555" y="55976"/>
                  </a:cubicBezTo>
                  <a:cubicBezTo>
                    <a:pt x="30574" y="56051"/>
                    <a:pt x="30635" y="56094"/>
                    <a:pt x="30697" y="56094"/>
                  </a:cubicBezTo>
                  <a:cubicBezTo>
                    <a:pt x="30745" y="56094"/>
                    <a:pt x="30793" y="56068"/>
                    <a:pt x="30822" y="56009"/>
                  </a:cubicBezTo>
                  <a:cubicBezTo>
                    <a:pt x="30989" y="54742"/>
                    <a:pt x="30956" y="53407"/>
                    <a:pt x="30689" y="52140"/>
                  </a:cubicBezTo>
                  <a:cubicBezTo>
                    <a:pt x="30555" y="51539"/>
                    <a:pt x="30389" y="50939"/>
                    <a:pt x="30155" y="50338"/>
                  </a:cubicBezTo>
                  <a:cubicBezTo>
                    <a:pt x="30055" y="50038"/>
                    <a:pt x="29922" y="49738"/>
                    <a:pt x="29788" y="49471"/>
                  </a:cubicBezTo>
                  <a:cubicBezTo>
                    <a:pt x="29722" y="49338"/>
                    <a:pt x="29655" y="49238"/>
                    <a:pt x="29621" y="49104"/>
                  </a:cubicBezTo>
                  <a:lnTo>
                    <a:pt x="30522" y="48404"/>
                  </a:lnTo>
                  <a:close/>
                  <a:moveTo>
                    <a:pt x="74820" y="40631"/>
                  </a:moveTo>
                  <a:lnTo>
                    <a:pt x="73453" y="41432"/>
                  </a:lnTo>
                  <a:cubicBezTo>
                    <a:pt x="70951" y="42866"/>
                    <a:pt x="68449" y="44301"/>
                    <a:pt x="65981" y="45768"/>
                  </a:cubicBezTo>
                  <a:cubicBezTo>
                    <a:pt x="64947" y="46336"/>
                    <a:pt x="63913" y="46903"/>
                    <a:pt x="62879" y="47436"/>
                  </a:cubicBezTo>
                  <a:cubicBezTo>
                    <a:pt x="59676" y="49204"/>
                    <a:pt x="56474" y="50972"/>
                    <a:pt x="53272" y="52773"/>
                  </a:cubicBezTo>
                  <a:lnTo>
                    <a:pt x="43698" y="58144"/>
                  </a:lnTo>
                  <a:lnTo>
                    <a:pt x="34125" y="63514"/>
                  </a:lnTo>
                  <a:lnTo>
                    <a:pt x="29355" y="66183"/>
                  </a:lnTo>
                  <a:cubicBezTo>
                    <a:pt x="28715" y="66556"/>
                    <a:pt x="27714" y="67227"/>
                    <a:pt x="26844" y="67227"/>
                  </a:cubicBezTo>
                  <a:cubicBezTo>
                    <a:pt x="26625" y="67227"/>
                    <a:pt x="26414" y="67184"/>
                    <a:pt x="26219" y="67084"/>
                  </a:cubicBezTo>
                  <a:cubicBezTo>
                    <a:pt x="26519" y="66884"/>
                    <a:pt x="26786" y="66683"/>
                    <a:pt x="27053" y="66450"/>
                  </a:cubicBezTo>
                  <a:cubicBezTo>
                    <a:pt x="28154" y="65549"/>
                    <a:pt x="29088" y="64482"/>
                    <a:pt x="29922" y="63314"/>
                  </a:cubicBezTo>
                  <a:lnTo>
                    <a:pt x="33057" y="61747"/>
                  </a:lnTo>
                  <a:cubicBezTo>
                    <a:pt x="36326" y="60079"/>
                    <a:pt x="39595" y="58411"/>
                    <a:pt x="42864" y="56776"/>
                  </a:cubicBezTo>
                  <a:lnTo>
                    <a:pt x="52671" y="51806"/>
                  </a:lnTo>
                  <a:cubicBezTo>
                    <a:pt x="55940" y="50138"/>
                    <a:pt x="59176" y="48470"/>
                    <a:pt x="62412" y="46769"/>
                  </a:cubicBezTo>
                  <a:cubicBezTo>
                    <a:pt x="63479" y="46235"/>
                    <a:pt x="64513" y="45668"/>
                    <a:pt x="65547" y="45135"/>
                  </a:cubicBezTo>
                  <a:cubicBezTo>
                    <a:pt x="68149" y="43900"/>
                    <a:pt x="70718" y="42633"/>
                    <a:pt x="73319" y="41365"/>
                  </a:cubicBezTo>
                  <a:cubicBezTo>
                    <a:pt x="73820" y="41132"/>
                    <a:pt x="74320" y="40898"/>
                    <a:pt x="74820" y="40631"/>
                  </a:cubicBezTo>
                  <a:close/>
                  <a:moveTo>
                    <a:pt x="2836" y="51172"/>
                  </a:moveTo>
                  <a:lnTo>
                    <a:pt x="3336" y="51406"/>
                  </a:lnTo>
                  <a:lnTo>
                    <a:pt x="3603" y="51539"/>
                  </a:lnTo>
                  <a:cubicBezTo>
                    <a:pt x="3436" y="52240"/>
                    <a:pt x="3336" y="52974"/>
                    <a:pt x="3336" y="53707"/>
                  </a:cubicBezTo>
                  <a:cubicBezTo>
                    <a:pt x="3336" y="54475"/>
                    <a:pt x="3436" y="55242"/>
                    <a:pt x="3636" y="55976"/>
                  </a:cubicBezTo>
                  <a:cubicBezTo>
                    <a:pt x="3666" y="56034"/>
                    <a:pt x="3727" y="56061"/>
                    <a:pt x="3784" y="56061"/>
                  </a:cubicBezTo>
                  <a:cubicBezTo>
                    <a:pt x="3856" y="56061"/>
                    <a:pt x="3922" y="56017"/>
                    <a:pt x="3903" y="55942"/>
                  </a:cubicBezTo>
                  <a:cubicBezTo>
                    <a:pt x="3670" y="54541"/>
                    <a:pt x="3736" y="53140"/>
                    <a:pt x="4037" y="51773"/>
                  </a:cubicBezTo>
                  <a:cubicBezTo>
                    <a:pt x="4137" y="51806"/>
                    <a:pt x="4237" y="51873"/>
                    <a:pt x="4337" y="51906"/>
                  </a:cubicBezTo>
                  <a:cubicBezTo>
                    <a:pt x="5004" y="52306"/>
                    <a:pt x="5671" y="52740"/>
                    <a:pt x="6305" y="53207"/>
                  </a:cubicBezTo>
                  <a:cubicBezTo>
                    <a:pt x="7572" y="54108"/>
                    <a:pt x="8707" y="55175"/>
                    <a:pt x="9774" y="56309"/>
                  </a:cubicBezTo>
                  <a:cubicBezTo>
                    <a:pt x="11909" y="58644"/>
                    <a:pt x="13543" y="61380"/>
                    <a:pt x="14611" y="64348"/>
                  </a:cubicBezTo>
                  <a:cubicBezTo>
                    <a:pt x="14911" y="65149"/>
                    <a:pt x="15144" y="65983"/>
                    <a:pt x="15345" y="66850"/>
                  </a:cubicBezTo>
                  <a:lnTo>
                    <a:pt x="15478" y="67417"/>
                  </a:lnTo>
                  <a:cubicBezTo>
                    <a:pt x="14644" y="67284"/>
                    <a:pt x="13810" y="67084"/>
                    <a:pt x="13010" y="66850"/>
                  </a:cubicBezTo>
                  <a:cubicBezTo>
                    <a:pt x="12979" y="66840"/>
                    <a:pt x="12950" y="66835"/>
                    <a:pt x="12923" y="66835"/>
                  </a:cubicBezTo>
                  <a:cubicBezTo>
                    <a:pt x="12686" y="66835"/>
                    <a:pt x="12603" y="67194"/>
                    <a:pt x="12843" y="67284"/>
                  </a:cubicBezTo>
                  <a:cubicBezTo>
                    <a:pt x="13710" y="67651"/>
                    <a:pt x="14644" y="67918"/>
                    <a:pt x="15578" y="68051"/>
                  </a:cubicBezTo>
                  <a:cubicBezTo>
                    <a:pt x="15578" y="68084"/>
                    <a:pt x="15578" y="68118"/>
                    <a:pt x="15611" y="68151"/>
                  </a:cubicBezTo>
                  <a:cubicBezTo>
                    <a:pt x="15645" y="68385"/>
                    <a:pt x="15678" y="68585"/>
                    <a:pt x="15712" y="68818"/>
                  </a:cubicBezTo>
                  <a:cubicBezTo>
                    <a:pt x="15745" y="68918"/>
                    <a:pt x="15778" y="69052"/>
                    <a:pt x="15812" y="69152"/>
                  </a:cubicBezTo>
                  <a:cubicBezTo>
                    <a:pt x="11942" y="68785"/>
                    <a:pt x="8340" y="66917"/>
                    <a:pt x="5838" y="63915"/>
                  </a:cubicBezTo>
                  <a:cubicBezTo>
                    <a:pt x="2902" y="60346"/>
                    <a:pt x="1802" y="55642"/>
                    <a:pt x="2836" y="51172"/>
                  </a:cubicBezTo>
                  <a:close/>
                  <a:moveTo>
                    <a:pt x="11875" y="41666"/>
                  </a:moveTo>
                  <a:cubicBezTo>
                    <a:pt x="12176" y="41866"/>
                    <a:pt x="12509" y="41999"/>
                    <a:pt x="12876" y="42066"/>
                  </a:cubicBezTo>
                  <a:cubicBezTo>
                    <a:pt x="13276" y="42233"/>
                    <a:pt x="13710" y="42433"/>
                    <a:pt x="14110" y="42600"/>
                  </a:cubicBezTo>
                  <a:cubicBezTo>
                    <a:pt x="14944" y="43000"/>
                    <a:pt x="15745" y="43433"/>
                    <a:pt x="16512" y="43934"/>
                  </a:cubicBezTo>
                  <a:cubicBezTo>
                    <a:pt x="18080" y="44968"/>
                    <a:pt x="19448" y="46202"/>
                    <a:pt x="20648" y="47603"/>
                  </a:cubicBezTo>
                  <a:cubicBezTo>
                    <a:pt x="20915" y="47903"/>
                    <a:pt x="21149" y="48204"/>
                    <a:pt x="21416" y="48537"/>
                  </a:cubicBezTo>
                  <a:cubicBezTo>
                    <a:pt x="20815" y="48904"/>
                    <a:pt x="20281" y="49371"/>
                    <a:pt x="19781" y="49871"/>
                  </a:cubicBezTo>
                  <a:cubicBezTo>
                    <a:pt x="19047" y="50672"/>
                    <a:pt x="18347" y="51673"/>
                    <a:pt x="18347" y="52807"/>
                  </a:cubicBezTo>
                  <a:cubicBezTo>
                    <a:pt x="18328" y="52882"/>
                    <a:pt x="18383" y="52925"/>
                    <a:pt x="18446" y="52925"/>
                  </a:cubicBezTo>
                  <a:cubicBezTo>
                    <a:pt x="18496" y="52925"/>
                    <a:pt x="18551" y="52899"/>
                    <a:pt x="18580" y="52840"/>
                  </a:cubicBezTo>
                  <a:cubicBezTo>
                    <a:pt x="18914" y="51839"/>
                    <a:pt x="19481" y="50872"/>
                    <a:pt x="20215" y="50105"/>
                  </a:cubicBezTo>
                  <a:cubicBezTo>
                    <a:pt x="20682" y="49671"/>
                    <a:pt x="21182" y="49271"/>
                    <a:pt x="21716" y="48904"/>
                  </a:cubicBezTo>
                  <a:cubicBezTo>
                    <a:pt x="21849" y="49104"/>
                    <a:pt x="21949" y="49271"/>
                    <a:pt x="22116" y="49438"/>
                  </a:cubicBezTo>
                  <a:lnTo>
                    <a:pt x="22216" y="49605"/>
                  </a:lnTo>
                  <a:lnTo>
                    <a:pt x="21716" y="49971"/>
                  </a:lnTo>
                  <a:cubicBezTo>
                    <a:pt x="21015" y="50372"/>
                    <a:pt x="20415" y="50872"/>
                    <a:pt x="19915" y="51506"/>
                  </a:cubicBezTo>
                  <a:cubicBezTo>
                    <a:pt x="19681" y="51806"/>
                    <a:pt x="19514" y="52173"/>
                    <a:pt x="19448" y="52573"/>
                  </a:cubicBezTo>
                  <a:cubicBezTo>
                    <a:pt x="19448" y="52607"/>
                    <a:pt x="19448" y="52640"/>
                    <a:pt x="19414" y="52640"/>
                  </a:cubicBezTo>
                  <a:cubicBezTo>
                    <a:pt x="19247" y="53274"/>
                    <a:pt x="19514" y="53941"/>
                    <a:pt x="20048" y="54308"/>
                  </a:cubicBezTo>
                  <a:cubicBezTo>
                    <a:pt x="20434" y="54566"/>
                    <a:pt x="20876" y="54699"/>
                    <a:pt x="21320" y="54699"/>
                  </a:cubicBezTo>
                  <a:cubicBezTo>
                    <a:pt x="21565" y="54699"/>
                    <a:pt x="21812" y="54658"/>
                    <a:pt x="22049" y="54575"/>
                  </a:cubicBezTo>
                  <a:cubicBezTo>
                    <a:pt x="22783" y="54275"/>
                    <a:pt x="23484" y="53841"/>
                    <a:pt x="24084" y="53341"/>
                  </a:cubicBezTo>
                  <a:lnTo>
                    <a:pt x="24484" y="53007"/>
                  </a:lnTo>
                  <a:cubicBezTo>
                    <a:pt x="24618" y="53307"/>
                    <a:pt x="24785" y="53607"/>
                    <a:pt x="24951" y="53874"/>
                  </a:cubicBezTo>
                  <a:lnTo>
                    <a:pt x="24951" y="53908"/>
                  </a:lnTo>
                  <a:cubicBezTo>
                    <a:pt x="24618" y="54208"/>
                    <a:pt x="24251" y="54475"/>
                    <a:pt x="23884" y="54708"/>
                  </a:cubicBezTo>
                  <a:cubicBezTo>
                    <a:pt x="23050" y="55209"/>
                    <a:pt x="22116" y="55575"/>
                    <a:pt x="21149" y="55776"/>
                  </a:cubicBezTo>
                  <a:cubicBezTo>
                    <a:pt x="20982" y="55809"/>
                    <a:pt x="20982" y="56076"/>
                    <a:pt x="21149" y="56109"/>
                  </a:cubicBezTo>
                  <a:cubicBezTo>
                    <a:pt x="21209" y="56113"/>
                    <a:pt x="21270" y="56115"/>
                    <a:pt x="21331" y="56115"/>
                  </a:cubicBezTo>
                  <a:cubicBezTo>
                    <a:pt x="22270" y="56115"/>
                    <a:pt x="23201" y="55645"/>
                    <a:pt x="23984" y="55175"/>
                  </a:cubicBezTo>
                  <a:cubicBezTo>
                    <a:pt x="24418" y="54942"/>
                    <a:pt x="24785" y="54641"/>
                    <a:pt x="25152" y="54341"/>
                  </a:cubicBezTo>
                  <a:cubicBezTo>
                    <a:pt x="25285" y="54541"/>
                    <a:pt x="25385" y="54775"/>
                    <a:pt x="25485" y="54942"/>
                  </a:cubicBezTo>
                  <a:cubicBezTo>
                    <a:pt x="25885" y="55642"/>
                    <a:pt x="26252" y="56376"/>
                    <a:pt x="26586" y="57110"/>
                  </a:cubicBezTo>
                  <a:cubicBezTo>
                    <a:pt x="27286" y="58544"/>
                    <a:pt x="27854" y="60045"/>
                    <a:pt x="28254" y="61580"/>
                  </a:cubicBezTo>
                  <a:cubicBezTo>
                    <a:pt x="28287" y="61747"/>
                    <a:pt x="28321" y="61913"/>
                    <a:pt x="28387" y="62080"/>
                  </a:cubicBezTo>
                  <a:cubicBezTo>
                    <a:pt x="28287" y="62180"/>
                    <a:pt x="28220" y="62314"/>
                    <a:pt x="28154" y="62447"/>
                  </a:cubicBezTo>
                  <a:cubicBezTo>
                    <a:pt x="28054" y="62547"/>
                    <a:pt x="27954" y="62681"/>
                    <a:pt x="27887" y="62814"/>
                  </a:cubicBezTo>
                  <a:cubicBezTo>
                    <a:pt x="27787" y="62914"/>
                    <a:pt x="27687" y="63047"/>
                    <a:pt x="27653" y="63181"/>
                  </a:cubicBezTo>
                  <a:cubicBezTo>
                    <a:pt x="27599" y="63290"/>
                    <a:pt x="27678" y="63399"/>
                    <a:pt x="27781" y="63399"/>
                  </a:cubicBezTo>
                  <a:cubicBezTo>
                    <a:pt x="27805" y="63399"/>
                    <a:pt x="27829" y="63393"/>
                    <a:pt x="27854" y="63381"/>
                  </a:cubicBezTo>
                  <a:cubicBezTo>
                    <a:pt x="28120" y="63214"/>
                    <a:pt x="28354" y="63014"/>
                    <a:pt x="28521" y="62747"/>
                  </a:cubicBezTo>
                  <a:cubicBezTo>
                    <a:pt x="28521" y="62781"/>
                    <a:pt x="28554" y="62814"/>
                    <a:pt x="28554" y="62881"/>
                  </a:cubicBezTo>
                  <a:cubicBezTo>
                    <a:pt x="28587" y="63081"/>
                    <a:pt x="28621" y="63314"/>
                    <a:pt x="28687" y="63548"/>
                  </a:cubicBezTo>
                  <a:cubicBezTo>
                    <a:pt x="25912" y="67120"/>
                    <a:pt x="21643" y="69198"/>
                    <a:pt x="17133" y="69198"/>
                  </a:cubicBezTo>
                  <a:cubicBezTo>
                    <a:pt x="16926" y="69198"/>
                    <a:pt x="16719" y="69194"/>
                    <a:pt x="16512" y="69185"/>
                  </a:cubicBezTo>
                  <a:lnTo>
                    <a:pt x="16579" y="69185"/>
                  </a:lnTo>
                  <a:cubicBezTo>
                    <a:pt x="16579" y="69085"/>
                    <a:pt x="16612" y="68985"/>
                    <a:pt x="16612" y="68852"/>
                  </a:cubicBezTo>
                  <a:cubicBezTo>
                    <a:pt x="16612" y="68651"/>
                    <a:pt x="16579" y="68418"/>
                    <a:pt x="16545" y="68218"/>
                  </a:cubicBezTo>
                  <a:lnTo>
                    <a:pt x="16545" y="68118"/>
                  </a:lnTo>
                  <a:cubicBezTo>
                    <a:pt x="16896" y="68151"/>
                    <a:pt x="17254" y="68168"/>
                    <a:pt x="17613" y="68168"/>
                  </a:cubicBezTo>
                  <a:cubicBezTo>
                    <a:pt x="17972" y="68168"/>
                    <a:pt x="18330" y="68151"/>
                    <a:pt x="18680" y="68118"/>
                  </a:cubicBezTo>
                  <a:cubicBezTo>
                    <a:pt x="20682" y="67951"/>
                    <a:pt x="22616" y="67351"/>
                    <a:pt x="24351" y="66383"/>
                  </a:cubicBezTo>
                  <a:cubicBezTo>
                    <a:pt x="25352" y="65883"/>
                    <a:pt x="26219" y="65149"/>
                    <a:pt x="26953" y="64315"/>
                  </a:cubicBezTo>
                  <a:cubicBezTo>
                    <a:pt x="27029" y="64214"/>
                    <a:pt x="26933" y="64113"/>
                    <a:pt x="26838" y="64113"/>
                  </a:cubicBezTo>
                  <a:cubicBezTo>
                    <a:pt x="26808" y="64113"/>
                    <a:pt x="26777" y="64124"/>
                    <a:pt x="26753" y="64148"/>
                  </a:cubicBezTo>
                  <a:cubicBezTo>
                    <a:pt x="25952" y="64649"/>
                    <a:pt x="25218" y="65249"/>
                    <a:pt x="24384" y="65749"/>
                  </a:cubicBezTo>
                  <a:cubicBezTo>
                    <a:pt x="23550" y="66216"/>
                    <a:pt x="22683" y="66583"/>
                    <a:pt x="21783" y="66884"/>
                  </a:cubicBezTo>
                  <a:cubicBezTo>
                    <a:pt x="20416" y="67330"/>
                    <a:pt x="19008" y="67570"/>
                    <a:pt x="17591" y="67570"/>
                  </a:cubicBezTo>
                  <a:cubicBezTo>
                    <a:pt x="17209" y="67570"/>
                    <a:pt x="16827" y="67553"/>
                    <a:pt x="16445" y="67517"/>
                  </a:cubicBezTo>
                  <a:cubicBezTo>
                    <a:pt x="16412" y="67351"/>
                    <a:pt x="16379" y="67184"/>
                    <a:pt x="16345" y="67017"/>
                  </a:cubicBezTo>
                  <a:cubicBezTo>
                    <a:pt x="16179" y="66216"/>
                    <a:pt x="15978" y="65449"/>
                    <a:pt x="15712" y="64649"/>
                  </a:cubicBezTo>
                  <a:cubicBezTo>
                    <a:pt x="15211" y="63114"/>
                    <a:pt x="14544" y="61613"/>
                    <a:pt x="13743" y="60179"/>
                  </a:cubicBezTo>
                  <a:cubicBezTo>
                    <a:pt x="12142" y="57343"/>
                    <a:pt x="9974" y="54842"/>
                    <a:pt x="7406" y="52840"/>
                  </a:cubicBezTo>
                  <a:cubicBezTo>
                    <a:pt x="6672" y="52273"/>
                    <a:pt x="5938" y="51773"/>
                    <a:pt x="5171" y="51306"/>
                  </a:cubicBezTo>
                  <a:cubicBezTo>
                    <a:pt x="4870" y="51139"/>
                    <a:pt x="4604" y="50972"/>
                    <a:pt x="4337" y="50839"/>
                  </a:cubicBezTo>
                  <a:cubicBezTo>
                    <a:pt x="4804" y="49605"/>
                    <a:pt x="5404" y="48404"/>
                    <a:pt x="6038" y="47236"/>
                  </a:cubicBezTo>
                  <a:cubicBezTo>
                    <a:pt x="6109" y="47117"/>
                    <a:pt x="5977" y="47015"/>
                    <a:pt x="5859" y="47015"/>
                  </a:cubicBezTo>
                  <a:cubicBezTo>
                    <a:pt x="5811" y="47015"/>
                    <a:pt x="5766" y="47031"/>
                    <a:pt x="5738" y="47069"/>
                  </a:cubicBezTo>
                  <a:cubicBezTo>
                    <a:pt x="4971" y="48170"/>
                    <a:pt x="4337" y="49338"/>
                    <a:pt x="3870" y="50605"/>
                  </a:cubicBezTo>
                  <a:cubicBezTo>
                    <a:pt x="3636" y="50438"/>
                    <a:pt x="3369" y="50338"/>
                    <a:pt x="3103" y="50205"/>
                  </a:cubicBezTo>
                  <a:cubicBezTo>
                    <a:pt x="3836" y="47803"/>
                    <a:pt x="5204" y="45602"/>
                    <a:pt x="7039" y="43867"/>
                  </a:cubicBezTo>
                  <a:lnTo>
                    <a:pt x="7139" y="43934"/>
                  </a:lnTo>
                  <a:cubicBezTo>
                    <a:pt x="7464" y="44105"/>
                    <a:pt x="7816" y="44188"/>
                    <a:pt x="8166" y="44188"/>
                  </a:cubicBezTo>
                  <a:cubicBezTo>
                    <a:pt x="8499" y="44188"/>
                    <a:pt x="8832" y="44113"/>
                    <a:pt x="9140" y="43967"/>
                  </a:cubicBezTo>
                  <a:cubicBezTo>
                    <a:pt x="9841" y="43567"/>
                    <a:pt x="10474" y="43100"/>
                    <a:pt x="11008" y="42499"/>
                  </a:cubicBezTo>
                  <a:lnTo>
                    <a:pt x="11875" y="41666"/>
                  </a:lnTo>
                  <a:close/>
                  <a:moveTo>
                    <a:pt x="53939" y="1"/>
                  </a:moveTo>
                  <a:cubicBezTo>
                    <a:pt x="53906" y="1"/>
                    <a:pt x="53871" y="11"/>
                    <a:pt x="53839" y="36"/>
                  </a:cubicBezTo>
                  <a:cubicBezTo>
                    <a:pt x="52504" y="1103"/>
                    <a:pt x="51103" y="2204"/>
                    <a:pt x="49769" y="3305"/>
                  </a:cubicBezTo>
                  <a:cubicBezTo>
                    <a:pt x="48368" y="4506"/>
                    <a:pt x="46967" y="5673"/>
                    <a:pt x="45566" y="6874"/>
                  </a:cubicBezTo>
                  <a:lnTo>
                    <a:pt x="44732" y="7608"/>
                  </a:lnTo>
                  <a:cubicBezTo>
                    <a:pt x="41830" y="10076"/>
                    <a:pt x="38928" y="12511"/>
                    <a:pt x="36059" y="15013"/>
                  </a:cubicBezTo>
                  <a:cubicBezTo>
                    <a:pt x="33191" y="17482"/>
                    <a:pt x="30355" y="19983"/>
                    <a:pt x="27520" y="22452"/>
                  </a:cubicBezTo>
                  <a:lnTo>
                    <a:pt x="18981" y="29957"/>
                  </a:lnTo>
                  <a:cubicBezTo>
                    <a:pt x="16112" y="32459"/>
                    <a:pt x="13276" y="34994"/>
                    <a:pt x="10441" y="37529"/>
                  </a:cubicBezTo>
                  <a:lnTo>
                    <a:pt x="8306" y="39397"/>
                  </a:lnTo>
                  <a:cubicBezTo>
                    <a:pt x="7672" y="39864"/>
                    <a:pt x="7105" y="40465"/>
                    <a:pt x="6705" y="41132"/>
                  </a:cubicBezTo>
                  <a:cubicBezTo>
                    <a:pt x="6505" y="41465"/>
                    <a:pt x="6372" y="41866"/>
                    <a:pt x="6372" y="42266"/>
                  </a:cubicBezTo>
                  <a:cubicBezTo>
                    <a:pt x="6372" y="42299"/>
                    <a:pt x="6338" y="42299"/>
                    <a:pt x="6338" y="42333"/>
                  </a:cubicBezTo>
                  <a:cubicBezTo>
                    <a:pt x="6305" y="42633"/>
                    <a:pt x="6338" y="42933"/>
                    <a:pt x="6505" y="43200"/>
                  </a:cubicBezTo>
                  <a:cubicBezTo>
                    <a:pt x="667" y="48704"/>
                    <a:pt x="0" y="57677"/>
                    <a:pt x="4870" y="64015"/>
                  </a:cubicBezTo>
                  <a:cubicBezTo>
                    <a:pt x="7927" y="67945"/>
                    <a:pt x="12526" y="70047"/>
                    <a:pt x="17197" y="70047"/>
                  </a:cubicBezTo>
                  <a:cubicBezTo>
                    <a:pt x="20020" y="70047"/>
                    <a:pt x="22868" y="69280"/>
                    <a:pt x="25418" y="67684"/>
                  </a:cubicBezTo>
                  <a:cubicBezTo>
                    <a:pt x="25619" y="67851"/>
                    <a:pt x="25852" y="67984"/>
                    <a:pt x="26119" y="68018"/>
                  </a:cubicBezTo>
                  <a:lnTo>
                    <a:pt x="26186" y="68018"/>
                  </a:lnTo>
                  <a:cubicBezTo>
                    <a:pt x="26408" y="68099"/>
                    <a:pt x="26655" y="68143"/>
                    <a:pt x="26896" y="68143"/>
                  </a:cubicBezTo>
                  <a:cubicBezTo>
                    <a:pt x="27053" y="68143"/>
                    <a:pt x="27208" y="68124"/>
                    <a:pt x="27353" y="68084"/>
                  </a:cubicBezTo>
                  <a:cubicBezTo>
                    <a:pt x="28154" y="67918"/>
                    <a:pt x="28854" y="67584"/>
                    <a:pt x="29521" y="67150"/>
                  </a:cubicBezTo>
                  <a:lnTo>
                    <a:pt x="32023" y="65749"/>
                  </a:lnTo>
                  <a:lnTo>
                    <a:pt x="41964" y="60179"/>
                  </a:lnTo>
                  <a:lnTo>
                    <a:pt x="51837" y="54608"/>
                  </a:lnTo>
                  <a:cubicBezTo>
                    <a:pt x="55106" y="52740"/>
                    <a:pt x="58409" y="50872"/>
                    <a:pt x="61678" y="49004"/>
                  </a:cubicBezTo>
                  <a:cubicBezTo>
                    <a:pt x="64980" y="47103"/>
                    <a:pt x="68249" y="45168"/>
                    <a:pt x="71518" y="43233"/>
                  </a:cubicBezTo>
                  <a:lnTo>
                    <a:pt x="72485" y="42666"/>
                  </a:lnTo>
                  <a:cubicBezTo>
                    <a:pt x="74087" y="41766"/>
                    <a:pt x="75688" y="40832"/>
                    <a:pt x="77256" y="39864"/>
                  </a:cubicBezTo>
                  <a:cubicBezTo>
                    <a:pt x="78757" y="38964"/>
                    <a:pt x="80224" y="38063"/>
                    <a:pt x="81692" y="37129"/>
                  </a:cubicBezTo>
                  <a:cubicBezTo>
                    <a:pt x="81846" y="37036"/>
                    <a:pt x="81772" y="36858"/>
                    <a:pt x="81628" y="36858"/>
                  </a:cubicBezTo>
                  <a:cubicBezTo>
                    <a:pt x="81617" y="36858"/>
                    <a:pt x="81605" y="36860"/>
                    <a:pt x="81592" y="36862"/>
                  </a:cubicBezTo>
                  <a:lnTo>
                    <a:pt x="81492" y="36862"/>
                  </a:lnTo>
                  <a:cubicBezTo>
                    <a:pt x="79891" y="37596"/>
                    <a:pt x="78290" y="38296"/>
                    <a:pt x="76722" y="39064"/>
                  </a:cubicBezTo>
                  <a:cubicBezTo>
                    <a:pt x="75054" y="39831"/>
                    <a:pt x="73419" y="40631"/>
                    <a:pt x="71752" y="41465"/>
                  </a:cubicBezTo>
                  <a:lnTo>
                    <a:pt x="70751" y="41932"/>
                  </a:lnTo>
                  <a:cubicBezTo>
                    <a:pt x="67315" y="43600"/>
                    <a:pt x="63913" y="45235"/>
                    <a:pt x="60477" y="46936"/>
                  </a:cubicBezTo>
                  <a:cubicBezTo>
                    <a:pt x="57074" y="48604"/>
                    <a:pt x="53705" y="50272"/>
                    <a:pt x="50336" y="52006"/>
                  </a:cubicBezTo>
                  <a:lnTo>
                    <a:pt x="40196" y="57110"/>
                  </a:lnTo>
                  <a:cubicBezTo>
                    <a:pt x="37060" y="58678"/>
                    <a:pt x="33958" y="60279"/>
                    <a:pt x="30822" y="61880"/>
                  </a:cubicBezTo>
                  <a:cubicBezTo>
                    <a:pt x="33157" y="57544"/>
                    <a:pt x="33291" y="52340"/>
                    <a:pt x="31223" y="47903"/>
                  </a:cubicBezTo>
                  <a:lnTo>
                    <a:pt x="35426" y="44734"/>
                  </a:lnTo>
                  <a:lnTo>
                    <a:pt x="44432" y="37829"/>
                  </a:lnTo>
                  <a:cubicBezTo>
                    <a:pt x="47434" y="35528"/>
                    <a:pt x="50436" y="33226"/>
                    <a:pt x="53438" y="30924"/>
                  </a:cubicBezTo>
                  <a:cubicBezTo>
                    <a:pt x="56441" y="28589"/>
                    <a:pt x="59409" y="26221"/>
                    <a:pt x="62378" y="23853"/>
                  </a:cubicBezTo>
                  <a:lnTo>
                    <a:pt x="63279" y="23152"/>
                  </a:lnTo>
                  <a:cubicBezTo>
                    <a:pt x="64713" y="22018"/>
                    <a:pt x="66181" y="20917"/>
                    <a:pt x="67615" y="19750"/>
                  </a:cubicBezTo>
                  <a:cubicBezTo>
                    <a:pt x="68950" y="18649"/>
                    <a:pt x="70317" y="17515"/>
                    <a:pt x="71652" y="16414"/>
                  </a:cubicBezTo>
                  <a:cubicBezTo>
                    <a:pt x="71652" y="16381"/>
                    <a:pt x="71685" y="16347"/>
                    <a:pt x="71685" y="16314"/>
                  </a:cubicBezTo>
                  <a:cubicBezTo>
                    <a:pt x="71767" y="16205"/>
                    <a:pt x="71670" y="16096"/>
                    <a:pt x="71578" y="16096"/>
                  </a:cubicBezTo>
                  <a:cubicBezTo>
                    <a:pt x="71557" y="16096"/>
                    <a:pt x="71536" y="16102"/>
                    <a:pt x="71518" y="16114"/>
                  </a:cubicBezTo>
                  <a:cubicBezTo>
                    <a:pt x="70017" y="17048"/>
                    <a:pt x="68549" y="17982"/>
                    <a:pt x="67082" y="18916"/>
                  </a:cubicBezTo>
                  <a:cubicBezTo>
                    <a:pt x="65547" y="19917"/>
                    <a:pt x="64013" y="20951"/>
                    <a:pt x="62478" y="21985"/>
                  </a:cubicBezTo>
                  <a:lnTo>
                    <a:pt x="61544" y="22619"/>
                  </a:lnTo>
                  <a:cubicBezTo>
                    <a:pt x="58409" y="24720"/>
                    <a:pt x="55240" y="26822"/>
                    <a:pt x="52071" y="28956"/>
                  </a:cubicBezTo>
                  <a:cubicBezTo>
                    <a:pt x="48935" y="31091"/>
                    <a:pt x="45833" y="33226"/>
                    <a:pt x="42731" y="35361"/>
                  </a:cubicBezTo>
                  <a:lnTo>
                    <a:pt x="33424" y="41832"/>
                  </a:lnTo>
                  <a:lnTo>
                    <a:pt x="29255" y="44734"/>
                  </a:lnTo>
                  <a:lnTo>
                    <a:pt x="29121" y="44568"/>
                  </a:lnTo>
                  <a:cubicBezTo>
                    <a:pt x="26139" y="40972"/>
                    <a:pt x="21736" y="38960"/>
                    <a:pt x="17157" y="38960"/>
                  </a:cubicBezTo>
                  <a:cubicBezTo>
                    <a:pt x="16257" y="38960"/>
                    <a:pt x="15349" y="39038"/>
                    <a:pt x="14444" y="39197"/>
                  </a:cubicBezTo>
                  <a:cubicBezTo>
                    <a:pt x="16712" y="36996"/>
                    <a:pt x="19014" y="34794"/>
                    <a:pt x="21282" y="32592"/>
                  </a:cubicBezTo>
                  <a:lnTo>
                    <a:pt x="29455" y="24720"/>
                  </a:lnTo>
                  <a:cubicBezTo>
                    <a:pt x="32190" y="22118"/>
                    <a:pt x="34892" y="19450"/>
                    <a:pt x="37594" y="16814"/>
                  </a:cubicBezTo>
                  <a:cubicBezTo>
                    <a:pt x="40329" y="14146"/>
                    <a:pt x="42998" y="11444"/>
                    <a:pt x="45700" y="8775"/>
                  </a:cubicBezTo>
                  <a:lnTo>
                    <a:pt x="46500" y="7975"/>
                  </a:lnTo>
                  <a:cubicBezTo>
                    <a:pt x="47801" y="6707"/>
                    <a:pt x="49102" y="5406"/>
                    <a:pt x="50403" y="4072"/>
                  </a:cubicBezTo>
                  <a:cubicBezTo>
                    <a:pt x="51604" y="2838"/>
                    <a:pt x="52805" y="1570"/>
                    <a:pt x="54006" y="303"/>
                  </a:cubicBezTo>
                  <a:cubicBezTo>
                    <a:pt x="54039" y="269"/>
                    <a:pt x="54072" y="236"/>
                    <a:pt x="54072" y="202"/>
                  </a:cubicBezTo>
                  <a:cubicBezTo>
                    <a:pt x="54123" y="102"/>
                    <a:pt x="54040" y="1"/>
                    <a:pt x="53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0"/>
            <p:cNvSpPr/>
            <p:nvPr/>
          </p:nvSpPr>
          <p:spPr>
            <a:xfrm rot="-10765680">
              <a:off x="2623380" y="3161676"/>
              <a:ext cx="43021" cy="29867"/>
            </a:xfrm>
            <a:custGeom>
              <a:rect b="b" l="l" r="r" t="t"/>
              <a:pathLst>
                <a:path extrusionOk="0" h="1217" w="1753">
                  <a:moveTo>
                    <a:pt x="210" y="0"/>
                  </a:moveTo>
                  <a:cubicBezTo>
                    <a:pt x="82" y="0"/>
                    <a:pt x="1" y="136"/>
                    <a:pt x="85" y="249"/>
                  </a:cubicBezTo>
                  <a:cubicBezTo>
                    <a:pt x="285" y="482"/>
                    <a:pt x="485" y="682"/>
                    <a:pt x="752" y="849"/>
                  </a:cubicBezTo>
                  <a:cubicBezTo>
                    <a:pt x="886" y="916"/>
                    <a:pt x="1019" y="983"/>
                    <a:pt x="1119" y="1049"/>
                  </a:cubicBezTo>
                  <a:cubicBezTo>
                    <a:pt x="1186" y="1116"/>
                    <a:pt x="1286" y="1116"/>
                    <a:pt x="1353" y="1149"/>
                  </a:cubicBezTo>
                  <a:cubicBezTo>
                    <a:pt x="1419" y="1183"/>
                    <a:pt x="1486" y="1183"/>
                    <a:pt x="1586" y="1216"/>
                  </a:cubicBezTo>
                  <a:cubicBezTo>
                    <a:pt x="1686" y="1216"/>
                    <a:pt x="1753" y="1083"/>
                    <a:pt x="1686" y="1016"/>
                  </a:cubicBezTo>
                  <a:cubicBezTo>
                    <a:pt x="1619" y="983"/>
                    <a:pt x="1586" y="916"/>
                    <a:pt x="1519" y="849"/>
                  </a:cubicBezTo>
                  <a:cubicBezTo>
                    <a:pt x="1486" y="816"/>
                    <a:pt x="1419" y="782"/>
                    <a:pt x="1353" y="716"/>
                  </a:cubicBezTo>
                  <a:lnTo>
                    <a:pt x="1019" y="482"/>
                  </a:lnTo>
                  <a:cubicBezTo>
                    <a:pt x="785" y="282"/>
                    <a:pt x="519" y="115"/>
                    <a:pt x="285" y="15"/>
                  </a:cubicBezTo>
                  <a:cubicBezTo>
                    <a:pt x="259" y="5"/>
                    <a:pt x="234" y="0"/>
                    <a:pt x="2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0"/>
            <p:cNvSpPr/>
            <p:nvPr/>
          </p:nvSpPr>
          <p:spPr>
            <a:xfrm rot="-10765680">
              <a:off x="2643725" y="3677551"/>
              <a:ext cx="84201" cy="40910"/>
            </a:xfrm>
            <a:custGeom>
              <a:rect b="b" l="l" r="r" t="t"/>
              <a:pathLst>
                <a:path extrusionOk="0" h="1667" w="3431">
                  <a:moveTo>
                    <a:pt x="3224" y="1"/>
                  </a:moveTo>
                  <a:cubicBezTo>
                    <a:pt x="3197" y="1"/>
                    <a:pt x="3167" y="6"/>
                    <a:pt x="3137" y="19"/>
                  </a:cubicBezTo>
                  <a:cubicBezTo>
                    <a:pt x="3036" y="85"/>
                    <a:pt x="2936" y="185"/>
                    <a:pt x="2803" y="285"/>
                  </a:cubicBezTo>
                  <a:cubicBezTo>
                    <a:pt x="2703" y="352"/>
                    <a:pt x="2603" y="452"/>
                    <a:pt x="2469" y="519"/>
                  </a:cubicBezTo>
                  <a:cubicBezTo>
                    <a:pt x="2236" y="686"/>
                    <a:pt x="2002" y="819"/>
                    <a:pt x="1736" y="953"/>
                  </a:cubicBezTo>
                  <a:cubicBezTo>
                    <a:pt x="1469" y="1053"/>
                    <a:pt x="1202" y="1153"/>
                    <a:pt x="935" y="1186"/>
                  </a:cubicBezTo>
                  <a:cubicBezTo>
                    <a:pt x="668" y="1219"/>
                    <a:pt x="368" y="1286"/>
                    <a:pt x="101" y="1353"/>
                  </a:cubicBezTo>
                  <a:cubicBezTo>
                    <a:pt x="1" y="1386"/>
                    <a:pt x="34" y="1520"/>
                    <a:pt x="101" y="1586"/>
                  </a:cubicBezTo>
                  <a:cubicBezTo>
                    <a:pt x="266" y="1641"/>
                    <a:pt x="432" y="1666"/>
                    <a:pt x="597" y="1666"/>
                  </a:cubicBezTo>
                  <a:cubicBezTo>
                    <a:pt x="732" y="1666"/>
                    <a:pt x="867" y="1650"/>
                    <a:pt x="1002" y="1620"/>
                  </a:cubicBezTo>
                  <a:cubicBezTo>
                    <a:pt x="1335" y="1586"/>
                    <a:pt x="1635" y="1486"/>
                    <a:pt x="1936" y="1386"/>
                  </a:cubicBezTo>
                  <a:cubicBezTo>
                    <a:pt x="2203" y="1253"/>
                    <a:pt x="2469" y="1119"/>
                    <a:pt x="2736" y="919"/>
                  </a:cubicBezTo>
                  <a:cubicBezTo>
                    <a:pt x="2870" y="819"/>
                    <a:pt x="2970" y="719"/>
                    <a:pt x="3103" y="619"/>
                  </a:cubicBezTo>
                  <a:cubicBezTo>
                    <a:pt x="3203" y="486"/>
                    <a:pt x="3303" y="386"/>
                    <a:pt x="3403" y="219"/>
                  </a:cubicBezTo>
                  <a:cubicBezTo>
                    <a:pt x="3431" y="110"/>
                    <a:pt x="3347" y="1"/>
                    <a:pt x="32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0"/>
            <p:cNvSpPr/>
            <p:nvPr/>
          </p:nvSpPr>
          <p:spPr>
            <a:xfrm rot="-10765680">
              <a:off x="2739621" y="3660908"/>
              <a:ext cx="20467" cy="23167"/>
            </a:xfrm>
            <a:custGeom>
              <a:rect b="b" l="l" r="r" t="t"/>
              <a:pathLst>
                <a:path extrusionOk="0" h="944" w="834">
                  <a:moveTo>
                    <a:pt x="671" y="1"/>
                  </a:moveTo>
                  <a:cubicBezTo>
                    <a:pt x="642" y="1"/>
                    <a:pt x="617" y="9"/>
                    <a:pt x="600" y="26"/>
                  </a:cubicBezTo>
                  <a:lnTo>
                    <a:pt x="434" y="193"/>
                  </a:lnTo>
                  <a:cubicBezTo>
                    <a:pt x="367" y="226"/>
                    <a:pt x="334" y="293"/>
                    <a:pt x="267" y="360"/>
                  </a:cubicBezTo>
                  <a:cubicBezTo>
                    <a:pt x="167" y="493"/>
                    <a:pt x="100" y="593"/>
                    <a:pt x="33" y="726"/>
                  </a:cubicBezTo>
                  <a:cubicBezTo>
                    <a:pt x="0" y="793"/>
                    <a:pt x="0" y="860"/>
                    <a:pt x="33" y="893"/>
                  </a:cubicBezTo>
                  <a:cubicBezTo>
                    <a:pt x="50" y="927"/>
                    <a:pt x="75" y="943"/>
                    <a:pt x="104" y="943"/>
                  </a:cubicBezTo>
                  <a:cubicBezTo>
                    <a:pt x="133" y="943"/>
                    <a:pt x="167" y="927"/>
                    <a:pt x="200" y="893"/>
                  </a:cubicBezTo>
                  <a:cubicBezTo>
                    <a:pt x="300" y="793"/>
                    <a:pt x="400" y="693"/>
                    <a:pt x="500" y="560"/>
                  </a:cubicBezTo>
                  <a:cubicBezTo>
                    <a:pt x="567" y="526"/>
                    <a:pt x="634" y="460"/>
                    <a:pt x="667" y="393"/>
                  </a:cubicBezTo>
                  <a:cubicBezTo>
                    <a:pt x="734" y="360"/>
                    <a:pt x="767" y="293"/>
                    <a:pt x="801" y="226"/>
                  </a:cubicBezTo>
                  <a:cubicBezTo>
                    <a:pt x="834" y="159"/>
                    <a:pt x="834" y="93"/>
                    <a:pt x="767" y="26"/>
                  </a:cubicBezTo>
                  <a:cubicBezTo>
                    <a:pt x="734" y="9"/>
                    <a:pt x="701" y="1"/>
                    <a:pt x="6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0"/>
            <p:cNvSpPr/>
            <p:nvPr/>
          </p:nvSpPr>
          <p:spPr>
            <a:xfrm rot="-10765680">
              <a:off x="2413521" y="3432248"/>
              <a:ext cx="48125" cy="33646"/>
            </a:xfrm>
            <a:custGeom>
              <a:rect b="b" l="l" r="r" t="t"/>
              <a:pathLst>
                <a:path extrusionOk="0" h="1371" w="1961">
                  <a:moveTo>
                    <a:pt x="149" y="1"/>
                  </a:moveTo>
                  <a:cubicBezTo>
                    <a:pt x="70" y="1"/>
                    <a:pt x="0" y="102"/>
                    <a:pt x="25" y="203"/>
                  </a:cubicBezTo>
                  <a:cubicBezTo>
                    <a:pt x="59" y="269"/>
                    <a:pt x="126" y="369"/>
                    <a:pt x="192" y="436"/>
                  </a:cubicBezTo>
                  <a:cubicBezTo>
                    <a:pt x="226" y="503"/>
                    <a:pt x="292" y="570"/>
                    <a:pt x="326" y="636"/>
                  </a:cubicBezTo>
                  <a:cubicBezTo>
                    <a:pt x="459" y="770"/>
                    <a:pt x="593" y="903"/>
                    <a:pt x="759" y="1003"/>
                  </a:cubicBezTo>
                  <a:cubicBezTo>
                    <a:pt x="1060" y="1237"/>
                    <a:pt x="1426" y="1370"/>
                    <a:pt x="1793" y="1370"/>
                  </a:cubicBezTo>
                  <a:cubicBezTo>
                    <a:pt x="1927" y="1337"/>
                    <a:pt x="1960" y="1170"/>
                    <a:pt x="1860" y="1103"/>
                  </a:cubicBezTo>
                  <a:cubicBezTo>
                    <a:pt x="1727" y="1003"/>
                    <a:pt x="1560" y="937"/>
                    <a:pt x="1426" y="870"/>
                  </a:cubicBezTo>
                  <a:cubicBezTo>
                    <a:pt x="1260" y="803"/>
                    <a:pt x="1126" y="736"/>
                    <a:pt x="993" y="636"/>
                  </a:cubicBezTo>
                  <a:cubicBezTo>
                    <a:pt x="859" y="536"/>
                    <a:pt x="726" y="470"/>
                    <a:pt x="593" y="336"/>
                  </a:cubicBezTo>
                  <a:cubicBezTo>
                    <a:pt x="559" y="336"/>
                    <a:pt x="526" y="303"/>
                    <a:pt x="492" y="269"/>
                  </a:cubicBezTo>
                  <a:cubicBezTo>
                    <a:pt x="492" y="269"/>
                    <a:pt x="459" y="236"/>
                    <a:pt x="426" y="203"/>
                  </a:cubicBezTo>
                  <a:lnTo>
                    <a:pt x="226" y="36"/>
                  </a:lnTo>
                  <a:cubicBezTo>
                    <a:pt x="201" y="11"/>
                    <a:pt x="175" y="1"/>
                    <a:pt x="1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0"/>
            <p:cNvSpPr/>
            <p:nvPr/>
          </p:nvSpPr>
          <p:spPr>
            <a:xfrm rot="-10765680">
              <a:off x="2301867" y="3715187"/>
              <a:ext cx="39168" cy="26333"/>
            </a:xfrm>
            <a:custGeom>
              <a:rect b="b" l="l" r="r" t="t"/>
              <a:pathLst>
                <a:path extrusionOk="0" h="1073" w="1596">
                  <a:moveTo>
                    <a:pt x="226" y="0"/>
                  </a:moveTo>
                  <a:cubicBezTo>
                    <a:pt x="106" y="0"/>
                    <a:pt x="0" y="147"/>
                    <a:pt x="61" y="238"/>
                  </a:cubicBezTo>
                  <a:cubicBezTo>
                    <a:pt x="95" y="305"/>
                    <a:pt x="161" y="372"/>
                    <a:pt x="228" y="405"/>
                  </a:cubicBezTo>
                  <a:lnTo>
                    <a:pt x="361" y="505"/>
                  </a:lnTo>
                  <a:cubicBezTo>
                    <a:pt x="462" y="572"/>
                    <a:pt x="562" y="672"/>
                    <a:pt x="695" y="739"/>
                  </a:cubicBezTo>
                  <a:cubicBezTo>
                    <a:pt x="795" y="805"/>
                    <a:pt x="895" y="872"/>
                    <a:pt x="1029" y="939"/>
                  </a:cubicBezTo>
                  <a:lnTo>
                    <a:pt x="1195" y="1006"/>
                  </a:lnTo>
                  <a:cubicBezTo>
                    <a:pt x="1262" y="1006"/>
                    <a:pt x="1295" y="1039"/>
                    <a:pt x="1362" y="1072"/>
                  </a:cubicBezTo>
                  <a:cubicBezTo>
                    <a:pt x="1429" y="1072"/>
                    <a:pt x="1596" y="972"/>
                    <a:pt x="1529" y="872"/>
                  </a:cubicBezTo>
                  <a:cubicBezTo>
                    <a:pt x="1462" y="805"/>
                    <a:pt x="1396" y="739"/>
                    <a:pt x="1362" y="705"/>
                  </a:cubicBezTo>
                  <a:cubicBezTo>
                    <a:pt x="1295" y="639"/>
                    <a:pt x="1195" y="572"/>
                    <a:pt x="1129" y="505"/>
                  </a:cubicBezTo>
                  <a:cubicBezTo>
                    <a:pt x="1029" y="438"/>
                    <a:pt x="962" y="372"/>
                    <a:pt x="862" y="338"/>
                  </a:cubicBezTo>
                  <a:cubicBezTo>
                    <a:pt x="762" y="272"/>
                    <a:pt x="662" y="205"/>
                    <a:pt x="595" y="172"/>
                  </a:cubicBezTo>
                  <a:cubicBezTo>
                    <a:pt x="462" y="72"/>
                    <a:pt x="361" y="38"/>
                    <a:pt x="261" y="5"/>
                  </a:cubicBezTo>
                  <a:cubicBezTo>
                    <a:pt x="250" y="2"/>
                    <a:pt x="238" y="0"/>
                    <a:pt x="2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0"/>
            <p:cNvSpPr/>
            <p:nvPr/>
          </p:nvSpPr>
          <p:spPr>
            <a:xfrm rot="-10765680">
              <a:off x="2303332" y="3175864"/>
              <a:ext cx="75881" cy="40518"/>
            </a:xfrm>
            <a:custGeom>
              <a:rect b="b" l="l" r="r" t="t"/>
              <a:pathLst>
                <a:path extrusionOk="0" h="1651" w="3092">
                  <a:moveTo>
                    <a:pt x="2930" y="1"/>
                  </a:moveTo>
                  <a:cubicBezTo>
                    <a:pt x="2911" y="1"/>
                    <a:pt x="2890" y="6"/>
                    <a:pt x="2869" y="16"/>
                  </a:cubicBezTo>
                  <a:cubicBezTo>
                    <a:pt x="2469" y="283"/>
                    <a:pt x="2035" y="550"/>
                    <a:pt x="1568" y="750"/>
                  </a:cubicBezTo>
                  <a:cubicBezTo>
                    <a:pt x="1335" y="850"/>
                    <a:pt x="1101" y="983"/>
                    <a:pt x="868" y="1050"/>
                  </a:cubicBezTo>
                  <a:lnTo>
                    <a:pt x="534" y="1184"/>
                  </a:lnTo>
                  <a:cubicBezTo>
                    <a:pt x="434" y="1217"/>
                    <a:pt x="300" y="1284"/>
                    <a:pt x="167" y="1317"/>
                  </a:cubicBezTo>
                  <a:cubicBezTo>
                    <a:pt x="0" y="1417"/>
                    <a:pt x="67" y="1617"/>
                    <a:pt x="200" y="1651"/>
                  </a:cubicBezTo>
                  <a:cubicBezTo>
                    <a:pt x="767" y="1651"/>
                    <a:pt x="1301" y="1517"/>
                    <a:pt x="1768" y="1217"/>
                  </a:cubicBezTo>
                  <a:cubicBezTo>
                    <a:pt x="2269" y="983"/>
                    <a:pt x="2702" y="650"/>
                    <a:pt x="3036" y="216"/>
                  </a:cubicBezTo>
                  <a:cubicBezTo>
                    <a:pt x="3092" y="132"/>
                    <a:pt x="3030" y="1"/>
                    <a:pt x="29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0"/>
            <p:cNvSpPr/>
            <p:nvPr/>
          </p:nvSpPr>
          <p:spPr>
            <a:xfrm rot="-10765680">
              <a:off x="2324427" y="3198735"/>
              <a:ext cx="42947" cy="21523"/>
            </a:xfrm>
            <a:custGeom>
              <a:rect b="b" l="l" r="r" t="t"/>
              <a:pathLst>
                <a:path extrusionOk="0" h="877" w="1750">
                  <a:moveTo>
                    <a:pt x="1585" y="1"/>
                  </a:moveTo>
                  <a:cubicBezTo>
                    <a:pt x="1576" y="1"/>
                    <a:pt x="1567" y="2"/>
                    <a:pt x="1558" y="5"/>
                  </a:cubicBezTo>
                  <a:lnTo>
                    <a:pt x="1358" y="5"/>
                  </a:lnTo>
                  <a:lnTo>
                    <a:pt x="1158" y="72"/>
                  </a:lnTo>
                  <a:cubicBezTo>
                    <a:pt x="1024" y="105"/>
                    <a:pt x="924" y="139"/>
                    <a:pt x="824" y="205"/>
                  </a:cubicBezTo>
                  <a:cubicBezTo>
                    <a:pt x="691" y="239"/>
                    <a:pt x="591" y="306"/>
                    <a:pt x="457" y="372"/>
                  </a:cubicBezTo>
                  <a:cubicBezTo>
                    <a:pt x="391" y="406"/>
                    <a:pt x="324" y="439"/>
                    <a:pt x="257" y="472"/>
                  </a:cubicBezTo>
                  <a:cubicBezTo>
                    <a:pt x="234" y="496"/>
                    <a:pt x="227" y="520"/>
                    <a:pt x="225" y="520"/>
                  </a:cubicBezTo>
                  <a:cubicBezTo>
                    <a:pt x="224" y="520"/>
                    <a:pt x="224" y="515"/>
                    <a:pt x="224" y="506"/>
                  </a:cubicBezTo>
                  <a:lnTo>
                    <a:pt x="124" y="606"/>
                  </a:lnTo>
                  <a:cubicBezTo>
                    <a:pt x="0" y="698"/>
                    <a:pt x="77" y="876"/>
                    <a:pt x="221" y="876"/>
                  </a:cubicBezTo>
                  <a:cubicBezTo>
                    <a:pt x="232" y="876"/>
                    <a:pt x="245" y="875"/>
                    <a:pt x="257" y="873"/>
                  </a:cubicBezTo>
                  <a:lnTo>
                    <a:pt x="457" y="873"/>
                  </a:lnTo>
                  <a:cubicBezTo>
                    <a:pt x="524" y="873"/>
                    <a:pt x="591" y="839"/>
                    <a:pt x="657" y="806"/>
                  </a:cubicBezTo>
                  <a:cubicBezTo>
                    <a:pt x="757" y="773"/>
                    <a:pt x="891" y="706"/>
                    <a:pt x="991" y="639"/>
                  </a:cubicBezTo>
                  <a:cubicBezTo>
                    <a:pt x="1124" y="606"/>
                    <a:pt x="1224" y="539"/>
                    <a:pt x="1358" y="472"/>
                  </a:cubicBezTo>
                  <a:lnTo>
                    <a:pt x="1525" y="339"/>
                  </a:lnTo>
                  <a:cubicBezTo>
                    <a:pt x="1558" y="306"/>
                    <a:pt x="1591" y="272"/>
                    <a:pt x="1658" y="205"/>
                  </a:cubicBezTo>
                  <a:cubicBezTo>
                    <a:pt x="1749" y="145"/>
                    <a:pt x="1674" y="1"/>
                    <a:pt x="15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0"/>
            <p:cNvSpPr/>
            <p:nvPr/>
          </p:nvSpPr>
          <p:spPr>
            <a:xfrm rot="-10765680">
              <a:off x="2338804" y="3216585"/>
              <a:ext cx="25400" cy="16222"/>
            </a:xfrm>
            <a:custGeom>
              <a:rect b="b" l="l" r="r" t="t"/>
              <a:pathLst>
                <a:path extrusionOk="0" h="661" w="1035">
                  <a:moveTo>
                    <a:pt x="888" y="1"/>
                  </a:moveTo>
                  <a:cubicBezTo>
                    <a:pt x="870" y="1"/>
                    <a:pt x="853" y="5"/>
                    <a:pt x="835" y="14"/>
                  </a:cubicBezTo>
                  <a:lnTo>
                    <a:pt x="634" y="81"/>
                  </a:lnTo>
                  <a:cubicBezTo>
                    <a:pt x="568" y="114"/>
                    <a:pt x="501" y="147"/>
                    <a:pt x="434" y="181"/>
                  </a:cubicBezTo>
                  <a:cubicBezTo>
                    <a:pt x="368" y="214"/>
                    <a:pt x="301" y="247"/>
                    <a:pt x="234" y="281"/>
                  </a:cubicBezTo>
                  <a:cubicBezTo>
                    <a:pt x="167" y="314"/>
                    <a:pt x="101" y="381"/>
                    <a:pt x="34" y="414"/>
                  </a:cubicBezTo>
                  <a:cubicBezTo>
                    <a:pt x="1" y="448"/>
                    <a:pt x="1" y="514"/>
                    <a:pt x="1" y="581"/>
                  </a:cubicBezTo>
                  <a:cubicBezTo>
                    <a:pt x="25" y="630"/>
                    <a:pt x="67" y="661"/>
                    <a:pt x="115" y="661"/>
                  </a:cubicBezTo>
                  <a:cubicBezTo>
                    <a:pt x="132" y="661"/>
                    <a:pt x="150" y="657"/>
                    <a:pt x="167" y="648"/>
                  </a:cubicBezTo>
                  <a:cubicBezTo>
                    <a:pt x="201" y="648"/>
                    <a:pt x="234" y="648"/>
                    <a:pt x="301" y="614"/>
                  </a:cubicBezTo>
                  <a:lnTo>
                    <a:pt x="401" y="581"/>
                  </a:lnTo>
                  <a:cubicBezTo>
                    <a:pt x="468" y="548"/>
                    <a:pt x="534" y="514"/>
                    <a:pt x="601" y="481"/>
                  </a:cubicBezTo>
                  <a:cubicBezTo>
                    <a:pt x="668" y="448"/>
                    <a:pt x="735" y="414"/>
                    <a:pt x="801" y="348"/>
                  </a:cubicBezTo>
                  <a:lnTo>
                    <a:pt x="968" y="247"/>
                  </a:lnTo>
                  <a:cubicBezTo>
                    <a:pt x="1035" y="181"/>
                    <a:pt x="1035" y="114"/>
                    <a:pt x="1001" y="81"/>
                  </a:cubicBezTo>
                  <a:cubicBezTo>
                    <a:pt x="977" y="32"/>
                    <a:pt x="935" y="1"/>
                    <a:pt x="8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0"/>
            <p:cNvSpPr/>
            <p:nvPr/>
          </p:nvSpPr>
          <p:spPr>
            <a:xfrm rot="-10765680">
              <a:off x="2346823" y="3234741"/>
              <a:ext cx="18038" cy="10872"/>
            </a:xfrm>
            <a:custGeom>
              <a:rect b="b" l="l" r="r" t="t"/>
              <a:pathLst>
                <a:path extrusionOk="0" h="443" w="735">
                  <a:moveTo>
                    <a:pt x="601" y="0"/>
                  </a:moveTo>
                  <a:lnTo>
                    <a:pt x="467" y="34"/>
                  </a:lnTo>
                  <a:lnTo>
                    <a:pt x="301" y="100"/>
                  </a:lnTo>
                  <a:cubicBezTo>
                    <a:pt x="234" y="134"/>
                    <a:pt x="134" y="167"/>
                    <a:pt x="67" y="200"/>
                  </a:cubicBezTo>
                  <a:cubicBezTo>
                    <a:pt x="0" y="234"/>
                    <a:pt x="0" y="300"/>
                    <a:pt x="0" y="367"/>
                  </a:cubicBezTo>
                  <a:cubicBezTo>
                    <a:pt x="27" y="394"/>
                    <a:pt x="54" y="443"/>
                    <a:pt x="99" y="443"/>
                  </a:cubicBezTo>
                  <a:cubicBezTo>
                    <a:pt x="110" y="443"/>
                    <a:pt x="121" y="440"/>
                    <a:pt x="134" y="434"/>
                  </a:cubicBezTo>
                  <a:cubicBezTo>
                    <a:pt x="234" y="434"/>
                    <a:pt x="334" y="401"/>
                    <a:pt x="434" y="334"/>
                  </a:cubicBezTo>
                  <a:cubicBezTo>
                    <a:pt x="467" y="334"/>
                    <a:pt x="501" y="334"/>
                    <a:pt x="534" y="300"/>
                  </a:cubicBezTo>
                  <a:lnTo>
                    <a:pt x="667" y="234"/>
                  </a:lnTo>
                  <a:cubicBezTo>
                    <a:pt x="734" y="200"/>
                    <a:pt x="734" y="167"/>
                    <a:pt x="734" y="100"/>
                  </a:cubicBezTo>
                  <a:cubicBezTo>
                    <a:pt x="701" y="34"/>
                    <a:pt x="667" y="0"/>
                    <a:pt x="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0"/>
            <p:cNvSpPr/>
            <p:nvPr/>
          </p:nvSpPr>
          <p:spPr>
            <a:xfrm rot="-10765680">
              <a:off x="2737258" y="3566789"/>
              <a:ext cx="16394" cy="25130"/>
            </a:xfrm>
            <a:custGeom>
              <a:rect b="b" l="l" r="r" t="t"/>
              <a:pathLst>
                <a:path extrusionOk="0" h="1024" w="668">
                  <a:moveTo>
                    <a:pt x="522" y="0"/>
                  </a:moveTo>
                  <a:cubicBezTo>
                    <a:pt x="504" y="0"/>
                    <a:pt x="486" y="3"/>
                    <a:pt x="467" y="9"/>
                  </a:cubicBezTo>
                  <a:cubicBezTo>
                    <a:pt x="434" y="42"/>
                    <a:pt x="401" y="76"/>
                    <a:pt x="367" y="109"/>
                  </a:cubicBezTo>
                  <a:cubicBezTo>
                    <a:pt x="334" y="142"/>
                    <a:pt x="300" y="176"/>
                    <a:pt x="267" y="242"/>
                  </a:cubicBezTo>
                  <a:lnTo>
                    <a:pt x="167" y="443"/>
                  </a:lnTo>
                  <a:cubicBezTo>
                    <a:pt x="134" y="509"/>
                    <a:pt x="134" y="576"/>
                    <a:pt x="100" y="643"/>
                  </a:cubicBezTo>
                  <a:lnTo>
                    <a:pt x="67" y="743"/>
                  </a:lnTo>
                  <a:cubicBezTo>
                    <a:pt x="34" y="776"/>
                    <a:pt x="34" y="810"/>
                    <a:pt x="34" y="876"/>
                  </a:cubicBezTo>
                  <a:cubicBezTo>
                    <a:pt x="0" y="943"/>
                    <a:pt x="67" y="1010"/>
                    <a:pt x="100" y="1010"/>
                  </a:cubicBezTo>
                  <a:cubicBezTo>
                    <a:pt x="120" y="1019"/>
                    <a:pt x="139" y="1023"/>
                    <a:pt x="158" y="1023"/>
                  </a:cubicBezTo>
                  <a:cubicBezTo>
                    <a:pt x="203" y="1023"/>
                    <a:pt x="244" y="1000"/>
                    <a:pt x="267" y="976"/>
                  </a:cubicBezTo>
                  <a:cubicBezTo>
                    <a:pt x="300" y="943"/>
                    <a:pt x="334" y="910"/>
                    <a:pt x="367" y="876"/>
                  </a:cubicBezTo>
                  <a:lnTo>
                    <a:pt x="401" y="776"/>
                  </a:lnTo>
                  <a:cubicBezTo>
                    <a:pt x="467" y="709"/>
                    <a:pt x="501" y="643"/>
                    <a:pt x="534" y="576"/>
                  </a:cubicBezTo>
                  <a:lnTo>
                    <a:pt x="634" y="376"/>
                  </a:lnTo>
                  <a:cubicBezTo>
                    <a:pt x="634" y="343"/>
                    <a:pt x="667" y="309"/>
                    <a:pt x="667" y="276"/>
                  </a:cubicBezTo>
                  <a:cubicBezTo>
                    <a:pt x="667" y="209"/>
                    <a:pt x="667" y="176"/>
                    <a:pt x="667" y="109"/>
                  </a:cubicBezTo>
                  <a:cubicBezTo>
                    <a:pt x="667" y="55"/>
                    <a:pt x="601" y="0"/>
                    <a:pt x="5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0"/>
            <p:cNvSpPr/>
            <p:nvPr/>
          </p:nvSpPr>
          <p:spPr>
            <a:xfrm rot="-10765680">
              <a:off x="2726647" y="3566850"/>
              <a:ext cx="15486" cy="16565"/>
            </a:xfrm>
            <a:custGeom>
              <a:rect b="b" l="l" r="r" t="t"/>
              <a:pathLst>
                <a:path extrusionOk="0" h="675" w="631">
                  <a:moveTo>
                    <a:pt x="397" y="1"/>
                  </a:moveTo>
                  <a:cubicBezTo>
                    <a:pt x="363" y="34"/>
                    <a:pt x="330" y="67"/>
                    <a:pt x="296" y="101"/>
                  </a:cubicBezTo>
                  <a:lnTo>
                    <a:pt x="196" y="167"/>
                  </a:lnTo>
                  <a:cubicBezTo>
                    <a:pt x="163" y="201"/>
                    <a:pt x="130" y="234"/>
                    <a:pt x="96" y="301"/>
                  </a:cubicBezTo>
                  <a:lnTo>
                    <a:pt x="63" y="367"/>
                  </a:lnTo>
                  <a:cubicBezTo>
                    <a:pt x="30" y="401"/>
                    <a:pt x="30" y="434"/>
                    <a:pt x="30" y="468"/>
                  </a:cubicBezTo>
                  <a:lnTo>
                    <a:pt x="30" y="501"/>
                  </a:lnTo>
                  <a:cubicBezTo>
                    <a:pt x="1" y="588"/>
                    <a:pt x="72" y="674"/>
                    <a:pt x="157" y="674"/>
                  </a:cubicBezTo>
                  <a:cubicBezTo>
                    <a:pt x="170" y="674"/>
                    <a:pt x="183" y="672"/>
                    <a:pt x="196" y="668"/>
                  </a:cubicBezTo>
                  <a:lnTo>
                    <a:pt x="230" y="668"/>
                  </a:lnTo>
                  <a:cubicBezTo>
                    <a:pt x="263" y="668"/>
                    <a:pt x="296" y="634"/>
                    <a:pt x="330" y="601"/>
                  </a:cubicBezTo>
                  <a:lnTo>
                    <a:pt x="363" y="568"/>
                  </a:lnTo>
                  <a:cubicBezTo>
                    <a:pt x="397" y="534"/>
                    <a:pt x="430" y="468"/>
                    <a:pt x="463" y="401"/>
                  </a:cubicBezTo>
                  <a:lnTo>
                    <a:pt x="530" y="301"/>
                  </a:lnTo>
                  <a:lnTo>
                    <a:pt x="563" y="267"/>
                  </a:lnTo>
                  <a:cubicBezTo>
                    <a:pt x="597" y="234"/>
                    <a:pt x="597" y="201"/>
                    <a:pt x="630" y="167"/>
                  </a:cubicBezTo>
                  <a:cubicBezTo>
                    <a:pt x="630" y="101"/>
                    <a:pt x="597" y="34"/>
                    <a:pt x="5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0"/>
            <p:cNvSpPr/>
            <p:nvPr/>
          </p:nvSpPr>
          <p:spPr>
            <a:xfrm rot="-10765680">
              <a:off x="2434213" y="3537049"/>
              <a:ext cx="36051" cy="45745"/>
            </a:xfrm>
            <a:custGeom>
              <a:rect b="b" l="l" r="r" t="t"/>
              <a:pathLst>
                <a:path extrusionOk="0" h="1864" w="1469">
                  <a:moveTo>
                    <a:pt x="1242" y="1"/>
                  </a:moveTo>
                  <a:cubicBezTo>
                    <a:pt x="1215" y="1"/>
                    <a:pt x="1186" y="7"/>
                    <a:pt x="1155" y="23"/>
                  </a:cubicBezTo>
                  <a:cubicBezTo>
                    <a:pt x="855" y="190"/>
                    <a:pt x="555" y="423"/>
                    <a:pt x="355" y="723"/>
                  </a:cubicBezTo>
                  <a:cubicBezTo>
                    <a:pt x="255" y="890"/>
                    <a:pt x="188" y="1057"/>
                    <a:pt x="121" y="1224"/>
                  </a:cubicBezTo>
                  <a:cubicBezTo>
                    <a:pt x="55" y="1390"/>
                    <a:pt x="21" y="1557"/>
                    <a:pt x="21" y="1724"/>
                  </a:cubicBezTo>
                  <a:cubicBezTo>
                    <a:pt x="1" y="1806"/>
                    <a:pt x="82" y="1863"/>
                    <a:pt x="155" y="1863"/>
                  </a:cubicBezTo>
                  <a:cubicBezTo>
                    <a:pt x="200" y="1863"/>
                    <a:pt x="242" y="1842"/>
                    <a:pt x="255" y="1791"/>
                  </a:cubicBezTo>
                  <a:cubicBezTo>
                    <a:pt x="321" y="1657"/>
                    <a:pt x="388" y="1524"/>
                    <a:pt x="455" y="1390"/>
                  </a:cubicBezTo>
                  <a:cubicBezTo>
                    <a:pt x="522" y="1257"/>
                    <a:pt x="622" y="1124"/>
                    <a:pt x="722" y="990"/>
                  </a:cubicBezTo>
                  <a:cubicBezTo>
                    <a:pt x="922" y="723"/>
                    <a:pt x="1122" y="523"/>
                    <a:pt x="1355" y="290"/>
                  </a:cubicBezTo>
                  <a:cubicBezTo>
                    <a:pt x="1468" y="205"/>
                    <a:pt x="1390" y="1"/>
                    <a:pt x="12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0"/>
            <p:cNvSpPr/>
            <p:nvPr/>
          </p:nvSpPr>
          <p:spPr>
            <a:xfrm rot="-10765680">
              <a:off x="2458171" y="3555842"/>
              <a:ext cx="21326" cy="26922"/>
            </a:xfrm>
            <a:custGeom>
              <a:rect b="b" l="l" r="r" t="t"/>
              <a:pathLst>
                <a:path extrusionOk="0" h="1097" w="869">
                  <a:moveTo>
                    <a:pt x="726" y="1"/>
                  </a:moveTo>
                  <a:cubicBezTo>
                    <a:pt x="707" y="1"/>
                    <a:pt x="688" y="5"/>
                    <a:pt x="668" y="15"/>
                  </a:cubicBezTo>
                  <a:cubicBezTo>
                    <a:pt x="635" y="48"/>
                    <a:pt x="568" y="82"/>
                    <a:pt x="535" y="115"/>
                  </a:cubicBezTo>
                  <a:lnTo>
                    <a:pt x="468" y="215"/>
                  </a:lnTo>
                  <a:cubicBezTo>
                    <a:pt x="368" y="282"/>
                    <a:pt x="301" y="348"/>
                    <a:pt x="268" y="415"/>
                  </a:cubicBezTo>
                  <a:cubicBezTo>
                    <a:pt x="134" y="582"/>
                    <a:pt x="68" y="749"/>
                    <a:pt x="1" y="949"/>
                  </a:cubicBezTo>
                  <a:cubicBezTo>
                    <a:pt x="1" y="982"/>
                    <a:pt x="1" y="1049"/>
                    <a:pt x="68" y="1082"/>
                  </a:cubicBezTo>
                  <a:cubicBezTo>
                    <a:pt x="77" y="1092"/>
                    <a:pt x="90" y="1096"/>
                    <a:pt x="104" y="1096"/>
                  </a:cubicBezTo>
                  <a:cubicBezTo>
                    <a:pt x="137" y="1096"/>
                    <a:pt x="177" y="1072"/>
                    <a:pt x="201" y="1049"/>
                  </a:cubicBezTo>
                  <a:cubicBezTo>
                    <a:pt x="301" y="882"/>
                    <a:pt x="401" y="749"/>
                    <a:pt x="501" y="615"/>
                  </a:cubicBezTo>
                  <a:cubicBezTo>
                    <a:pt x="568" y="549"/>
                    <a:pt x="601" y="482"/>
                    <a:pt x="668" y="415"/>
                  </a:cubicBezTo>
                  <a:cubicBezTo>
                    <a:pt x="668" y="415"/>
                    <a:pt x="668" y="382"/>
                    <a:pt x="701" y="382"/>
                  </a:cubicBezTo>
                  <a:lnTo>
                    <a:pt x="735" y="348"/>
                  </a:lnTo>
                  <a:cubicBezTo>
                    <a:pt x="768" y="315"/>
                    <a:pt x="801" y="282"/>
                    <a:pt x="835" y="215"/>
                  </a:cubicBezTo>
                  <a:cubicBezTo>
                    <a:pt x="868" y="182"/>
                    <a:pt x="868" y="115"/>
                    <a:pt x="835" y="48"/>
                  </a:cubicBezTo>
                  <a:cubicBezTo>
                    <a:pt x="811" y="25"/>
                    <a:pt x="771" y="1"/>
                    <a:pt x="7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0"/>
            <p:cNvSpPr/>
            <p:nvPr/>
          </p:nvSpPr>
          <p:spPr>
            <a:xfrm rot="-10765680">
              <a:off x="2471991" y="3569764"/>
              <a:ext cx="14774" cy="18283"/>
            </a:xfrm>
            <a:custGeom>
              <a:rect b="b" l="l" r="r" t="t"/>
              <a:pathLst>
                <a:path extrusionOk="0" h="745" w="602">
                  <a:moveTo>
                    <a:pt x="355" y="1"/>
                  </a:moveTo>
                  <a:cubicBezTo>
                    <a:pt x="343" y="1"/>
                    <a:pt x="334" y="9"/>
                    <a:pt x="334" y="26"/>
                  </a:cubicBezTo>
                  <a:cubicBezTo>
                    <a:pt x="301" y="26"/>
                    <a:pt x="268" y="26"/>
                    <a:pt x="234" y="59"/>
                  </a:cubicBezTo>
                  <a:cubicBezTo>
                    <a:pt x="234" y="92"/>
                    <a:pt x="201" y="92"/>
                    <a:pt x="167" y="126"/>
                  </a:cubicBezTo>
                  <a:cubicBezTo>
                    <a:pt x="134" y="159"/>
                    <a:pt x="101" y="226"/>
                    <a:pt x="67" y="259"/>
                  </a:cubicBezTo>
                  <a:cubicBezTo>
                    <a:pt x="34" y="326"/>
                    <a:pt x="1" y="393"/>
                    <a:pt x="1" y="459"/>
                  </a:cubicBezTo>
                  <a:lnTo>
                    <a:pt x="1" y="626"/>
                  </a:lnTo>
                  <a:cubicBezTo>
                    <a:pt x="1" y="701"/>
                    <a:pt x="64" y="744"/>
                    <a:pt x="131" y="744"/>
                  </a:cubicBezTo>
                  <a:cubicBezTo>
                    <a:pt x="183" y="744"/>
                    <a:pt x="238" y="718"/>
                    <a:pt x="268" y="659"/>
                  </a:cubicBezTo>
                  <a:lnTo>
                    <a:pt x="301" y="659"/>
                  </a:lnTo>
                  <a:cubicBezTo>
                    <a:pt x="301" y="626"/>
                    <a:pt x="334" y="593"/>
                    <a:pt x="368" y="559"/>
                  </a:cubicBezTo>
                  <a:cubicBezTo>
                    <a:pt x="398" y="499"/>
                    <a:pt x="428" y="466"/>
                    <a:pt x="459" y="410"/>
                  </a:cubicBezTo>
                  <a:lnTo>
                    <a:pt x="459" y="410"/>
                  </a:lnTo>
                  <a:lnTo>
                    <a:pt x="534" y="359"/>
                  </a:lnTo>
                  <a:lnTo>
                    <a:pt x="568" y="326"/>
                  </a:lnTo>
                  <a:cubicBezTo>
                    <a:pt x="568" y="293"/>
                    <a:pt x="568" y="293"/>
                    <a:pt x="568" y="259"/>
                  </a:cubicBezTo>
                  <a:cubicBezTo>
                    <a:pt x="568" y="259"/>
                    <a:pt x="568" y="226"/>
                    <a:pt x="568" y="226"/>
                  </a:cubicBezTo>
                  <a:cubicBezTo>
                    <a:pt x="601" y="192"/>
                    <a:pt x="601" y="126"/>
                    <a:pt x="568" y="92"/>
                  </a:cubicBezTo>
                  <a:cubicBezTo>
                    <a:pt x="568" y="44"/>
                    <a:pt x="532" y="13"/>
                    <a:pt x="487" y="13"/>
                  </a:cubicBezTo>
                  <a:cubicBezTo>
                    <a:pt x="470" y="13"/>
                    <a:pt x="452" y="17"/>
                    <a:pt x="434" y="26"/>
                  </a:cubicBezTo>
                  <a:lnTo>
                    <a:pt x="401" y="26"/>
                  </a:lnTo>
                  <a:cubicBezTo>
                    <a:pt x="384" y="9"/>
                    <a:pt x="368" y="1"/>
                    <a:pt x="3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0"/>
            <p:cNvSpPr/>
            <p:nvPr/>
          </p:nvSpPr>
          <p:spPr>
            <a:xfrm rot="-10765680">
              <a:off x="2483366" y="3581453"/>
              <a:ext cx="13130" cy="12344"/>
            </a:xfrm>
            <a:custGeom>
              <a:rect b="b" l="l" r="r" t="t"/>
              <a:pathLst>
                <a:path extrusionOk="0" h="503" w="535">
                  <a:moveTo>
                    <a:pt x="394" y="0"/>
                  </a:moveTo>
                  <a:cubicBezTo>
                    <a:pt x="362" y="0"/>
                    <a:pt x="328" y="8"/>
                    <a:pt x="301" y="22"/>
                  </a:cubicBezTo>
                  <a:lnTo>
                    <a:pt x="167" y="156"/>
                  </a:lnTo>
                  <a:lnTo>
                    <a:pt x="100" y="189"/>
                  </a:lnTo>
                  <a:cubicBezTo>
                    <a:pt x="67" y="222"/>
                    <a:pt x="34" y="256"/>
                    <a:pt x="34" y="289"/>
                  </a:cubicBezTo>
                  <a:cubicBezTo>
                    <a:pt x="0" y="322"/>
                    <a:pt x="0" y="389"/>
                    <a:pt x="34" y="456"/>
                  </a:cubicBezTo>
                  <a:cubicBezTo>
                    <a:pt x="57" y="479"/>
                    <a:pt x="98" y="503"/>
                    <a:pt x="143" y="503"/>
                  </a:cubicBezTo>
                  <a:cubicBezTo>
                    <a:pt x="161" y="503"/>
                    <a:pt x="181" y="499"/>
                    <a:pt x="201" y="489"/>
                  </a:cubicBezTo>
                  <a:cubicBezTo>
                    <a:pt x="234" y="456"/>
                    <a:pt x="267" y="456"/>
                    <a:pt x="301" y="422"/>
                  </a:cubicBezTo>
                  <a:lnTo>
                    <a:pt x="367" y="356"/>
                  </a:lnTo>
                  <a:lnTo>
                    <a:pt x="501" y="256"/>
                  </a:lnTo>
                  <a:cubicBezTo>
                    <a:pt x="501" y="222"/>
                    <a:pt x="534" y="189"/>
                    <a:pt x="534" y="156"/>
                  </a:cubicBezTo>
                  <a:cubicBezTo>
                    <a:pt x="534" y="122"/>
                    <a:pt x="534" y="89"/>
                    <a:pt x="501" y="56"/>
                  </a:cubicBezTo>
                  <a:cubicBezTo>
                    <a:pt x="481" y="16"/>
                    <a:pt x="439" y="0"/>
                    <a:pt x="3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0"/>
            <p:cNvSpPr/>
            <p:nvPr/>
          </p:nvSpPr>
          <p:spPr>
            <a:xfrm rot="-10765680">
              <a:off x="2174005" y="3460539"/>
              <a:ext cx="21032" cy="69010"/>
            </a:xfrm>
            <a:custGeom>
              <a:rect b="b" l="l" r="r" t="t"/>
              <a:pathLst>
                <a:path extrusionOk="0" h="2812" w="857">
                  <a:moveTo>
                    <a:pt x="168" y="0"/>
                  </a:moveTo>
                  <a:cubicBezTo>
                    <a:pt x="82" y="0"/>
                    <a:pt x="0" y="74"/>
                    <a:pt x="23" y="163"/>
                  </a:cubicBezTo>
                  <a:cubicBezTo>
                    <a:pt x="23" y="263"/>
                    <a:pt x="56" y="364"/>
                    <a:pt x="56" y="464"/>
                  </a:cubicBezTo>
                  <a:cubicBezTo>
                    <a:pt x="89" y="597"/>
                    <a:pt x="123" y="697"/>
                    <a:pt x="156" y="831"/>
                  </a:cubicBezTo>
                  <a:cubicBezTo>
                    <a:pt x="223" y="997"/>
                    <a:pt x="256" y="1197"/>
                    <a:pt x="289" y="1431"/>
                  </a:cubicBezTo>
                  <a:lnTo>
                    <a:pt x="423" y="2031"/>
                  </a:lnTo>
                  <a:cubicBezTo>
                    <a:pt x="423" y="2131"/>
                    <a:pt x="456" y="2265"/>
                    <a:pt x="456" y="2365"/>
                  </a:cubicBezTo>
                  <a:cubicBezTo>
                    <a:pt x="490" y="2465"/>
                    <a:pt x="523" y="2565"/>
                    <a:pt x="523" y="2699"/>
                  </a:cubicBezTo>
                  <a:cubicBezTo>
                    <a:pt x="523" y="2769"/>
                    <a:pt x="588" y="2811"/>
                    <a:pt x="654" y="2811"/>
                  </a:cubicBezTo>
                  <a:cubicBezTo>
                    <a:pt x="714" y="2811"/>
                    <a:pt x="774" y="2777"/>
                    <a:pt x="790" y="2699"/>
                  </a:cubicBezTo>
                  <a:cubicBezTo>
                    <a:pt x="790" y="2598"/>
                    <a:pt x="823" y="2498"/>
                    <a:pt x="856" y="2398"/>
                  </a:cubicBezTo>
                  <a:cubicBezTo>
                    <a:pt x="856" y="2265"/>
                    <a:pt x="856" y="2165"/>
                    <a:pt x="856" y="2031"/>
                  </a:cubicBezTo>
                  <a:cubicBezTo>
                    <a:pt x="823" y="1798"/>
                    <a:pt x="823" y="1564"/>
                    <a:pt x="790" y="1331"/>
                  </a:cubicBezTo>
                  <a:cubicBezTo>
                    <a:pt x="723" y="1131"/>
                    <a:pt x="690" y="897"/>
                    <a:pt x="623" y="697"/>
                  </a:cubicBezTo>
                  <a:cubicBezTo>
                    <a:pt x="590" y="564"/>
                    <a:pt x="523" y="464"/>
                    <a:pt x="490" y="364"/>
                  </a:cubicBezTo>
                  <a:cubicBezTo>
                    <a:pt x="423" y="230"/>
                    <a:pt x="356" y="130"/>
                    <a:pt x="289" y="63"/>
                  </a:cubicBezTo>
                  <a:cubicBezTo>
                    <a:pt x="256" y="19"/>
                    <a:pt x="212" y="0"/>
                    <a:pt x="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0"/>
            <p:cNvSpPr/>
            <p:nvPr/>
          </p:nvSpPr>
          <p:spPr>
            <a:xfrm rot="-10765680">
              <a:off x="2192074" y="3474106"/>
              <a:ext cx="13939" cy="30603"/>
            </a:xfrm>
            <a:custGeom>
              <a:rect b="b" l="l" r="r" t="t"/>
              <a:pathLst>
                <a:path extrusionOk="0" h="1247" w="568">
                  <a:moveTo>
                    <a:pt x="179" y="0"/>
                  </a:moveTo>
                  <a:cubicBezTo>
                    <a:pt x="121" y="0"/>
                    <a:pt x="59" y="38"/>
                    <a:pt x="34" y="113"/>
                  </a:cubicBezTo>
                  <a:cubicBezTo>
                    <a:pt x="1" y="146"/>
                    <a:pt x="1" y="179"/>
                    <a:pt x="34" y="246"/>
                  </a:cubicBezTo>
                  <a:cubicBezTo>
                    <a:pt x="34" y="246"/>
                    <a:pt x="34" y="280"/>
                    <a:pt x="67" y="313"/>
                  </a:cubicBezTo>
                  <a:cubicBezTo>
                    <a:pt x="67" y="313"/>
                    <a:pt x="67" y="346"/>
                    <a:pt x="67" y="346"/>
                  </a:cubicBezTo>
                  <a:lnTo>
                    <a:pt x="67" y="380"/>
                  </a:lnTo>
                  <a:cubicBezTo>
                    <a:pt x="67" y="446"/>
                    <a:pt x="101" y="480"/>
                    <a:pt x="134" y="546"/>
                  </a:cubicBezTo>
                  <a:cubicBezTo>
                    <a:pt x="134" y="546"/>
                    <a:pt x="134" y="580"/>
                    <a:pt x="134" y="580"/>
                  </a:cubicBezTo>
                  <a:lnTo>
                    <a:pt x="134" y="613"/>
                  </a:lnTo>
                  <a:cubicBezTo>
                    <a:pt x="134" y="680"/>
                    <a:pt x="134" y="713"/>
                    <a:pt x="167" y="780"/>
                  </a:cubicBezTo>
                  <a:lnTo>
                    <a:pt x="167" y="813"/>
                  </a:lnTo>
                  <a:lnTo>
                    <a:pt x="167" y="847"/>
                  </a:lnTo>
                  <a:lnTo>
                    <a:pt x="167" y="880"/>
                  </a:lnTo>
                  <a:cubicBezTo>
                    <a:pt x="167" y="947"/>
                    <a:pt x="201" y="1013"/>
                    <a:pt x="234" y="1080"/>
                  </a:cubicBezTo>
                  <a:lnTo>
                    <a:pt x="234" y="1147"/>
                  </a:lnTo>
                  <a:cubicBezTo>
                    <a:pt x="234" y="1214"/>
                    <a:pt x="301" y="1247"/>
                    <a:pt x="367" y="1247"/>
                  </a:cubicBezTo>
                  <a:cubicBezTo>
                    <a:pt x="434" y="1247"/>
                    <a:pt x="468" y="1214"/>
                    <a:pt x="468" y="1147"/>
                  </a:cubicBezTo>
                  <a:cubicBezTo>
                    <a:pt x="568" y="1080"/>
                    <a:pt x="568" y="980"/>
                    <a:pt x="568" y="880"/>
                  </a:cubicBezTo>
                  <a:cubicBezTo>
                    <a:pt x="568" y="780"/>
                    <a:pt x="568" y="680"/>
                    <a:pt x="534" y="580"/>
                  </a:cubicBezTo>
                  <a:cubicBezTo>
                    <a:pt x="534" y="480"/>
                    <a:pt x="501" y="380"/>
                    <a:pt x="468" y="280"/>
                  </a:cubicBezTo>
                  <a:lnTo>
                    <a:pt x="401" y="179"/>
                  </a:lnTo>
                  <a:cubicBezTo>
                    <a:pt x="334" y="113"/>
                    <a:pt x="301" y="46"/>
                    <a:pt x="234" y="13"/>
                  </a:cubicBezTo>
                  <a:cubicBezTo>
                    <a:pt x="217" y="4"/>
                    <a:pt x="199" y="0"/>
                    <a:pt x="1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0"/>
            <p:cNvSpPr/>
            <p:nvPr/>
          </p:nvSpPr>
          <p:spPr>
            <a:xfrm rot="-10765680">
              <a:off x="2208502" y="3475066"/>
              <a:ext cx="11485" cy="17203"/>
            </a:xfrm>
            <a:custGeom>
              <a:rect b="b" l="l" r="r" t="t"/>
              <a:pathLst>
                <a:path extrusionOk="0" h="701" w="468">
                  <a:moveTo>
                    <a:pt x="134" y="0"/>
                  </a:moveTo>
                  <a:cubicBezTo>
                    <a:pt x="67" y="0"/>
                    <a:pt x="34" y="33"/>
                    <a:pt x="34" y="67"/>
                  </a:cubicBezTo>
                  <a:cubicBezTo>
                    <a:pt x="0" y="100"/>
                    <a:pt x="0" y="133"/>
                    <a:pt x="0" y="167"/>
                  </a:cubicBezTo>
                  <a:cubicBezTo>
                    <a:pt x="0" y="200"/>
                    <a:pt x="34" y="234"/>
                    <a:pt x="34" y="267"/>
                  </a:cubicBezTo>
                  <a:cubicBezTo>
                    <a:pt x="34" y="267"/>
                    <a:pt x="34" y="300"/>
                    <a:pt x="34" y="300"/>
                  </a:cubicBezTo>
                  <a:cubicBezTo>
                    <a:pt x="67" y="334"/>
                    <a:pt x="67" y="334"/>
                    <a:pt x="67" y="367"/>
                  </a:cubicBezTo>
                  <a:lnTo>
                    <a:pt x="67" y="334"/>
                  </a:lnTo>
                  <a:cubicBezTo>
                    <a:pt x="67" y="334"/>
                    <a:pt x="67" y="367"/>
                    <a:pt x="101" y="400"/>
                  </a:cubicBezTo>
                  <a:cubicBezTo>
                    <a:pt x="101" y="400"/>
                    <a:pt x="101" y="434"/>
                    <a:pt x="101" y="434"/>
                  </a:cubicBezTo>
                  <a:cubicBezTo>
                    <a:pt x="101" y="434"/>
                    <a:pt x="101" y="467"/>
                    <a:pt x="101" y="467"/>
                  </a:cubicBezTo>
                  <a:cubicBezTo>
                    <a:pt x="101" y="467"/>
                    <a:pt x="101" y="500"/>
                    <a:pt x="101" y="500"/>
                  </a:cubicBezTo>
                  <a:lnTo>
                    <a:pt x="101" y="534"/>
                  </a:lnTo>
                  <a:cubicBezTo>
                    <a:pt x="67" y="600"/>
                    <a:pt x="134" y="667"/>
                    <a:pt x="167" y="701"/>
                  </a:cubicBezTo>
                  <a:lnTo>
                    <a:pt x="267" y="701"/>
                  </a:lnTo>
                  <a:cubicBezTo>
                    <a:pt x="301" y="701"/>
                    <a:pt x="334" y="667"/>
                    <a:pt x="367" y="634"/>
                  </a:cubicBezTo>
                  <a:cubicBezTo>
                    <a:pt x="401" y="600"/>
                    <a:pt x="434" y="600"/>
                    <a:pt x="467" y="567"/>
                  </a:cubicBezTo>
                  <a:lnTo>
                    <a:pt x="467" y="534"/>
                  </a:lnTo>
                  <a:cubicBezTo>
                    <a:pt x="467" y="500"/>
                    <a:pt x="467" y="467"/>
                    <a:pt x="467" y="467"/>
                  </a:cubicBezTo>
                  <a:cubicBezTo>
                    <a:pt x="467" y="434"/>
                    <a:pt x="467" y="400"/>
                    <a:pt x="467" y="367"/>
                  </a:cubicBezTo>
                  <a:cubicBezTo>
                    <a:pt x="467" y="300"/>
                    <a:pt x="434" y="267"/>
                    <a:pt x="434" y="200"/>
                  </a:cubicBezTo>
                  <a:cubicBezTo>
                    <a:pt x="401" y="167"/>
                    <a:pt x="401" y="167"/>
                    <a:pt x="367" y="133"/>
                  </a:cubicBezTo>
                  <a:lnTo>
                    <a:pt x="301" y="67"/>
                  </a:lnTo>
                  <a:lnTo>
                    <a:pt x="267" y="33"/>
                  </a:lnTo>
                  <a:cubicBezTo>
                    <a:pt x="234" y="33"/>
                    <a:pt x="234" y="0"/>
                    <a:pt x="2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0"/>
            <p:cNvSpPr/>
            <p:nvPr/>
          </p:nvSpPr>
          <p:spPr>
            <a:xfrm rot="-10765680">
              <a:off x="2223295" y="3472729"/>
              <a:ext cx="5767" cy="8197"/>
            </a:xfrm>
            <a:custGeom>
              <a:rect b="b" l="l" r="r" t="t"/>
              <a:pathLst>
                <a:path extrusionOk="0" h="334" w="235">
                  <a:moveTo>
                    <a:pt x="101" y="0"/>
                  </a:moveTo>
                  <a:cubicBezTo>
                    <a:pt x="67" y="0"/>
                    <a:pt x="67" y="0"/>
                    <a:pt x="34" y="33"/>
                  </a:cubicBezTo>
                  <a:cubicBezTo>
                    <a:pt x="1" y="67"/>
                    <a:pt x="1" y="100"/>
                    <a:pt x="1" y="100"/>
                  </a:cubicBezTo>
                  <a:lnTo>
                    <a:pt x="1" y="234"/>
                  </a:lnTo>
                  <a:cubicBezTo>
                    <a:pt x="1" y="234"/>
                    <a:pt x="1" y="267"/>
                    <a:pt x="1" y="267"/>
                  </a:cubicBezTo>
                  <a:cubicBezTo>
                    <a:pt x="1" y="300"/>
                    <a:pt x="1" y="300"/>
                    <a:pt x="34" y="300"/>
                  </a:cubicBezTo>
                  <a:cubicBezTo>
                    <a:pt x="34" y="334"/>
                    <a:pt x="34" y="334"/>
                    <a:pt x="67" y="334"/>
                  </a:cubicBezTo>
                  <a:lnTo>
                    <a:pt x="134" y="334"/>
                  </a:lnTo>
                  <a:cubicBezTo>
                    <a:pt x="167" y="334"/>
                    <a:pt x="167" y="334"/>
                    <a:pt x="201" y="300"/>
                  </a:cubicBezTo>
                  <a:cubicBezTo>
                    <a:pt x="234" y="267"/>
                    <a:pt x="234" y="267"/>
                    <a:pt x="234" y="234"/>
                  </a:cubicBezTo>
                  <a:lnTo>
                    <a:pt x="234" y="100"/>
                  </a:lnTo>
                  <a:cubicBezTo>
                    <a:pt x="234" y="100"/>
                    <a:pt x="234" y="67"/>
                    <a:pt x="234" y="67"/>
                  </a:cubicBezTo>
                  <a:cubicBezTo>
                    <a:pt x="234" y="67"/>
                    <a:pt x="234" y="33"/>
                    <a:pt x="234" y="33"/>
                  </a:cubicBezTo>
                  <a:cubicBezTo>
                    <a:pt x="201" y="0"/>
                    <a:pt x="201" y="0"/>
                    <a:pt x="1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 name="Google Shape;959;p20"/>
          <p:cNvGrpSpPr/>
          <p:nvPr/>
        </p:nvGrpSpPr>
        <p:grpSpPr>
          <a:xfrm rot="-341894">
            <a:off x="6219189" y="728378"/>
            <a:ext cx="1657091" cy="1650044"/>
            <a:chOff x="6219027" y="728451"/>
            <a:chExt cx="1796191" cy="1788552"/>
          </a:xfrm>
        </p:grpSpPr>
        <p:sp>
          <p:nvSpPr>
            <p:cNvPr id="960" name="Google Shape;960;p20"/>
            <p:cNvSpPr/>
            <p:nvPr/>
          </p:nvSpPr>
          <p:spPr>
            <a:xfrm>
              <a:off x="7255075" y="1815275"/>
              <a:ext cx="266950" cy="397075"/>
            </a:xfrm>
            <a:custGeom>
              <a:rect b="b" l="l" r="r" t="t"/>
              <a:pathLst>
                <a:path extrusionOk="0" h="15883" w="10678">
                  <a:moveTo>
                    <a:pt x="3778" y="964"/>
                  </a:moveTo>
                  <a:lnTo>
                    <a:pt x="4048" y="5474"/>
                  </a:lnTo>
                  <a:lnTo>
                    <a:pt x="1504" y="6631"/>
                  </a:lnTo>
                  <a:lnTo>
                    <a:pt x="231" y="8828"/>
                  </a:lnTo>
                  <a:lnTo>
                    <a:pt x="0" y="12259"/>
                  </a:lnTo>
                  <a:lnTo>
                    <a:pt x="1311" y="14341"/>
                  </a:lnTo>
                  <a:lnTo>
                    <a:pt x="4241" y="15883"/>
                  </a:lnTo>
                  <a:lnTo>
                    <a:pt x="7363" y="15574"/>
                  </a:lnTo>
                  <a:lnTo>
                    <a:pt x="9907" y="13531"/>
                  </a:lnTo>
                  <a:lnTo>
                    <a:pt x="10678" y="10332"/>
                  </a:lnTo>
                  <a:lnTo>
                    <a:pt x="9869" y="7633"/>
                  </a:lnTo>
                  <a:lnTo>
                    <a:pt x="7941" y="5937"/>
                  </a:lnTo>
                  <a:lnTo>
                    <a:pt x="6361" y="5436"/>
                  </a:lnTo>
                  <a:lnTo>
                    <a:pt x="5705" y="0"/>
                  </a:lnTo>
                  <a:close/>
                </a:path>
              </a:pathLst>
            </a:custGeom>
            <a:solidFill>
              <a:schemeClr val="dk2"/>
            </a:solidFill>
            <a:ln>
              <a:noFill/>
            </a:ln>
          </p:spPr>
        </p:sp>
        <p:sp>
          <p:nvSpPr>
            <p:cNvPr id="961" name="Google Shape;961;p20"/>
            <p:cNvSpPr/>
            <p:nvPr/>
          </p:nvSpPr>
          <p:spPr>
            <a:xfrm>
              <a:off x="7055350" y="2130500"/>
              <a:ext cx="683024" cy="248650"/>
            </a:xfrm>
            <a:custGeom>
              <a:rect b="b" l="l" r="r" t="t"/>
              <a:pathLst>
                <a:path extrusionOk="0" h="9946" w="27678">
                  <a:moveTo>
                    <a:pt x="8326" y="0"/>
                  </a:moveTo>
                  <a:lnTo>
                    <a:pt x="6476" y="1079"/>
                  </a:lnTo>
                  <a:lnTo>
                    <a:pt x="0" y="9329"/>
                  </a:lnTo>
                  <a:lnTo>
                    <a:pt x="10562" y="9946"/>
                  </a:lnTo>
                  <a:lnTo>
                    <a:pt x="23746" y="9252"/>
                  </a:lnTo>
                  <a:lnTo>
                    <a:pt x="27678" y="8327"/>
                  </a:lnTo>
                  <a:lnTo>
                    <a:pt x="19120" y="0"/>
                  </a:lnTo>
                  <a:lnTo>
                    <a:pt x="17347" y="1850"/>
                  </a:lnTo>
                  <a:lnTo>
                    <a:pt x="14649" y="3238"/>
                  </a:lnTo>
                  <a:lnTo>
                    <a:pt x="12490" y="3469"/>
                  </a:lnTo>
                  <a:lnTo>
                    <a:pt x="9714" y="1696"/>
                  </a:lnTo>
                  <a:close/>
                </a:path>
              </a:pathLst>
            </a:custGeom>
            <a:solidFill>
              <a:schemeClr val="lt2"/>
            </a:solidFill>
            <a:ln>
              <a:noFill/>
            </a:ln>
          </p:spPr>
        </p:sp>
        <p:sp>
          <p:nvSpPr>
            <p:cNvPr id="962" name="Google Shape;962;p20"/>
            <p:cNvSpPr/>
            <p:nvPr/>
          </p:nvSpPr>
          <p:spPr>
            <a:xfrm>
              <a:off x="6935350" y="1016925"/>
              <a:ext cx="120000" cy="120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0"/>
            <p:cNvSpPr/>
            <p:nvPr/>
          </p:nvSpPr>
          <p:spPr>
            <a:xfrm>
              <a:off x="6322200" y="820775"/>
              <a:ext cx="1522700" cy="1104450"/>
            </a:xfrm>
            <a:custGeom>
              <a:rect b="b" l="l" r="r" t="t"/>
              <a:pathLst>
                <a:path extrusionOk="0" h="44178" w="60908">
                  <a:moveTo>
                    <a:pt x="0" y="34463"/>
                  </a:moveTo>
                  <a:lnTo>
                    <a:pt x="6013" y="38935"/>
                  </a:lnTo>
                  <a:lnTo>
                    <a:pt x="13800" y="42482"/>
                  </a:lnTo>
                  <a:lnTo>
                    <a:pt x="23129" y="44178"/>
                  </a:lnTo>
                  <a:lnTo>
                    <a:pt x="31225" y="43715"/>
                  </a:lnTo>
                  <a:lnTo>
                    <a:pt x="39860" y="41171"/>
                  </a:lnTo>
                  <a:lnTo>
                    <a:pt x="48418" y="36082"/>
                  </a:lnTo>
                  <a:lnTo>
                    <a:pt x="53429" y="30840"/>
                  </a:lnTo>
                  <a:lnTo>
                    <a:pt x="58287" y="22513"/>
                  </a:lnTo>
                  <a:lnTo>
                    <a:pt x="60831" y="13261"/>
                  </a:lnTo>
                  <a:lnTo>
                    <a:pt x="60908" y="5243"/>
                  </a:lnTo>
                  <a:lnTo>
                    <a:pt x="59829" y="0"/>
                  </a:lnTo>
                  <a:lnTo>
                    <a:pt x="51271" y="5088"/>
                  </a:lnTo>
                  <a:lnTo>
                    <a:pt x="39706" y="11873"/>
                  </a:lnTo>
                  <a:lnTo>
                    <a:pt x="28449" y="18118"/>
                  </a:lnTo>
                  <a:lnTo>
                    <a:pt x="14880" y="25982"/>
                  </a:lnTo>
                  <a:close/>
                </a:path>
              </a:pathLst>
            </a:custGeom>
            <a:solidFill>
              <a:schemeClr val="accent2"/>
            </a:solidFill>
            <a:ln>
              <a:noFill/>
            </a:ln>
          </p:spPr>
        </p:sp>
        <p:sp>
          <p:nvSpPr>
            <p:cNvPr id="964" name="Google Shape;964;p20"/>
            <p:cNvSpPr/>
            <p:nvPr/>
          </p:nvSpPr>
          <p:spPr>
            <a:xfrm flipH="1" rot="-384664">
              <a:off x="7299333" y="1980811"/>
              <a:ext cx="189281" cy="204891"/>
            </a:xfrm>
            <a:custGeom>
              <a:rect b="b" l="l" r="r" t="t"/>
              <a:pathLst>
                <a:path extrusionOk="0" h="7286" w="6731">
                  <a:moveTo>
                    <a:pt x="3522" y="1572"/>
                  </a:moveTo>
                  <a:cubicBezTo>
                    <a:pt x="4492" y="1572"/>
                    <a:pt x="5444" y="2281"/>
                    <a:pt x="5530" y="3416"/>
                  </a:cubicBezTo>
                  <a:cubicBezTo>
                    <a:pt x="5597" y="4517"/>
                    <a:pt x="4796" y="5451"/>
                    <a:pt x="3695" y="5551"/>
                  </a:cubicBezTo>
                  <a:cubicBezTo>
                    <a:pt x="3629" y="5557"/>
                    <a:pt x="3563" y="5561"/>
                    <a:pt x="3498" y="5561"/>
                  </a:cubicBezTo>
                  <a:cubicBezTo>
                    <a:pt x="1850" y="5561"/>
                    <a:pt x="904" y="3566"/>
                    <a:pt x="2028" y="2282"/>
                  </a:cubicBezTo>
                  <a:cubicBezTo>
                    <a:pt x="2434" y="1793"/>
                    <a:pt x="2981" y="1572"/>
                    <a:pt x="3522" y="1572"/>
                  </a:cubicBezTo>
                  <a:close/>
                  <a:moveTo>
                    <a:pt x="3025" y="0"/>
                  </a:moveTo>
                  <a:cubicBezTo>
                    <a:pt x="2992" y="0"/>
                    <a:pt x="2952" y="24"/>
                    <a:pt x="2928" y="47"/>
                  </a:cubicBezTo>
                  <a:lnTo>
                    <a:pt x="2862" y="81"/>
                  </a:lnTo>
                  <a:cubicBezTo>
                    <a:pt x="2795" y="114"/>
                    <a:pt x="2761" y="181"/>
                    <a:pt x="2728" y="247"/>
                  </a:cubicBezTo>
                  <a:cubicBezTo>
                    <a:pt x="2695" y="281"/>
                    <a:pt x="2695" y="347"/>
                    <a:pt x="2695" y="381"/>
                  </a:cubicBezTo>
                  <a:lnTo>
                    <a:pt x="2695" y="414"/>
                  </a:lnTo>
                  <a:cubicBezTo>
                    <a:pt x="2695" y="448"/>
                    <a:pt x="2695" y="481"/>
                    <a:pt x="2695" y="514"/>
                  </a:cubicBezTo>
                  <a:cubicBezTo>
                    <a:pt x="2695" y="581"/>
                    <a:pt x="2695" y="614"/>
                    <a:pt x="2695" y="681"/>
                  </a:cubicBezTo>
                  <a:cubicBezTo>
                    <a:pt x="2695" y="748"/>
                    <a:pt x="2695" y="781"/>
                    <a:pt x="2728" y="848"/>
                  </a:cubicBezTo>
                  <a:cubicBezTo>
                    <a:pt x="2294" y="948"/>
                    <a:pt x="1928" y="1181"/>
                    <a:pt x="1627" y="1482"/>
                  </a:cubicBezTo>
                  <a:lnTo>
                    <a:pt x="1561" y="1415"/>
                  </a:lnTo>
                  <a:cubicBezTo>
                    <a:pt x="1527" y="1382"/>
                    <a:pt x="1494" y="1348"/>
                    <a:pt x="1461" y="1281"/>
                  </a:cubicBezTo>
                  <a:cubicBezTo>
                    <a:pt x="1360" y="1148"/>
                    <a:pt x="1227" y="1048"/>
                    <a:pt x="1094" y="981"/>
                  </a:cubicBezTo>
                  <a:cubicBezTo>
                    <a:pt x="1052" y="967"/>
                    <a:pt x="1005" y="959"/>
                    <a:pt x="957" y="959"/>
                  </a:cubicBezTo>
                  <a:cubicBezTo>
                    <a:pt x="889" y="959"/>
                    <a:pt x="819" y="976"/>
                    <a:pt x="760" y="1015"/>
                  </a:cubicBezTo>
                  <a:cubicBezTo>
                    <a:pt x="727" y="1015"/>
                    <a:pt x="693" y="1048"/>
                    <a:pt x="660" y="1081"/>
                  </a:cubicBezTo>
                  <a:cubicBezTo>
                    <a:pt x="627" y="1115"/>
                    <a:pt x="593" y="1148"/>
                    <a:pt x="593" y="1181"/>
                  </a:cubicBezTo>
                  <a:cubicBezTo>
                    <a:pt x="527" y="1281"/>
                    <a:pt x="527" y="1382"/>
                    <a:pt x="527" y="1482"/>
                  </a:cubicBezTo>
                  <a:cubicBezTo>
                    <a:pt x="560" y="1582"/>
                    <a:pt x="560" y="1648"/>
                    <a:pt x="593" y="1715"/>
                  </a:cubicBezTo>
                  <a:cubicBezTo>
                    <a:pt x="627" y="1815"/>
                    <a:pt x="693" y="1915"/>
                    <a:pt x="760" y="1982"/>
                  </a:cubicBezTo>
                  <a:cubicBezTo>
                    <a:pt x="827" y="2082"/>
                    <a:pt x="927" y="2182"/>
                    <a:pt x="994" y="2249"/>
                  </a:cubicBezTo>
                  <a:cubicBezTo>
                    <a:pt x="1" y="4170"/>
                    <a:pt x="1406" y="6430"/>
                    <a:pt x="3498" y="6430"/>
                  </a:cubicBezTo>
                  <a:cubicBezTo>
                    <a:pt x="3585" y="6430"/>
                    <a:pt x="3673" y="6426"/>
                    <a:pt x="3762" y="6418"/>
                  </a:cubicBezTo>
                  <a:lnTo>
                    <a:pt x="3862" y="6418"/>
                  </a:lnTo>
                  <a:cubicBezTo>
                    <a:pt x="3862" y="6485"/>
                    <a:pt x="3896" y="6552"/>
                    <a:pt x="3896" y="6619"/>
                  </a:cubicBezTo>
                  <a:cubicBezTo>
                    <a:pt x="3929" y="6719"/>
                    <a:pt x="3996" y="6819"/>
                    <a:pt x="4029" y="6919"/>
                  </a:cubicBezTo>
                  <a:cubicBezTo>
                    <a:pt x="4096" y="7019"/>
                    <a:pt x="4129" y="7086"/>
                    <a:pt x="4229" y="7152"/>
                  </a:cubicBezTo>
                  <a:cubicBezTo>
                    <a:pt x="4296" y="7219"/>
                    <a:pt x="4396" y="7286"/>
                    <a:pt x="4496" y="7286"/>
                  </a:cubicBezTo>
                  <a:lnTo>
                    <a:pt x="4663" y="7286"/>
                  </a:lnTo>
                  <a:cubicBezTo>
                    <a:pt x="4696" y="7252"/>
                    <a:pt x="4730" y="7252"/>
                    <a:pt x="4730" y="7219"/>
                  </a:cubicBezTo>
                  <a:cubicBezTo>
                    <a:pt x="4763" y="7219"/>
                    <a:pt x="4796" y="7186"/>
                    <a:pt x="4796" y="7186"/>
                  </a:cubicBezTo>
                  <a:cubicBezTo>
                    <a:pt x="4846" y="7136"/>
                    <a:pt x="4878" y="7067"/>
                    <a:pt x="4904" y="6993"/>
                  </a:cubicBezTo>
                  <a:lnTo>
                    <a:pt x="4904" y="6993"/>
                  </a:lnTo>
                  <a:cubicBezTo>
                    <a:pt x="4902" y="7002"/>
                    <a:pt x="4899" y="7010"/>
                    <a:pt x="4896" y="7019"/>
                  </a:cubicBezTo>
                  <a:lnTo>
                    <a:pt x="4929" y="6921"/>
                  </a:lnTo>
                  <a:lnTo>
                    <a:pt x="4929" y="6921"/>
                  </a:lnTo>
                  <a:cubicBezTo>
                    <a:pt x="4921" y="6945"/>
                    <a:pt x="4913" y="6969"/>
                    <a:pt x="4904" y="6993"/>
                  </a:cubicBezTo>
                  <a:lnTo>
                    <a:pt x="4904" y="6993"/>
                  </a:lnTo>
                  <a:cubicBezTo>
                    <a:pt x="4930" y="6902"/>
                    <a:pt x="4930" y="6810"/>
                    <a:pt x="4930" y="6719"/>
                  </a:cubicBezTo>
                  <a:lnTo>
                    <a:pt x="4930" y="6585"/>
                  </a:lnTo>
                  <a:cubicBezTo>
                    <a:pt x="4906" y="6491"/>
                    <a:pt x="4883" y="6397"/>
                    <a:pt x="4859" y="6314"/>
                  </a:cubicBezTo>
                  <a:lnTo>
                    <a:pt x="4859" y="6314"/>
                  </a:lnTo>
                  <a:cubicBezTo>
                    <a:pt x="4860" y="6316"/>
                    <a:pt x="4862" y="6317"/>
                    <a:pt x="4863" y="6318"/>
                  </a:cubicBezTo>
                  <a:cubicBezTo>
                    <a:pt x="4863" y="6285"/>
                    <a:pt x="4830" y="6218"/>
                    <a:pt x="4830" y="6152"/>
                  </a:cubicBezTo>
                  <a:cubicBezTo>
                    <a:pt x="4996" y="6052"/>
                    <a:pt x="5163" y="5951"/>
                    <a:pt x="5330" y="5818"/>
                  </a:cubicBezTo>
                  <a:lnTo>
                    <a:pt x="5397" y="5918"/>
                  </a:lnTo>
                  <a:cubicBezTo>
                    <a:pt x="5463" y="5951"/>
                    <a:pt x="5497" y="6018"/>
                    <a:pt x="5530" y="6052"/>
                  </a:cubicBezTo>
                  <a:lnTo>
                    <a:pt x="5630" y="6118"/>
                  </a:lnTo>
                  <a:lnTo>
                    <a:pt x="5697" y="6185"/>
                  </a:lnTo>
                  <a:cubicBezTo>
                    <a:pt x="5730" y="6218"/>
                    <a:pt x="5797" y="6252"/>
                    <a:pt x="5864" y="6252"/>
                  </a:cubicBezTo>
                  <a:cubicBezTo>
                    <a:pt x="5911" y="6275"/>
                    <a:pt x="5958" y="6299"/>
                    <a:pt x="6005" y="6299"/>
                  </a:cubicBezTo>
                  <a:cubicBezTo>
                    <a:pt x="6025" y="6299"/>
                    <a:pt x="6044" y="6295"/>
                    <a:pt x="6064" y="6285"/>
                  </a:cubicBezTo>
                  <a:cubicBezTo>
                    <a:pt x="6264" y="6285"/>
                    <a:pt x="6431" y="6085"/>
                    <a:pt x="6397" y="5885"/>
                  </a:cubicBezTo>
                  <a:cubicBezTo>
                    <a:pt x="6397" y="5818"/>
                    <a:pt x="6397" y="5751"/>
                    <a:pt x="6364" y="5685"/>
                  </a:cubicBezTo>
                  <a:lnTo>
                    <a:pt x="6331" y="5618"/>
                  </a:lnTo>
                  <a:cubicBezTo>
                    <a:pt x="6297" y="5518"/>
                    <a:pt x="6264" y="5418"/>
                    <a:pt x="6197" y="5351"/>
                  </a:cubicBezTo>
                  <a:lnTo>
                    <a:pt x="6097" y="5184"/>
                  </a:lnTo>
                  <a:cubicBezTo>
                    <a:pt x="6064" y="5151"/>
                    <a:pt x="6030" y="5118"/>
                    <a:pt x="5997" y="5084"/>
                  </a:cubicBezTo>
                  <a:cubicBezTo>
                    <a:pt x="6731" y="3883"/>
                    <a:pt x="6464" y="2316"/>
                    <a:pt x="5397" y="1415"/>
                  </a:cubicBezTo>
                  <a:cubicBezTo>
                    <a:pt x="5397" y="1348"/>
                    <a:pt x="5430" y="1281"/>
                    <a:pt x="5463" y="1215"/>
                  </a:cubicBezTo>
                  <a:cubicBezTo>
                    <a:pt x="5463" y="1148"/>
                    <a:pt x="5463" y="1115"/>
                    <a:pt x="5497" y="1048"/>
                  </a:cubicBezTo>
                  <a:cubicBezTo>
                    <a:pt x="5530" y="981"/>
                    <a:pt x="5530" y="915"/>
                    <a:pt x="5563" y="881"/>
                  </a:cubicBezTo>
                  <a:cubicBezTo>
                    <a:pt x="5563" y="814"/>
                    <a:pt x="5563" y="781"/>
                    <a:pt x="5597" y="714"/>
                  </a:cubicBezTo>
                  <a:lnTo>
                    <a:pt x="5597" y="581"/>
                  </a:lnTo>
                  <a:cubicBezTo>
                    <a:pt x="5597" y="548"/>
                    <a:pt x="5563" y="481"/>
                    <a:pt x="5530" y="414"/>
                  </a:cubicBezTo>
                  <a:cubicBezTo>
                    <a:pt x="5497" y="347"/>
                    <a:pt x="5430" y="247"/>
                    <a:pt x="5330" y="214"/>
                  </a:cubicBezTo>
                  <a:cubicBezTo>
                    <a:pt x="5263" y="181"/>
                    <a:pt x="5163" y="181"/>
                    <a:pt x="5096" y="181"/>
                  </a:cubicBezTo>
                  <a:cubicBezTo>
                    <a:pt x="4963" y="181"/>
                    <a:pt x="4863" y="247"/>
                    <a:pt x="4763" y="347"/>
                  </a:cubicBezTo>
                  <a:cubicBezTo>
                    <a:pt x="4696" y="414"/>
                    <a:pt x="4629" y="514"/>
                    <a:pt x="4596" y="581"/>
                  </a:cubicBezTo>
                  <a:cubicBezTo>
                    <a:pt x="4563" y="681"/>
                    <a:pt x="4529" y="781"/>
                    <a:pt x="4496" y="881"/>
                  </a:cubicBezTo>
                  <a:cubicBezTo>
                    <a:pt x="4229" y="781"/>
                    <a:pt x="3929" y="714"/>
                    <a:pt x="3662" y="714"/>
                  </a:cubicBezTo>
                  <a:cubicBezTo>
                    <a:pt x="3662" y="714"/>
                    <a:pt x="3662" y="681"/>
                    <a:pt x="3662" y="681"/>
                  </a:cubicBezTo>
                  <a:cubicBezTo>
                    <a:pt x="3662" y="614"/>
                    <a:pt x="3629" y="548"/>
                    <a:pt x="3595" y="481"/>
                  </a:cubicBezTo>
                  <a:cubicBezTo>
                    <a:pt x="3562" y="414"/>
                    <a:pt x="3529" y="347"/>
                    <a:pt x="3495" y="314"/>
                  </a:cubicBezTo>
                  <a:lnTo>
                    <a:pt x="3429" y="214"/>
                  </a:lnTo>
                  <a:lnTo>
                    <a:pt x="3429" y="181"/>
                  </a:lnTo>
                  <a:cubicBezTo>
                    <a:pt x="3329" y="81"/>
                    <a:pt x="3195" y="14"/>
                    <a:pt x="3062" y="14"/>
                  </a:cubicBezTo>
                  <a:cubicBezTo>
                    <a:pt x="3052" y="4"/>
                    <a:pt x="3039" y="0"/>
                    <a:pt x="30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0"/>
            <p:cNvSpPr/>
            <p:nvPr/>
          </p:nvSpPr>
          <p:spPr>
            <a:xfrm flipH="1" rot="-384664">
              <a:off x="6300085" y="888438"/>
              <a:ext cx="1634075" cy="1542163"/>
            </a:xfrm>
            <a:custGeom>
              <a:rect b="b" l="l" r="r" t="t"/>
              <a:pathLst>
                <a:path extrusionOk="0" h="54840" w="58109">
                  <a:moveTo>
                    <a:pt x="31116" y="4397"/>
                  </a:moveTo>
                  <a:cubicBezTo>
                    <a:pt x="32787" y="4397"/>
                    <a:pt x="33756" y="6412"/>
                    <a:pt x="32624" y="7706"/>
                  </a:cubicBezTo>
                  <a:cubicBezTo>
                    <a:pt x="32217" y="8184"/>
                    <a:pt x="31670" y="8401"/>
                    <a:pt x="31128" y="8401"/>
                  </a:cubicBezTo>
                  <a:cubicBezTo>
                    <a:pt x="30158" y="8401"/>
                    <a:pt x="29207" y="7706"/>
                    <a:pt x="29121" y="6571"/>
                  </a:cubicBezTo>
                  <a:cubicBezTo>
                    <a:pt x="29021" y="5471"/>
                    <a:pt x="29855" y="4503"/>
                    <a:pt x="30956" y="4403"/>
                  </a:cubicBezTo>
                  <a:cubicBezTo>
                    <a:pt x="31010" y="4399"/>
                    <a:pt x="31063" y="4397"/>
                    <a:pt x="31116" y="4397"/>
                  </a:cubicBezTo>
                  <a:close/>
                  <a:moveTo>
                    <a:pt x="4604" y="1668"/>
                  </a:moveTo>
                  <a:lnTo>
                    <a:pt x="6238" y="2001"/>
                  </a:lnTo>
                  <a:cubicBezTo>
                    <a:pt x="8006" y="2368"/>
                    <a:pt x="9774" y="2702"/>
                    <a:pt x="11542" y="3069"/>
                  </a:cubicBezTo>
                  <a:cubicBezTo>
                    <a:pt x="15111" y="3769"/>
                    <a:pt x="18681" y="4503"/>
                    <a:pt x="22216" y="5270"/>
                  </a:cubicBezTo>
                  <a:cubicBezTo>
                    <a:pt x="24251" y="5671"/>
                    <a:pt x="26253" y="6138"/>
                    <a:pt x="28254" y="6538"/>
                  </a:cubicBezTo>
                  <a:lnTo>
                    <a:pt x="28254" y="6638"/>
                  </a:lnTo>
                  <a:cubicBezTo>
                    <a:pt x="28321" y="7472"/>
                    <a:pt x="28754" y="8239"/>
                    <a:pt x="29422" y="8740"/>
                  </a:cubicBezTo>
                  <a:lnTo>
                    <a:pt x="29322" y="8873"/>
                  </a:lnTo>
                  <a:cubicBezTo>
                    <a:pt x="28988" y="9407"/>
                    <a:pt x="28621" y="9940"/>
                    <a:pt x="28254" y="10474"/>
                  </a:cubicBezTo>
                  <a:cubicBezTo>
                    <a:pt x="28054" y="10741"/>
                    <a:pt x="27854" y="11041"/>
                    <a:pt x="27654" y="11341"/>
                  </a:cubicBezTo>
                  <a:cubicBezTo>
                    <a:pt x="27554" y="11475"/>
                    <a:pt x="27454" y="11608"/>
                    <a:pt x="27387" y="11742"/>
                  </a:cubicBezTo>
                  <a:lnTo>
                    <a:pt x="24218" y="10374"/>
                  </a:lnTo>
                  <a:cubicBezTo>
                    <a:pt x="20549" y="8806"/>
                    <a:pt x="16879" y="7205"/>
                    <a:pt x="13210" y="5604"/>
                  </a:cubicBezTo>
                  <a:cubicBezTo>
                    <a:pt x="10341" y="4303"/>
                    <a:pt x="7473" y="3002"/>
                    <a:pt x="4604" y="1668"/>
                  </a:cubicBezTo>
                  <a:close/>
                  <a:moveTo>
                    <a:pt x="30122" y="9173"/>
                  </a:moveTo>
                  <a:cubicBezTo>
                    <a:pt x="30089" y="9273"/>
                    <a:pt x="30089" y="9340"/>
                    <a:pt x="30055" y="9440"/>
                  </a:cubicBezTo>
                  <a:lnTo>
                    <a:pt x="29889" y="10007"/>
                  </a:lnTo>
                  <a:cubicBezTo>
                    <a:pt x="29789" y="10374"/>
                    <a:pt x="29688" y="10741"/>
                    <a:pt x="29588" y="11108"/>
                  </a:cubicBezTo>
                  <a:lnTo>
                    <a:pt x="29288" y="12209"/>
                  </a:lnTo>
                  <a:cubicBezTo>
                    <a:pt x="29288" y="12309"/>
                    <a:pt x="29255" y="12409"/>
                    <a:pt x="29221" y="12509"/>
                  </a:cubicBezTo>
                  <a:lnTo>
                    <a:pt x="28121" y="12042"/>
                  </a:lnTo>
                  <a:lnTo>
                    <a:pt x="28187" y="11942"/>
                  </a:lnTo>
                  <a:cubicBezTo>
                    <a:pt x="28388" y="11708"/>
                    <a:pt x="28554" y="11442"/>
                    <a:pt x="28754" y="11208"/>
                  </a:cubicBezTo>
                  <a:cubicBezTo>
                    <a:pt x="29121" y="10674"/>
                    <a:pt x="29488" y="10141"/>
                    <a:pt x="29822" y="9607"/>
                  </a:cubicBezTo>
                  <a:cubicBezTo>
                    <a:pt x="29922" y="9507"/>
                    <a:pt x="30055" y="9340"/>
                    <a:pt x="30122" y="9173"/>
                  </a:cubicBezTo>
                  <a:close/>
                  <a:moveTo>
                    <a:pt x="32657" y="8840"/>
                  </a:moveTo>
                  <a:cubicBezTo>
                    <a:pt x="32857" y="9040"/>
                    <a:pt x="33091" y="9240"/>
                    <a:pt x="33358" y="9407"/>
                  </a:cubicBezTo>
                  <a:cubicBezTo>
                    <a:pt x="33725" y="9707"/>
                    <a:pt x="34125" y="9974"/>
                    <a:pt x="34559" y="10241"/>
                  </a:cubicBezTo>
                  <a:cubicBezTo>
                    <a:pt x="35359" y="10808"/>
                    <a:pt x="36160" y="11375"/>
                    <a:pt x="36960" y="11909"/>
                  </a:cubicBezTo>
                  <a:cubicBezTo>
                    <a:pt x="38595" y="13043"/>
                    <a:pt x="40196" y="14143"/>
                    <a:pt x="41797" y="15244"/>
                  </a:cubicBezTo>
                  <a:cubicBezTo>
                    <a:pt x="45033" y="17446"/>
                    <a:pt x="48302" y="19614"/>
                    <a:pt x="51571" y="21782"/>
                  </a:cubicBezTo>
                  <a:lnTo>
                    <a:pt x="52605" y="22483"/>
                  </a:lnTo>
                  <a:cubicBezTo>
                    <a:pt x="50603" y="21682"/>
                    <a:pt x="48635" y="20848"/>
                    <a:pt x="46667" y="20014"/>
                  </a:cubicBezTo>
                  <a:cubicBezTo>
                    <a:pt x="42965" y="18413"/>
                    <a:pt x="39229" y="16812"/>
                    <a:pt x="35493" y="15211"/>
                  </a:cubicBezTo>
                  <a:lnTo>
                    <a:pt x="29922" y="12843"/>
                  </a:lnTo>
                  <a:cubicBezTo>
                    <a:pt x="29989" y="12642"/>
                    <a:pt x="30022" y="12476"/>
                    <a:pt x="30089" y="12309"/>
                  </a:cubicBezTo>
                  <a:lnTo>
                    <a:pt x="30389" y="11208"/>
                  </a:lnTo>
                  <a:cubicBezTo>
                    <a:pt x="30489" y="10841"/>
                    <a:pt x="30589" y="10474"/>
                    <a:pt x="30689" y="10107"/>
                  </a:cubicBezTo>
                  <a:cubicBezTo>
                    <a:pt x="30789" y="9840"/>
                    <a:pt x="30856" y="9540"/>
                    <a:pt x="30889" y="9273"/>
                  </a:cubicBezTo>
                  <a:lnTo>
                    <a:pt x="31356" y="9273"/>
                  </a:lnTo>
                  <a:cubicBezTo>
                    <a:pt x="31823" y="9207"/>
                    <a:pt x="32257" y="9073"/>
                    <a:pt x="32657" y="8840"/>
                  </a:cubicBezTo>
                  <a:close/>
                  <a:moveTo>
                    <a:pt x="1235" y="1001"/>
                  </a:moveTo>
                  <a:cubicBezTo>
                    <a:pt x="1435" y="1168"/>
                    <a:pt x="1635" y="1268"/>
                    <a:pt x="1835" y="1401"/>
                  </a:cubicBezTo>
                  <a:cubicBezTo>
                    <a:pt x="2302" y="1601"/>
                    <a:pt x="2736" y="1835"/>
                    <a:pt x="3203" y="2068"/>
                  </a:cubicBezTo>
                  <a:lnTo>
                    <a:pt x="5938" y="3336"/>
                  </a:lnTo>
                  <a:lnTo>
                    <a:pt x="6072" y="3402"/>
                  </a:lnTo>
                  <a:cubicBezTo>
                    <a:pt x="6038" y="3603"/>
                    <a:pt x="6005" y="3803"/>
                    <a:pt x="5972" y="4003"/>
                  </a:cubicBezTo>
                  <a:cubicBezTo>
                    <a:pt x="5905" y="4403"/>
                    <a:pt x="5871" y="4803"/>
                    <a:pt x="5838" y="5204"/>
                  </a:cubicBezTo>
                  <a:cubicBezTo>
                    <a:pt x="5805" y="6038"/>
                    <a:pt x="5771" y="6872"/>
                    <a:pt x="5771" y="7706"/>
                  </a:cubicBezTo>
                  <a:cubicBezTo>
                    <a:pt x="5771" y="9407"/>
                    <a:pt x="5871" y="11108"/>
                    <a:pt x="6172" y="12776"/>
                  </a:cubicBezTo>
                  <a:cubicBezTo>
                    <a:pt x="6188" y="12855"/>
                    <a:pt x="6257" y="12897"/>
                    <a:pt x="6328" y="12897"/>
                  </a:cubicBezTo>
                  <a:cubicBezTo>
                    <a:pt x="6407" y="12897"/>
                    <a:pt x="6488" y="12847"/>
                    <a:pt x="6505" y="12742"/>
                  </a:cubicBezTo>
                  <a:cubicBezTo>
                    <a:pt x="6505" y="11075"/>
                    <a:pt x="6472" y="9440"/>
                    <a:pt x="6472" y="7772"/>
                  </a:cubicBezTo>
                  <a:cubicBezTo>
                    <a:pt x="6472" y="6972"/>
                    <a:pt x="6472" y="6171"/>
                    <a:pt x="6505" y="5371"/>
                  </a:cubicBezTo>
                  <a:cubicBezTo>
                    <a:pt x="6505" y="4937"/>
                    <a:pt x="6539" y="4537"/>
                    <a:pt x="6572" y="4103"/>
                  </a:cubicBezTo>
                  <a:cubicBezTo>
                    <a:pt x="6572" y="3970"/>
                    <a:pt x="6605" y="3803"/>
                    <a:pt x="6605" y="3636"/>
                  </a:cubicBezTo>
                  <a:cubicBezTo>
                    <a:pt x="8206" y="4370"/>
                    <a:pt x="9841" y="5104"/>
                    <a:pt x="11442" y="5838"/>
                  </a:cubicBezTo>
                  <a:lnTo>
                    <a:pt x="15145" y="7472"/>
                  </a:lnTo>
                  <a:cubicBezTo>
                    <a:pt x="14978" y="8006"/>
                    <a:pt x="14878" y="8539"/>
                    <a:pt x="14778" y="9073"/>
                  </a:cubicBezTo>
                  <a:cubicBezTo>
                    <a:pt x="14644" y="9807"/>
                    <a:pt x="14544" y="10541"/>
                    <a:pt x="14444" y="11275"/>
                  </a:cubicBezTo>
                  <a:cubicBezTo>
                    <a:pt x="14277" y="12742"/>
                    <a:pt x="14211" y="14244"/>
                    <a:pt x="14211" y="15745"/>
                  </a:cubicBezTo>
                  <a:cubicBezTo>
                    <a:pt x="14177" y="18680"/>
                    <a:pt x="14544" y="21615"/>
                    <a:pt x="15211" y="24518"/>
                  </a:cubicBezTo>
                  <a:cubicBezTo>
                    <a:pt x="15578" y="26119"/>
                    <a:pt x="16112" y="27720"/>
                    <a:pt x="16813" y="29221"/>
                  </a:cubicBezTo>
                  <a:cubicBezTo>
                    <a:pt x="16851" y="29297"/>
                    <a:pt x="16918" y="29330"/>
                    <a:pt x="16983" y="29330"/>
                  </a:cubicBezTo>
                  <a:cubicBezTo>
                    <a:pt x="17088" y="29330"/>
                    <a:pt x="17187" y="29245"/>
                    <a:pt x="17146" y="29121"/>
                  </a:cubicBezTo>
                  <a:cubicBezTo>
                    <a:pt x="16246" y="26319"/>
                    <a:pt x="15578" y="23483"/>
                    <a:pt x="15178" y="20581"/>
                  </a:cubicBezTo>
                  <a:cubicBezTo>
                    <a:pt x="14811" y="17746"/>
                    <a:pt x="14778" y="14844"/>
                    <a:pt x="15045" y="11975"/>
                  </a:cubicBezTo>
                  <a:cubicBezTo>
                    <a:pt x="15145" y="11141"/>
                    <a:pt x="15245" y="10341"/>
                    <a:pt x="15378" y="9540"/>
                  </a:cubicBezTo>
                  <a:cubicBezTo>
                    <a:pt x="15478" y="8940"/>
                    <a:pt x="15612" y="8373"/>
                    <a:pt x="15712" y="7772"/>
                  </a:cubicBezTo>
                  <a:cubicBezTo>
                    <a:pt x="17947" y="8740"/>
                    <a:pt x="20182" y="9740"/>
                    <a:pt x="22450" y="10674"/>
                  </a:cubicBezTo>
                  <a:lnTo>
                    <a:pt x="24585" y="11608"/>
                  </a:lnTo>
                  <a:cubicBezTo>
                    <a:pt x="24318" y="12075"/>
                    <a:pt x="24084" y="12609"/>
                    <a:pt x="23951" y="13143"/>
                  </a:cubicBezTo>
                  <a:cubicBezTo>
                    <a:pt x="23718" y="13810"/>
                    <a:pt x="23484" y="14510"/>
                    <a:pt x="23284" y="15178"/>
                  </a:cubicBezTo>
                  <a:cubicBezTo>
                    <a:pt x="23084" y="15878"/>
                    <a:pt x="22917" y="16579"/>
                    <a:pt x="22817" y="17279"/>
                  </a:cubicBezTo>
                  <a:cubicBezTo>
                    <a:pt x="22683" y="18013"/>
                    <a:pt x="22550" y="18747"/>
                    <a:pt x="22483" y="19447"/>
                  </a:cubicBezTo>
                  <a:cubicBezTo>
                    <a:pt x="22464" y="19580"/>
                    <a:pt x="22554" y="19659"/>
                    <a:pt x="22646" y="19659"/>
                  </a:cubicBezTo>
                  <a:cubicBezTo>
                    <a:pt x="22716" y="19659"/>
                    <a:pt x="22788" y="19614"/>
                    <a:pt x="22817" y="19514"/>
                  </a:cubicBezTo>
                  <a:cubicBezTo>
                    <a:pt x="23017" y="18813"/>
                    <a:pt x="23184" y="18113"/>
                    <a:pt x="23384" y="17446"/>
                  </a:cubicBezTo>
                  <a:cubicBezTo>
                    <a:pt x="23617" y="16745"/>
                    <a:pt x="23818" y="16045"/>
                    <a:pt x="23984" y="15344"/>
                  </a:cubicBezTo>
                  <a:cubicBezTo>
                    <a:pt x="24185" y="14677"/>
                    <a:pt x="24418" y="14010"/>
                    <a:pt x="24618" y="13343"/>
                  </a:cubicBezTo>
                  <a:cubicBezTo>
                    <a:pt x="24785" y="12843"/>
                    <a:pt x="24952" y="12342"/>
                    <a:pt x="25085" y="11808"/>
                  </a:cubicBezTo>
                  <a:lnTo>
                    <a:pt x="33691" y="15511"/>
                  </a:lnTo>
                  <a:lnTo>
                    <a:pt x="36093" y="16545"/>
                  </a:lnTo>
                  <a:cubicBezTo>
                    <a:pt x="35860" y="16879"/>
                    <a:pt x="35693" y="17179"/>
                    <a:pt x="35526" y="17513"/>
                  </a:cubicBezTo>
                  <a:cubicBezTo>
                    <a:pt x="35292" y="17946"/>
                    <a:pt x="35059" y="18413"/>
                    <a:pt x="34825" y="18847"/>
                  </a:cubicBezTo>
                  <a:cubicBezTo>
                    <a:pt x="34358" y="19714"/>
                    <a:pt x="33858" y="20581"/>
                    <a:pt x="33324" y="21415"/>
                  </a:cubicBezTo>
                  <a:cubicBezTo>
                    <a:pt x="32224" y="23083"/>
                    <a:pt x="31089" y="24684"/>
                    <a:pt x="29855" y="26252"/>
                  </a:cubicBezTo>
                  <a:cubicBezTo>
                    <a:pt x="29757" y="26400"/>
                    <a:pt x="29858" y="26548"/>
                    <a:pt x="29985" y="26548"/>
                  </a:cubicBezTo>
                  <a:cubicBezTo>
                    <a:pt x="30030" y="26548"/>
                    <a:pt x="30078" y="26529"/>
                    <a:pt x="30122" y="26486"/>
                  </a:cubicBezTo>
                  <a:cubicBezTo>
                    <a:pt x="31256" y="25418"/>
                    <a:pt x="32290" y="24217"/>
                    <a:pt x="33224" y="22950"/>
                  </a:cubicBezTo>
                  <a:cubicBezTo>
                    <a:pt x="34125" y="21682"/>
                    <a:pt x="34959" y="20315"/>
                    <a:pt x="35659" y="18914"/>
                  </a:cubicBezTo>
                  <a:cubicBezTo>
                    <a:pt x="35860" y="18513"/>
                    <a:pt x="36060" y="18113"/>
                    <a:pt x="36226" y="17713"/>
                  </a:cubicBezTo>
                  <a:cubicBezTo>
                    <a:pt x="36360" y="17412"/>
                    <a:pt x="36493" y="17079"/>
                    <a:pt x="36560" y="16779"/>
                  </a:cubicBezTo>
                  <a:lnTo>
                    <a:pt x="44899" y="20348"/>
                  </a:lnTo>
                  <a:cubicBezTo>
                    <a:pt x="45833" y="20748"/>
                    <a:pt x="46767" y="21148"/>
                    <a:pt x="47701" y="21549"/>
                  </a:cubicBezTo>
                  <a:cubicBezTo>
                    <a:pt x="47334" y="22049"/>
                    <a:pt x="47034" y="22583"/>
                    <a:pt x="46667" y="23117"/>
                  </a:cubicBezTo>
                  <a:cubicBezTo>
                    <a:pt x="46267" y="23717"/>
                    <a:pt x="45833" y="24317"/>
                    <a:pt x="45433" y="24918"/>
                  </a:cubicBezTo>
                  <a:cubicBezTo>
                    <a:pt x="44532" y="26052"/>
                    <a:pt x="43565" y="27119"/>
                    <a:pt x="42464" y="28120"/>
                  </a:cubicBezTo>
                  <a:cubicBezTo>
                    <a:pt x="40296" y="30055"/>
                    <a:pt x="37794" y="31656"/>
                    <a:pt x="35092" y="32824"/>
                  </a:cubicBezTo>
                  <a:cubicBezTo>
                    <a:pt x="33558" y="33457"/>
                    <a:pt x="31957" y="33958"/>
                    <a:pt x="30322" y="34325"/>
                  </a:cubicBezTo>
                  <a:cubicBezTo>
                    <a:pt x="30165" y="34356"/>
                    <a:pt x="30186" y="34594"/>
                    <a:pt x="30328" y="34594"/>
                  </a:cubicBezTo>
                  <a:cubicBezTo>
                    <a:pt x="30336" y="34594"/>
                    <a:pt x="30346" y="34593"/>
                    <a:pt x="30356" y="34591"/>
                  </a:cubicBezTo>
                  <a:cubicBezTo>
                    <a:pt x="33358" y="34258"/>
                    <a:pt x="36260" y="33291"/>
                    <a:pt x="38928" y="31823"/>
                  </a:cubicBezTo>
                  <a:cubicBezTo>
                    <a:pt x="41564" y="30322"/>
                    <a:pt x="43899" y="28287"/>
                    <a:pt x="45800" y="25919"/>
                  </a:cubicBezTo>
                  <a:cubicBezTo>
                    <a:pt x="46334" y="25251"/>
                    <a:pt x="46834" y="24551"/>
                    <a:pt x="47268" y="23817"/>
                  </a:cubicBezTo>
                  <a:cubicBezTo>
                    <a:pt x="47701" y="23183"/>
                    <a:pt x="48068" y="22516"/>
                    <a:pt x="48302" y="21816"/>
                  </a:cubicBezTo>
                  <a:cubicBezTo>
                    <a:pt x="50804" y="22850"/>
                    <a:pt x="53339" y="23884"/>
                    <a:pt x="55907" y="24818"/>
                  </a:cubicBezTo>
                  <a:lnTo>
                    <a:pt x="56408" y="24985"/>
                  </a:lnTo>
                  <a:cubicBezTo>
                    <a:pt x="56541" y="25051"/>
                    <a:pt x="56641" y="25118"/>
                    <a:pt x="56774" y="25185"/>
                  </a:cubicBezTo>
                  <a:cubicBezTo>
                    <a:pt x="56408" y="25552"/>
                    <a:pt x="56041" y="25885"/>
                    <a:pt x="55674" y="26252"/>
                  </a:cubicBezTo>
                  <a:cubicBezTo>
                    <a:pt x="55307" y="26586"/>
                    <a:pt x="54906" y="26919"/>
                    <a:pt x="54506" y="27219"/>
                  </a:cubicBezTo>
                  <a:cubicBezTo>
                    <a:pt x="53472" y="28087"/>
                    <a:pt x="52405" y="28921"/>
                    <a:pt x="51271" y="29688"/>
                  </a:cubicBezTo>
                  <a:cubicBezTo>
                    <a:pt x="49069" y="31256"/>
                    <a:pt x="46667" y="32523"/>
                    <a:pt x="44132" y="33524"/>
                  </a:cubicBezTo>
                  <a:cubicBezTo>
                    <a:pt x="40373" y="35013"/>
                    <a:pt x="36384" y="35757"/>
                    <a:pt x="32369" y="35757"/>
                  </a:cubicBezTo>
                  <a:cubicBezTo>
                    <a:pt x="31075" y="35757"/>
                    <a:pt x="29780" y="35680"/>
                    <a:pt x="28488" y="35525"/>
                  </a:cubicBezTo>
                  <a:cubicBezTo>
                    <a:pt x="28021" y="35492"/>
                    <a:pt x="27520" y="35392"/>
                    <a:pt x="27053" y="35325"/>
                  </a:cubicBezTo>
                  <a:cubicBezTo>
                    <a:pt x="27287" y="35325"/>
                    <a:pt x="27520" y="35325"/>
                    <a:pt x="27754" y="35292"/>
                  </a:cubicBezTo>
                  <a:cubicBezTo>
                    <a:pt x="28054" y="35292"/>
                    <a:pt x="28354" y="35159"/>
                    <a:pt x="28588" y="34958"/>
                  </a:cubicBezTo>
                  <a:cubicBezTo>
                    <a:pt x="28654" y="34858"/>
                    <a:pt x="28588" y="34692"/>
                    <a:pt x="28454" y="34692"/>
                  </a:cubicBezTo>
                  <a:cubicBezTo>
                    <a:pt x="28374" y="34683"/>
                    <a:pt x="28293" y="34678"/>
                    <a:pt x="28214" y="34678"/>
                  </a:cubicBezTo>
                  <a:cubicBezTo>
                    <a:pt x="27996" y="34678"/>
                    <a:pt x="27782" y="34709"/>
                    <a:pt x="27587" y="34758"/>
                  </a:cubicBezTo>
                  <a:cubicBezTo>
                    <a:pt x="27253" y="34758"/>
                    <a:pt x="26920" y="34725"/>
                    <a:pt x="26586" y="34692"/>
                  </a:cubicBezTo>
                  <a:cubicBezTo>
                    <a:pt x="25952" y="34658"/>
                    <a:pt x="25319" y="34591"/>
                    <a:pt x="24685" y="34491"/>
                  </a:cubicBezTo>
                  <a:cubicBezTo>
                    <a:pt x="23984" y="34425"/>
                    <a:pt x="23251" y="34291"/>
                    <a:pt x="22550" y="34158"/>
                  </a:cubicBezTo>
                  <a:lnTo>
                    <a:pt x="22817" y="33991"/>
                  </a:lnTo>
                  <a:cubicBezTo>
                    <a:pt x="23117" y="33758"/>
                    <a:pt x="23451" y="33524"/>
                    <a:pt x="23751" y="33257"/>
                  </a:cubicBezTo>
                  <a:cubicBezTo>
                    <a:pt x="24351" y="32790"/>
                    <a:pt x="24952" y="32256"/>
                    <a:pt x="25519" y="31723"/>
                  </a:cubicBezTo>
                  <a:cubicBezTo>
                    <a:pt x="26119" y="31189"/>
                    <a:pt x="26653" y="30655"/>
                    <a:pt x="27187" y="30055"/>
                  </a:cubicBezTo>
                  <a:cubicBezTo>
                    <a:pt x="27720" y="29521"/>
                    <a:pt x="28221" y="28887"/>
                    <a:pt x="28621" y="28187"/>
                  </a:cubicBezTo>
                  <a:cubicBezTo>
                    <a:pt x="28648" y="28106"/>
                    <a:pt x="28565" y="28002"/>
                    <a:pt x="28479" y="28002"/>
                  </a:cubicBezTo>
                  <a:cubicBezTo>
                    <a:pt x="28459" y="28002"/>
                    <a:pt x="28440" y="28008"/>
                    <a:pt x="28421" y="28020"/>
                  </a:cubicBezTo>
                  <a:cubicBezTo>
                    <a:pt x="27887" y="28554"/>
                    <a:pt x="27353" y="29121"/>
                    <a:pt x="26886" y="29688"/>
                  </a:cubicBezTo>
                  <a:cubicBezTo>
                    <a:pt x="26353" y="30255"/>
                    <a:pt x="25819" y="30822"/>
                    <a:pt x="25219" y="31356"/>
                  </a:cubicBezTo>
                  <a:cubicBezTo>
                    <a:pt x="24618" y="31923"/>
                    <a:pt x="24018" y="32423"/>
                    <a:pt x="23417" y="32890"/>
                  </a:cubicBezTo>
                  <a:cubicBezTo>
                    <a:pt x="23117" y="33124"/>
                    <a:pt x="22817" y="33357"/>
                    <a:pt x="22517" y="33591"/>
                  </a:cubicBezTo>
                  <a:cubicBezTo>
                    <a:pt x="22317" y="33724"/>
                    <a:pt x="22083" y="33858"/>
                    <a:pt x="21916" y="34024"/>
                  </a:cubicBezTo>
                  <a:lnTo>
                    <a:pt x="21149" y="33724"/>
                  </a:lnTo>
                  <a:cubicBezTo>
                    <a:pt x="21149" y="33524"/>
                    <a:pt x="21149" y="33324"/>
                    <a:pt x="21182" y="33124"/>
                  </a:cubicBezTo>
                  <a:cubicBezTo>
                    <a:pt x="21182" y="32723"/>
                    <a:pt x="21216" y="32357"/>
                    <a:pt x="21249" y="31956"/>
                  </a:cubicBezTo>
                  <a:cubicBezTo>
                    <a:pt x="21316" y="31156"/>
                    <a:pt x="21383" y="30355"/>
                    <a:pt x="21449" y="29521"/>
                  </a:cubicBezTo>
                  <a:cubicBezTo>
                    <a:pt x="21549" y="28721"/>
                    <a:pt x="21616" y="27953"/>
                    <a:pt x="21716" y="27153"/>
                  </a:cubicBezTo>
                  <a:cubicBezTo>
                    <a:pt x="21783" y="26752"/>
                    <a:pt x="21816" y="26352"/>
                    <a:pt x="21883" y="25985"/>
                  </a:cubicBezTo>
                  <a:cubicBezTo>
                    <a:pt x="21950" y="25585"/>
                    <a:pt x="21950" y="25185"/>
                    <a:pt x="21950" y="24784"/>
                  </a:cubicBezTo>
                  <a:cubicBezTo>
                    <a:pt x="21931" y="24709"/>
                    <a:pt x="21870" y="24666"/>
                    <a:pt x="21809" y="24666"/>
                  </a:cubicBezTo>
                  <a:cubicBezTo>
                    <a:pt x="21760" y="24666"/>
                    <a:pt x="21712" y="24693"/>
                    <a:pt x="21683" y="24751"/>
                  </a:cubicBezTo>
                  <a:cubicBezTo>
                    <a:pt x="21516" y="25085"/>
                    <a:pt x="21416" y="25485"/>
                    <a:pt x="21383" y="25885"/>
                  </a:cubicBezTo>
                  <a:cubicBezTo>
                    <a:pt x="21316" y="26285"/>
                    <a:pt x="21249" y="26719"/>
                    <a:pt x="21182" y="27119"/>
                  </a:cubicBezTo>
                  <a:cubicBezTo>
                    <a:pt x="21049" y="27920"/>
                    <a:pt x="20949" y="28721"/>
                    <a:pt x="20882" y="29521"/>
                  </a:cubicBezTo>
                  <a:cubicBezTo>
                    <a:pt x="20782" y="30355"/>
                    <a:pt x="20715" y="31156"/>
                    <a:pt x="20682" y="31956"/>
                  </a:cubicBezTo>
                  <a:cubicBezTo>
                    <a:pt x="20649" y="32390"/>
                    <a:pt x="20615" y="32790"/>
                    <a:pt x="20582" y="33224"/>
                  </a:cubicBezTo>
                  <a:lnTo>
                    <a:pt x="20582" y="33524"/>
                  </a:lnTo>
                  <a:cubicBezTo>
                    <a:pt x="20282" y="33424"/>
                    <a:pt x="19982" y="33291"/>
                    <a:pt x="19681" y="33157"/>
                  </a:cubicBezTo>
                  <a:cubicBezTo>
                    <a:pt x="19548" y="32990"/>
                    <a:pt x="19414" y="32857"/>
                    <a:pt x="19281" y="32690"/>
                  </a:cubicBezTo>
                  <a:cubicBezTo>
                    <a:pt x="18714" y="31890"/>
                    <a:pt x="18214" y="31089"/>
                    <a:pt x="17747" y="30255"/>
                  </a:cubicBezTo>
                  <a:cubicBezTo>
                    <a:pt x="17717" y="30216"/>
                    <a:pt x="17682" y="30200"/>
                    <a:pt x="17648" y="30200"/>
                  </a:cubicBezTo>
                  <a:cubicBezTo>
                    <a:pt x="17566" y="30200"/>
                    <a:pt x="17489" y="30294"/>
                    <a:pt x="17513" y="30388"/>
                  </a:cubicBezTo>
                  <a:cubicBezTo>
                    <a:pt x="17713" y="31156"/>
                    <a:pt x="18013" y="31890"/>
                    <a:pt x="18480" y="32557"/>
                  </a:cubicBezTo>
                  <a:cubicBezTo>
                    <a:pt x="17413" y="31856"/>
                    <a:pt x="16346" y="31122"/>
                    <a:pt x="15345" y="30322"/>
                  </a:cubicBezTo>
                  <a:cubicBezTo>
                    <a:pt x="14311" y="29488"/>
                    <a:pt x="13377" y="28554"/>
                    <a:pt x="12543" y="27553"/>
                  </a:cubicBezTo>
                  <a:cubicBezTo>
                    <a:pt x="10708" y="25285"/>
                    <a:pt x="9274" y="22716"/>
                    <a:pt x="8307" y="19981"/>
                  </a:cubicBezTo>
                  <a:cubicBezTo>
                    <a:pt x="7706" y="18346"/>
                    <a:pt x="7206" y="16712"/>
                    <a:pt x="6805" y="15044"/>
                  </a:cubicBezTo>
                  <a:cubicBezTo>
                    <a:pt x="6791" y="14974"/>
                    <a:pt x="6742" y="14945"/>
                    <a:pt x="6692" y="14945"/>
                  </a:cubicBezTo>
                  <a:cubicBezTo>
                    <a:pt x="6623" y="14945"/>
                    <a:pt x="6553" y="15000"/>
                    <a:pt x="6572" y="15077"/>
                  </a:cubicBezTo>
                  <a:cubicBezTo>
                    <a:pt x="6772" y="16612"/>
                    <a:pt x="7106" y="18146"/>
                    <a:pt x="7539" y="19647"/>
                  </a:cubicBezTo>
                  <a:cubicBezTo>
                    <a:pt x="7973" y="21148"/>
                    <a:pt x="8573" y="22583"/>
                    <a:pt x="9274" y="23984"/>
                  </a:cubicBezTo>
                  <a:cubicBezTo>
                    <a:pt x="10341" y="26019"/>
                    <a:pt x="11709" y="27887"/>
                    <a:pt x="13343" y="29521"/>
                  </a:cubicBezTo>
                  <a:cubicBezTo>
                    <a:pt x="9307" y="26519"/>
                    <a:pt x="6072" y="22583"/>
                    <a:pt x="3937" y="18046"/>
                  </a:cubicBezTo>
                  <a:cubicBezTo>
                    <a:pt x="1668" y="13176"/>
                    <a:pt x="668" y="7772"/>
                    <a:pt x="1135" y="2435"/>
                  </a:cubicBezTo>
                  <a:cubicBezTo>
                    <a:pt x="1168" y="1968"/>
                    <a:pt x="1201" y="1501"/>
                    <a:pt x="1235" y="1001"/>
                  </a:cubicBezTo>
                  <a:close/>
                  <a:moveTo>
                    <a:pt x="20282" y="34658"/>
                  </a:moveTo>
                  <a:cubicBezTo>
                    <a:pt x="20482" y="34858"/>
                    <a:pt x="20715" y="35025"/>
                    <a:pt x="20982" y="35159"/>
                  </a:cubicBezTo>
                  <a:lnTo>
                    <a:pt x="21116" y="35159"/>
                  </a:lnTo>
                  <a:lnTo>
                    <a:pt x="21116" y="35359"/>
                  </a:lnTo>
                  <a:cubicBezTo>
                    <a:pt x="21116" y="35692"/>
                    <a:pt x="21116" y="35992"/>
                    <a:pt x="21149" y="36326"/>
                  </a:cubicBezTo>
                  <a:cubicBezTo>
                    <a:pt x="21149" y="36960"/>
                    <a:pt x="21182" y="37594"/>
                    <a:pt x="21216" y="38227"/>
                  </a:cubicBezTo>
                  <a:lnTo>
                    <a:pt x="21216" y="38261"/>
                  </a:lnTo>
                  <a:cubicBezTo>
                    <a:pt x="21016" y="38261"/>
                    <a:pt x="20882" y="38261"/>
                    <a:pt x="20682" y="38294"/>
                  </a:cubicBezTo>
                  <a:lnTo>
                    <a:pt x="20382" y="38327"/>
                  </a:lnTo>
                  <a:lnTo>
                    <a:pt x="20382" y="38127"/>
                  </a:lnTo>
                  <a:lnTo>
                    <a:pt x="20382" y="37460"/>
                  </a:lnTo>
                  <a:cubicBezTo>
                    <a:pt x="20382" y="37060"/>
                    <a:pt x="20348" y="36626"/>
                    <a:pt x="20315" y="36193"/>
                  </a:cubicBezTo>
                  <a:cubicBezTo>
                    <a:pt x="20315" y="35759"/>
                    <a:pt x="20282" y="35359"/>
                    <a:pt x="20282" y="34925"/>
                  </a:cubicBezTo>
                  <a:lnTo>
                    <a:pt x="20282" y="34658"/>
                  </a:lnTo>
                  <a:close/>
                  <a:moveTo>
                    <a:pt x="21516" y="39128"/>
                  </a:moveTo>
                  <a:cubicBezTo>
                    <a:pt x="21616" y="39195"/>
                    <a:pt x="21716" y="39195"/>
                    <a:pt x="21850" y="39195"/>
                  </a:cubicBezTo>
                  <a:cubicBezTo>
                    <a:pt x="23751" y="39495"/>
                    <a:pt x="25219" y="41096"/>
                    <a:pt x="25385" y="43064"/>
                  </a:cubicBezTo>
                  <a:lnTo>
                    <a:pt x="25419" y="43064"/>
                  </a:lnTo>
                  <a:cubicBezTo>
                    <a:pt x="25633" y="45776"/>
                    <a:pt x="23439" y="47724"/>
                    <a:pt x="21110" y="47724"/>
                  </a:cubicBezTo>
                  <a:cubicBezTo>
                    <a:pt x="20172" y="47724"/>
                    <a:pt x="19213" y="47408"/>
                    <a:pt x="18380" y="46700"/>
                  </a:cubicBezTo>
                  <a:cubicBezTo>
                    <a:pt x="15445" y="44232"/>
                    <a:pt x="16946" y="39462"/>
                    <a:pt x="20782" y="39128"/>
                  </a:cubicBezTo>
                  <a:close/>
                  <a:moveTo>
                    <a:pt x="25986" y="45032"/>
                  </a:moveTo>
                  <a:cubicBezTo>
                    <a:pt x="26053" y="45132"/>
                    <a:pt x="26153" y="45232"/>
                    <a:pt x="26253" y="45332"/>
                  </a:cubicBezTo>
                  <a:cubicBezTo>
                    <a:pt x="26419" y="45499"/>
                    <a:pt x="26620" y="45666"/>
                    <a:pt x="26786" y="45833"/>
                  </a:cubicBezTo>
                  <a:lnTo>
                    <a:pt x="27854" y="46733"/>
                  </a:lnTo>
                  <a:cubicBezTo>
                    <a:pt x="28554" y="47367"/>
                    <a:pt x="29255" y="48001"/>
                    <a:pt x="29989" y="48601"/>
                  </a:cubicBezTo>
                  <a:lnTo>
                    <a:pt x="32124" y="50469"/>
                  </a:lnTo>
                  <a:lnTo>
                    <a:pt x="33191" y="51370"/>
                  </a:lnTo>
                  <a:cubicBezTo>
                    <a:pt x="33358" y="51537"/>
                    <a:pt x="33558" y="51704"/>
                    <a:pt x="33758" y="51870"/>
                  </a:cubicBezTo>
                  <a:lnTo>
                    <a:pt x="33591" y="51904"/>
                  </a:lnTo>
                  <a:cubicBezTo>
                    <a:pt x="33224" y="51971"/>
                    <a:pt x="32891" y="52037"/>
                    <a:pt x="32524" y="52104"/>
                  </a:cubicBezTo>
                  <a:cubicBezTo>
                    <a:pt x="31857" y="52204"/>
                    <a:pt x="31156" y="52337"/>
                    <a:pt x="30456" y="52438"/>
                  </a:cubicBezTo>
                  <a:cubicBezTo>
                    <a:pt x="28654" y="52738"/>
                    <a:pt x="26820" y="52971"/>
                    <a:pt x="24985" y="53171"/>
                  </a:cubicBezTo>
                  <a:lnTo>
                    <a:pt x="24818" y="53171"/>
                  </a:lnTo>
                  <a:cubicBezTo>
                    <a:pt x="23918" y="53271"/>
                    <a:pt x="22984" y="53372"/>
                    <a:pt x="22050" y="53438"/>
                  </a:cubicBezTo>
                  <a:cubicBezTo>
                    <a:pt x="21116" y="53505"/>
                    <a:pt x="20215" y="53605"/>
                    <a:pt x="19281" y="53638"/>
                  </a:cubicBezTo>
                  <a:lnTo>
                    <a:pt x="19114" y="53638"/>
                  </a:lnTo>
                  <a:cubicBezTo>
                    <a:pt x="17280" y="53738"/>
                    <a:pt x="15445" y="53805"/>
                    <a:pt x="13610" y="53839"/>
                  </a:cubicBezTo>
                  <a:lnTo>
                    <a:pt x="10275" y="53839"/>
                  </a:lnTo>
                  <a:cubicBezTo>
                    <a:pt x="10441" y="53638"/>
                    <a:pt x="10575" y="53438"/>
                    <a:pt x="10742" y="53238"/>
                  </a:cubicBezTo>
                  <a:cubicBezTo>
                    <a:pt x="11042" y="52871"/>
                    <a:pt x="11342" y="52538"/>
                    <a:pt x="11609" y="52171"/>
                  </a:cubicBezTo>
                  <a:lnTo>
                    <a:pt x="13410" y="49969"/>
                  </a:lnTo>
                  <a:cubicBezTo>
                    <a:pt x="14011" y="49269"/>
                    <a:pt x="14611" y="48535"/>
                    <a:pt x="15211" y="47801"/>
                  </a:cubicBezTo>
                  <a:lnTo>
                    <a:pt x="16079" y="46700"/>
                  </a:lnTo>
                  <a:cubicBezTo>
                    <a:pt x="16246" y="46500"/>
                    <a:pt x="16412" y="46300"/>
                    <a:pt x="16546" y="46100"/>
                  </a:cubicBezTo>
                  <a:lnTo>
                    <a:pt x="16679" y="45966"/>
                  </a:lnTo>
                  <a:cubicBezTo>
                    <a:pt x="17678" y="47706"/>
                    <a:pt x="19390" y="48540"/>
                    <a:pt x="21096" y="48540"/>
                  </a:cubicBezTo>
                  <a:cubicBezTo>
                    <a:pt x="23153" y="48540"/>
                    <a:pt x="25202" y="47329"/>
                    <a:pt x="25986" y="45032"/>
                  </a:cubicBezTo>
                  <a:close/>
                  <a:moveTo>
                    <a:pt x="835" y="0"/>
                  </a:moveTo>
                  <a:cubicBezTo>
                    <a:pt x="734" y="0"/>
                    <a:pt x="668" y="67"/>
                    <a:pt x="634" y="133"/>
                  </a:cubicBezTo>
                  <a:cubicBezTo>
                    <a:pt x="601" y="200"/>
                    <a:pt x="568" y="234"/>
                    <a:pt x="534" y="300"/>
                  </a:cubicBezTo>
                  <a:cubicBezTo>
                    <a:pt x="201" y="1668"/>
                    <a:pt x="34" y="3036"/>
                    <a:pt x="34" y="4437"/>
                  </a:cubicBezTo>
                  <a:cubicBezTo>
                    <a:pt x="1" y="5838"/>
                    <a:pt x="67" y="7205"/>
                    <a:pt x="234" y="8573"/>
                  </a:cubicBezTo>
                  <a:cubicBezTo>
                    <a:pt x="534" y="11341"/>
                    <a:pt x="1201" y="14043"/>
                    <a:pt x="2236" y="16612"/>
                  </a:cubicBezTo>
                  <a:cubicBezTo>
                    <a:pt x="4237" y="21749"/>
                    <a:pt x="7573" y="26252"/>
                    <a:pt x="11876" y="29655"/>
                  </a:cubicBezTo>
                  <a:cubicBezTo>
                    <a:pt x="14177" y="31489"/>
                    <a:pt x="16746" y="32990"/>
                    <a:pt x="19448" y="34124"/>
                  </a:cubicBezTo>
                  <a:cubicBezTo>
                    <a:pt x="19448" y="34425"/>
                    <a:pt x="19448" y="34725"/>
                    <a:pt x="19448" y="34992"/>
                  </a:cubicBezTo>
                  <a:lnTo>
                    <a:pt x="19481" y="36226"/>
                  </a:lnTo>
                  <a:cubicBezTo>
                    <a:pt x="19481" y="36660"/>
                    <a:pt x="19481" y="37060"/>
                    <a:pt x="19515" y="37460"/>
                  </a:cubicBezTo>
                  <a:lnTo>
                    <a:pt x="19515" y="38127"/>
                  </a:lnTo>
                  <a:cubicBezTo>
                    <a:pt x="19515" y="38261"/>
                    <a:pt x="19515" y="38394"/>
                    <a:pt x="19548" y="38528"/>
                  </a:cubicBezTo>
                  <a:cubicBezTo>
                    <a:pt x="17246" y="39261"/>
                    <a:pt x="15779" y="41463"/>
                    <a:pt x="15979" y="43831"/>
                  </a:cubicBezTo>
                  <a:cubicBezTo>
                    <a:pt x="16012" y="44298"/>
                    <a:pt x="16112" y="44732"/>
                    <a:pt x="16279" y="45166"/>
                  </a:cubicBezTo>
                  <a:cubicBezTo>
                    <a:pt x="16112" y="45266"/>
                    <a:pt x="15979" y="45399"/>
                    <a:pt x="15879" y="45566"/>
                  </a:cubicBezTo>
                  <a:cubicBezTo>
                    <a:pt x="15712" y="45766"/>
                    <a:pt x="15545" y="45933"/>
                    <a:pt x="15378" y="46133"/>
                  </a:cubicBezTo>
                  <a:cubicBezTo>
                    <a:pt x="15078" y="46500"/>
                    <a:pt x="14778" y="46834"/>
                    <a:pt x="14478" y="47200"/>
                  </a:cubicBezTo>
                  <a:cubicBezTo>
                    <a:pt x="13877" y="47934"/>
                    <a:pt x="13277" y="48668"/>
                    <a:pt x="12676" y="49402"/>
                  </a:cubicBezTo>
                  <a:lnTo>
                    <a:pt x="10875" y="51604"/>
                  </a:lnTo>
                  <a:lnTo>
                    <a:pt x="9974" y="52671"/>
                  </a:lnTo>
                  <a:cubicBezTo>
                    <a:pt x="9641" y="53038"/>
                    <a:pt x="9341" y="53438"/>
                    <a:pt x="9074" y="53872"/>
                  </a:cubicBezTo>
                  <a:cubicBezTo>
                    <a:pt x="9007" y="54039"/>
                    <a:pt x="9040" y="54239"/>
                    <a:pt x="9174" y="54372"/>
                  </a:cubicBezTo>
                  <a:cubicBezTo>
                    <a:pt x="9174" y="54472"/>
                    <a:pt x="9241" y="54572"/>
                    <a:pt x="9341" y="54606"/>
                  </a:cubicBezTo>
                  <a:cubicBezTo>
                    <a:pt x="9507" y="54639"/>
                    <a:pt x="9607" y="54706"/>
                    <a:pt x="9774" y="54739"/>
                  </a:cubicBezTo>
                  <a:cubicBezTo>
                    <a:pt x="9908" y="54773"/>
                    <a:pt x="10074" y="54806"/>
                    <a:pt x="10241" y="54806"/>
                  </a:cubicBezTo>
                  <a:lnTo>
                    <a:pt x="11209" y="54839"/>
                  </a:lnTo>
                  <a:lnTo>
                    <a:pt x="13110" y="54839"/>
                  </a:lnTo>
                  <a:cubicBezTo>
                    <a:pt x="14344" y="54839"/>
                    <a:pt x="15645" y="54806"/>
                    <a:pt x="16913" y="54739"/>
                  </a:cubicBezTo>
                  <a:cubicBezTo>
                    <a:pt x="18447" y="54706"/>
                    <a:pt x="19982" y="54606"/>
                    <a:pt x="21483" y="54472"/>
                  </a:cubicBezTo>
                  <a:lnTo>
                    <a:pt x="22116" y="54439"/>
                  </a:lnTo>
                  <a:lnTo>
                    <a:pt x="22717" y="54372"/>
                  </a:lnTo>
                  <a:cubicBezTo>
                    <a:pt x="24251" y="54239"/>
                    <a:pt x="25786" y="54072"/>
                    <a:pt x="27320" y="53872"/>
                  </a:cubicBezTo>
                  <a:cubicBezTo>
                    <a:pt x="28554" y="53705"/>
                    <a:pt x="29822" y="53505"/>
                    <a:pt x="31056" y="53305"/>
                  </a:cubicBezTo>
                  <a:cubicBezTo>
                    <a:pt x="31690" y="53205"/>
                    <a:pt x="32324" y="53105"/>
                    <a:pt x="32924" y="52971"/>
                  </a:cubicBezTo>
                  <a:lnTo>
                    <a:pt x="33891" y="52771"/>
                  </a:lnTo>
                  <a:cubicBezTo>
                    <a:pt x="34025" y="52738"/>
                    <a:pt x="34192" y="52704"/>
                    <a:pt x="34325" y="52638"/>
                  </a:cubicBezTo>
                  <a:cubicBezTo>
                    <a:pt x="34492" y="52571"/>
                    <a:pt x="34592" y="52504"/>
                    <a:pt x="34725" y="52438"/>
                  </a:cubicBezTo>
                  <a:cubicBezTo>
                    <a:pt x="34825" y="52371"/>
                    <a:pt x="34859" y="52271"/>
                    <a:pt x="34859" y="52171"/>
                  </a:cubicBezTo>
                  <a:cubicBezTo>
                    <a:pt x="34959" y="52037"/>
                    <a:pt x="34959" y="51837"/>
                    <a:pt x="34859" y="51670"/>
                  </a:cubicBezTo>
                  <a:cubicBezTo>
                    <a:pt x="34525" y="51270"/>
                    <a:pt x="34158" y="50936"/>
                    <a:pt x="33758" y="50636"/>
                  </a:cubicBezTo>
                  <a:lnTo>
                    <a:pt x="32724" y="49736"/>
                  </a:lnTo>
                  <a:lnTo>
                    <a:pt x="30622" y="47868"/>
                  </a:lnTo>
                  <a:cubicBezTo>
                    <a:pt x="29922" y="47234"/>
                    <a:pt x="29188" y="46600"/>
                    <a:pt x="28488" y="46000"/>
                  </a:cubicBezTo>
                  <a:lnTo>
                    <a:pt x="27420" y="45099"/>
                  </a:lnTo>
                  <a:cubicBezTo>
                    <a:pt x="27220" y="44932"/>
                    <a:pt x="27020" y="44765"/>
                    <a:pt x="26853" y="44632"/>
                  </a:cubicBezTo>
                  <a:cubicBezTo>
                    <a:pt x="26653" y="44432"/>
                    <a:pt x="26453" y="44332"/>
                    <a:pt x="26219" y="44265"/>
                  </a:cubicBezTo>
                  <a:cubicBezTo>
                    <a:pt x="26286" y="43831"/>
                    <a:pt x="26286" y="43398"/>
                    <a:pt x="26253" y="42964"/>
                  </a:cubicBezTo>
                  <a:cubicBezTo>
                    <a:pt x="26053" y="40662"/>
                    <a:pt x="24351" y="38761"/>
                    <a:pt x="22083" y="38327"/>
                  </a:cubicBezTo>
                  <a:lnTo>
                    <a:pt x="22083" y="38227"/>
                  </a:lnTo>
                  <a:cubicBezTo>
                    <a:pt x="22083" y="38061"/>
                    <a:pt x="22083" y="37860"/>
                    <a:pt x="22083" y="37660"/>
                  </a:cubicBezTo>
                  <a:lnTo>
                    <a:pt x="22016" y="36593"/>
                  </a:lnTo>
                  <a:cubicBezTo>
                    <a:pt x="22016" y="36093"/>
                    <a:pt x="22016" y="35592"/>
                    <a:pt x="21950" y="35092"/>
                  </a:cubicBezTo>
                  <a:lnTo>
                    <a:pt x="21950" y="35092"/>
                  </a:lnTo>
                  <a:cubicBezTo>
                    <a:pt x="25327" y="36218"/>
                    <a:pt x="28848" y="36785"/>
                    <a:pt x="32369" y="36785"/>
                  </a:cubicBezTo>
                  <a:cubicBezTo>
                    <a:pt x="35837" y="36785"/>
                    <a:pt x="39304" y="36234"/>
                    <a:pt x="42631" y="35125"/>
                  </a:cubicBezTo>
                  <a:cubicBezTo>
                    <a:pt x="45266" y="34258"/>
                    <a:pt x="47768" y="33090"/>
                    <a:pt x="50136" y="31656"/>
                  </a:cubicBezTo>
                  <a:cubicBezTo>
                    <a:pt x="51337" y="30922"/>
                    <a:pt x="52471" y="30122"/>
                    <a:pt x="53539" y="29254"/>
                  </a:cubicBezTo>
                  <a:cubicBezTo>
                    <a:pt x="53839" y="28987"/>
                    <a:pt x="54139" y="28754"/>
                    <a:pt x="54439" y="28487"/>
                  </a:cubicBezTo>
                  <a:cubicBezTo>
                    <a:pt x="54840" y="28153"/>
                    <a:pt x="55273" y="27820"/>
                    <a:pt x="55674" y="27486"/>
                  </a:cubicBezTo>
                  <a:cubicBezTo>
                    <a:pt x="56474" y="26786"/>
                    <a:pt x="57241" y="26052"/>
                    <a:pt x="57942" y="25251"/>
                  </a:cubicBezTo>
                  <a:cubicBezTo>
                    <a:pt x="58109" y="25118"/>
                    <a:pt x="58109" y="24884"/>
                    <a:pt x="57975" y="24718"/>
                  </a:cubicBezTo>
                  <a:cubicBezTo>
                    <a:pt x="57942" y="24551"/>
                    <a:pt x="57842" y="24451"/>
                    <a:pt x="57708" y="24384"/>
                  </a:cubicBezTo>
                  <a:lnTo>
                    <a:pt x="56708" y="24017"/>
                  </a:lnTo>
                  <a:lnTo>
                    <a:pt x="56441" y="23850"/>
                  </a:lnTo>
                  <a:lnTo>
                    <a:pt x="55173" y="23050"/>
                  </a:lnTo>
                  <a:cubicBezTo>
                    <a:pt x="54339" y="22483"/>
                    <a:pt x="53539" y="21949"/>
                    <a:pt x="52705" y="21415"/>
                  </a:cubicBezTo>
                  <a:cubicBezTo>
                    <a:pt x="51070" y="20348"/>
                    <a:pt x="49436" y="19247"/>
                    <a:pt x="47835" y="18180"/>
                  </a:cubicBezTo>
                  <a:cubicBezTo>
                    <a:pt x="44599" y="16011"/>
                    <a:pt x="41330" y="13810"/>
                    <a:pt x="38094" y="11575"/>
                  </a:cubicBezTo>
                  <a:lnTo>
                    <a:pt x="35359" y="9707"/>
                  </a:lnTo>
                  <a:cubicBezTo>
                    <a:pt x="34926" y="9373"/>
                    <a:pt x="34459" y="9073"/>
                    <a:pt x="34025" y="8773"/>
                  </a:cubicBezTo>
                  <a:cubicBezTo>
                    <a:pt x="33758" y="8606"/>
                    <a:pt x="33525" y="8439"/>
                    <a:pt x="33258" y="8306"/>
                  </a:cubicBezTo>
                  <a:cubicBezTo>
                    <a:pt x="33758" y="7706"/>
                    <a:pt x="34025" y="6938"/>
                    <a:pt x="33958" y="6171"/>
                  </a:cubicBezTo>
                  <a:cubicBezTo>
                    <a:pt x="33832" y="4456"/>
                    <a:pt x="32465" y="3532"/>
                    <a:pt x="31099" y="3532"/>
                  </a:cubicBezTo>
                  <a:cubicBezTo>
                    <a:pt x="29942" y="3532"/>
                    <a:pt x="28785" y="4196"/>
                    <a:pt x="28388" y="5604"/>
                  </a:cubicBezTo>
                  <a:cubicBezTo>
                    <a:pt x="24852" y="4803"/>
                    <a:pt x="21282" y="4070"/>
                    <a:pt x="17780" y="3336"/>
                  </a:cubicBezTo>
                  <a:cubicBezTo>
                    <a:pt x="14244" y="2602"/>
                    <a:pt x="10642" y="1901"/>
                    <a:pt x="7072" y="1201"/>
                  </a:cubicBezTo>
                  <a:cubicBezTo>
                    <a:pt x="6072" y="1001"/>
                    <a:pt x="5038" y="834"/>
                    <a:pt x="4037" y="667"/>
                  </a:cubicBezTo>
                  <a:cubicBezTo>
                    <a:pt x="3270" y="500"/>
                    <a:pt x="2536" y="400"/>
                    <a:pt x="1769" y="334"/>
                  </a:cubicBezTo>
                  <a:lnTo>
                    <a:pt x="1702" y="300"/>
                  </a:lnTo>
                  <a:cubicBezTo>
                    <a:pt x="1568" y="234"/>
                    <a:pt x="1435" y="167"/>
                    <a:pt x="1302" y="100"/>
                  </a:cubicBezTo>
                  <a:cubicBezTo>
                    <a:pt x="1168" y="33"/>
                    <a:pt x="1001" y="0"/>
                    <a:pt x="8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0"/>
            <p:cNvSpPr/>
            <p:nvPr/>
          </p:nvSpPr>
          <p:spPr>
            <a:xfrm flipH="1" rot="-384664">
              <a:off x="7470525" y="2176052"/>
              <a:ext cx="109053" cy="76968"/>
            </a:xfrm>
            <a:custGeom>
              <a:rect b="b" l="l" r="r" t="t"/>
              <a:pathLst>
                <a:path extrusionOk="0" h="2737" w="3878">
                  <a:moveTo>
                    <a:pt x="1743" y="0"/>
                  </a:moveTo>
                  <a:cubicBezTo>
                    <a:pt x="1672" y="0"/>
                    <a:pt x="1601" y="27"/>
                    <a:pt x="1543" y="85"/>
                  </a:cubicBezTo>
                  <a:cubicBezTo>
                    <a:pt x="976" y="852"/>
                    <a:pt x="475" y="1653"/>
                    <a:pt x="75" y="2520"/>
                  </a:cubicBezTo>
                  <a:cubicBezTo>
                    <a:pt x="1" y="2619"/>
                    <a:pt x="110" y="2736"/>
                    <a:pt x="225" y="2736"/>
                  </a:cubicBezTo>
                  <a:cubicBezTo>
                    <a:pt x="266" y="2736"/>
                    <a:pt x="307" y="2722"/>
                    <a:pt x="342" y="2687"/>
                  </a:cubicBezTo>
                  <a:cubicBezTo>
                    <a:pt x="842" y="2020"/>
                    <a:pt x="1309" y="1353"/>
                    <a:pt x="1776" y="686"/>
                  </a:cubicBezTo>
                  <a:cubicBezTo>
                    <a:pt x="2010" y="886"/>
                    <a:pt x="2243" y="1086"/>
                    <a:pt x="2510" y="1253"/>
                  </a:cubicBezTo>
                  <a:cubicBezTo>
                    <a:pt x="2810" y="1520"/>
                    <a:pt x="3211" y="1686"/>
                    <a:pt x="3611" y="1786"/>
                  </a:cubicBezTo>
                  <a:cubicBezTo>
                    <a:pt x="3778" y="1786"/>
                    <a:pt x="3878" y="1553"/>
                    <a:pt x="3744" y="1453"/>
                  </a:cubicBezTo>
                  <a:cubicBezTo>
                    <a:pt x="3577" y="1319"/>
                    <a:pt x="3411" y="1219"/>
                    <a:pt x="3244" y="1119"/>
                  </a:cubicBezTo>
                  <a:cubicBezTo>
                    <a:pt x="3110" y="1019"/>
                    <a:pt x="2944" y="953"/>
                    <a:pt x="2810" y="852"/>
                  </a:cubicBezTo>
                  <a:cubicBezTo>
                    <a:pt x="2510" y="619"/>
                    <a:pt x="2210" y="385"/>
                    <a:pt x="1976" y="119"/>
                  </a:cubicBezTo>
                  <a:cubicBezTo>
                    <a:pt x="1920" y="44"/>
                    <a:pt x="1832" y="0"/>
                    <a:pt x="17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0"/>
            <p:cNvSpPr/>
            <p:nvPr/>
          </p:nvSpPr>
          <p:spPr>
            <a:xfrm flipH="1" rot="-384664">
              <a:off x="7404136" y="2240302"/>
              <a:ext cx="48818" cy="13864"/>
            </a:xfrm>
            <a:custGeom>
              <a:rect b="b" l="l" r="r" t="t"/>
              <a:pathLst>
                <a:path extrusionOk="0" h="493" w="1736">
                  <a:moveTo>
                    <a:pt x="630" y="1"/>
                  </a:moveTo>
                  <a:cubicBezTo>
                    <a:pt x="568" y="1"/>
                    <a:pt x="501" y="9"/>
                    <a:pt x="434" y="26"/>
                  </a:cubicBezTo>
                  <a:lnTo>
                    <a:pt x="134" y="26"/>
                  </a:lnTo>
                  <a:cubicBezTo>
                    <a:pt x="67" y="26"/>
                    <a:pt x="34" y="59"/>
                    <a:pt x="1" y="126"/>
                  </a:cubicBezTo>
                  <a:cubicBezTo>
                    <a:pt x="1" y="159"/>
                    <a:pt x="34" y="226"/>
                    <a:pt x="67" y="259"/>
                  </a:cubicBezTo>
                  <a:cubicBezTo>
                    <a:pt x="134" y="259"/>
                    <a:pt x="167" y="326"/>
                    <a:pt x="234" y="326"/>
                  </a:cubicBezTo>
                  <a:lnTo>
                    <a:pt x="401" y="393"/>
                  </a:lnTo>
                  <a:cubicBezTo>
                    <a:pt x="534" y="460"/>
                    <a:pt x="668" y="460"/>
                    <a:pt x="801" y="493"/>
                  </a:cubicBezTo>
                  <a:lnTo>
                    <a:pt x="968" y="493"/>
                  </a:lnTo>
                  <a:cubicBezTo>
                    <a:pt x="1035" y="493"/>
                    <a:pt x="1101" y="460"/>
                    <a:pt x="1168" y="460"/>
                  </a:cubicBezTo>
                  <a:lnTo>
                    <a:pt x="1301" y="460"/>
                  </a:lnTo>
                  <a:cubicBezTo>
                    <a:pt x="1368" y="460"/>
                    <a:pt x="1435" y="426"/>
                    <a:pt x="1502" y="393"/>
                  </a:cubicBezTo>
                  <a:cubicBezTo>
                    <a:pt x="1735" y="393"/>
                    <a:pt x="1702" y="26"/>
                    <a:pt x="1468" y="26"/>
                  </a:cubicBezTo>
                  <a:lnTo>
                    <a:pt x="801" y="26"/>
                  </a:lnTo>
                  <a:cubicBezTo>
                    <a:pt x="751" y="9"/>
                    <a:pt x="693" y="1"/>
                    <a:pt x="6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0"/>
            <p:cNvSpPr/>
            <p:nvPr/>
          </p:nvSpPr>
          <p:spPr>
            <a:xfrm flipH="1" rot="-384664">
              <a:off x="7260725" y="2188588"/>
              <a:ext cx="94795" cy="70528"/>
            </a:xfrm>
            <a:custGeom>
              <a:rect b="b" l="l" r="r" t="t"/>
              <a:pathLst>
                <a:path extrusionOk="0" h="2508" w="3371">
                  <a:moveTo>
                    <a:pt x="3197" y="0"/>
                  </a:moveTo>
                  <a:cubicBezTo>
                    <a:pt x="3148" y="0"/>
                    <a:pt x="3096" y="22"/>
                    <a:pt x="3060" y="70"/>
                  </a:cubicBezTo>
                  <a:cubicBezTo>
                    <a:pt x="2827" y="270"/>
                    <a:pt x="2693" y="570"/>
                    <a:pt x="2460" y="803"/>
                  </a:cubicBezTo>
                  <a:cubicBezTo>
                    <a:pt x="2260" y="1037"/>
                    <a:pt x="2026" y="1237"/>
                    <a:pt x="1793" y="1437"/>
                  </a:cubicBezTo>
                  <a:cubicBezTo>
                    <a:pt x="1259" y="1771"/>
                    <a:pt x="725" y="2071"/>
                    <a:pt x="125" y="2271"/>
                  </a:cubicBezTo>
                  <a:cubicBezTo>
                    <a:pt x="0" y="2302"/>
                    <a:pt x="21" y="2508"/>
                    <a:pt x="133" y="2508"/>
                  </a:cubicBezTo>
                  <a:cubicBezTo>
                    <a:pt x="141" y="2508"/>
                    <a:pt x="149" y="2507"/>
                    <a:pt x="158" y="2505"/>
                  </a:cubicBezTo>
                  <a:cubicBezTo>
                    <a:pt x="859" y="2438"/>
                    <a:pt x="1492" y="2171"/>
                    <a:pt x="2026" y="1737"/>
                  </a:cubicBezTo>
                  <a:cubicBezTo>
                    <a:pt x="2293" y="1537"/>
                    <a:pt x="2560" y="1304"/>
                    <a:pt x="2793" y="1037"/>
                  </a:cubicBezTo>
                  <a:cubicBezTo>
                    <a:pt x="3027" y="803"/>
                    <a:pt x="3227" y="503"/>
                    <a:pt x="3327" y="203"/>
                  </a:cubicBezTo>
                  <a:cubicBezTo>
                    <a:pt x="3370" y="74"/>
                    <a:pt x="3288" y="0"/>
                    <a:pt x="31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0"/>
            <p:cNvSpPr/>
            <p:nvPr/>
          </p:nvSpPr>
          <p:spPr>
            <a:xfrm flipH="1" rot="-384664">
              <a:off x="7569088" y="2260548"/>
              <a:ext cx="76686" cy="67856"/>
            </a:xfrm>
            <a:custGeom>
              <a:rect b="b" l="l" r="r" t="t"/>
              <a:pathLst>
                <a:path extrusionOk="0" h="2413" w="2727">
                  <a:moveTo>
                    <a:pt x="1799" y="0"/>
                  </a:moveTo>
                  <a:cubicBezTo>
                    <a:pt x="1786" y="0"/>
                    <a:pt x="1773" y="2"/>
                    <a:pt x="1759" y="7"/>
                  </a:cubicBezTo>
                  <a:cubicBezTo>
                    <a:pt x="1559" y="140"/>
                    <a:pt x="1392" y="274"/>
                    <a:pt x="1292" y="474"/>
                  </a:cubicBezTo>
                  <a:cubicBezTo>
                    <a:pt x="1126" y="641"/>
                    <a:pt x="992" y="841"/>
                    <a:pt x="859" y="1008"/>
                  </a:cubicBezTo>
                  <a:cubicBezTo>
                    <a:pt x="592" y="1375"/>
                    <a:pt x="325" y="1741"/>
                    <a:pt x="92" y="2142"/>
                  </a:cubicBezTo>
                  <a:cubicBezTo>
                    <a:pt x="0" y="2263"/>
                    <a:pt x="131" y="2413"/>
                    <a:pt x="256" y="2413"/>
                  </a:cubicBezTo>
                  <a:cubicBezTo>
                    <a:pt x="268" y="2413"/>
                    <a:pt x="280" y="2412"/>
                    <a:pt x="292" y="2409"/>
                  </a:cubicBezTo>
                  <a:cubicBezTo>
                    <a:pt x="659" y="2375"/>
                    <a:pt x="1026" y="2375"/>
                    <a:pt x="1426" y="2375"/>
                  </a:cubicBezTo>
                  <a:cubicBezTo>
                    <a:pt x="1793" y="2375"/>
                    <a:pt x="2160" y="2342"/>
                    <a:pt x="2527" y="2342"/>
                  </a:cubicBezTo>
                  <a:cubicBezTo>
                    <a:pt x="2727" y="2342"/>
                    <a:pt x="2727" y="2075"/>
                    <a:pt x="2560" y="2008"/>
                  </a:cubicBezTo>
                  <a:cubicBezTo>
                    <a:pt x="2193" y="1975"/>
                    <a:pt x="1793" y="1942"/>
                    <a:pt x="1426" y="1942"/>
                  </a:cubicBezTo>
                  <a:cubicBezTo>
                    <a:pt x="1159" y="1942"/>
                    <a:pt x="925" y="1975"/>
                    <a:pt x="692" y="1975"/>
                  </a:cubicBezTo>
                  <a:cubicBezTo>
                    <a:pt x="859" y="1741"/>
                    <a:pt x="1026" y="1475"/>
                    <a:pt x="1192" y="1241"/>
                  </a:cubicBezTo>
                  <a:cubicBezTo>
                    <a:pt x="1326" y="1074"/>
                    <a:pt x="1459" y="908"/>
                    <a:pt x="1593" y="741"/>
                  </a:cubicBezTo>
                  <a:cubicBezTo>
                    <a:pt x="1726" y="574"/>
                    <a:pt x="1859" y="374"/>
                    <a:pt x="1926" y="174"/>
                  </a:cubicBezTo>
                  <a:cubicBezTo>
                    <a:pt x="1955" y="87"/>
                    <a:pt x="1884" y="0"/>
                    <a:pt x="17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0"/>
            <p:cNvSpPr/>
            <p:nvPr/>
          </p:nvSpPr>
          <p:spPr>
            <a:xfrm flipH="1" rot="-384664">
              <a:off x="7110305" y="2294903"/>
              <a:ext cx="223280" cy="57873"/>
            </a:xfrm>
            <a:custGeom>
              <a:rect b="b" l="l" r="r" t="t"/>
              <a:pathLst>
                <a:path extrusionOk="0" h="2058" w="7940">
                  <a:moveTo>
                    <a:pt x="6931" y="1"/>
                  </a:moveTo>
                  <a:cubicBezTo>
                    <a:pt x="6795" y="1"/>
                    <a:pt x="6692" y="210"/>
                    <a:pt x="6806" y="323"/>
                  </a:cubicBezTo>
                  <a:cubicBezTo>
                    <a:pt x="7006" y="456"/>
                    <a:pt x="7139" y="623"/>
                    <a:pt x="7273" y="790"/>
                  </a:cubicBezTo>
                  <a:cubicBezTo>
                    <a:pt x="4871" y="957"/>
                    <a:pt x="2469" y="1324"/>
                    <a:pt x="101" y="1824"/>
                  </a:cubicBezTo>
                  <a:cubicBezTo>
                    <a:pt x="1" y="1857"/>
                    <a:pt x="34" y="2057"/>
                    <a:pt x="201" y="2057"/>
                  </a:cubicBezTo>
                  <a:cubicBezTo>
                    <a:pt x="2703" y="1791"/>
                    <a:pt x="5204" y="1424"/>
                    <a:pt x="7706" y="1190"/>
                  </a:cubicBezTo>
                  <a:cubicBezTo>
                    <a:pt x="7840" y="1157"/>
                    <a:pt x="7940" y="990"/>
                    <a:pt x="7840" y="857"/>
                  </a:cubicBezTo>
                  <a:cubicBezTo>
                    <a:pt x="7640" y="490"/>
                    <a:pt x="7373" y="223"/>
                    <a:pt x="7006" y="23"/>
                  </a:cubicBezTo>
                  <a:cubicBezTo>
                    <a:pt x="6980" y="7"/>
                    <a:pt x="6955" y="1"/>
                    <a:pt x="69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0"/>
            <p:cNvSpPr/>
            <p:nvPr/>
          </p:nvSpPr>
          <p:spPr>
            <a:xfrm flipH="1" rot="-384664">
              <a:off x="7153911" y="2268921"/>
              <a:ext cx="30061" cy="23622"/>
            </a:xfrm>
            <a:custGeom>
              <a:rect b="b" l="l" r="r" t="t"/>
              <a:pathLst>
                <a:path extrusionOk="0" h="840" w="1069">
                  <a:moveTo>
                    <a:pt x="148" y="0"/>
                  </a:moveTo>
                  <a:cubicBezTo>
                    <a:pt x="101" y="0"/>
                    <a:pt x="59" y="31"/>
                    <a:pt x="34" y="80"/>
                  </a:cubicBezTo>
                  <a:cubicBezTo>
                    <a:pt x="1" y="114"/>
                    <a:pt x="1" y="180"/>
                    <a:pt x="34" y="247"/>
                  </a:cubicBezTo>
                  <a:cubicBezTo>
                    <a:pt x="67" y="280"/>
                    <a:pt x="101" y="314"/>
                    <a:pt x="134" y="380"/>
                  </a:cubicBezTo>
                  <a:lnTo>
                    <a:pt x="201" y="447"/>
                  </a:lnTo>
                  <a:cubicBezTo>
                    <a:pt x="234" y="447"/>
                    <a:pt x="234" y="481"/>
                    <a:pt x="268" y="514"/>
                  </a:cubicBezTo>
                  <a:lnTo>
                    <a:pt x="301" y="547"/>
                  </a:lnTo>
                  <a:lnTo>
                    <a:pt x="368" y="581"/>
                  </a:lnTo>
                  <a:cubicBezTo>
                    <a:pt x="368" y="614"/>
                    <a:pt x="401" y="614"/>
                    <a:pt x="401" y="647"/>
                  </a:cubicBezTo>
                  <a:cubicBezTo>
                    <a:pt x="434" y="681"/>
                    <a:pt x="468" y="681"/>
                    <a:pt x="501" y="714"/>
                  </a:cubicBezTo>
                  <a:lnTo>
                    <a:pt x="601" y="747"/>
                  </a:lnTo>
                  <a:cubicBezTo>
                    <a:pt x="635" y="781"/>
                    <a:pt x="701" y="814"/>
                    <a:pt x="735" y="814"/>
                  </a:cubicBezTo>
                  <a:lnTo>
                    <a:pt x="801" y="814"/>
                  </a:lnTo>
                  <a:cubicBezTo>
                    <a:pt x="818" y="831"/>
                    <a:pt x="835" y="839"/>
                    <a:pt x="851" y="839"/>
                  </a:cubicBezTo>
                  <a:cubicBezTo>
                    <a:pt x="868" y="839"/>
                    <a:pt x="885" y="831"/>
                    <a:pt x="901" y="814"/>
                  </a:cubicBezTo>
                  <a:cubicBezTo>
                    <a:pt x="915" y="828"/>
                    <a:pt x="935" y="836"/>
                    <a:pt x="955" y="836"/>
                  </a:cubicBezTo>
                  <a:cubicBezTo>
                    <a:pt x="984" y="836"/>
                    <a:pt x="1015" y="820"/>
                    <a:pt x="1035" y="781"/>
                  </a:cubicBezTo>
                  <a:cubicBezTo>
                    <a:pt x="1068" y="747"/>
                    <a:pt x="1068" y="681"/>
                    <a:pt x="1035" y="614"/>
                  </a:cubicBezTo>
                  <a:cubicBezTo>
                    <a:pt x="1035" y="614"/>
                    <a:pt x="1035" y="581"/>
                    <a:pt x="1001" y="581"/>
                  </a:cubicBezTo>
                  <a:cubicBezTo>
                    <a:pt x="1001" y="547"/>
                    <a:pt x="1001" y="514"/>
                    <a:pt x="968" y="481"/>
                  </a:cubicBezTo>
                  <a:cubicBezTo>
                    <a:pt x="935" y="447"/>
                    <a:pt x="901" y="414"/>
                    <a:pt x="868" y="380"/>
                  </a:cubicBezTo>
                  <a:lnTo>
                    <a:pt x="768" y="280"/>
                  </a:lnTo>
                  <a:cubicBezTo>
                    <a:pt x="735" y="247"/>
                    <a:pt x="701" y="247"/>
                    <a:pt x="635" y="214"/>
                  </a:cubicBezTo>
                  <a:lnTo>
                    <a:pt x="568" y="147"/>
                  </a:lnTo>
                  <a:lnTo>
                    <a:pt x="501" y="147"/>
                  </a:lnTo>
                  <a:lnTo>
                    <a:pt x="434" y="114"/>
                  </a:lnTo>
                  <a:lnTo>
                    <a:pt x="401" y="114"/>
                  </a:lnTo>
                  <a:lnTo>
                    <a:pt x="334" y="80"/>
                  </a:lnTo>
                  <a:cubicBezTo>
                    <a:pt x="301" y="47"/>
                    <a:pt x="234" y="14"/>
                    <a:pt x="201" y="14"/>
                  </a:cubicBezTo>
                  <a:cubicBezTo>
                    <a:pt x="183" y="5"/>
                    <a:pt x="165" y="0"/>
                    <a:pt x="1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0"/>
            <p:cNvSpPr/>
            <p:nvPr/>
          </p:nvSpPr>
          <p:spPr>
            <a:xfrm flipH="1" rot="-384664">
              <a:off x="7503280" y="2324484"/>
              <a:ext cx="45050" cy="14089"/>
            </a:xfrm>
            <a:custGeom>
              <a:rect b="b" l="l" r="r" t="t"/>
              <a:pathLst>
                <a:path extrusionOk="0" h="501" w="1602">
                  <a:moveTo>
                    <a:pt x="1434" y="1"/>
                  </a:moveTo>
                  <a:cubicBezTo>
                    <a:pt x="1301" y="1"/>
                    <a:pt x="1201" y="1"/>
                    <a:pt x="1101" y="34"/>
                  </a:cubicBezTo>
                  <a:cubicBezTo>
                    <a:pt x="967" y="34"/>
                    <a:pt x="867" y="34"/>
                    <a:pt x="767" y="67"/>
                  </a:cubicBezTo>
                  <a:lnTo>
                    <a:pt x="467" y="101"/>
                  </a:lnTo>
                  <a:cubicBezTo>
                    <a:pt x="400" y="101"/>
                    <a:pt x="334" y="134"/>
                    <a:pt x="267" y="134"/>
                  </a:cubicBezTo>
                  <a:cubicBezTo>
                    <a:pt x="234" y="167"/>
                    <a:pt x="167" y="201"/>
                    <a:pt x="133" y="201"/>
                  </a:cubicBezTo>
                  <a:cubicBezTo>
                    <a:pt x="33" y="234"/>
                    <a:pt x="0" y="401"/>
                    <a:pt x="133" y="434"/>
                  </a:cubicBezTo>
                  <a:cubicBezTo>
                    <a:pt x="267" y="501"/>
                    <a:pt x="234" y="501"/>
                    <a:pt x="300" y="501"/>
                  </a:cubicBezTo>
                  <a:lnTo>
                    <a:pt x="500" y="501"/>
                  </a:lnTo>
                  <a:cubicBezTo>
                    <a:pt x="600" y="501"/>
                    <a:pt x="701" y="501"/>
                    <a:pt x="801" y="468"/>
                  </a:cubicBezTo>
                  <a:cubicBezTo>
                    <a:pt x="934" y="468"/>
                    <a:pt x="1034" y="434"/>
                    <a:pt x="1168" y="401"/>
                  </a:cubicBezTo>
                  <a:cubicBezTo>
                    <a:pt x="1268" y="401"/>
                    <a:pt x="1368" y="368"/>
                    <a:pt x="1468" y="334"/>
                  </a:cubicBezTo>
                  <a:cubicBezTo>
                    <a:pt x="1601" y="234"/>
                    <a:pt x="1568" y="34"/>
                    <a:pt x="1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0"/>
            <p:cNvSpPr/>
            <p:nvPr/>
          </p:nvSpPr>
          <p:spPr>
            <a:xfrm flipH="1" rot="-384664">
              <a:off x="7227316" y="2300360"/>
              <a:ext cx="69430" cy="21372"/>
            </a:xfrm>
            <a:custGeom>
              <a:rect b="b" l="l" r="r" t="t"/>
              <a:pathLst>
                <a:path extrusionOk="0" h="760" w="2469">
                  <a:moveTo>
                    <a:pt x="1668" y="0"/>
                  </a:moveTo>
                  <a:cubicBezTo>
                    <a:pt x="1468" y="34"/>
                    <a:pt x="1268" y="67"/>
                    <a:pt x="1068" y="134"/>
                  </a:cubicBezTo>
                  <a:cubicBezTo>
                    <a:pt x="901" y="167"/>
                    <a:pt x="734" y="234"/>
                    <a:pt x="534" y="300"/>
                  </a:cubicBezTo>
                  <a:cubicBezTo>
                    <a:pt x="467" y="334"/>
                    <a:pt x="367" y="367"/>
                    <a:pt x="267" y="401"/>
                  </a:cubicBezTo>
                  <a:cubicBezTo>
                    <a:pt x="200" y="434"/>
                    <a:pt x="134" y="467"/>
                    <a:pt x="67" y="534"/>
                  </a:cubicBezTo>
                  <a:cubicBezTo>
                    <a:pt x="0" y="601"/>
                    <a:pt x="34" y="701"/>
                    <a:pt x="100" y="734"/>
                  </a:cubicBezTo>
                  <a:cubicBezTo>
                    <a:pt x="150" y="751"/>
                    <a:pt x="192" y="759"/>
                    <a:pt x="234" y="759"/>
                  </a:cubicBezTo>
                  <a:cubicBezTo>
                    <a:pt x="275" y="759"/>
                    <a:pt x="317" y="751"/>
                    <a:pt x="367" y="734"/>
                  </a:cubicBezTo>
                  <a:lnTo>
                    <a:pt x="634" y="701"/>
                  </a:lnTo>
                  <a:cubicBezTo>
                    <a:pt x="834" y="701"/>
                    <a:pt x="1001" y="634"/>
                    <a:pt x="1201" y="601"/>
                  </a:cubicBezTo>
                  <a:cubicBezTo>
                    <a:pt x="1368" y="567"/>
                    <a:pt x="1568" y="534"/>
                    <a:pt x="1768" y="501"/>
                  </a:cubicBezTo>
                  <a:cubicBezTo>
                    <a:pt x="1935" y="467"/>
                    <a:pt x="2135" y="401"/>
                    <a:pt x="2302" y="334"/>
                  </a:cubicBezTo>
                  <a:cubicBezTo>
                    <a:pt x="2469" y="267"/>
                    <a:pt x="2369" y="34"/>
                    <a:pt x="22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0"/>
            <p:cNvSpPr/>
            <p:nvPr/>
          </p:nvSpPr>
          <p:spPr>
            <a:xfrm flipH="1" rot="-384664">
              <a:off x="7242848" y="2283535"/>
              <a:ext cx="34729" cy="14117"/>
            </a:xfrm>
            <a:custGeom>
              <a:rect b="b" l="l" r="r" t="t"/>
              <a:pathLst>
                <a:path extrusionOk="0" h="502" w="1235">
                  <a:moveTo>
                    <a:pt x="701" y="1"/>
                  </a:moveTo>
                  <a:cubicBezTo>
                    <a:pt x="635" y="34"/>
                    <a:pt x="534" y="34"/>
                    <a:pt x="468" y="68"/>
                  </a:cubicBezTo>
                  <a:cubicBezTo>
                    <a:pt x="401" y="68"/>
                    <a:pt x="334" y="101"/>
                    <a:pt x="268" y="134"/>
                  </a:cubicBezTo>
                  <a:cubicBezTo>
                    <a:pt x="201" y="134"/>
                    <a:pt x="168" y="168"/>
                    <a:pt x="134" y="168"/>
                  </a:cubicBezTo>
                  <a:lnTo>
                    <a:pt x="101" y="201"/>
                  </a:lnTo>
                  <a:lnTo>
                    <a:pt x="67" y="234"/>
                  </a:lnTo>
                  <a:cubicBezTo>
                    <a:pt x="1" y="268"/>
                    <a:pt x="1" y="334"/>
                    <a:pt x="1" y="401"/>
                  </a:cubicBezTo>
                  <a:cubicBezTo>
                    <a:pt x="34" y="468"/>
                    <a:pt x="101" y="501"/>
                    <a:pt x="134" y="501"/>
                  </a:cubicBezTo>
                  <a:cubicBezTo>
                    <a:pt x="301" y="501"/>
                    <a:pt x="434" y="501"/>
                    <a:pt x="568" y="468"/>
                  </a:cubicBezTo>
                  <a:cubicBezTo>
                    <a:pt x="635" y="468"/>
                    <a:pt x="735" y="434"/>
                    <a:pt x="801" y="401"/>
                  </a:cubicBezTo>
                  <a:lnTo>
                    <a:pt x="901" y="368"/>
                  </a:lnTo>
                  <a:cubicBezTo>
                    <a:pt x="935" y="368"/>
                    <a:pt x="968" y="334"/>
                    <a:pt x="1001" y="334"/>
                  </a:cubicBezTo>
                  <a:cubicBezTo>
                    <a:pt x="1035" y="301"/>
                    <a:pt x="1102" y="268"/>
                    <a:pt x="1135" y="268"/>
                  </a:cubicBezTo>
                  <a:cubicBezTo>
                    <a:pt x="1235" y="168"/>
                    <a:pt x="1202" y="34"/>
                    <a:pt x="10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0"/>
            <p:cNvSpPr/>
            <p:nvPr/>
          </p:nvSpPr>
          <p:spPr>
            <a:xfrm flipH="1" rot="-384664">
              <a:off x="7248697" y="2270389"/>
              <a:ext cx="21625" cy="11305"/>
            </a:xfrm>
            <a:custGeom>
              <a:rect b="b" l="l" r="r" t="t"/>
              <a:pathLst>
                <a:path extrusionOk="0" h="402" w="769">
                  <a:moveTo>
                    <a:pt x="234" y="1"/>
                  </a:moveTo>
                  <a:cubicBezTo>
                    <a:pt x="201" y="34"/>
                    <a:pt x="134" y="34"/>
                    <a:pt x="101" y="34"/>
                  </a:cubicBezTo>
                  <a:lnTo>
                    <a:pt x="68" y="68"/>
                  </a:lnTo>
                  <a:cubicBezTo>
                    <a:pt x="1" y="101"/>
                    <a:pt x="1" y="168"/>
                    <a:pt x="1" y="201"/>
                  </a:cubicBezTo>
                  <a:cubicBezTo>
                    <a:pt x="34" y="268"/>
                    <a:pt x="68" y="301"/>
                    <a:pt x="101" y="301"/>
                  </a:cubicBezTo>
                  <a:lnTo>
                    <a:pt x="168" y="301"/>
                  </a:lnTo>
                  <a:cubicBezTo>
                    <a:pt x="168" y="334"/>
                    <a:pt x="201" y="334"/>
                    <a:pt x="234" y="334"/>
                  </a:cubicBezTo>
                  <a:lnTo>
                    <a:pt x="201" y="368"/>
                  </a:lnTo>
                  <a:cubicBezTo>
                    <a:pt x="234" y="368"/>
                    <a:pt x="268" y="401"/>
                    <a:pt x="301" y="401"/>
                  </a:cubicBezTo>
                  <a:lnTo>
                    <a:pt x="535" y="401"/>
                  </a:lnTo>
                  <a:cubicBezTo>
                    <a:pt x="568" y="401"/>
                    <a:pt x="601" y="401"/>
                    <a:pt x="635" y="368"/>
                  </a:cubicBezTo>
                  <a:lnTo>
                    <a:pt x="668" y="368"/>
                  </a:lnTo>
                  <a:cubicBezTo>
                    <a:pt x="701" y="334"/>
                    <a:pt x="735" y="301"/>
                    <a:pt x="768" y="234"/>
                  </a:cubicBezTo>
                  <a:cubicBezTo>
                    <a:pt x="768" y="201"/>
                    <a:pt x="768" y="134"/>
                    <a:pt x="701" y="101"/>
                  </a:cubicBezTo>
                  <a:cubicBezTo>
                    <a:pt x="668" y="68"/>
                    <a:pt x="635" y="34"/>
                    <a:pt x="601" y="34"/>
                  </a:cubicBezTo>
                  <a:lnTo>
                    <a:pt x="568" y="34"/>
                  </a:lnTo>
                  <a:cubicBezTo>
                    <a:pt x="535" y="1"/>
                    <a:pt x="501" y="1"/>
                    <a:pt x="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0"/>
            <p:cNvSpPr/>
            <p:nvPr/>
          </p:nvSpPr>
          <p:spPr>
            <a:xfrm flipH="1" rot="-384664">
              <a:off x="7281136" y="1451267"/>
              <a:ext cx="19319" cy="76883"/>
            </a:xfrm>
            <a:custGeom>
              <a:rect b="b" l="l" r="r" t="t"/>
              <a:pathLst>
                <a:path extrusionOk="0" h="2734" w="687">
                  <a:moveTo>
                    <a:pt x="549" y="0"/>
                  </a:moveTo>
                  <a:cubicBezTo>
                    <a:pt x="506" y="0"/>
                    <a:pt x="466" y="22"/>
                    <a:pt x="453" y="75"/>
                  </a:cubicBezTo>
                  <a:cubicBezTo>
                    <a:pt x="286" y="475"/>
                    <a:pt x="186" y="875"/>
                    <a:pt x="153" y="1309"/>
                  </a:cubicBezTo>
                  <a:cubicBezTo>
                    <a:pt x="86" y="1709"/>
                    <a:pt x="19" y="2143"/>
                    <a:pt x="19" y="2577"/>
                  </a:cubicBezTo>
                  <a:cubicBezTo>
                    <a:pt x="0" y="2671"/>
                    <a:pt x="88" y="2733"/>
                    <a:pt x="174" y="2733"/>
                  </a:cubicBezTo>
                  <a:cubicBezTo>
                    <a:pt x="240" y="2733"/>
                    <a:pt x="305" y="2697"/>
                    <a:pt x="319" y="2610"/>
                  </a:cubicBezTo>
                  <a:cubicBezTo>
                    <a:pt x="420" y="2210"/>
                    <a:pt x="486" y="1776"/>
                    <a:pt x="586" y="1376"/>
                  </a:cubicBezTo>
                  <a:cubicBezTo>
                    <a:pt x="653" y="942"/>
                    <a:pt x="686" y="542"/>
                    <a:pt x="686" y="108"/>
                  </a:cubicBezTo>
                  <a:cubicBezTo>
                    <a:pt x="686" y="48"/>
                    <a:pt x="614" y="0"/>
                    <a:pt x="5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0"/>
            <p:cNvSpPr/>
            <p:nvPr/>
          </p:nvSpPr>
          <p:spPr>
            <a:xfrm flipH="1" rot="-384664">
              <a:off x="7160561" y="1357353"/>
              <a:ext cx="81382" cy="155566"/>
            </a:xfrm>
            <a:custGeom>
              <a:rect b="b" l="l" r="r" t="t"/>
              <a:pathLst>
                <a:path extrusionOk="0" h="5532" w="2894">
                  <a:moveTo>
                    <a:pt x="403" y="1"/>
                  </a:moveTo>
                  <a:cubicBezTo>
                    <a:pt x="290" y="1"/>
                    <a:pt x="190" y="68"/>
                    <a:pt x="167" y="181"/>
                  </a:cubicBezTo>
                  <a:cubicBezTo>
                    <a:pt x="101" y="1048"/>
                    <a:pt x="34" y="1916"/>
                    <a:pt x="34" y="2783"/>
                  </a:cubicBezTo>
                  <a:cubicBezTo>
                    <a:pt x="0" y="3684"/>
                    <a:pt x="34" y="4551"/>
                    <a:pt x="167" y="5418"/>
                  </a:cubicBezTo>
                  <a:cubicBezTo>
                    <a:pt x="167" y="5489"/>
                    <a:pt x="223" y="5531"/>
                    <a:pt x="280" y="5531"/>
                  </a:cubicBezTo>
                  <a:cubicBezTo>
                    <a:pt x="332" y="5531"/>
                    <a:pt x="385" y="5497"/>
                    <a:pt x="401" y="5418"/>
                  </a:cubicBezTo>
                  <a:cubicBezTo>
                    <a:pt x="467" y="4584"/>
                    <a:pt x="467" y="3750"/>
                    <a:pt x="467" y="2883"/>
                  </a:cubicBezTo>
                  <a:cubicBezTo>
                    <a:pt x="501" y="2149"/>
                    <a:pt x="534" y="1382"/>
                    <a:pt x="601" y="648"/>
                  </a:cubicBezTo>
                  <a:cubicBezTo>
                    <a:pt x="1201" y="1148"/>
                    <a:pt x="1902" y="1515"/>
                    <a:pt x="2636" y="1749"/>
                  </a:cubicBezTo>
                  <a:cubicBezTo>
                    <a:pt x="2644" y="1751"/>
                    <a:pt x="2653" y="1752"/>
                    <a:pt x="2662" y="1752"/>
                  </a:cubicBezTo>
                  <a:cubicBezTo>
                    <a:pt x="2785" y="1752"/>
                    <a:pt x="2894" y="1542"/>
                    <a:pt x="2769" y="1449"/>
                  </a:cubicBezTo>
                  <a:cubicBezTo>
                    <a:pt x="2002" y="1015"/>
                    <a:pt x="1268" y="548"/>
                    <a:pt x="568" y="48"/>
                  </a:cubicBezTo>
                  <a:cubicBezTo>
                    <a:pt x="514" y="16"/>
                    <a:pt x="457" y="1"/>
                    <a:pt x="4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0"/>
            <p:cNvSpPr/>
            <p:nvPr/>
          </p:nvSpPr>
          <p:spPr>
            <a:xfrm flipH="1" rot="-384664">
              <a:off x="7228480" y="1526566"/>
              <a:ext cx="23706" cy="80258"/>
            </a:xfrm>
            <a:custGeom>
              <a:rect b="b" l="l" r="r" t="t"/>
              <a:pathLst>
                <a:path extrusionOk="0" h="2854" w="843">
                  <a:moveTo>
                    <a:pt x="200" y="1"/>
                  </a:moveTo>
                  <a:cubicBezTo>
                    <a:pt x="159" y="1"/>
                    <a:pt x="117" y="26"/>
                    <a:pt x="100" y="76"/>
                  </a:cubicBezTo>
                  <a:cubicBezTo>
                    <a:pt x="34" y="309"/>
                    <a:pt x="0" y="509"/>
                    <a:pt x="67" y="743"/>
                  </a:cubicBezTo>
                  <a:cubicBezTo>
                    <a:pt x="67" y="976"/>
                    <a:pt x="100" y="1210"/>
                    <a:pt x="134" y="1443"/>
                  </a:cubicBezTo>
                  <a:cubicBezTo>
                    <a:pt x="200" y="1877"/>
                    <a:pt x="334" y="2344"/>
                    <a:pt x="534" y="2744"/>
                  </a:cubicBezTo>
                  <a:cubicBezTo>
                    <a:pt x="559" y="2821"/>
                    <a:pt x="614" y="2853"/>
                    <a:pt x="668" y="2853"/>
                  </a:cubicBezTo>
                  <a:cubicBezTo>
                    <a:pt x="756" y="2853"/>
                    <a:pt x="842" y="2768"/>
                    <a:pt x="801" y="2644"/>
                  </a:cubicBezTo>
                  <a:cubicBezTo>
                    <a:pt x="667" y="2244"/>
                    <a:pt x="567" y="1810"/>
                    <a:pt x="501" y="1377"/>
                  </a:cubicBezTo>
                  <a:cubicBezTo>
                    <a:pt x="467" y="1143"/>
                    <a:pt x="434" y="943"/>
                    <a:pt x="401" y="710"/>
                  </a:cubicBezTo>
                  <a:cubicBezTo>
                    <a:pt x="401" y="609"/>
                    <a:pt x="401" y="509"/>
                    <a:pt x="367" y="409"/>
                  </a:cubicBezTo>
                  <a:cubicBezTo>
                    <a:pt x="367" y="276"/>
                    <a:pt x="334" y="176"/>
                    <a:pt x="300" y="76"/>
                  </a:cubicBezTo>
                  <a:cubicBezTo>
                    <a:pt x="284" y="26"/>
                    <a:pt x="242" y="1"/>
                    <a:pt x="2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0"/>
            <p:cNvSpPr/>
            <p:nvPr/>
          </p:nvSpPr>
          <p:spPr>
            <a:xfrm flipH="1" rot="-384664">
              <a:off x="7489494" y="962070"/>
              <a:ext cx="179636" cy="91844"/>
            </a:xfrm>
            <a:custGeom>
              <a:rect b="b" l="l" r="r" t="t"/>
              <a:pathLst>
                <a:path extrusionOk="0" h="3266" w="6388">
                  <a:moveTo>
                    <a:pt x="259" y="0"/>
                  </a:moveTo>
                  <a:cubicBezTo>
                    <a:pt x="141" y="0"/>
                    <a:pt x="34" y="119"/>
                    <a:pt x="34" y="239"/>
                  </a:cubicBezTo>
                  <a:lnTo>
                    <a:pt x="34" y="1707"/>
                  </a:lnTo>
                  <a:cubicBezTo>
                    <a:pt x="1" y="2174"/>
                    <a:pt x="34" y="2674"/>
                    <a:pt x="68" y="3141"/>
                  </a:cubicBezTo>
                  <a:cubicBezTo>
                    <a:pt x="84" y="3224"/>
                    <a:pt x="151" y="3266"/>
                    <a:pt x="214" y="3266"/>
                  </a:cubicBezTo>
                  <a:cubicBezTo>
                    <a:pt x="276" y="3266"/>
                    <a:pt x="334" y="3224"/>
                    <a:pt x="334" y="3141"/>
                  </a:cubicBezTo>
                  <a:cubicBezTo>
                    <a:pt x="435" y="2674"/>
                    <a:pt x="468" y="2207"/>
                    <a:pt x="468" y="1707"/>
                  </a:cubicBezTo>
                  <a:lnTo>
                    <a:pt x="468" y="539"/>
                  </a:lnTo>
                  <a:cubicBezTo>
                    <a:pt x="835" y="672"/>
                    <a:pt x="1202" y="839"/>
                    <a:pt x="1569" y="1006"/>
                  </a:cubicBezTo>
                  <a:lnTo>
                    <a:pt x="3103" y="1707"/>
                  </a:lnTo>
                  <a:cubicBezTo>
                    <a:pt x="4104" y="2174"/>
                    <a:pt x="5071" y="2641"/>
                    <a:pt x="6105" y="3007"/>
                  </a:cubicBezTo>
                  <a:cubicBezTo>
                    <a:pt x="6124" y="3015"/>
                    <a:pt x="6141" y="3018"/>
                    <a:pt x="6159" y="3018"/>
                  </a:cubicBezTo>
                  <a:cubicBezTo>
                    <a:pt x="6298" y="3018"/>
                    <a:pt x="6387" y="2800"/>
                    <a:pt x="6239" y="2741"/>
                  </a:cubicBezTo>
                  <a:cubicBezTo>
                    <a:pt x="5271" y="2174"/>
                    <a:pt x="4237" y="1740"/>
                    <a:pt x="3203" y="1273"/>
                  </a:cubicBezTo>
                  <a:lnTo>
                    <a:pt x="1702" y="572"/>
                  </a:lnTo>
                  <a:cubicBezTo>
                    <a:pt x="1268" y="339"/>
                    <a:pt x="801" y="139"/>
                    <a:pt x="301" y="5"/>
                  </a:cubicBezTo>
                  <a:cubicBezTo>
                    <a:pt x="287" y="2"/>
                    <a:pt x="273" y="0"/>
                    <a:pt x="2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0"/>
            <p:cNvSpPr/>
            <p:nvPr/>
          </p:nvSpPr>
          <p:spPr>
            <a:xfrm flipH="1" rot="-384664">
              <a:off x="7483020" y="1067375"/>
              <a:ext cx="25365" cy="153429"/>
            </a:xfrm>
            <a:custGeom>
              <a:rect b="b" l="l" r="r" t="t"/>
              <a:pathLst>
                <a:path extrusionOk="0" h="5456" w="902">
                  <a:moveTo>
                    <a:pt x="763" y="1"/>
                  </a:moveTo>
                  <a:cubicBezTo>
                    <a:pt x="720" y="1"/>
                    <a:pt x="681" y="20"/>
                    <a:pt x="668" y="59"/>
                  </a:cubicBezTo>
                  <a:cubicBezTo>
                    <a:pt x="334" y="893"/>
                    <a:pt x="167" y="1760"/>
                    <a:pt x="134" y="2628"/>
                  </a:cubicBezTo>
                  <a:cubicBezTo>
                    <a:pt x="1" y="3528"/>
                    <a:pt x="1" y="4429"/>
                    <a:pt x="134" y="5296"/>
                  </a:cubicBezTo>
                  <a:cubicBezTo>
                    <a:pt x="134" y="5405"/>
                    <a:pt x="206" y="5456"/>
                    <a:pt x="280" y="5456"/>
                  </a:cubicBezTo>
                  <a:cubicBezTo>
                    <a:pt x="365" y="5456"/>
                    <a:pt x="452" y="5388"/>
                    <a:pt x="434" y="5263"/>
                  </a:cubicBezTo>
                  <a:lnTo>
                    <a:pt x="434" y="3929"/>
                  </a:lnTo>
                  <a:cubicBezTo>
                    <a:pt x="434" y="3462"/>
                    <a:pt x="501" y="3061"/>
                    <a:pt x="534" y="2628"/>
                  </a:cubicBezTo>
                  <a:cubicBezTo>
                    <a:pt x="668" y="1794"/>
                    <a:pt x="868" y="960"/>
                    <a:pt x="901" y="126"/>
                  </a:cubicBezTo>
                  <a:cubicBezTo>
                    <a:pt x="901" y="45"/>
                    <a:pt x="828" y="1"/>
                    <a:pt x="7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0"/>
            <p:cNvSpPr/>
            <p:nvPr/>
          </p:nvSpPr>
          <p:spPr>
            <a:xfrm flipH="1" rot="-384664">
              <a:off x="7509255" y="1244909"/>
              <a:ext cx="7536" cy="47665"/>
            </a:xfrm>
            <a:custGeom>
              <a:rect b="b" l="l" r="r" t="t"/>
              <a:pathLst>
                <a:path extrusionOk="0" h="1695" w="268">
                  <a:moveTo>
                    <a:pt x="136" y="1"/>
                  </a:moveTo>
                  <a:cubicBezTo>
                    <a:pt x="125" y="1"/>
                    <a:pt x="113" y="4"/>
                    <a:pt x="101" y="10"/>
                  </a:cubicBezTo>
                  <a:cubicBezTo>
                    <a:pt x="34" y="10"/>
                    <a:pt x="1" y="43"/>
                    <a:pt x="1" y="143"/>
                  </a:cubicBezTo>
                  <a:lnTo>
                    <a:pt x="1" y="844"/>
                  </a:lnTo>
                  <a:cubicBezTo>
                    <a:pt x="1" y="1077"/>
                    <a:pt x="1" y="1311"/>
                    <a:pt x="1" y="1544"/>
                  </a:cubicBezTo>
                  <a:cubicBezTo>
                    <a:pt x="1" y="1644"/>
                    <a:pt x="68" y="1694"/>
                    <a:pt x="134" y="1694"/>
                  </a:cubicBezTo>
                  <a:cubicBezTo>
                    <a:pt x="201" y="1694"/>
                    <a:pt x="268" y="1644"/>
                    <a:pt x="268" y="1544"/>
                  </a:cubicBezTo>
                  <a:lnTo>
                    <a:pt x="268" y="844"/>
                  </a:lnTo>
                  <a:cubicBezTo>
                    <a:pt x="268" y="610"/>
                    <a:pt x="268" y="377"/>
                    <a:pt x="234" y="143"/>
                  </a:cubicBezTo>
                  <a:cubicBezTo>
                    <a:pt x="234" y="61"/>
                    <a:pt x="189" y="1"/>
                    <a:pt x="1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0"/>
            <p:cNvSpPr/>
            <p:nvPr/>
          </p:nvSpPr>
          <p:spPr>
            <a:xfrm flipH="1" rot="-384664">
              <a:off x="7443010" y="1285032"/>
              <a:ext cx="24943" cy="157788"/>
            </a:xfrm>
            <a:custGeom>
              <a:rect b="b" l="l" r="r" t="t"/>
              <a:pathLst>
                <a:path extrusionOk="0" h="5611" w="887">
                  <a:moveTo>
                    <a:pt x="230" y="0"/>
                  </a:moveTo>
                  <a:cubicBezTo>
                    <a:pt x="175" y="0"/>
                    <a:pt x="117" y="33"/>
                    <a:pt x="100" y="100"/>
                  </a:cubicBezTo>
                  <a:cubicBezTo>
                    <a:pt x="34" y="534"/>
                    <a:pt x="0" y="967"/>
                    <a:pt x="34" y="1401"/>
                  </a:cubicBezTo>
                  <a:cubicBezTo>
                    <a:pt x="34" y="1868"/>
                    <a:pt x="100" y="2335"/>
                    <a:pt x="134" y="2835"/>
                  </a:cubicBezTo>
                  <a:cubicBezTo>
                    <a:pt x="167" y="3736"/>
                    <a:pt x="334" y="4637"/>
                    <a:pt x="601" y="5504"/>
                  </a:cubicBezTo>
                  <a:cubicBezTo>
                    <a:pt x="615" y="5576"/>
                    <a:pt x="673" y="5611"/>
                    <a:pt x="732" y="5611"/>
                  </a:cubicBezTo>
                  <a:cubicBezTo>
                    <a:pt x="809" y="5611"/>
                    <a:pt x="887" y="5551"/>
                    <a:pt x="868" y="5437"/>
                  </a:cubicBezTo>
                  <a:cubicBezTo>
                    <a:pt x="834" y="5004"/>
                    <a:pt x="801" y="4537"/>
                    <a:pt x="701" y="4103"/>
                  </a:cubicBezTo>
                  <a:cubicBezTo>
                    <a:pt x="634" y="3636"/>
                    <a:pt x="601" y="3202"/>
                    <a:pt x="534" y="2769"/>
                  </a:cubicBezTo>
                  <a:cubicBezTo>
                    <a:pt x="501" y="2335"/>
                    <a:pt x="467" y="1901"/>
                    <a:pt x="434" y="1468"/>
                  </a:cubicBezTo>
                  <a:cubicBezTo>
                    <a:pt x="434" y="1001"/>
                    <a:pt x="401" y="534"/>
                    <a:pt x="334" y="100"/>
                  </a:cubicBezTo>
                  <a:cubicBezTo>
                    <a:pt x="334" y="33"/>
                    <a:pt x="284" y="0"/>
                    <a:pt x="2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0"/>
            <p:cNvSpPr/>
            <p:nvPr/>
          </p:nvSpPr>
          <p:spPr>
            <a:xfrm flipH="1" rot="-384664">
              <a:off x="7422641" y="1322348"/>
              <a:ext cx="18785" cy="81129"/>
            </a:xfrm>
            <a:custGeom>
              <a:rect b="b" l="l" r="r" t="t"/>
              <a:pathLst>
                <a:path extrusionOk="0" h="2885" w="668">
                  <a:moveTo>
                    <a:pt x="221" y="0"/>
                  </a:moveTo>
                  <a:cubicBezTo>
                    <a:pt x="167" y="0"/>
                    <a:pt x="117" y="34"/>
                    <a:pt x="100" y="100"/>
                  </a:cubicBezTo>
                  <a:cubicBezTo>
                    <a:pt x="34" y="301"/>
                    <a:pt x="0" y="534"/>
                    <a:pt x="34" y="801"/>
                  </a:cubicBezTo>
                  <a:cubicBezTo>
                    <a:pt x="34" y="1001"/>
                    <a:pt x="67" y="1201"/>
                    <a:pt x="100" y="1435"/>
                  </a:cubicBezTo>
                  <a:cubicBezTo>
                    <a:pt x="100" y="1902"/>
                    <a:pt x="200" y="2369"/>
                    <a:pt x="367" y="2802"/>
                  </a:cubicBezTo>
                  <a:cubicBezTo>
                    <a:pt x="395" y="2858"/>
                    <a:pt x="452" y="2885"/>
                    <a:pt x="509" y="2885"/>
                  </a:cubicBezTo>
                  <a:cubicBezTo>
                    <a:pt x="588" y="2885"/>
                    <a:pt x="667" y="2833"/>
                    <a:pt x="667" y="2736"/>
                  </a:cubicBezTo>
                  <a:cubicBezTo>
                    <a:pt x="667" y="2269"/>
                    <a:pt x="634" y="1835"/>
                    <a:pt x="534" y="1401"/>
                  </a:cubicBezTo>
                  <a:cubicBezTo>
                    <a:pt x="501" y="1168"/>
                    <a:pt x="501" y="968"/>
                    <a:pt x="467" y="734"/>
                  </a:cubicBezTo>
                  <a:cubicBezTo>
                    <a:pt x="467" y="634"/>
                    <a:pt x="467" y="534"/>
                    <a:pt x="434" y="434"/>
                  </a:cubicBezTo>
                  <a:cubicBezTo>
                    <a:pt x="434" y="301"/>
                    <a:pt x="401" y="200"/>
                    <a:pt x="367" y="100"/>
                  </a:cubicBezTo>
                  <a:cubicBezTo>
                    <a:pt x="334" y="34"/>
                    <a:pt x="275" y="0"/>
                    <a:pt x="2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0"/>
            <p:cNvSpPr/>
            <p:nvPr/>
          </p:nvSpPr>
          <p:spPr>
            <a:xfrm flipH="1" rot="-384664">
              <a:off x="7402547" y="1340610"/>
              <a:ext cx="12204" cy="39932"/>
            </a:xfrm>
            <a:custGeom>
              <a:rect b="b" l="l" r="r" t="t"/>
              <a:pathLst>
                <a:path extrusionOk="0" h="1420" w="434">
                  <a:moveTo>
                    <a:pt x="176" y="1"/>
                  </a:moveTo>
                  <a:cubicBezTo>
                    <a:pt x="97" y="1"/>
                    <a:pt x="19" y="52"/>
                    <a:pt x="0" y="144"/>
                  </a:cubicBezTo>
                  <a:cubicBezTo>
                    <a:pt x="0" y="244"/>
                    <a:pt x="0" y="377"/>
                    <a:pt x="0" y="477"/>
                  </a:cubicBezTo>
                  <a:lnTo>
                    <a:pt x="34" y="744"/>
                  </a:lnTo>
                  <a:cubicBezTo>
                    <a:pt x="34" y="844"/>
                    <a:pt x="34" y="944"/>
                    <a:pt x="67" y="1011"/>
                  </a:cubicBezTo>
                  <a:cubicBezTo>
                    <a:pt x="67" y="1145"/>
                    <a:pt x="100" y="1245"/>
                    <a:pt x="134" y="1345"/>
                  </a:cubicBezTo>
                  <a:cubicBezTo>
                    <a:pt x="167" y="1395"/>
                    <a:pt x="217" y="1420"/>
                    <a:pt x="267" y="1420"/>
                  </a:cubicBezTo>
                  <a:cubicBezTo>
                    <a:pt x="317" y="1420"/>
                    <a:pt x="367" y="1395"/>
                    <a:pt x="401" y="1345"/>
                  </a:cubicBezTo>
                  <a:cubicBezTo>
                    <a:pt x="434" y="1245"/>
                    <a:pt x="434" y="1111"/>
                    <a:pt x="434" y="1011"/>
                  </a:cubicBezTo>
                  <a:cubicBezTo>
                    <a:pt x="434" y="911"/>
                    <a:pt x="434" y="811"/>
                    <a:pt x="434" y="744"/>
                  </a:cubicBezTo>
                  <a:lnTo>
                    <a:pt x="401" y="444"/>
                  </a:lnTo>
                  <a:cubicBezTo>
                    <a:pt x="401" y="311"/>
                    <a:pt x="367" y="211"/>
                    <a:pt x="334" y="110"/>
                  </a:cubicBezTo>
                  <a:cubicBezTo>
                    <a:pt x="304" y="35"/>
                    <a:pt x="240" y="1"/>
                    <a:pt x="1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0"/>
            <p:cNvSpPr/>
            <p:nvPr/>
          </p:nvSpPr>
          <p:spPr>
            <a:xfrm flipH="1" rot="-384664">
              <a:off x="7382809" y="1346997"/>
              <a:ext cx="9420" cy="29105"/>
            </a:xfrm>
            <a:custGeom>
              <a:rect b="b" l="l" r="r" t="t"/>
              <a:pathLst>
                <a:path extrusionOk="0" h="1035" w="335">
                  <a:moveTo>
                    <a:pt x="134" y="1"/>
                  </a:moveTo>
                  <a:cubicBezTo>
                    <a:pt x="68" y="1"/>
                    <a:pt x="34" y="68"/>
                    <a:pt x="1" y="101"/>
                  </a:cubicBezTo>
                  <a:cubicBezTo>
                    <a:pt x="1" y="268"/>
                    <a:pt x="1" y="401"/>
                    <a:pt x="1" y="535"/>
                  </a:cubicBezTo>
                  <a:cubicBezTo>
                    <a:pt x="1" y="601"/>
                    <a:pt x="34" y="668"/>
                    <a:pt x="34" y="768"/>
                  </a:cubicBezTo>
                  <a:lnTo>
                    <a:pt x="101" y="935"/>
                  </a:lnTo>
                  <a:cubicBezTo>
                    <a:pt x="118" y="1002"/>
                    <a:pt x="168" y="1035"/>
                    <a:pt x="218" y="1035"/>
                  </a:cubicBezTo>
                  <a:cubicBezTo>
                    <a:pt x="268" y="1035"/>
                    <a:pt x="318" y="1002"/>
                    <a:pt x="334" y="935"/>
                  </a:cubicBezTo>
                  <a:lnTo>
                    <a:pt x="334" y="768"/>
                  </a:lnTo>
                  <a:cubicBezTo>
                    <a:pt x="334" y="668"/>
                    <a:pt x="334" y="601"/>
                    <a:pt x="334" y="535"/>
                  </a:cubicBezTo>
                  <a:cubicBezTo>
                    <a:pt x="334" y="368"/>
                    <a:pt x="301" y="234"/>
                    <a:pt x="268" y="101"/>
                  </a:cubicBezTo>
                  <a:cubicBezTo>
                    <a:pt x="234" y="34"/>
                    <a:pt x="201" y="1"/>
                    <a:pt x="1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0"/>
            <p:cNvSpPr/>
            <p:nvPr/>
          </p:nvSpPr>
          <p:spPr>
            <a:xfrm flipH="1" rot="-384664">
              <a:off x="7211597" y="1433943"/>
              <a:ext cx="13161" cy="62401"/>
            </a:xfrm>
            <a:custGeom>
              <a:rect b="b" l="l" r="r" t="t"/>
              <a:pathLst>
                <a:path extrusionOk="0" h="2219" w="468">
                  <a:moveTo>
                    <a:pt x="259" y="0"/>
                  </a:moveTo>
                  <a:cubicBezTo>
                    <a:pt x="189" y="0"/>
                    <a:pt x="106" y="55"/>
                    <a:pt x="67" y="132"/>
                  </a:cubicBezTo>
                  <a:cubicBezTo>
                    <a:pt x="0" y="466"/>
                    <a:pt x="0" y="800"/>
                    <a:pt x="34" y="1133"/>
                  </a:cubicBezTo>
                  <a:cubicBezTo>
                    <a:pt x="0" y="1467"/>
                    <a:pt x="67" y="1800"/>
                    <a:pt x="134" y="2134"/>
                  </a:cubicBezTo>
                  <a:cubicBezTo>
                    <a:pt x="163" y="2192"/>
                    <a:pt x="218" y="2219"/>
                    <a:pt x="273" y="2219"/>
                  </a:cubicBezTo>
                  <a:cubicBezTo>
                    <a:pt x="344" y="2219"/>
                    <a:pt x="415" y="2175"/>
                    <a:pt x="434" y="2100"/>
                  </a:cubicBezTo>
                  <a:cubicBezTo>
                    <a:pt x="467" y="1767"/>
                    <a:pt x="467" y="1433"/>
                    <a:pt x="434" y="1100"/>
                  </a:cubicBezTo>
                  <a:cubicBezTo>
                    <a:pt x="434" y="766"/>
                    <a:pt x="434" y="433"/>
                    <a:pt x="367" y="99"/>
                  </a:cubicBezTo>
                  <a:cubicBezTo>
                    <a:pt x="353" y="29"/>
                    <a:pt x="310" y="0"/>
                    <a:pt x="2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0"/>
            <p:cNvSpPr/>
            <p:nvPr/>
          </p:nvSpPr>
          <p:spPr>
            <a:xfrm flipH="1" rot="-384664">
              <a:off x="7195036" y="1448019"/>
              <a:ext cx="12204" cy="41760"/>
            </a:xfrm>
            <a:custGeom>
              <a:rect b="b" l="l" r="r" t="t"/>
              <a:pathLst>
                <a:path extrusionOk="0" h="1485" w="434">
                  <a:moveTo>
                    <a:pt x="267" y="1"/>
                  </a:moveTo>
                  <a:cubicBezTo>
                    <a:pt x="200" y="1"/>
                    <a:pt x="134" y="34"/>
                    <a:pt x="100" y="101"/>
                  </a:cubicBezTo>
                  <a:cubicBezTo>
                    <a:pt x="67" y="201"/>
                    <a:pt x="33" y="301"/>
                    <a:pt x="0" y="401"/>
                  </a:cubicBezTo>
                  <a:cubicBezTo>
                    <a:pt x="0" y="534"/>
                    <a:pt x="0" y="634"/>
                    <a:pt x="0" y="768"/>
                  </a:cubicBezTo>
                  <a:cubicBezTo>
                    <a:pt x="0" y="868"/>
                    <a:pt x="33" y="1001"/>
                    <a:pt x="67" y="1101"/>
                  </a:cubicBezTo>
                  <a:cubicBezTo>
                    <a:pt x="67" y="1235"/>
                    <a:pt x="134" y="1335"/>
                    <a:pt x="167" y="1435"/>
                  </a:cubicBezTo>
                  <a:cubicBezTo>
                    <a:pt x="190" y="1470"/>
                    <a:pt x="226" y="1484"/>
                    <a:pt x="263" y="1484"/>
                  </a:cubicBezTo>
                  <a:cubicBezTo>
                    <a:pt x="334" y="1484"/>
                    <a:pt x="412" y="1433"/>
                    <a:pt x="434" y="1368"/>
                  </a:cubicBezTo>
                  <a:cubicBezTo>
                    <a:pt x="434" y="1302"/>
                    <a:pt x="434" y="1235"/>
                    <a:pt x="434" y="1201"/>
                  </a:cubicBezTo>
                  <a:cubicBezTo>
                    <a:pt x="434" y="1101"/>
                    <a:pt x="434" y="1035"/>
                    <a:pt x="434" y="935"/>
                  </a:cubicBezTo>
                  <a:lnTo>
                    <a:pt x="434" y="668"/>
                  </a:lnTo>
                  <a:cubicBezTo>
                    <a:pt x="434" y="501"/>
                    <a:pt x="434" y="334"/>
                    <a:pt x="400" y="134"/>
                  </a:cubicBezTo>
                  <a:cubicBezTo>
                    <a:pt x="400" y="67"/>
                    <a:pt x="334" y="34"/>
                    <a:pt x="2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0"/>
            <p:cNvSpPr/>
            <p:nvPr/>
          </p:nvSpPr>
          <p:spPr>
            <a:xfrm flipH="1" rot="-384664">
              <a:off x="7179733" y="1465819"/>
              <a:ext cx="10348" cy="19488"/>
            </a:xfrm>
            <a:custGeom>
              <a:rect b="b" l="l" r="r" t="t"/>
              <a:pathLst>
                <a:path extrusionOk="0" h="693" w="368">
                  <a:moveTo>
                    <a:pt x="134" y="1"/>
                  </a:moveTo>
                  <a:cubicBezTo>
                    <a:pt x="68" y="34"/>
                    <a:pt x="34" y="67"/>
                    <a:pt x="34" y="134"/>
                  </a:cubicBezTo>
                  <a:cubicBezTo>
                    <a:pt x="34" y="167"/>
                    <a:pt x="34" y="234"/>
                    <a:pt x="34" y="268"/>
                  </a:cubicBezTo>
                  <a:lnTo>
                    <a:pt x="34" y="334"/>
                  </a:lnTo>
                  <a:cubicBezTo>
                    <a:pt x="34" y="401"/>
                    <a:pt x="34" y="434"/>
                    <a:pt x="34" y="468"/>
                  </a:cubicBezTo>
                  <a:cubicBezTo>
                    <a:pt x="34" y="468"/>
                    <a:pt x="34" y="501"/>
                    <a:pt x="34" y="501"/>
                  </a:cubicBezTo>
                  <a:cubicBezTo>
                    <a:pt x="1" y="568"/>
                    <a:pt x="1" y="634"/>
                    <a:pt x="68" y="668"/>
                  </a:cubicBezTo>
                  <a:cubicBezTo>
                    <a:pt x="84" y="684"/>
                    <a:pt x="101" y="693"/>
                    <a:pt x="122" y="693"/>
                  </a:cubicBezTo>
                  <a:cubicBezTo>
                    <a:pt x="143" y="693"/>
                    <a:pt x="168" y="684"/>
                    <a:pt x="201" y="668"/>
                  </a:cubicBezTo>
                  <a:cubicBezTo>
                    <a:pt x="201" y="668"/>
                    <a:pt x="234" y="634"/>
                    <a:pt x="268" y="601"/>
                  </a:cubicBezTo>
                  <a:cubicBezTo>
                    <a:pt x="301" y="534"/>
                    <a:pt x="334" y="468"/>
                    <a:pt x="334" y="368"/>
                  </a:cubicBezTo>
                  <a:cubicBezTo>
                    <a:pt x="334" y="368"/>
                    <a:pt x="334" y="334"/>
                    <a:pt x="334" y="334"/>
                  </a:cubicBezTo>
                  <a:cubicBezTo>
                    <a:pt x="368" y="301"/>
                    <a:pt x="368" y="268"/>
                    <a:pt x="334" y="234"/>
                  </a:cubicBezTo>
                  <a:cubicBezTo>
                    <a:pt x="334" y="167"/>
                    <a:pt x="334" y="134"/>
                    <a:pt x="301" y="101"/>
                  </a:cubicBezTo>
                  <a:cubicBezTo>
                    <a:pt x="268" y="34"/>
                    <a:pt x="201" y="1"/>
                    <a:pt x="1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0"/>
            <p:cNvSpPr/>
            <p:nvPr/>
          </p:nvSpPr>
          <p:spPr>
            <a:xfrm flipH="1" rot="-384664">
              <a:off x="7010712" y="1243581"/>
              <a:ext cx="195609" cy="96624"/>
            </a:xfrm>
            <a:custGeom>
              <a:rect b="b" l="l" r="r" t="t"/>
              <a:pathLst>
                <a:path extrusionOk="0" h="3436" w="6956">
                  <a:moveTo>
                    <a:pt x="1432" y="0"/>
                  </a:moveTo>
                  <a:cubicBezTo>
                    <a:pt x="1351" y="0"/>
                    <a:pt x="1273" y="19"/>
                    <a:pt x="1201" y="67"/>
                  </a:cubicBezTo>
                  <a:cubicBezTo>
                    <a:pt x="867" y="234"/>
                    <a:pt x="767" y="701"/>
                    <a:pt x="667" y="968"/>
                  </a:cubicBezTo>
                  <a:cubicBezTo>
                    <a:pt x="534" y="1368"/>
                    <a:pt x="400" y="1735"/>
                    <a:pt x="267" y="2136"/>
                  </a:cubicBezTo>
                  <a:cubicBezTo>
                    <a:pt x="100" y="2503"/>
                    <a:pt x="33" y="2903"/>
                    <a:pt x="0" y="3303"/>
                  </a:cubicBezTo>
                  <a:cubicBezTo>
                    <a:pt x="19" y="3380"/>
                    <a:pt x="95" y="3435"/>
                    <a:pt x="168" y="3435"/>
                  </a:cubicBezTo>
                  <a:cubicBezTo>
                    <a:pt x="221" y="3435"/>
                    <a:pt x="272" y="3407"/>
                    <a:pt x="300" y="3336"/>
                  </a:cubicBezTo>
                  <a:cubicBezTo>
                    <a:pt x="434" y="3003"/>
                    <a:pt x="567" y="2669"/>
                    <a:pt x="634" y="2336"/>
                  </a:cubicBezTo>
                  <a:cubicBezTo>
                    <a:pt x="734" y="1969"/>
                    <a:pt x="867" y="1635"/>
                    <a:pt x="1001" y="1302"/>
                  </a:cubicBezTo>
                  <a:cubicBezTo>
                    <a:pt x="1067" y="1135"/>
                    <a:pt x="1134" y="968"/>
                    <a:pt x="1201" y="835"/>
                  </a:cubicBezTo>
                  <a:cubicBezTo>
                    <a:pt x="1234" y="735"/>
                    <a:pt x="1268" y="635"/>
                    <a:pt x="1334" y="568"/>
                  </a:cubicBezTo>
                  <a:cubicBezTo>
                    <a:pt x="1377" y="503"/>
                    <a:pt x="1393" y="466"/>
                    <a:pt x="1434" y="466"/>
                  </a:cubicBezTo>
                  <a:cubicBezTo>
                    <a:pt x="1457" y="466"/>
                    <a:pt x="1487" y="477"/>
                    <a:pt x="1534" y="501"/>
                  </a:cubicBezTo>
                  <a:cubicBezTo>
                    <a:pt x="1868" y="601"/>
                    <a:pt x="2202" y="768"/>
                    <a:pt x="2569" y="901"/>
                  </a:cubicBezTo>
                  <a:cubicBezTo>
                    <a:pt x="3936" y="1535"/>
                    <a:pt x="5270" y="2236"/>
                    <a:pt x="6638" y="2903"/>
                  </a:cubicBezTo>
                  <a:cubicBezTo>
                    <a:pt x="6659" y="2911"/>
                    <a:pt x="6679" y="2915"/>
                    <a:pt x="6699" y="2915"/>
                  </a:cubicBezTo>
                  <a:cubicBezTo>
                    <a:pt x="6841" y="2915"/>
                    <a:pt x="6955" y="2728"/>
                    <a:pt x="6838" y="2669"/>
                  </a:cubicBezTo>
                  <a:cubicBezTo>
                    <a:pt x="5371" y="1702"/>
                    <a:pt x="3836" y="901"/>
                    <a:pt x="2202" y="268"/>
                  </a:cubicBezTo>
                  <a:cubicBezTo>
                    <a:pt x="1974" y="192"/>
                    <a:pt x="1688" y="0"/>
                    <a:pt x="14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0"/>
            <p:cNvSpPr/>
            <p:nvPr/>
          </p:nvSpPr>
          <p:spPr>
            <a:xfrm flipH="1" rot="-384664">
              <a:off x="6925197" y="1355139"/>
              <a:ext cx="78963" cy="147074"/>
            </a:xfrm>
            <a:custGeom>
              <a:rect b="b" l="l" r="r" t="t"/>
              <a:pathLst>
                <a:path extrusionOk="0" h="5230" w="2808">
                  <a:moveTo>
                    <a:pt x="246" y="0"/>
                  </a:moveTo>
                  <a:cubicBezTo>
                    <a:pt x="161" y="0"/>
                    <a:pt x="112" y="144"/>
                    <a:pt x="172" y="205"/>
                  </a:cubicBezTo>
                  <a:cubicBezTo>
                    <a:pt x="639" y="505"/>
                    <a:pt x="1140" y="805"/>
                    <a:pt x="1640" y="1006"/>
                  </a:cubicBezTo>
                  <a:cubicBezTo>
                    <a:pt x="1840" y="1106"/>
                    <a:pt x="2174" y="1206"/>
                    <a:pt x="2240" y="1439"/>
                  </a:cubicBezTo>
                  <a:cubicBezTo>
                    <a:pt x="2240" y="1673"/>
                    <a:pt x="2174" y="1906"/>
                    <a:pt x="2007" y="2106"/>
                  </a:cubicBezTo>
                  <a:cubicBezTo>
                    <a:pt x="1373" y="3074"/>
                    <a:pt x="606" y="4008"/>
                    <a:pt x="72" y="5008"/>
                  </a:cubicBezTo>
                  <a:cubicBezTo>
                    <a:pt x="1" y="5128"/>
                    <a:pt x="99" y="5230"/>
                    <a:pt x="198" y="5230"/>
                  </a:cubicBezTo>
                  <a:cubicBezTo>
                    <a:pt x="238" y="5230"/>
                    <a:pt x="277" y="5213"/>
                    <a:pt x="306" y="5175"/>
                  </a:cubicBezTo>
                  <a:cubicBezTo>
                    <a:pt x="773" y="4641"/>
                    <a:pt x="1173" y="4074"/>
                    <a:pt x="1573" y="3507"/>
                  </a:cubicBezTo>
                  <a:lnTo>
                    <a:pt x="2140" y="2673"/>
                  </a:lnTo>
                  <a:cubicBezTo>
                    <a:pt x="2341" y="2440"/>
                    <a:pt x="2474" y="2173"/>
                    <a:pt x="2607" y="1906"/>
                  </a:cubicBezTo>
                  <a:cubicBezTo>
                    <a:pt x="2808" y="1473"/>
                    <a:pt x="2607" y="972"/>
                    <a:pt x="2174" y="772"/>
                  </a:cubicBezTo>
                  <a:cubicBezTo>
                    <a:pt x="1573" y="438"/>
                    <a:pt x="940" y="172"/>
                    <a:pt x="272" y="5"/>
                  </a:cubicBezTo>
                  <a:cubicBezTo>
                    <a:pt x="263" y="2"/>
                    <a:pt x="255" y="0"/>
                    <a:pt x="2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0"/>
            <p:cNvSpPr/>
            <p:nvPr/>
          </p:nvSpPr>
          <p:spPr>
            <a:xfrm flipH="1" rot="-384664">
              <a:off x="7018404" y="1507642"/>
              <a:ext cx="34729" cy="41788"/>
            </a:xfrm>
            <a:custGeom>
              <a:rect b="b" l="l" r="r" t="t"/>
              <a:pathLst>
                <a:path extrusionOk="0" h="1486" w="1235">
                  <a:moveTo>
                    <a:pt x="1072" y="1"/>
                  </a:moveTo>
                  <a:cubicBezTo>
                    <a:pt x="1043" y="1"/>
                    <a:pt x="1018" y="9"/>
                    <a:pt x="1001" y="26"/>
                  </a:cubicBezTo>
                  <a:cubicBezTo>
                    <a:pt x="934" y="126"/>
                    <a:pt x="868" y="193"/>
                    <a:pt x="801" y="293"/>
                  </a:cubicBezTo>
                  <a:cubicBezTo>
                    <a:pt x="767" y="293"/>
                    <a:pt x="734" y="326"/>
                    <a:pt x="734" y="359"/>
                  </a:cubicBezTo>
                  <a:lnTo>
                    <a:pt x="667" y="460"/>
                  </a:lnTo>
                  <a:lnTo>
                    <a:pt x="501" y="660"/>
                  </a:lnTo>
                  <a:cubicBezTo>
                    <a:pt x="434" y="726"/>
                    <a:pt x="367" y="793"/>
                    <a:pt x="334" y="860"/>
                  </a:cubicBezTo>
                  <a:cubicBezTo>
                    <a:pt x="267" y="927"/>
                    <a:pt x="200" y="993"/>
                    <a:pt x="167" y="1093"/>
                  </a:cubicBezTo>
                  <a:cubicBezTo>
                    <a:pt x="134" y="1160"/>
                    <a:pt x="67" y="1227"/>
                    <a:pt x="34" y="1293"/>
                  </a:cubicBezTo>
                  <a:cubicBezTo>
                    <a:pt x="0" y="1327"/>
                    <a:pt x="34" y="1427"/>
                    <a:pt x="67" y="1460"/>
                  </a:cubicBezTo>
                  <a:cubicBezTo>
                    <a:pt x="100" y="1477"/>
                    <a:pt x="134" y="1485"/>
                    <a:pt x="167" y="1485"/>
                  </a:cubicBezTo>
                  <a:cubicBezTo>
                    <a:pt x="200" y="1485"/>
                    <a:pt x="234" y="1477"/>
                    <a:pt x="267" y="1460"/>
                  </a:cubicBezTo>
                  <a:cubicBezTo>
                    <a:pt x="334" y="1427"/>
                    <a:pt x="401" y="1360"/>
                    <a:pt x="467" y="1327"/>
                  </a:cubicBezTo>
                  <a:cubicBezTo>
                    <a:pt x="501" y="1293"/>
                    <a:pt x="534" y="1260"/>
                    <a:pt x="567" y="1227"/>
                  </a:cubicBezTo>
                  <a:lnTo>
                    <a:pt x="667" y="1160"/>
                  </a:lnTo>
                  <a:cubicBezTo>
                    <a:pt x="734" y="1093"/>
                    <a:pt x="767" y="993"/>
                    <a:pt x="834" y="927"/>
                  </a:cubicBezTo>
                  <a:cubicBezTo>
                    <a:pt x="901" y="860"/>
                    <a:pt x="934" y="760"/>
                    <a:pt x="1001" y="693"/>
                  </a:cubicBezTo>
                  <a:cubicBezTo>
                    <a:pt x="1034" y="593"/>
                    <a:pt x="1068" y="526"/>
                    <a:pt x="1101" y="460"/>
                  </a:cubicBezTo>
                  <a:cubicBezTo>
                    <a:pt x="1134" y="393"/>
                    <a:pt x="1168" y="359"/>
                    <a:pt x="1168" y="293"/>
                  </a:cubicBezTo>
                  <a:cubicBezTo>
                    <a:pt x="1168" y="293"/>
                    <a:pt x="1168" y="259"/>
                    <a:pt x="1168" y="259"/>
                  </a:cubicBezTo>
                  <a:lnTo>
                    <a:pt x="1201" y="159"/>
                  </a:lnTo>
                  <a:cubicBezTo>
                    <a:pt x="1234" y="126"/>
                    <a:pt x="1201" y="59"/>
                    <a:pt x="1168" y="26"/>
                  </a:cubicBezTo>
                  <a:cubicBezTo>
                    <a:pt x="1134" y="9"/>
                    <a:pt x="1101" y="1"/>
                    <a:pt x="10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0"/>
            <p:cNvSpPr/>
            <p:nvPr/>
          </p:nvSpPr>
          <p:spPr>
            <a:xfrm flipH="1" rot="-384664">
              <a:off x="6776532" y="1429461"/>
              <a:ext cx="227948" cy="207787"/>
            </a:xfrm>
            <a:custGeom>
              <a:rect b="b" l="l" r="r" t="t"/>
              <a:pathLst>
                <a:path extrusionOk="0" h="7389" w="8106">
                  <a:moveTo>
                    <a:pt x="5214" y="0"/>
                  </a:moveTo>
                  <a:cubicBezTo>
                    <a:pt x="4814" y="0"/>
                    <a:pt x="4631" y="382"/>
                    <a:pt x="4421" y="682"/>
                  </a:cubicBezTo>
                  <a:cubicBezTo>
                    <a:pt x="4154" y="1116"/>
                    <a:pt x="3887" y="1549"/>
                    <a:pt x="3587" y="1983"/>
                  </a:cubicBezTo>
                  <a:cubicBezTo>
                    <a:pt x="2453" y="3751"/>
                    <a:pt x="1185" y="5419"/>
                    <a:pt x="51" y="7187"/>
                  </a:cubicBezTo>
                  <a:cubicBezTo>
                    <a:pt x="1" y="7287"/>
                    <a:pt x="65" y="7388"/>
                    <a:pt x="157" y="7388"/>
                  </a:cubicBezTo>
                  <a:cubicBezTo>
                    <a:pt x="186" y="7388"/>
                    <a:pt x="219" y="7378"/>
                    <a:pt x="251" y="7353"/>
                  </a:cubicBezTo>
                  <a:cubicBezTo>
                    <a:pt x="1519" y="5919"/>
                    <a:pt x="2653" y="4418"/>
                    <a:pt x="3687" y="2817"/>
                  </a:cubicBezTo>
                  <a:cubicBezTo>
                    <a:pt x="3954" y="2417"/>
                    <a:pt x="4187" y="2016"/>
                    <a:pt x="4454" y="1649"/>
                  </a:cubicBezTo>
                  <a:lnTo>
                    <a:pt x="4821" y="1049"/>
                  </a:lnTo>
                  <a:cubicBezTo>
                    <a:pt x="4888" y="915"/>
                    <a:pt x="5055" y="549"/>
                    <a:pt x="5222" y="515"/>
                  </a:cubicBezTo>
                  <a:cubicBezTo>
                    <a:pt x="5422" y="549"/>
                    <a:pt x="5655" y="615"/>
                    <a:pt x="5855" y="749"/>
                  </a:cubicBezTo>
                  <a:cubicBezTo>
                    <a:pt x="6055" y="815"/>
                    <a:pt x="6256" y="915"/>
                    <a:pt x="6489" y="982"/>
                  </a:cubicBezTo>
                  <a:cubicBezTo>
                    <a:pt x="6889" y="1149"/>
                    <a:pt x="7356" y="1382"/>
                    <a:pt x="7790" y="1516"/>
                  </a:cubicBezTo>
                  <a:cubicBezTo>
                    <a:pt x="7813" y="1525"/>
                    <a:pt x="7836" y="1529"/>
                    <a:pt x="7858" y="1529"/>
                  </a:cubicBezTo>
                  <a:cubicBezTo>
                    <a:pt x="7997" y="1529"/>
                    <a:pt x="8105" y="1364"/>
                    <a:pt x="7990" y="1249"/>
                  </a:cubicBezTo>
                  <a:cubicBezTo>
                    <a:pt x="7590" y="949"/>
                    <a:pt x="7123" y="682"/>
                    <a:pt x="6656" y="482"/>
                  </a:cubicBezTo>
                  <a:cubicBezTo>
                    <a:pt x="6256" y="282"/>
                    <a:pt x="5789" y="115"/>
                    <a:pt x="5355" y="15"/>
                  </a:cubicBezTo>
                  <a:cubicBezTo>
                    <a:pt x="5305" y="5"/>
                    <a:pt x="5258" y="0"/>
                    <a:pt x="52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0"/>
            <p:cNvSpPr/>
            <p:nvPr/>
          </p:nvSpPr>
          <p:spPr>
            <a:xfrm flipH="1" rot="-384664">
              <a:off x="6705983" y="1498549"/>
              <a:ext cx="44094" cy="26293"/>
            </a:xfrm>
            <a:custGeom>
              <a:rect b="b" l="l" r="r" t="t"/>
              <a:pathLst>
                <a:path extrusionOk="0" h="935" w="1568">
                  <a:moveTo>
                    <a:pt x="200" y="0"/>
                  </a:moveTo>
                  <a:cubicBezTo>
                    <a:pt x="100" y="0"/>
                    <a:pt x="0" y="100"/>
                    <a:pt x="67" y="200"/>
                  </a:cubicBezTo>
                  <a:cubicBezTo>
                    <a:pt x="167" y="300"/>
                    <a:pt x="234" y="400"/>
                    <a:pt x="334" y="467"/>
                  </a:cubicBezTo>
                  <a:cubicBezTo>
                    <a:pt x="434" y="534"/>
                    <a:pt x="567" y="601"/>
                    <a:pt x="667" y="667"/>
                  </a:cubicBezTo>
                  <a:lnTo>
                    <a:pt x="1001" y="834"/>
                  </a:lnTo>
                  <a:cubicBezTo>
                    <a:pt x="1034" y="867"/>
                    <a:pt x="1068" y="867"/>
                    <a:pt x="1134" y="867"/>
                  </a:cubicBezTo>
                  <a:lnTo>
                    <a:pt x="1201" y="867"/>
                  </a:lnTo>
                  <a:lnTo>
                    <a:pt x="1368" y="934"/>
                  </a:lnTo>
                  <a:cubicBezTo>
                    <a:pt x="1435" y="934"/>
                    <a:pt x="1535" y="901"/>
                    <a:pt x="1535" y="834"/>
                  </a:cubicBezTo>
                  <a:cubicBezTo>
                    <a:pt x="1568" y="767"/>
                    <a:pt x="1535" y="667"/>
                    <a:pt x="1468" y="634"/>
                  </a:cubicBezTo>
                  <a:lnTo>
                    <a:pt x="1334" y="567"/>
                  </a:lnTo>
                  <a:lnTo>
                    <a:pt x="1301" y="534"/>
                  </a:lnTo>
                  <a:cubicBezTo>
                    <a:pt x="1268" y="500"/>
                    <a:pt x="1268" y="500"/>
                    <a:pt x="1234" y="467"/>
                  </a:cubicBezTo>
                  <a:lnTo>
                    <a:pt x="1201" y="467"/>
                  </a:lnTo>
                  <a:lnTo>
                    <a:pt x="867" y="300"/>
                  </a:lnTo>
                  <a:cubicBezTo>
                    <a:pt x="767" y="234"/>
                    <a:pt x="667" y="200"/>
                    <a:pt x="567" y="134"/>
                  </a:cubicBezTo>
                  <a:cubicBezTo>
                    <a:pt x="467" y="67"/>
                    <a:pt x="334" y="33"/>
                    <a:pt x="2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0"/>
            <p:cNvSpPr/>
            <p:nvPr/>
          </p:nvSpPr>
          <p:spPr>
            <a:xfrm flipH="1" rot="-384664">
              <a:off x="6726042" y="1644463"/>
              <a:ext cx="170103" cy="144543"/>
            </a:xfrm>
            <a:custGeom>
              <a:rect b="b" l="l" r="r" t="t"/>
              <a:pathLst>
                <a:path extrusionOk="0" h="5140" w="6049">
                  <a:moveTo>
                    <a:pt x="5831" y="1"/>
                  </a:moveTo>
                  <a:cubicBezTo>
                    <a:pt x="5799" y="1"/>
                    <a:pt x="5764" y="10"/>
                    <a:pt x="5729" y="31"/>
                  </a:cubicBezTo>
                  <a:cubicBezTo>
                    <a:pt x="5262" y="431"/>
                    <a:pt x="4828" y="898"/>
                    <a:pt x="4428" y="1365"/>
                  </a:cubicBezTo>
                  <a:cubicBezTo>
                    <a:pt x="3994" y="1832"/>
                    <a:pt x="3527" y="2266"/>
                    <a:pt x="3060" y="2700"/>
                  </a:cubicBezTo>
                  <a:cubicBezTo>
                    <a:pt x="2593" y="3067"/>
                    <a:pt x="2093" y="3433"/>
                    <a:pt x="1593" y="3800"/>
                  </a:cubicBezTo>
                  <a:cubicBezTo>
                    <a:pt x="1059" y="4101"/>
                    <a:pt x="558" y="4468"/>
                    <a:pt x="91" y="4901"/>
                  </a:cubicBezTo>
                  <a:cubicBezTo>
                    <a:pt x="0" y="4992"/>
                    <a:pt x="103" y="5139"/>
                    <a:pt x="223" y="5139"/>
                  </a:cubicBezTo>
                  <a:cubicBezTo>
                    <a:pt x="235" y="5139"/>
                    <a:pt x="246" y="5138"/>
                    <a:pt x="258" y="5135"/>
                  </a:cubicBezTo>
                  <a:cubicBezTo>
                    <a:pt x="825" y="4901"/>
                    <a:pt x="1392" y="4601"/>
                    <a:pt x="1893" y="4201"/>
                  </a:cubicBezTo>
                  <a:cubicBezTo>
                    <a:pt x="2426" y="3867"/>
                    <a:pt x="2960" y="3500"/>
                    <a:pt x="3461" y="3067"/>
                  </a:cubicBezTo>
                  <a:cubicBezTo>
                    <a:pt x="3928" y="2666"/>
                    <a:pt x="4361" y="2266"/>
                    <a:pt x="4795" y="1799"/>
                  </a:cubicBezTo>
                  <a:cubicBezTo>
                    <a:pt x="5262" y="1332"/>
                    <a:pt x="5662" y="832"/>
                    <a:pt x="5996" y="265"/>
                  </a:cubicBezTo>
                  <a:cubicBezTo>
                    <a:pt x="6048" y="133"/>
                    <a:pt x="5955" y="1"/>
                    <a:pt x="58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0"/>
            <p:cNvSpPr/>
            <p:nvPr/>
          </p:nvSpPr>
          <p:spPr>
            <a:xfrm flipH="1" rot="-384664">
              <a:off x="6683544" y="1617115"/>
              <a:ext cx="25253" cy="27418"/>
            </a:xfrm>
            <a:custGeom>
              <a:rect b="b" l="l" r="r" t="t"/>
              <a:pathLst>
                <a:path extrusionOk="0" h="975" w="898">
                  <a:moveTo>
                    <a:pt x="687" y="0"/>
                  </a:moveTo>
                  <a:cubicBezTo>
                    <a:pt x="670" y="0"/>
                    <a:pt x="652" y="2"/>
                    <a:pt x="635" y="7"/>
                  </a:cubicBezTo>
                  <a:cubicBezTo>
                    <a:pt x="568" y="40"/>
                    <a:pt x="501" y="107"/>
                    <a:pt x="468" y="173"/>
                  </a:cubicBezTo>
                  <a:cubicBezTo>
                    <a:pt x="435" y="207"/>
                    <a:pt x="368" y="240"/>
                    <a:pt x="334" y="274"/>
                  </a:cubicBezTo>
                  <a:cubicBezTo>
                    <a:pt x="301" y="307"/>
                    <a:pt x="268" y="374"/>
                    <a:pt x="234" y="407"/>
                  </a:cubicBezTo>
                  <a:cubicBezTo>
                    <a:pt x="201" y="474"/>
                    <a:pt x="168" y="507"/>
                    <a:pt x="134" y="574"/>
                  </a:cubicBezTo>
                  <a:lnTo>
                    <a:pt x="34" y="741"/>
                  </a:lnTo>
                  <a:cubicBezTo>
                    <a:pt x="1" y="774"/>
                    <a:pt x="1" y="807"/>
                    <a:pt x="34" y="841"/>
                  </a:cubicBezTo>
                  <a:cubicBezTo>
                    <a:pt x="34" y="874"/>
                    <a:pt x="34" y="907"/>
                    <a:pt x="68" y="941"/>
                  </a:cubicBezTo>
                  <a:cubicBezTo>
                    <a:pt x="101" y="941"/>
                    <a:pt x="101" y="941"/>
                    <a:pt x="134" y="974"/>
                  </a:cubicBezTo>
                  <a:cubicBezTo>
                    <a:pt x="168" y="974"/>
                    <a:pt x="201" y="974"/>
                    <a:pt x="268" y="941"/>
                  </a:cubicBezTo>
                  <a:lnTo>
                    <a:pt x="401" y="807"/>
                  </a:lnTo>
                  <a:cubicBezTo>
                    <a:pt x="468" y="774"/>
                    <a:pt x="501" y="707"/>
                    <a:pt x="535" y="674"/>
                  </a:cubicBezTo>
                  <a:lnTo>
                    <a:pt x="668" y="540"/>
                  </a:lnTo>
                  <a:cubicBezTo>
                    <a:pt x="701" y="507"/>
                    <a:pt x="735" y="474"/>
                    <a:pt x="768" y="407"/>
                  </a:cubicBezTo>
                  <a:cubicBezTo>
                    <a:pt x="801" y="340"/>
                    <a:pt x="835" y="274"/>
                    <a:pt x="868" y="207"/>
                  </a:cubicBezTo>
                  <a:cubicBezTo>
                    <a:pt x="897" y="91"/>
                    <a:pt x="800" y="0"/>
                    <a:pt x="6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0"/>
            <p:cNvSpPr/>
            <p:nvPr/>
          </p:nvSpPr>
          <p:spPr>
            <a:xfrm flipH="1" rot="-384664">
              <a:off x="6787552" y="1672447"/>
              <a:ext cx="65634" cy="60095"/>
            </a:xfrm>
            <a:custGeom>
              <a:rect b="b" l="l" r="r" t="t"/>
              <a:pathLst>
                <a:path extrusionOk="0" h="2137" w="2334">
                  <a:moveTo>
                    <a:pt x="2092" y="0"/>
                  </a:moveTo>
                  <a:cubicBezTo>
                    <a:pt x="2058" y="0"/>
                    <a:pt x="2022" y="10"/>
                    <a:pt x="1988" y="30"/>
                  </a:cubicBezTo>
                  <a:cubicBezTo>
                    <a:pt x="1887" y="97"/>
                    <a:pt x="1821" y="197"/>
                    <a:pt x="1721" y="264"/>
                  </a:cubicBezTo>
                  <a:lnTo>
                    <a:pt x="1654" y="330"/>
                  </a:lnTo>
                  <a:cubicBezTo>
                    <a:pt x="1621" y="364"/>
                    <a:pt x="1554" y="430"/>
                    <a:pt x="1521" y="464"/>
                  </a:cubicBezTo>
                  <a:cubicBezTo>
                    <a:pt x="1354" y="631"/>
                    <a:pt x="1187" y="764"/>
                    <a:pt x="1020" y="931"/>
                  </a:cubicBezTo>
                  <a:cubicBezTo>
                    <a:pt x="853" y="1098"/>
                    <a:pt x="720" y="1231"/>
                    <a:pt x="553" y="1364"/>
                  </a:cubicBezTo>
                  <a:cubicBezTo>
                    <a:pt x="386" y="1498"/>
                    <a:pt x="220" y="1665"/>
                    <a:pt x="120" y="1865"/>
                  </a:cubicBezTo>
                  <a:cubicBezTo>
                    <a:pt x="0" y="2014"/>
                    <a:pt x="148" y="2137"/>
                    <a:pt x="252" y="2137"/>
                  </a:cubicBezTo>
                  <a:cubicBezTo>
                    <a:pt x="264" y="2137"/>
                    <a:pt x="276" y="2135"/>
                    <a:pt x="286" y="2132"/>
                  </a:cubicBezTo>
                  <a:cubicBezTo>
                    <a:pt x="720" y="1931"/>
                    <a:pt x="1120" y="1665"/>
                    <a:pt x="1420" y="1331"/>
                  </a:cubicBezTo>
                  <a:cubicBezTo>
                    <a:pt x="1587" y="1198"/>
                    <a:pt x="1721" y="1031"/>
                    <a:pt x="1854" y="864"/>
                  </a:cubicBezTo>
                  <a:cubicBezTo>
                    <a:pt x="1954" y="764"/>
                    <a:pt x="1988" y="664"/>
                    <a:pt x="2088" y="597"/>
                  </a:cubicBezTo>
                  <a:cubicBezTo>
                    <a:pt x="2154" y="497"/>
                    <a:pt x="2221" y="397"/>
                    <a:pt x="2254" y="297"/>
                  </a:cubicBezTo>
                  <a:cubicBezTo>
                    <a:pt x="2334" y="138"/>
                    <a:pt x="2224" y="0"/>
                    <a:pt x="20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0"/>
            <p:cNvSpPr/>
            <p:nvPr/>
          </p:nvSpPr>
          <p:spPr>
            <a:xfrm flipH="1" rot="-384664">
              <a:off x="6817649" y="1668435"/>
              <a:ext cx="27221" cy="28290"/>
            </a:xfrm>
            <a:custGeom>
              <a:rect b="b" l="l" r="r" t="t"/>
              <a:pathLst>
                <a:path extrusionOk="0" h="1006" w="968">
                  <a:moveTo>
                    <a:pt x="801" y="0"/>
                  </a:moveTo>
                  <a:cubicBezTo>
                    <a:pt x="768" y="0"/>
                    <a:pt x="734" y="8"/>
                    <a:pt x="701" y="25"/>
                  </a:cubicBezTo>
                  <a:lnTo>
                    <a:pt x="668" y="58"/>
                  </a:lnTo>
                  <a:lnTo>
                    <a:pt x="601" y="58"/>
                  </a:lnTo>
                  <a:lnTo>
                    <a:pt x="568" y="92"/>
                  </a:lnTo>
                  <a:lnTo>
                    <a:pt x="501" y="158"/>
                  </a:lnTo>
                  <a:cubicBezTo>
                    <a:pt x="434" y="192"/>
                    <a:pt x="368" y="225"/>
                    <a:pt x="334" y="292"/>
                  </a:cubicBezTo>
                  <a:cubicBezTo>
                    <a:pt x="368" y="325"/>
                    <a:pt x="334" y="359"/>
                    <a:pt x="301" y="425"/>
                  </a:cubicBezTo>
                  <a:lnTo>
                    <a:pt x="167" y="525"/>
                  </a:lnTo>
                  <a:cubicBezTo>
                    <a:pt x="134" y="559"/>
                    <a:pt x="101" y="625"/>
                    <a:pt x="67" y="659"/>
                  </a:cubicBezTo>
                  <a:cubicBezTo>
                    <a:pt x="1" y="759"/>
                    <a:pt x="1" y="859"/>
                    <a:pt x="67" y="926"/>
                  </a:cubicBezTo>
                  <a:cubicBezTo>
                    <a:pt x="122" y="981"/>
                    <a:pt x="177" y="1006"/>
                    <a:pt x="233" y="1006"/>
                  </a:cubicBezTo>
                  <a:cubicBezTo>
                    <a:pt x="278" y="1006"/>
                    <a:pt x="323" y="989"/>
                    <a:pt x="368" y="959"/>
                  </a:cubicBezTo>
                  <a:cubicBezTo>
                    <a:pt x="401" y="926"/>
                    <a:pt x="468" y="892"/>
                    <a:pt x="501" y="859"/>
                  </a:cubicBezTo>
                  <a:lnTo>
                    <a:pt x="634" y="726"/>
                  </a:lnTo>
                  <a:cubicBezTo>
                    <a:pt x="734" y="659"/>
                    <a:pt x="801" y="559"/>
                    <a:pt x="868" y="459"/>
                  </a:cubicBezTo>
                  <a:lnTo>
                    <a:pt x="935" y="392"/>
                  </a:lnTo>
                  <a:lnTo>
                    <a:pt x="935" y="359"/>
                  </a:lnTo>
                  <a:lnTo>
                    <a:pt x="935" y="292"/>
                  </a:lnTo>
                  <a:lnTo>
                    <a:pt x="935" y="259"/>
                  </a:lnTo>
                  <a:cubicBezTo>
                    <a:pt x="968" y="259"/>
                    <a:pt x="968" y="259"/>
                    <a:pt x="935" y="225"/>
                  </a:cubicBezTo>
                  <a:cubicBezTo>
                    <a:pt x="968" y="158"/>
                    <a:pt x="968" y="92"/>
                    <a:pt x="901" y="25"/>
                  </a:cubicBezTo>
                  <a:cubicBezTo>
                    <a:pt x="868" y="8"/>
                    <a:pt x="835" y="0"/>
                    <a:pt x="8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0"/>
            <p:cNvSpPr/>
            <p:nvPr/>
          </p:nvSpPr>
          <p:spPr>
            <a:xfrm flipH="1" rot="-384664">
              <a:off x="6827585" y="1653197"/>
              <a:ext cx="21597" cy="17857"/>
            </a:xfrm>
            <a:custGeom>
              <a:rect b="b" l="l" r="r" t="t"/>
              <a:pathLst>
                <a:path extrusionOk="0" h="635" w="768">
                  <a:moveTo>
                    <a:pt x="601" y="0"/>
                  </a:moveTo>
                  <a:cubicBezTo>
                    <a:pt x="500" y="0"/>
                    <a:pt x="400" y="34"/>
                    <a:pt x="334" y="67"/>
                  </a:cubicBezTo>
                  <a:lnTo>
                    <a:pt x="234" y="134"/>
                  </a:lnTo>
                  <a:lnTo>
                    <a:pt x="200" y="167"/>
                  </a:lnTo>
                  <a:cubicBezTo>
                    <a:pt x="167" y="167"/>
                    <a:pt x="134" y="200"/>
                    <a:pt x="100" y="234"/>
                  </a:cubicBezTo>
                  <a:lnTo>
                    <a:pt x="67" y="267"/>
                  </a:lnTo>
                  <a:cubicBezTo>
                    <a:pt x="67" y="301"/>
                    <a:pt x="33" y="301"/>
                    <a:pt x="33" y="334"/>
                  </a:cubicBezTo>
                  <a:cubicBezTo>
                    <a:pt x="0" y="367"/>
                    <a:pt x="0" y="401"/>
                    <a:pt x="33" y="434"/>
                  </a:cubicBezTo>
                  <a:lnTo>
                    <a:pt x="33" y="467"/>
                  </a:lnTo>
                  <a:cubicBezTo>
                    <a:pt x="33" y="534"/>
                    <a:pt x="67" y="601"/>
                    <a:pt x="134" y="634"/>
                  </a:cubicBezTo>
                  <a:lnTo>
                    <a:pt x="334" y="634"/>
                  </a:lnTo>
                  <a:lnTo>
                    <a:pt x="400" y="601"/>
                  </a:lnTo>
                  <a:cubicBezTo>
                    <a:pt x="434" y="601"/>
                    <a:pt x="467" y="567"/>
                    <a:pt x="467" y="534"/>
                  </a:cubicBezTo>
                  <a:lnTo>
                    <a:pt x="534" y="501"/>
                  </a:lnTo>
                  <a:lnTo>
                    <a:pt x="601" y="434"/>
                  </a:lnTo>
                  <a:cubicBezTo>
                    <a:pt x="667" y="367"/>
                    <a:pt x="734" y="301"/>
                    <a:pt x="767" y="234"/>
                  </a:cubicBezTo>
                  <a:cubicBezTo>
                    <a:pt x="767" y="167"/>
                    <a:pt x="734" y="134"/>
                    <a:pt x="734" y="67"/>
                  </a:cubicBezTo>
                  <a:cubicBezTo>
                    <a:pt x="701" y="34"/>
                    <a:pt x="634" y="0"/>
                    <a:pt x="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0"/>
            <p:cNvSpPr/>
            <p:nvPr/>
          </p:nvSpPr>
          <p:spPr>
            <a:xfrm flipH="1" rot="-384664">
              <a:off x="6467170" y="1600618"/>
              <a:ext cx="179411" cy="134222"/>
            </a:xfrm>
            <a:custGeom>
              <a:rect b="b" l="l" r="r" t="t"/>
              <a:pathLst>
                <a:path extrusionOk="0" h="4773" w="6380">
                  <a:moveTo>
                    <a:pt x="3702" y="1"/>
                  </a:moveTo>
                  <a:cubicBezTo>
                    <a:pt x="3642" y="1"/>
                    <a:pt x="3586" y="24"/>
                    <a:pt x="3544" y="87"/>
                  </a:cubicBezTo>
                  <a:lnTo>
                    <a:pt x="1776" y="2289"/>
                  </a:lnTo>
                  <a:cubicBezTo>
                    <a:pt x="1209" y="3023"/>
                    <a:pt x="608" y="3757"/>
                    <a:pt x="75" y="4557"/>
                  </a:cubicBezTo>
                  <a:cubicBezTo>
                    <a:pt x="1" y="4656"/>
                    <a:pt x="91" y="4773"/>
                    <a:pt x="197" y="4773"/>
                  </a:cubicBezTo>
                  <a:cubicBezTo>
                    <a:pt x="234" y="4773"/>
                    <a:pt x="273" y="4759"/>
                    <a:pt x="308" y="4724"/>
                  </a:cubicBezTo>
                  <a:cubicBezTo>
                    <a:pt x="942" y="4057"/>
                    <a:pt x="1542" y="3323"/>
                    <a:pt x="2109" y="2589"/>
                  </a:cubicBezTo>
                  <a:cubicBezTo>
                    <a:pt x="2710" y="1822"/>
                    <a:pt x="3210" y="1188"/>
                    <a:pt x="3777" y="488"/>
                  </a:cubicBezTo>
                  <a:cubicBezTo>
                    <a:pt x="4511" y="888"/>
                    <a:pt x="5312" y="1121"/>
                    <a:pt x="6146" y="1221"/>
                  </a:cubicBezTo>
                  <a:cubicBezTo>
                    <a:pt x="6312" y="1188"/>
                    <a:pt x="6379" y="955"/>
                    <a:pt x="6212" y="888"/>
                  </a:cubicBezTo>
                  <a:cubicBezTo>
                    <a:pt x="5378" y="654"/>
                    <a:pt x="4578" y="354"/>
                    <a:pt x="3811" y="21"/>
                  </a:cubicBezTo>
                  <a:cubicBezTo>
                    <a:pt x="3774" y="8"/>
                    <a:pt x="3737" y="1"/>
                    <a:pt x="37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0"/>
            <p:cNvSpPr/>
            <p:nvPr/>
          </p:nvSpPr>
          <p:spPr>
            <a:xfrm flipH="1" rot="-384664">
              <a:off x="6579519" y="1782700"/>
              <a:ext cx="211328" cy="97046"/>
            </a:xfrm>
            <a:custGeom>
              <a:rect b="b" l="l" r="r" t="t"/>
              <a:pathLst>
                <a:path extrusionOk="0" h="3451" w="7515">
                  <a:moveTo>
                    <a:pt x="7282" y="0"/>
                  </a:moveTo>
                  <a:cubicBezTo>
                    <a:pt x="7264" y="0"/>
                    <a:pt x="7247" y="4"/>
                    <a:pt x="7229" y="11"/>
                  </a:cubicBezTo>
                  <a:cubicBezTo>
                    <a:pt x="6628" y="244"/>
                    <a:pt x="6028" y="611"/>
                    <a:pt x="5461" y="912"/>
                  </a:cubicBezTo>
                  <a:cubicBezTo>
                    <a:pt x="4860" y="1212"/>
                    <a:pt x="4293" y="1479"/>
                    <a:pt x="3693" y="1745"/>
                  </a:cubicBezTo>
                  <a:cubicBezTo>
                    <a:pt x="3092" y="1979"/>
                    <a:pt x="2492" y="2246"/>
                    <a:pt x="1891" y="2479"/>
                  </a:cubicBezTo>
                  <a:cubicBezTo>
                    <a:pt x="1291" y="2679"/>
                    <a:pt x="691" y="2946"/>
                    <a:pt x="123" y="3213"/>
                  </a:cubicBezTo>
                  <a:cubicBezTo>
                    <a:pt x="0" y="3275"/>
                    <a:pt x="76" y="3450"/>
                    <a:pt x="194" y="3450"/>
                  </a:cubicBezTo>
                  <a:cubicBezTo>
                    <a:pt x="203" y="3450"/>
                    <a:pt x="213" y="3449"/>
                    <a:pt x="224" y="3447"/>
                  </a:cubicBezTo>
                  <a:cubicBezTo>
                    <a:pt x="857" y="3347"/>
                    <a:pt x="1458" y="3180"/>
                    <a:pt x="2058" y="2946"/>
                  </a:cubicBezTo>
                  <a:cubicBezTo>
                    <a:pt x="2692" y="2713"/>
                    <a:pt x="3326" y="2446"/>
                    <a:pt x="3926" y="2179"/>
                  </a:cubicBezTo>
                  <a:cubicBezTo>
                    <a:pt x="4493" y="1912"/>
                    <a:pt x="5094" y="1645"/>
                    <a:pt x="5661" y="1345"/>
                  </a:cubicBezTo>
                  <a:cubicBezTo>
                    <a:pt x="6261" y="1078"/>
                    <a:pt x="6828" y="711"/>
                    <a:pt x="7395" y="311"/>
                  </a:cubicBezTo>
                  <a:cubicBezTo>
                    <a:pt x="7514" y="222"/>
                    <a:pt x="7421" y="0"/>
                    <a:pt x="72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0"/>
            <p:cNvSpPr/>
            <p:nvPr/>
          </p:nvSpPr>
          <p:spPr>
            <a:xfrm flipH="1" rot="-384664">
              <a:off x="6510964" y="1756251"/>
              <a:ext cx="30989" cy="22525"/>
            </a:xfrm>
            <a:custGeom>
              <a:rect b="b" l="l" r="r" t="t"/>
              <a:pathLst>
                <a:path extrusionOk="0" h="801" w="1102">
                  <a:moveTo>
                    <a:pt x="901" y="0"/>
                  </a:moveTo>
                  <a:cubicBezTo>
                    <a:pt x="868" y="0"/>
                    <a:pt x="835" y="0"/>
                    <a:pt x="801" y="33"/>
                  </a:cubicBezTo>
                  <a:lnTo>
                    <a:pt x="735" y="67"/>
                  </a:lnTo>
                  <a:lnTo>
                    <a:pt x="635" y="133"/>
                  </a:lnTo>
                  <a:lnTo>
                    <a:pt x="434" y="267"/>
                  </a:lnTo>
                  <a:cubicBezTo>
                    <a:pt x="368" y="300"/>
                    <a:pt x="301" y="367"/>
                    <a:pt x="234" y="400"/>
                  </a:cubicBezTo>
                  <a:cubicBezTo>
                    <a:pt x="168" y="467"/>
                    <a:pt x="101" y="534"/>
                    <a:pt x="34" y="600"/>
                  </a:cubicBezTo>
                  <a:cubicBezTo>
                    <a:pt x="1" y="634"/>
                    <a:pt x="1" y="701"/>
                    <a:pt x="34" y="734"/>
                  </a:cubicBezTo>
                  <a:cubicBezTo>
                    <a:pt x="68" y="801"/>
                    <a:pt x="134" y="801"/>
                    <a:pt x="201" y="801"/>
                  </a:cubicBezTo>
                  <a:cubicBezTo>
                    <a:pt x="268" y="767"/>
                    <a:pt x="334" y="734"/>
                    <a:pt x="401" y="701"/>
                  </a:cubicBezTo>
                  <a:cubicBezTo>
                    <a:pt x="501" y="634"/>
                    <a:pt x="568" y="600"/>
                    <a:pt x="635" y="567"/>
                  </a:cubicBezTo>
                  <a:lnTo>
                    <a:pt x="835" y="434"/>
                  </a:lnTo>
                  <a:cubicBezTo>
                    <a:pt x="935" y="400"/>
                    <a:pt x="1002" y="334"/>
                    <a:pt x="1068" y="267"/>
                  </a:cubicBezTo>
                  <a:cubicBezTo>
                    <a:pt x="1102" y="200"/>
                    <a:pt x="1102" y="133"/>
                    <a:pt x="1068" y="100"/>
                  </a:cubicBezTo>
                  <a:cubicBezTo>
                    <a:pt x="1035" y="33"/>
                    <a:pt x="968" y="0"/>
                    <a:pt x="9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0"/>
            <p:cNvSpPr/>
            <p:nvPr/>
          </p:nvSpPr>
          <p:spPr>
            <a:xfrm flipH="1" rot="-384664">
              <a:off x="6546152" y="1653478"/>
              <a:ext cx="51995" cy="57395"/>
            </a:xfrm>
            <a:custGeom>
              <a:rect b="b" l="l" r="r" t="t"/>
              <a:pathLst>
                <a:path extrusionOk="0" h="2041" w="1849">
                  <a:moveTo>
                    <a:pt x="1636" y="1"/>
                  </a:moveTo>
                  <a:cubicBezTo>
                    <a:pt x="1611" y="1"/>
                    <a:pt x="1585" y="6"/>
                    <a:pt x="1561" y="18"/>
                  </a:cubicBezTo>
                  <a:cubicBezTo>
                    <a:pt x="1494" y="85"/>
                    <a:pt x="1394" y="152"/>
                    <a:pt x="1327" y="218"/>
                  </a:cubicBezTo>
                  <a:cubicBezTo>
                    <a:pt x="1260" y="285"/>
                    <a:pt x="1194" y="352"/>
                    <a:pt x="1127" y="419"/>
                  </a:cubicBezTo>
                  <a:cubicBezTo>
                    <a:pt x="994" y="585"/>
                    <a:pt x="860" y="719"/>
                    <a:pt x="727" y="886"/>
                  </a:cubicBezTo>
                  <a:cubicBezTo>
                    <a:pt x="593" y="1052"/>
                    <a:pt x="460" y="1186"/>
                    <a:pt x="360" y="1353"/>
                  </a:cubicBezTo>
                  <a:cubicBezTo>
                    <a:pt x="226" y="1486"/>
                    <a:pt x="126" y="1686"/>
                    <a:pt x="26" y="1853"/>
                  </a:cubicBezTo>
                  <a:cubicBezTo>
                    <a:pt x="0" y="1957"/>
                    <a:pt x="55" y="2041"/>
                    <a:pt x="144" y="2041"/>
                  </a:cubicBezTo>
                  <a:cubicBezTo>
                    <a:pt x="169" y="2041"/>
                    <a:pt x="197" y="2034"/>
                    <a:pt x="226" y="2020"/>
                  </a:cubicBezTo>
                  <a:cubicBezTo>
                    <a:pt x="393" y="1920"/>
                    <a:pt x="527" y="1786"/>
                    <a:pt x="660" y="1619"/>
                  </a:cubicBezTo>
                  <a:cubicBezTo>
                    <a:pt x="793" y="1486"/>
                    <a:pt x="927" y="1353"/>
                    <a:pt x="1094" y="1186"/>
                  </a:cubicBezTo>
                  <a:cubicBezTo>
                    <a:pt x="1227" y="1052"/>
                    <a:pt x="1327" y="886"/>
                    <a:pt x="1461" y="752"/>
                  </a:cubicBezTo>
                  <a:cubicBezTo>
                    <a:pt x="1527" y="652"/>
                    <a:pt x="1561" y="585"/>
                    <a:pt x="1627" y="485"/>
                  </a:cubicBezTo>
                  <a:cubicBezTo>
                    <a:pt x="1694" y="419"/>
                    <a:pt x="1727" y="318"/>
                    <a:pt x="1794" y="218"/>
                  </a:cubicBezTo>
                  <a:cubicBezTo>
                    <a:pt x="1849" y="109"/>
                    <a:pt x="1747" y="1"/>
                    <a:pt x="16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0"/>
            <p:cNvSpPr/>
            <p:nvPr/>
          </p:nvSpPr>
          <p:spPr>
            <a:xfrm flipH="1" rot="-384664">
              <a:off x="6539570" y="1677200"/>
              <a:ext cx="30033" cy="34589"/>
            </a:xfrm>
            <a:custGeom>
              <a:rect b="b" l="l" r="r" t="t"/>
              <a:pathLst>
                <a:path extrusionOk="0" h="1230" w="1068">
                  <a:moveTo>
                    <a:pt x="866" y="1"/>
                  </a:moveTo>
                  <a:cubicBezTo>
                    <a:pt x="843" y="1"/>
                    <a:pt x="820" y="5"/>
                    <a:pt x="801" y="14"/>
                  </a:cubicBezTo>
                  <a:cubicBezTo>
                    <a:pt x="767" y="48"/>
                    <a:pt x="701" y="81"/>
                    <a:pt x="667" y="115"/>
                  </a:cubicBezTo>
                  <a:cubicBezTo>
                    <a:pt x="601" y="148"/>
                    <a:pt x="567" y="181"/>
                    <a:pt x="534" y="248"/>
                  </a:cubicBezTo>
                  <a:cubicBezTo>
                    <a:pt x="467" y="315"/>
                    <a:pt x="401" y="381"/>
                    <a:pt x="334" y="448"/>
                  </a:cubicBezTo>
                  <a:cubicBezTo>
                    <a:pt x="267" y="548"/>
                    <a:pt x="200" y="615"/>
                    <a:pt x="167" y="682"/>
                  </a:cubicBezTo>
                  <a:cubicBezTo>
                    <a:pt x="134" y="748"/>
                    <a:pt x="100" y="782"/>
                    <a:pt x="67" y="848"/>
                  </a:cubicBezTo>
                  <a:cubicBezTo>
                    <a:pt x="34" y="915"/>
                    <a:pt x="0" y="982"/>
                    <a:pt x="0" y="1049"/>
                  </a:cubicBezTo>
                  <a:cubicBezTo>
                    <a:pt x="0" y="1115"/>
                    <a:pt x="34" y="1182"/>
                    <a:pt x="100" y="1215"/>
                  </a:cubicBezTo>
                  <a:cubicBezTo>
                    <a:pt x="120" y="1225"/>
                    <a:pt x="142" y="1229"/>
                    <a:pt x="165" y="1229"/>
                  </a:cubicBezTo>
                  <a:cubicBezTo>
                    <a:pt x="220" y="1229"/>
                    <a:pt x="277" y="1206"/>
                    <a:pt x="300" y="1182"/>
                  </a:cubicBezTo>
                  <a:lnTo>
                    <a:pt x="334" y="1149"/>
                  </a:lnTo>
                  <a:cubicBezTo>
                    <a:pt x="367" y="1115"/>
                    <a:pt x="367" y="1115"/>
                    <a:pt x="401" y="1082"/>
                  </a:cubicBezTo>
                  <a:cubicBezTo>
                    <a:pt x="434" y="1049"/>
                    <a:pt x="467" y="1015"/>
                    <a:pt x="501" y="982"/>
                  </a:cubicBezTo>
                  <a:cubicBezTo>
                    <a:pt x="534" y="948"/>
                    <a:pt x="601" y="815"/>
                    <a:pt x="667" y="748"/>
                  </a:cubicBezTo>
                  <a:cubicBezTo>
                    <a:pt x="801" y="582"/>
                    <a:pt x="934" y="448"/>
                    <a:pt x="1034" y="248"/>
                  </a:cubicBezTo>
                  <a:cubicBezTo>
                    <a:pt x="1068" y="181"/>
                    <a:pt x="1034" y="115"/>
                    <a:pt x="1001" y="48"/>
                  </a:cubicBezTo>
                  <a:cubicBezTo>
                    <a:pt x="977" y="24"/>
                    <a:pt x="920" y="1"/>
                    <a:pt x="8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0"/>
            <p:cNvSpPr/>
            <p:nvPr/>
          </p:nvSpPr>
          <p:spPr>
            <a:xfrm flipH="1" rot="-384664">
              <a:off x="6533298" y="1697089"/>
              <a:ext cx="14089" cy="18560"/>
            </a:xfrm>
            <a:custGeom>
              <a:rect b="b" l="l" r="r" t="t"/>
              <a:pathLst>
                <a:path extrusionOk="0" h="660" w="501">
                  <a:moveTo>
                    <a:pt x="334" y="0"/>
                  </a:moveTo>
                  <a:cubicBezTo>
                    <a:pt x="300" y="34"/>
                    <a:pt x="267" y="34"/>
                    <a:pt x="234" y="67"/>
                  </a:cubicBezTo>
                  <a:lnTo>
                    <a:pt x="167" y="100"/>
                  </a:lnTo>
                  <a:lnTo>
                    <a:pt x="134" y="134"/>
                  </a:lnTo>
                  <a:lnTo>
                    <a:pt x="67" y="200"/>
                  </a:lnTo>
                  <a:cubicBezTo>
                    <a:pt x="34" y="234"/>
                    <a:pt x="0" y="267"/>
                    <a:pt x="0" y="334"/>
                  </a:cubicBezTo>
                  <a:cubicBezTo>
                    <a:pt x="0" y="367"/>
                    <a:pt x="0" y="401"/>
                    <a:pt x="0" y="434"/>
                  </a:cubicBezTo>
                  <a:cubicBezTo>
                    <a:pt x="0" y="434"/>
                    <a:pt x="0" y="467"/>
                    <a:pt x="0" y="501"/>
                  </a:cubicBezTo>
                  <a:cubicBezTo>
                    <a:pt x="0" y="567"/>
                    <a:pt x="0" y="601"/>
                    <a:pt x="67" y="634"/>
                  </a:cubicBezTo>
                  <a:cubicBezTo>
                    <a:pt x="84" y="651"/>
                    <a:pt x="109" y="659"/>
                    <a:pt x="138" y="659"/>
                  </a:cubicBezTo>
                  <a:cubicBezTo>
                    <a:pt x="167" y="659"/>
                    <a:pt x="200" y="651"/>
                    <a:pt x="234" y="634"/>
                  </a:cubicBezTo>
                  <a:lnTo>
                    <a:pt x="267" y="601"/>
                  </a:lnTo>
                  <a:cubicBezTo>
                    <a:pt x="300" y="601"/>
                    <a:pt x="334" y="567"/>
                    <a:pt x="367" y="567"/>
                  </a:cubicBezTo>
                  <a:cubicBezTo>
                    <a:pt x="400" y="501"/>
                    <a:pt x="434" y="467"/>
                    <a:pt x="467" y="434"/>
                  </a:cubicBezTo>
                  <a:cubicBezTo>
                    <a:pt x="467" y="401"/>
                    <a:pt x="467" y="367"/>
                    <a:pt x="501" y="334"/>
                  </a:cubicBezTo>
                  <a:lnTo>
                    <a:pt x="501" y="300"/>
                  </a:lnTo>
                  <a:cubicBezTo>
                    <a:pt x="501" y="267"/>
                    <a:pt x="501" y="234"/>
                    <a:pt x="501" y="234"/>
                  </a:cubicBezTo>
                  <a:cubicBezTo>
                    <a:pt x="501" y="200"/>
                    <a:pt x="501" y="167"/>
                    <a:pt x="501" y="134"/>
                  </a:cubicBezTo>
                  <a:cubicBezTo>
                    <a:pt x="467" y="67"/>
                    <a:pt x="400"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0"/>
            <p:cNvSpPr/>
            <p:nvPr/>
          </p:nvSpPr>
          <p:spPr>
            <a:xfrm flipH="1" rot="-384664">
              <a:off x="7289939" y="1589428"/>
              <a:ext cx="21597" cy="91478"/>
            </a:xfrm>
            <a:custGeom>
              <a:rect b="b" l="l" r="r" t="t"/>
              <a:pathLst>
                <a:path extrusionOk="0" h="3253" w="768">
                  <a:moveTo>
                    <a:pt x="580" y="0"/>
                  </a:moveTo>
                  <a:cubicBezTo>
                    <a:pt x="517" y="0"/>
                    <a:pt x="450" y="42"/>
                    <a:pt x="434" y="125"/>
                  </a:cubicBezTo>
                  <a:cubicBezTo>
                    <a:pt x="300" y="625"/>
                    <a:pt x="200" y="1126"/>
                    <a:pt x="167" y="1626"/>
                  </a:cubicBezTo>
                  <a:cubicBezTo>
                    <a:pt x="100" y="2127"/>
                    <a:pt x="33" y="2627"/>
                    <a:pt x="0" y="3127"/>
                  </a:cubicBezTo>
                  <a:cubicBezTo>
                    <a:pt x="20" y="3208"/>
                    <a:pt x="102" y="3252"/>
                    <a:pt x="177" y="3252"/>
                  </a:cubicBezTo>
                  <a:cubicBezTo>
                    <a:pt x="227" y="3252"/>
                    <a:pt x="274" y="3233"/>
                    <a:pt x="300" y="3194"/>
                  </a:cubicBezTo>
                  <a:cubicBezTo>
                    <a:pt x="467" y="2694"/>
                    <a:pt x="567" y="2193"/>
                    <a:pt x="634" y="1693"/>
                  </a:cubicBezTo>
                  <a:cubicBezTo>
                    <a:pt x="734" y="1159"/>
                    <a:pt x="767" y="659"/>
                    <a:pt x="701" y="125"/>
                  </a:cubicBezTo>
                  <a:cubicBezTo>
                    <a:pt x="701" y="42"/>
                    <a:pt x="642" y="0"/>
                    <a:pt x="5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0"/>
            <p:cNvSpPr/>
            <p:nvPr/>
          </p:nvSpPr>
          <p:spPr>
            <a:xfrm flipH="1" rot="-384664">
              <a:off x="7270869" y="1616153"/>
              <a:ext cx="15017" cy="51574"/>
            </a:xfrm>
            <a:custGeom>
              <a:rect b="b" l="l" r="r" t="t"/>
              <a:pathLst>
                <a:path extrusionOk="0" h="1834" w="534">
                  <a:moveTo>
                    <a:pt x="366" y="0"/>
                  </a:moveTo>
                  <a:cubicBezTo>
                    <a:pt x="313" y="0"/>
                    <a:pt x="262" y="29"/>
                    <a:pt x="234" y="99"/>
                  </a:cubicBezTo>
                  <a:cubicBezTo>
                    <a:pt x="167" y="232"/>
                    <a:pt x="133" y="366"/>
                    <a:pt x="100" y="499"/>
                  </a:cubicBezTo>
                  <a:cubicBezTo>
                    <a:pt x="100" y="633"/>
                    <a:pt x="67" y="766"/>
                    <a:pt x="67" y="900"/>
                  </a:cubicBezTo>
                  <a:cubicBezTo>
                    <a:pt x="0" y="1166"/>
                    <a:pt x="0" y="1433"/>
                    <a:pt x="0" y="1700"/>
                  </a:cubicBezTo>
                  <a:cubicBezTo>
                    <a:pt x="0" y="1767"/>
                    <a:pt x="33" y="1834"/>
                    <a:pt x="100" y="1834"/>
                  </a:cubicBezTo>
                  <a:cubicBezTo>
                    <a:pt x="167" y="1834"/>
                    <a:pt x="234" y="1767"/>
                    <a:pt x="267" y="1700"/>
                  </a:cubicBezTo>
                  <a:cubicBezTo>
                    <a:pt x="334" y="1467"/>
                    <a:pt x="400" y="1200"/>
                    <a:pt x="434" y="933"/>
                  </a:cubicBezTo>
                  <a:cubicBezTo>
                    <a:pt x="467" y="833"/>
                    <a:pt x="467" y="699"/>
                    <a:pt x="500" y="566"/>
                  </a:cubicBezTo>
                  <a:cubicBezTo>
                    <a:pt x="500" y="499"/>
                    <a:pt x="534" y="433"/>
                    <a:pt x="534" y="366"/>
                  </a:cubicBezTo>
                  <a:cubicBezTo>
                    <a:pt x="534" y="266"/>
                    <a:pt x="534" y="199"/>
                    <a:pt x="534" y="132"/>
                  </a:cubicBezTo>
                  <a:cubicBezTo>
                    <a:pt x="514" y="55"/>
                    <a:pt x="439"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0"/>
            <p:cNvSpPr/>
            <p:nvPr/>
          </p:nvSpPr>
          <p:spPr>
            <a:xfrm flipH="1" rot="-384664">
              <a:off x="7254263" y="1630283"/>
              <a:ext cx="13161" cy="30568"/>
            </a:xfrm>
            <a:custGeom>
              <a:rect b="b" l="l" r="r" t="t"/>
              <a:pathLst>
                <a:path extrusionOk="0" h="1087" w="468">
                  <a:moveTo>
                    <a:pt x="334" y="1"/>
                  </a:moveTo>
                  <a:cubicBezTo>
                    <a:pt x="300" y="1"/>
                    <a:pt x="234" y="1"/>
                    <a:pt x="200" y="34"/>
                  </a:cubicBezTo>
                  <a:cubicBezTo>
                    <a:pt x="167" y="67"/>
                    <a:pt x="134" y="101"/>
                    <a:pt x="134" y="134"/>
                  </a:cubicBezTo>
                  <a:cubicBezTo>
                    <a:pt x="134" y="134"/>
                    <a:pt x="100" y="167"/>
                    <a:pt x="100" y="201"/>
                  </a:cubicBezTo>
                  <a:lnTo>
                    <a:pt x="67" y="301"/>
                  </a:lnTo>
                  <a:cubicBezTo>
                    <a:pt x="67" y="368"/>
                    <a:pt x="34" y="434"/>
                    <a:pt x="34" y="501"/>
                  </a:cubicBezTo>
                  <a:cubicBezTo>
                    <a:pt x="0" y="601"/>
                    <a:pt x="0" y="668"/>
                    <a:pt x="0" y="734"/>
                  </a:cubicBezTo>
                  <a:lnTo>
                    <a:pt x="0" y="968"/>
                  </a:lnTo>
                  <a:cubicBezTo>
                    <a:pt x="0" y="1043"/>
                    <a:pt x="63" y="1086"/>
                    <a:pt x="125" y="1086"/>
                  </a:cubicBezTo>
                  <a:cubicBezTo>
                    <a:pt x="172" y="1086"/>
                    <a:pt x="219" y="1060"/>
                    <a:pt x="234" y="1001"/>
                  </a:cubicBezTo>
                  <a:cubicBezTo>
                    <a:pt x="267" y="935"/>
                    <a:pt x="300" y="868"/>
                    <a:pt x="334" y="801"/>
                  </a:cubicBezTo>
                  <a:cubicBezTo>
                    <a:pt x="367" y="734"/>
                    <a:pt x="367" y="668"/>
                    <a:pt x="400" y="601"/>
                  </a:cubicBezTo>
                  <a:cubicBezTo>
                    <a:pt x="400" y="501"/>
                    <a:pt x="434" y="434"/>
                    <a:pt x="434" y="368"/>
                  </a:cubicBezTo>
                  <a:lnTo>
                    <a:pt x="434" y="267"/>
                  </a:lnTo>
                  <a:cubicBezTo>
                    <a:pt x="467" y="234"/>
                    <a:pt x="467" y="167"/>
                    <a:pt x="434" y="101"/>
                  </a:cubicBezTo>
                  <a:cubicBezTo>
                    <a:pt x="434" y="67"/>
                    <a:pt x="400" y="34"/>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0"/>
            <p:cNvSpPr/>
            <p:nvPr/>
          </p:nvSpPr>
          <p:spPr>
            <a:xfrm flipH="1" rot="-384664">
              <a:off x="7235235" y="1642176"/>
              <a:ext cx="11276" cy="20810"/>
            </a:xfrm>
            <a:custGeom>
              <a:rect b="b" l="l" r="r" t="t"/>
              <a:pathLst>
                <a:path extrusionOk="0" h="740" w="401">
                  <a:moveTo>
                    <a:pt x="217" y="1"/>
                  </a:moveTo>
                  <a:cubicBezTo>
                    <a:pt x="201" y="1"/>
                    <a:pt x="184" y="9"/>
                    <a:pt x="167" y="26"/>
                  </a:cubicBezTo>
                  <a:cubicBezTo>
                    <a:pt x="134" y="26"/>
                    <a:pt x="100" y="59"/>
                    <a:pt x="67" y="126"/>
                  </a:cubicBezTo>
                  <a:cubicBezTo>
                    <a:pt x="67" y="126"/>
                    <a:pt x="34" y="159"/>
                    <a:pt x="34" y="192"/>
                  </a:cubicBezTo>
                  <a:lnTo>
                    <a:pt x="0" y="259"/>
                  </a:lnTo>
                  <a:cubicBezTo>
                    <a:pt x="0" y="292"/>
                    <a:pt x="0" y="326"/>
                    <a:pt x="0" y="359"/>
                  </a:cubicBezTo>
                  <a:lnTo>
                    <a:pt x="0" y="426"/>
                  </a:lnTo>
                  <a:cubicBezTo>
                    <a:pt x="0" y="459"/>
                    <a:pt x="0" y="493"/>
                    <a:pt x="0" y="493"/>
                  </a:cubicBezTo>
                  <a:cubicBezTo>
                    <a:pt x="0" y="526"/>
                    <a:pt x="0" y="526"/>
                    <a:pt x="0" y="559"/>
                  </a:cubicBezTo>
                  <a:cubicBezTo>
                    <a:pt x="0" y="593"/>
                    <a:pt x="0" y="593"/>
                    <a:pt x="0" y="593"/>
                  </a:cubicBezTo>
                  <a:lnTo>
                    <a:pt x="0" y="626"/>
                  </a:lnTo>
                  <a:cubicBezTo>
                    <a:pt x="0" y="693"/>
                    <a:pt x="34" y="726"/>
                    <a:pt x="67" y="726"/>
                  </a:cubicBezTo>
                  <a:cubicBezTo>
                    <a:pt x="87" y="736"/>
                    <a:pt x="106" y="740"/>
                    <a:pt x="125" y="740"/>
                  </a:cubicBezTo>
                  <a:cubicBezTo>
                    <a:pt x="170" y="740"/>
                    <a:pt x="210" y="716"/>
                    <a:pt x="234" y="693"/>
                  </a:cubicBezTo>
                  <a:lnTo>
                    <a:pt x="234" y="659"/>
                  </a:lnTo>
                  <a:lnTo>
                    <a:pt x="267" y="659"/>
                  </a:lnTo>
                  <a:lnTo>
                    <a:pt x="301" y="593"/>
                  </a:lnTo>
                  <a:lnTo>
                    <a:pt x="334" y="559"/>
                  </a:lnTo>
                  <a:cubicBezTo>
                    <a:pt x="367" y="526"/>
                    <a:pt x="367" y="493"/>
                    <a:pt x="401" y="426"/>
                  </a:cubicBezTo>
                  <a:cubicBezTo>
                    <a:pt x="401" y="359"/>
                    <a:pt x="401" y="292"/>
                    <a:pt x="401" y="226"/>
                  </a:cubicBezTo>
                  <a:lnTo>
                    <a:pt x="401" y="159"/>
                  </a:lnTo>
                  <a:cubicBezTo>
                    <a:pt x="401" y="126"/>
                    <a:pt x="401" y="92"/>
                    <a:pt x="367" y="59"/>
                  </a:cubicBezTo>
                  <a:cubicBezTo>
                    <a:pt x="334" y="26"/>
                    <a:pt x="301" y="26"/>
                    <a:pt x="267" y="26"/>
                  </a:cubicBezTo>
                  <a:cubicBezTo>
                    <a:pt x="251" y="9"/>
                    <a:pt x="234" y="1"/>
                    <a:pt x="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0"/>
            <p:cNvSpPr/>
            <p:nvPr/>
          </p:nvSpPr>
          <p:spPr>
            <a:xfrm flipH="1" rot="-384664">
              <a:off x="7023319" y="1904868"/>
              <a:ext cx="59616" cy="109729"/>
            </a:xfrm>
            <a:custGeom>
              <a:rect b="b" l="l" r="r" t="t"/>
              <a:pathLst>
                <a:path extrusionOk="0" h="3902" w="2120">
                  <a:moveTo>
                    <a:pt x="169" y="1"/>
                  </a:moveTo>
                  <a:cubicBezTo>
                    <a:pt x="90" y="1"/>
                    <a:pt x="1" y="75"/>
                    <a:pt x="1" y="164"/>
                  </a:cubicBezTo>
                  <a:cubicBezTo>
                    <a:pt x="1" y="531"/>
                    <a:pt x="68" y="864"/>
                    <a:pt x="201" y="1165"/>
                  </a:cubicBezTo>
                  <a:cubicBezTo>
                    <a:pt x="335" y="1498"/>
                    <a:pt x="468" y="1832"/>
                    <a:pt x="635" y="2165"/>
                  </a:cubicBezTo>
                  <a:cubicBezTo>
                    <a:pt x="902" y="2799"/>
                    <a:pt x="1302" y="3366"/>
                    <a:pt x="1802" y="3866"/>
                  </a:cubicBezTo>
                  <a:cubicBezTo>
                    <a:pt x="1835" y="3891"/>
                    <a:pt x="1871" y="3901"/>
                    <a:pt x="1907" y="3901"/>
                  </a:cubicBezTo>
                  <a:cubicBezTo>
                    <a:pt x="2017" y="3901"/>
                    <a:pt x="2120" y="3801"/>
                    <a:pt x="2069" y="3700"/>
                  </a:cubicBezTo>
                  <a:cubicBezTo>
                    <a:pt x="1769" y="3066"/>
                    <a:pt x="1369" y="2532"/>
                    <a:pt x="1068" y="1932"/>
                  </a:cubicBezTo>
                  <a:cubicBezTo>
                    <a:pt x="902" y="1632"/>
                    <a:pt x="768" y="1331"/>
                    <a:pt x="668" y="998"/>
                  </a:cubicBezTo>
                  <a:cubicBezTo>
                    <a:pt x="535" y="698"/>
                    <a:pt x="401" y="364"/>
                    <a:pt x="268" y="64"/>
                  </a:cubicBezTo>
                  <a:cubicBezTo>
                    <a:pt x="246" y="19"/>
                    <a:pt x="208" y="1"/>
                    <a:pt x="1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0"/>
            <p:cNvSpPr/>
            <p:nvPr/>
          </p:nvSpPr>
          <p:spPr>
            <a:xfrm flipH="1" rot="-384664">
              <a:off x="7020833" y="1921740"/>
              <a:ext cx="31636" cy="53515"/>
            </a:xfrm>
            <a:custGeom>
              <a:rect b="b" l="l" r="r" t="t"/>
              <a:pathLst>
                <a:path extrusionOk="0" h="1903" w="1125">
                  <a:moveTo>
                    <a:pt x="149" y="1"/>
                  </a:moveTo>
                  <a:cubicBezTo>
                    <a:pt x="72" y="1"/>
                    <a:pt x="0" y="63"/>
                    <a:pt x="0" y="161"/>
                  </a:cubicBezTo>
                  <a:cubicBezTo>
                    <a:pt x="0" y="294"/>
                    <a:pt x="33" y="461"/>
                    <a:pt x="133" y="594"/>
                  </a:cubicBezTo>
                  <a:lnTo>
                    <a:pt x="334" y="1028"/>
                  </a:lnTo>
                  <a:cubicBezTo>
                    <a:pt x="400" y="1195"/>
                    <a:pt x="500" y="1328"/>
                    <a:pt x="567" y="1461"/>
                  </a:cubicBezTo>
                  <a:cubicBezTo>
                    <a:pt x="634" y="1595"/>
                    <a:pt x="734" y="1762"/>
                    <a:pt x="834" y="1862"/>
                  </a:cubicBezTo>
                  <a:cubicBezTo>
                    <a:pt x="872" y="1890"/>
                    <a:pt x="912" y="1902"/>
                    <a:pt x="950" y="1902"/>
                  </a:cubicBezTo>
                  <a:cubicBezTo>
                    <a:pt x="1046" y="1902"/>
                    <a:pt x="1125" y="1824"/>
                    <a:pt x="1101" y="1728"/>
                  </a:cubicBezTo>
                  <a:cubicBezTo>
                    <a:pt x="1101" y="1562"/>
                    <a:pt x="1034" y="1428"/>
                    <a:pt x="967" y="1295"/>
                  </a:cubicBezTo>
                  <a:cubicBezTo>
                    <a:pt x="867" y="1128"/>
                    <a:pt x="801" y="994"/>
                    <a:pt x="734" y="828"/>
                  </a:cubicBezTo>
                  <a:cubicBezTo>
                    <a:pt x="667" y="694"/>
                    <a:pt x="567" y="561"/>
                    <a:pt x="500" y="427"/>
                  </a:cubicBezTo>
                  <a:cubicBezTo>
                    <a:pt x="434" y="261"/>
                    <a:pt x="334" y="127"/>
                    <a:pt x="234" y="27"/>
                  </a:cubicBezTo>
                  <a:cubicBezTo>
                    <a:pt x="207" y="9"/>
                    <a:pt x="177" y="1"/>
                    <a:pt x="1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0"/>
            <p:cNvSpPr/>
            <p:nvPr/>
          </p:nvSpPr>
          <p:spPr>
            <a:xfrm flipH="1" rot="-384664">
              <a:off x="7008154" y="1922790"/>
              <a:ext cx="22553" cy="32789"/>
            </a:xfrm>
            <a:custGeom>
              <a:rect b="b" l="l" r="r" t="t"/>
              <a:pathLst>
                <a:path extrusionOk="0" h="1166" w="802">
                  <a:moveTo>
                    <a:pt x="148" y="1"/>
                  </a:moveTo>
                  <a:cubicBezTo>
                    <a:pt x="123" y="1"/>
                    <a:pt x="95" y="9"/>
                    <a:pt x="68" y="23"/>
                  </a:cubicBezTo>
                  <a:cubicBezTo>
                    <a:pt x="1" y="56"/>
                    <a:pt x="1" y="123"/>
                    <a:pt x="1" y="190"/>
                  </a:cubicBezTo>
                  <a:cubicBezTo>
                    <a:pt x="68" y="356"/>
                    <a:pt x="134" y="523"/>
                    <a:pt x="234" y="690"/>
                  </a:cubicBezTo>
                  <a:cubicBezTo>
                    <a:pt x="268" y="757"/>
                    <a:pt x="334" y="857"/>
                    <a:pt x="368" y="923"/>
                  </a:cubicBezTo>
                  <a:cubicBezTo>
                    <a:pt x="401" y="957"/>
                    <a:pt x="401" y="990"/>
                    <a:pt x="435" y="1023"/>
                  </a:cubicBezTo>
                  <a:cubicBezTo>
                    <a:pt x="468" y="1090"/>
                    <a:pt x="535" y="1124"/>
                    <a:pt x="568" y="1157"/>
                  </a:cubicBezTo>
                  <a:cubicBezTo>
                    <a:pt x="586" y="1163"/>
                    <a:pt x="605" y="1166"/>
                    <a:pt x="623" y="1166"/>
                  </a:cubicBezTo>
                  <a:cubicBezTo>
                    <a:pt x="702" y="1166"/>
                    <a:pt x="774" y="1111"/>
                    <a:pt x="801" y="1057"/>
                  </a:cubicBezTo>
                  <a:cubicBezTo>
                    <a:pt x="801" y="923"/>
                    <a:pt x="768" y="823"/>
                    <a:pt x="701" y="757"/>
                  </a:cubicBezTo>
                  <a:cubicBezTo>
                    <a:pt x="668" y="623"/>
                    <a:pt x="601" y="556"/>
                    <a:pt x="568" y="490"/>
                  </a:cubicBezTo>
                  <a:cubicBezTo>
                    <a:pt x="468" y="323"/>
                    <a:pt x="368" y="190"/>
                    <a:pt x="234" y="56"/>
                  </a:cubicBezTo>
                  <a:cubicBezTo>
                    <a:pt x="215" y="17"/>
                    <a:pt x="184" y="1"/>
                    <a:pt x="1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0"/>
            <p:cNvSpPr/>
            <p:nvPr/>
          </p:nvSpPr>
          <p:spPr>
            <a:xfrm flipH="1" rot="-384664">
              <a:off x="6993347" y="1923539"/>
              <a:ext cx="15973" cy="19966"/>
            </a:xfrm>
            <a:custGeom>
              <a:rect b="b" l="l" r="r" t="t"/>
              <a:pathLst>
                <a:path extrusionOk="0" h="710" w="568">
                  <a:moveTo>
                    <a:pt x="134" y="0"/>
                  </a:moveTo>
                  <a:cubicBezTo>
                    <a:pt x="34" y="33"/>
                    <a:pt x="1" y="133"/>
                    <a:pt x="34" y="200"/>
                  </a:cubicBezTo>
                  <a:cubicBezTo>
                    <a:pt x="67" y="300"/>
                    <a:pt x="101" y="367"/>
                    <a:pt x="168" y="467"/>
                  </a:cubicBezTo>
                  <a:lnTo>
                    <a:pt x="201" y="567"/>
                  </a:lnTo>
                  <a:lnTo>
                    <a:pt x="234" y="600"/>
                  </a:lnTo>
                  <a:cubicBezTo>
                    <a:pt x="268" y="634"/>
                    <a:pt x="301" y="667"/>
                    <a:pt x="334" y="701"/>
                  </a:cubicBezTo>
                  <a:cubicBezTo>
                    <a:pt x="352" y="706"/>
                    <a:pt x="370" y="709"/>
                    <a:pt x="387" y="709"/>
                  </a:cubicBezTo>
                  <a:cubicBezTo>
                    <a:pt x="467" y="709"/>
                    <a:pt x="534" y="649"/>
                    <a:pt x="534" y="567"/>
                  </a:cubicBezTo>
                  <a:cubicBezTo>
                    <a:pt x="568" y="534"/>
                    <a:pt x="568" y="500"/>
                    <a:pt x="534" y="467"/>
                  </a:cubicBezTo>
                  <a:lnTo>
                    <a:pt x="501" y="434"/>
                  </a:lnTo>
                  <a:lnTo>
                    <a:pt x="468" y="300"/>
                  </a:lnTo>
                  <a:cubicBezTo>
                    <a:pt x="434" y="267"/>
                    <a:pt x="401" y="200"/>
                    <a:pt x="401" y="167"/>
                  </a:cubicBezTo>
                  <a:lnTo>
                    <a:pt x="334" y="67"/>
                  </a:lnTo>
                  <a:cubicBezTo>
                    <a:pt x="301" y="33"/>
                    <a:pt x="268" y="0"/>
                    <a:pt x="2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0"/>
            <p:cNvSpPr/>
            <p:nvPr/>
          </p:nvSpPr>
          <p:spPr>
            <a:xfrm flipH="1" rot="-384664">
              <a:off x="6828733" y="910123"/>
              <a:ext cx="250472" cy="167518"/>
            </a:xfrm>
            <a:custGeom>
              <a:rect b="b" l="l" r="r" t="t"/>
              <a:pathLst>
                <a:path extrusionOk="0" h="5957" w="8907">
                  <a:moveTo>
                    <a:pt x="3960" y="0"/>
                  </a:moveTo>
                  <a:cubicBezTo>
                    <a:pt x="3462" y="0"/>
                    <a:pt x="2960" y="75"/>
                    <a:pt x="2469" y="230"/>
                  </a:cubicBezTo>
                  <a:cubicBezTo>
                    <a:pt x="1935" y="364"/>
                    <a:pt x="1401" y="597"/>
                    <a:pt x="934" y="931"/>
                  </a:cubicBezTo>
                  <a:cubicBezTo>
                    <a:pt x="701" y="1064"/>
                    <a:pt x="467" y="1264"/>
                    <a:pt x="301" y="1465"/>
                  </a:cubicBezTo>
                  <a:cubicBezTo>
                    <a:pt x="100" y="1698"/>
                    <a:pt x="0" y="2098"/>
                    <a:pt x="334" y="2265"/>
                  </a:cubicBezTo>
                  <a:cubicBezTo>
                    <a:pt x="410" y="2303"/>
                    <a:pt x="486" y="2320"/>
                    <a:pt x="559" y="2320"/>
                  </a:cubicBezTo>
                  <a:cubicBezTo>
                    <a:pt x="872" y="2320"/>
                    <a:pt x="1158" y="2027"/>
                    <a:pt x="1401" y="1865"/>
                  </a:cubicBezTo>
                  <a:cubicBezTo>
                    <a:pt x="1702" y="1698"/>
                    <a:pt x="2002" y="1531"/>
                    <a:pt x="2335" y="1398"/>
                  </a:cubicBezTo>
                  <a:cubicBezTo>
                    <a:pt x="2840" y="1212"/>
                    <a:pt x="3408" y="1111"/>
                    <a:pt x="3971" y="1111"/>
                  </a:cubicBezTo>
                  <a:cubicBezTo>
                    <a:pt x="4116" y="1111"/>
                    <a:pt x="4260" y="1117"/>
                    <a:pt x="4404" y="1131"/>
                  </a:cubicBezTo>
                  <a:cubicBezTo>
                    <a:pt x="5738" y="1264"/>
                    <a:pt x="6905" y="2098"/>
                    <a:pt x="7439" y="3333"/>
                  </a:cubicBezTo>
                  <a:cubicBezTo>
                    <a:pt x="7572" y="3666"/>
                    <a:pt x="7673" y="4000"/>
                    <a:pt x="7739" y="4367"/>
                  </a:cubicBezTo>
                  <a:cubicBezTo>
                    <a:pt x="7706" y="4734"/>
                    <a:pt x="7739" y="5134"/>
                    <a:pt x="7806" y="5501"/>
                  </a:cubicBezTo>
                  <a:cubicBezTo>
                    <a:pt x="7806" y="5701"/>
                    <a:pt x="7939" y="5868"/>
                    <a:pt x="8106" y="5934"/>
                  </a:cubicBezTo>
                  <a:cubicBezTo>
                    <a:pt x="8151" y="5949"/>
                    <a:pt x="8192" y="5956"/>
                    <a:pt x="8231" y="5956"/>
                  </a:cubicBezTo>
                  <a:cubicBezTo>
                    <a:pt x="8455" y="5956"/>
                    <a:pt x="8593" y="5733"/>
                    <a:pt x="8707" y="5534"/>
                  </a:cubicBezTo>
                  <a:cubicBezTo>
                    <a:pt x="8873" y="5101"/>
                    <a:pt x="8907" y="4634"/>
                    <a:pt x="8807" y="4167"/>
                  </a:cubicBezTo>
                  <a:cubicBezTo>
                    <a:pt x="8707" y="3266"/>
                    <a:pt x="8306" y="2432"/>
                    <a:pt x="7739" y="1731"/>
                  </a:cubicBezTo>
                  <a:cubicBezTo>
                    <a:pt x="6774" y="618"/>
                    <a:pt x="5388" y="0"/>
                    <a:pt x="39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0"/>
            <p:cNvSpPr/>
            <p:nvPr/>
          </p:nvSpPr>
          <p:spPr>
            <a:xfrm flipH="1" rot="-384664">
              <a:off x="6753939" y="826422"/>
              <a:ext cx="333541" cy="250644"/>
            </a:xfrm>
            <a:custGeom>
              <a:rect b="b" l="l" r="r" t="t"/>
              <a:pathLst>
                <a:path extrusionOk="0" h="8913" w="11861">
                  <a:moveTo>
                    <a:pt x="4630" y="0"/>
                  </a:moveTo>
                  <a:cubicBezTo>
                    <a:pt x="4323" y="0"/>
                    <a:pt x="4014" y="20"/>
                    <a:pt x="3705" y="60"/>
                  </a:cubicBezTo>
                  <a:cubicBezTo>
                    <a:pt x="3038" y="127"/>
                    <a:pt x="2404" y="261"/>
                    <a:pt x="1804" y="494"/>
                  </a:cubicBezTo>
                  <a:cubicBezTo>
                    <a:pt x="1203" y="694"/>
                    <a:pt x="636" y="1061"/>
                    <a:pt x="203" y="1561"/>
                  </a:cubicBezTo>
                  <a:cubicBezTo>
                    <a:pt x="1" y="1821"/>
                    <a:pt x="197" y="2155"/>
                    <a:pt x="470" y="2155"/>
                  </a:cubicBezTo>
                  <a:cubicBezTo>
                    <a:pt x="513" y="2155"/>
                    <a:pt x="557" y="2147"/>
                    <a:pt x="603" y="2129"/>
                  </a:cubicBezTo>
                  <a:cubicBezTo>
                    <a:pt x="1103" y="1962"/>
                    <a:pt x="1570" y="1662"/>
                    <a:pt x="2071" y="1495"/>
                  </a:cubicBezTo>
                  <a:cubicBezTo>
                    <a:pt x="2538" y="1295"/>
                    <a:pt x="3038" y="1161"/>
                    <a:pt x="3538" y="1094"/>
                  </a:cubicBezTo>
                  <a:cubicBezTo>
                    <a:pt x="3858" y="1053"/>
                    <a:pt x="4181" y="1031"/>
                    <a:pt x="4504" y="1031"/>
                  </a:cubicBezTo>
                  <a:cubicBezTo>
                    <a:pt x="5223" y="1031"/>
                    <a:pt x="5939" y="1141"/>
                    <a:pt x="6607" y="1395"/>
                  </a:cubicBezTo>
                  <a:cubicBezTo>
                    <a:pt x="9042" y="2295"/>
                    <a:pt x="10710" y="4630"/>
                    <a:pt x="10743" y="7232"/>
                  </a:cubicBezTo>
                  <a:cubicBezTo>
                    <a:pt x="10743" y="7766"/>
                    <a:pt x="10477" y="8700"/>
                    <a:pt x="11210" y="8900"/>
                  </a:cubicBezTo>
                  <a:cubicBezTo>
                    <a:pt x="11244" y="8908"/>
                    <a:pt x="11276" y="8912"/>
                    <a:pt x="11308" y="8912"/>
                  </a:cubicBezTo>
                  <a:cubicBezTo>
                    <a:pt x="11652" y="8912"/>
                    <a:pt x="11861" y="8441"/>
                    <a:pt x="11677" y="8166"/>
                  </a:cubicBezTo>
                  <a:lnTo>
                    <a:pt x="11677" y="8166"/>
                  </a:lnTo>
                  <a:cubicBezTo>
                    <a:pt x="11747" y="8253"/>
                    <a:pt x="11762" y="8304"/>
                    <a:pt x="11765" y="8304"/>
                  </a:cubicBezTo>
                  <a:cubicBezTo>
                    <a:pt x="11768" y="8304"/>
                    <a:pt x="11762" y="8262"/>
                    <a:pt x="11777" y="8166"/>
                  </a:cubicBezTo>
                  <a:cubicBezTo>
                    <a:pt x="11777" y="8133"/>
                    <a:pt x="11777" y="8066"/>
                    <a:pt x="11811" y="8033"/>
                  </a:cubicBezTo>
                  <a:cubicBezTo>
                    <a:pt x="11811" y="7866"/>
                    <a:pt x="11811" y="7733"/>
                    <a:pt x="11844" y="7566"/>
                  </a:cubicBezTo>
                  <a:cubicBezTo>
                    <a:pt x="11844" y="7299"/>
                    <a:pt x="11844" y="6999"/>
                    <a:pt x="11811" y="6698"/>
                  </a:cubicBezTo>
                  <a:cubicBezTo>
                    <a:pt x="11744" y="6165"/>
                    <a:pt x="11644" y="5631"/>
                    <a:pt x="11477" y="5131"/>
                  </a:cubicBezTo>
                  <a:cubicBezTo>
                    <a:pt x="11144" y="4097"/>
                    <a:pt x="10610" y="3129"/>
                    <a:pt x="9876" y="2329"/>
                  </a:cubicBezTo>
                  <a:cubicBezTo>
                    <a:pt x="8519" y="827"/>
                    <a:pt x="6611" y="0"/>
                    <a:pt x="46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0"/>
            <p:cNvSpPr/>
            <p:nvPr/>
          </p:nvSpPr>
          <p:spPr>
            <a:xfrm flipH="1" rot="-384664">
              <a:off x="6642375" y="753546"/>
              <a:ext cx="466891" cy="310092"/>
            </a:xfrm>
            <a:custGeom>
              <a:rect b="b" l="l" r="r" t="t"/>
              <a:pathLst>
                <a:path extrusionOk="0" h="11027" w="16603">
                  <a:moveTo>
                    <a:pt x="6075" y="1"/>
                  </a:moveTo>
                  <a:cubicBezTo>
                    <a:pt x="5727" y="1"/>
                    <a:pt x="5378" y="17"/>
                    <a:pt x="5028" y="52"/>
                  </a:cubicBezTo>
                  <a:cubicBezTo>
                    <a:pt x="4161" y="118"/>
                    <a:pt x="3327" y="285"/>
                    <a:pt x="2493" y="552"/>
                  </a:cubicBezTo>
                  <a:cubicBezTo>
                    <a:pt x="2093" y="652"/>
                    <a:pt x="1692" y="786"/>
                    <a:pt x="1325" y="952"/>
                  </a:cubicBezTo>
                  <a:cubicBezTo>
                    <a:pt x="858" y="1086"/>
                    <a:pt x="491" y="1353"/>
                    <a:pt x="191" y="1720"/>
                  </a:cubicBezTo>
                  <a:cubicBezTo>
                    <a:pt x="0" y="1910"/>
                    <a:pt x="143" y="2222"/>
                    <a:pt x="417" y="2222"/>
                  </a:cubicBezTo>
                  <a:cubicBezTo>
                    <a:pt x="430" y="2222"/>
                    <a:pt x="444" y="2221"/>
                    <a:pt x="458" y="2220"/>
                  </a:cubicBezTo>
                  <a:cubicBezTo>
                    <a:pt x="792" y="2220"/>
                    <a:pt x="1125" y="2120"/>
                    <a:pt x="1459" y="1986"/>
                  </a:cubicBezTo>
                  <a:cubicBezTo>
                    <a:pt x="1826" y="1853"/>
                    <a:pt x="2159" y="1720"/>
                    <a:pt x="2526" y="1620"/>
                  </a:cubicBezTo>
                  <a:cubicBezTo>
                    <a:pt x="3193" y="1419"/>
                    <a:pt x="3894" y="1286"/>
                    <a:pt x="4594" y="1186"/>
                  </a:cubicBezTo>
                  <a:cubicBezTo>
                    <a:pt x="5032" y="1134"/>
                    <a:pt x="5470" y="1108"/>
                    <a:pt x="5906" y="1108"/>
                  </a:cubicBezTo>
                  <a:cubicBezTo>
                    <a:pt x="6864" y="1108"/>
                    <a:pt x="7813" y="1234"/>
                    <a:pt x="8731" y="1486"/>
                  </a:cubicBezTo>
                  <a:cubicBezTo>
                    <a:pt x="11266" y="2153"/>
                    <a:pt x="13367" y="3921"/>
                    <a:pt x="14501" y="6256"/>
                  </a:cubicBezTo>
                  <a:cubicBezTo>
                    <a:pt x="15135" y="7524"/>
                    <a:pt x="15402" y="8958"/>
                    <a:pt x="15335" y="10359"/>
                  </a:cubicBezTo>
                  <a:cubicBezTo>
                    <a:pt x="15269" y="10659"/>
                    <a:pt x="15469" y="10960"/>
                    <a:pt x="15736" y="11026"/>
                  </a:cubicBezTo>
                  <a:lnTo>
                    <a:pt x="15902" y="11026"/>
                  </a:lnTo>
                  <a:cubicBezTo>
                    <a:pt x="16136" y="10993"/>
                    <a:pt x="16369" y="10826"/>
                    <a:pt x="16403" y="10559"/>
                  </a:cubicBezTo>
                  <a:cubicBezTo>
                    <a:pt x="16603" y="7691"/>
                    <a:pt x="15502" y="4855"/>
                    <a:pt x="13367" y="2854"/>
                  </a:cubicBezTo>
                  <a:cubicBezTo>
                    <a:pt x="11387" y="1021"/>
                    <a:pt x="8778" y="1"/>
                    <a:pt x="60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0"/>
            <p:cNvSpPr/>
            <p:nvPr/>
          </p:nvSpPr>
          <p:spPr>
            <a:xfrm flipH="1" rot="-384664">
              <a:off x="6944204" y="1022451"/>
              <a:ext cx="76011" cy="71315"/>
            </a:xfrm>
            <a:custGeom>
              <a:rect b="b" l="l" r="r" t="t"/>
              <a:pathLst>
                <a:path extrusionOk="0" h="2536" w="2703">
                  <a:moveTo>
                    <a:pt x="1335" y="0"/>
                  </a:moveTo>
                  <a:lnTo>
                    <a:pt x="1034" y="34"/>
                  </a:lnTo>
                  <a:cubicBezTo>
                    <a:pt x="834" y="100"/>
                    <a:pt x="667" y="200"/>
                    <a:pt x="534" y="334"/>
                  </a:cubicBezTo>
                  <a:lnTo>
                    <a:pt x="467" y="400"/>
                  </a:lnTo>
                  <a:cubicBezTo>
                    <a:pt x="100" y="767"/>
                    <a:pt x="0" y="1301"/>
                    <a:pt x="200" y="1768"/>
                  </a:cubicBezTo>
                  <a:cubicBezTo>
                    <a:pt x="401" y="2235"/>
                    <a:pt x="834" y="2535"/>
                    <a:pt x="1335" y="2535"/>
                  </a:cubicBezTo>
                  <a:cubicBezTo>
                    <a:pt x="1802" y="2535"/>
                    <a:pt x="2202" y="2302"/>
                    <a:pt x="2435" y="1902"/>
                  </a:cubicBezTo>
                  <a:cubicBezTo>
                    <a:pt x="2702" y="1435"/>
                    <a:pt x="2636" y="801"/>
                    <a:pt x="2235" y="400"/>
                  </a:cubicBezTo>
                  <a:lnTo>
                    <a:pt x="2169" y="334"/>
                  </a:lnTo>
                  <a:cubicBezTo>
                    <a:pt x="1968" y="100"/>
                    <a:pt x="1668" y="0"/>
                    <a:pt x="1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 name="Google Shape;1017;p20"/>
          <p:cNvGrpSpPr/>
          <p:nvPr/>
        </p:nvGrpSpPr>
        <p:grpSpPr>
          <a:xfrm rot="10800000">
            <a:off x="391365" y="459304"/>
            <a:ext cx="8208636" cy="4441773"/>
            <a:chOff x="391365" y="302888"/>
            <a:chExt cx="8208636" cy="4441773"/>
          </a:xfrm>
        </p:grpSpPr>
        <p:sp>
          <p:nvSpPr>
            <p:cNvPr id="1018" name="Google Shape;1018;p20"/>
            <p:cNvSpPr/>
            <p:nvPr/>
          </p:nvSpPr>
          <p:spPr>
            <a:xfrm flipH="1">
              <a:off x="6124701" y="878684"/>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0"/>
            <p:cNvSpPr/>
            <p:nvPr/>
          </p:nvSpPr>
          <p:spPr>
            <a:xfrm flipH="1">
              <a:off x="4046846" y="4647815"/>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0"/>
            <p:cNvSpPr/>
            <p:nvPr/>
          </p:nvSpPr>
          <p:spPr>
            <a:xfrm flipH="1">
              <a:off x="4940318" y="845606"/>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0"/>
            <p:cNvSpPr/>
            <p:nvPr/>
          </p:nvSpPr>
          <p:spPr>
            <a:xfrm flipH="1">
              <a:off x="4145436" y="1460994"/>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0"/>
            <p:cNvSpPr/>
            <p:nvPr/>
          </p:nvSpPr>
          <p:spPr>
            <a:xfrm flipH="1">
              <a:off x="8526020" y="435933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0"/>
            <p:cNvSpPr/>
            <p:nvPr/>
          </p:nvSpPr>
          <p:spPr>
            <a:xfrm flipH="1">
              <a:off x="605032" y="1405204"/>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0"/>
            <p:cNvSpPr/>
            <p:nvPr/>
          </p:nvSpPr>
          <p:spPr>
            <a:xfrm flipH="1">
              <a:off x="5697424" y="3671697"/>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0"/>
            <p:cNvSpPr/>
            <p:nvPr/>
          </p:nvSpPr>
          <p:spPr>
            <a:xfrm flipH="1">
              <a:off x="809829" y="4432381"/>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0"/>
            <p:cNvSpPr/>
            <p:nvPr/>
          </p:nvSpPr>
          <p:spPr>
            <a:xfrm flipH="1">
              <a:off x="7607947" y="3269148"/>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0"/>
            <p:cNvSpPr/>
            <p:nvPr/>
          </p:nvSpPr>
          <p:spPr>
            <a:xfrm flipH="1">
              <a:off x="8548943" y="1987745"/>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0"/>
            <p:cNvSpPr/>
            <p:nvPr/>
          </p:nvSpPr>
          <p:spPr>
            <a:xfrm flipH="1">
              <a:off x="1028901" y="866067"/>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0"/>
            <p:cNvSpPr/>
            <p:nvPr/>
          </p:nvSpPr>
          <p:spPr>
            <a:xfrm flipH="1">
              <a:off x="7898681" y="30288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0"/>
            <p:cNvSpPr/>
            <p:nvPr/>
          </p:nvSpPr>
          <p:spPr>
            <a:xfrm flipH="1">
              <a:off x="8513616" y="3638470"/>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0"/>
            <p:cNvSpPr/>
            <p:nvPr/>
          </p:nvSpPr>
          <p:spPr>
            <a:xfrm flipH="1">
              <a:off x="3341078" y="2347673"/>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0"/>
            <p:cNvSpPr/>
            <p:nvPr/>
          </p:nvSpPr>
          <p:spPr>
            <a:xfrm flipH="1">
              <a:off x="5325650" y="4679512"/>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0"/>
            <p:cNvSpPr/>
            <p:nvPr/>
          </p:nvSpPr>
          <p:spPr>
            <a:xfrm flipH="1">
              <a:off x="8057979" y="283829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0"/>
            <p:cNvSpPr/>
            <p:nvPr/>
          </p:nvSpPr>
          <p:spPr>
            <a:xfrm flipH="1">
              <a:off x="7809830" y="3015366"/>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0"/>
            <p:cNvSpPr/>
            <p:nvPr/>
          </p:nvSpPr>
          <p:spPr>
            <a:xfrm flipH="1">
              <a:off x="8257642" y="2040609"/>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0"/>
            <p:cNvSpPr/>
            <p:nvPr/>
          </p:nvSpPr>
          <p:spPr>
            <a:xfrm flipH="1">
              <a:off x="3314673" y="3671920"/>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0"/>
            <p:cNvSpPr/>
            <p:nvPr/>
          </p:nvSpPr>
          <p:spPr>
            <a:xfrm flipH="1">
              <a:off x="391365" y="2100739"/>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0"/>
            <p:cNvSpPr/>
            <p:nvPr/>
          </p:nvSpPr>
          <p:spPr>
            <a:xfrm flipH="1">
              <a:off x="5503297" y="4116775"/>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0"/>
            <p:cNvSpPr/>
            <p:nvPr/>
          </p:nvSpPr>
          <p:spPr>
            <a:xfrm flipH="1">
              <a:off x="883817" y="2857676"/>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 name="Google Shape;1040;p20"/>
          <p:cNvGrpSpPr/>
          <p:nvPr/>
        </p:nvGrpSpPr>
        <p:grpSpPr>
          <a:xfrm rot="-9405085">
            <a:off x="925066" y="2857667"/>
            <a:ext cx="457766" cy="446812"/>
            <a:chOff x="3463756" y="5641372"/>
            <a:chExt cx="1013973" cy="989710"/>
          </a:xfrm>
        </p:grpSpPr>
        <p:sp>
          <p:nvSpPr>
            <p:cNvPr id="1041" name="Google Shape;1041;p20"/>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0"/>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 name="Google Shape;1043;p20"/>
          <p:cNvGrpSpPr/>
          <p:nvPr/>
        </p:nvGrpSpPr>
        <p:grpSpPr>
          <a:xfrm flipH="1" rot="-1897984">
            <a:off x="4026675" y="625582"/>
            <a:ext cx="461479" cy="450436"/>
            <a:chOff x="4797581" y="5641372"/>
            <a:chExt cx="1013973" cy="989710"/>
          </a:xfrm>
        </p:grpSpPr>
        <p:sp>
          <p:nvSpPr>
            <p:cNvPr id="1044" name="Google Shape;1044;p20"/>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0"/>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 name="Google Shape;1046;p20"/>
          <p:cNvGrpSpPr/>
          <p:nvPr/>
        </p:nvGrpSpPr>
        <p:grpSpPr>
          <a:xfrm flipH="1" rot="-1898162">
            <a:off x="4767970" y="4192866"/>
            <a:ext cx="320128" cy="312467"/>
            <a:chOff x="4797581" y="5641372"/>
            <a:chExt cx="1013973" cy="989710"/>
          </a:xfrm>
        </p:grpSpPr>
        <p:sp>
          <p:nvSpPr>
            <p:cNvPr id="1047" name="Google Shape;1047;p20"/>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0"/>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 name="Google Shape;1049;p20"/>
          <p:cNvSpPr txBox="1"/>
          <p:nvPr>
            <p:ph hasCustomPrompt="1" type="title"/>
          </p:nvPr>
        </p:nvSpPr>
        <p:spPr>
          <a:xfrm flipH="1">
            <a:off x="840138" y="545050"/>
            <a:ext cx="2025600" cy="13812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9600"/>
              <a:buNone/>
              <a:defRPr sz="9600">
                <a:solidFill>
                  <a:schemeClr val="accent1"/>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050" name="Google Shape;1050;p20"/>
          <p:cNvSpPr txBox="1"/>
          <p:nvPr>
            <p:ph hasCustomPrompt="1" idx="2" type="title"/>
          </p:nvPr>
        </p:nvSpPr>
        <p:spPr>
          <a:xfrm flipH="1">
            <a:off x="3559200" y="1642200"/>
            <a:ext cx="2025600" cy="13812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9600"/>
              <a:buNone/>
              <a:defRPr sz="9600">
                <a:solidFill>
                  <a:schemeClr val="dk2"/>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051" name="Google Shape;1051;p20"/>
          <p:cNvSpPr txBox="1"/>
          <p:nvPr>
            <p:ph hasCustomPrompt="1" idx="3" type="title"/>
          </p:nvPr>
        </p:nvSpPr>
        <p:spPr>
          <a:xfrm flipH="1">
            <a:off x="6278263" y="2739350"/>
            <a:ext cx="2025600" cy="13812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9600"/>
              <a:buNone/>
              <a:defRPr sz="9600">
                <a:solidFill>
                  <a:schemeClr val="lt2"/>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052" name="Google Shape;1052;p20"/>
          <p:cNvSpPr txBox="1"/>
          <p:nvPr>
            <p:ph idx="1" type="subTitle"/>
          </p:nvPr>
        </p:nvSpPr>
        <p:spPr>
          <a:xfrm>
            <a:off x="615438" y="1926250"/>
            <a:ext cx="2475000" cy="477900"/>
          </a:xfrm>
          <a:prstGeom prst="rect">
            <a:avLst/>
          </a:prstGeom>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53" name="Google Shape;1053;p20"/>
          <p:cNvSpPr txBox="1"/>
          <p:nvPr>
            <p:ph idx="4" type="subTitle"/>
          </p:nvPr>
        </p:nvSpPr>
        <p:spPr>
          <a:xfrm>
            <a:off x="3334500" y="3023400"/>
            <a:ext cx="2475000" cy="4779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54" name="Google Shape;1054;p20"/>
          <p:cNvSpPr txBox="1"/>
          <p:nvPr>
            <p:ph idx="5" type="subTitle"/>
          </p:nvPr>
        </p:nvSpPr>
        <p:spPr>
          <a:xfrm>
            <a:off x="6053563" y="4120550"/>
            <a:ext cx="2475000" cy="4779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9" name="Shape 49"/>
        <p:cNvGrpSpPr/>
        <p:nvPr/>
      </p:nvGrpSpPr>
      <p:grpSpPr>
        <a:xfrm>
          <a:off x="0" y="0"/>
          <a:ext cx="0" cy="0"/>
          <a:chOff x="0" y="0"/>
          <a:chExt cx="0" cy="0"/>
        </a:xfrm>
      </p:grpSpPr>
      <p:sp>
        <p:nvSpPr>
          <p:cNvPr id="50" name="Google Shape;50;p3"/>
          <p:cNvSpPr/>
          <p:nvPr/>
        </p:nvSpPr>
        <p:spPr>
          <a:xfrm>
            <a:off x="-2317050" y="2726074"/>
            <a:ext cx="13997628" cy="2066255"/>
          </a:xfrm>
          <a:custGeom>
            <a:rect b="b" l="l" r="r" t="t"/>
            <a:pathLst>
              <a:path extrusionOk="0" h="10737" w="89456">
                <a:moveTo>
                  <a:pt x="20200" y="0"/>
                </a:moveTo>
                <a:cubicBezTo>
                  <a:pt x="17996" y="0"/>
                  <a:pt x="16063" y="2025"/>
                  <a:pt x="14104" y="3349"/>
                </a:cubicBezTo>
                <a:cubicBezTo>
                  <a:pt x="13557" y="3744"/>
                  <a:pt x="12919" y="4018"/>
                  <a:pt x="12250" y="4139"/>
                </a:cubicBezTo>
                <a:cubicBezTo>
                  <a:pt x="12136" y="4154"/>
                  <a:pt x="12022" y="4160"/>
                  <a:pt x="11911" y="4160"/>
                </a:cubicBezTo>
                <a:cubicBezTo>
                  <a:pt x="9645" y="4160"/>
                  <a:pt x="7880" y="1360"/>
                  <a:pt x="5563" y="1100"/>
                </a:cubicBezTo>
                <a:cubicBezTo>
                  <a:pt x="5484" y="1093"/>
                  <a:pt x="5405" y="1090"/>
                  <a:pt x="5327" y="1090"/>
                </a:cubicBezTo>
                <a:cubicBezTo>
                  <a:pt x="3866" y="1090"/>
                  <a:pt x="2509" y="2144"/>
                  <a:pt x="1672" y="3471"/>
                </a:cubicBezTo>
                <a:cubicBezTo>
                  <a:pt x="791" y="4899"/>
                  <a:pt x="396" y="6601"/>
                  <a:pt x="1" y="8273"/>
                </a:cubicBezTo>
                <a:lnTo>
                  <a:pt x="138" y="7894"/>
                </a:lnTo>
                <a:lnTo>
                  <a:pt x="138" y="7894"/>
                </a:lnTo>
                <a:cubicBezTo>
                  <a:pt x="110" y="8292"/>
                  <a:pt x="154" y="8698"/>
                  <a:pt x="274" y="9094"/>
                </a:cubicBezTo>
                <a:cubicBezTo>
                  <a:pt x="655" y="9427"/>
                  <a:pt x="1106" y="9565"/>
                  <a:pt x="1578" y="9565"/>
                </a:cubicBezTo>
                <a:cubicBezTo>
                  <a:pt x="2310" y="9565"/>
                  <a:pt x="3092" y="9233"/>
                  <a:pt x="3739" y="8790"/>
                </a:cubicBezTo>
                <a:cubicBezTo>
                  <a:pt x="4803" y="8091"/>
                  <a:pt x="5806" y="7118"/>
                  <a:pt x="7022" y="6936"/>
                </a:cubicBezTo>
                <a:cubicBezTo>
                  <a:pt x="7161" y="6916"/>
                  <a:pt x="7299" y="6906"/>
                  <a:pt x="7436" y="6906"/>
                </a:cubicBezTo>
                <a:cubicBezTo>
                  <a:pt x="9802" y="6906"/>
                  <a:pt x="11783" y="9732"/>
                  <a:pt x="14226" y="9732"/>
                </a:cubicBezTo>
                <a:cubicBezTo>
                  <a:pt x="16445" y="9732"/>
                  <a:pt x="18147" y="7452"/>
                  <a:pt x="20305" y="6905"/>
                </a:cubicBezTo>
                <a:cubicBezTo>
                  <a:pt x="20668" y="6815"/>
                  <a:pt x="21031" y="6777"/>
                  <a:pt x="21394" y="6777"/>
                </a:cubicBezTo>
                <a:cubicBezTo>
                  <a:pt x="23619" y="6777"/>
                  <a:pt x="25833" y="8233"/>
                  <a:pt x="28080" y="8233"/>
                </a:cubicBezTo>
                <a:cubicBezTo>
                  <a:pt x="28315" y="8233"/>
                  <a:pt x="28550" y="8217"/>
                  <a:pt x="28785" y="8182"/>
                </a:cubicBezTo>
                <a:cubicBezTo>
                  <a:pt x="30967" y="7889"/>
                  <a:pt x="32939" y="5989"/>
                  <a:pt x="35008" y="5989"/>
                </a:cubicBezTo>
                <a:cubicBezTo>
                  <a:pt x="35302" y="5989"/>
                  <a:pt x="35599" y="6028"/>
                  <a:pt x="35898" y="6115"/>
                </a:cubicBezTo>
                <a:cubicBezTo>
                  <a:pt x="37570" y="6601"/>
                  <a:pt x="38725" y="8425"/>
                  <a:pt x="40366" y="8851"/>
                </a:cubicBezTo>
                <a:cubicBezTo>
                  <a:pt x="40620" y="8914"/>
                  <a:pt x="40872" y="8942"/>
                  <a:pt x="41123" y="8942"/>
                </a:cubicBezTo>
                <a:cubicBezTo>
                  <a:pt x="43310" y="8942"/>
                  <a:pt x="45431" y="6796"/>
                  <a:pt x="47576" y="6796"/>
                </a:cubicBezTo>
                <a:cubicBezTo>
                  <a:pt x="47908" y="6796"/>
                  <a:pt x="48240" y="6848"/>
                  <a:pt x="48573" y="6966"/>
                </a:cubicBezTo>
                <a:cubicBezTo>
                  <a:pt x="49606" y="7331"/>
                  <a:pt x="50397" y="8334"/>
                  <a:pt x="51461" y="8638"/>
                </a:cubicBezTo>
                <a:cubicBezTo>
                  <a:pt x="51725" y="8720"/>
                  <a:pt x="51986" y="8757"/>
                  <a:pt x="52244" y="8757"/>
                </a:cubicBezTo>
                <a:cubicBezTo>
                  <a:pt x="54473" y="8757"/>
                  <a:pt x="56489" y="6009"/>
                  <a:pt x="58802" y="6009"/>
                </a:cubicBezTo>
                <a:cubicBezTo>
                  <a:pt x="58897" y="6009"/>
                  <a:pt x="58993" y="6014"/>
                  <a:pt x="59090" y="6024"/>
                </a:cubicBezTo>
                <a:cubicBezTo>
                  <a:pt x="61035" y="6237"/>
                  <a:pt x="62464" y="8425"/>
                  <a:pt x="64409" y="8759"/>
                </a:cubicBezTo>
                <a:cubicBezTo>
                  <a:pt x="64601" y="8794"/>
                  <a:pt x="64793" y="8810"/>
                  <a:pt x="64985" y="8810"/>
                </a:cubicBezTo>
                <a:cubicBezTo>
                  <a:pt x="67072" y="8810"/>
                  <a:pt x="69105" y="6927"/>
                  <a:pt x="71099" y="6927"/>
                </a:cubicBezTo>
                <a:cubicBezTo>
                  <a:pt x="71495" y="6927"/>
                  <a:pt x="71889" y="7001"/>
                  <a:pt x="72282" y="7179"/>
                </a:cubicBezTo>
                <a:cubicBezTo>
                  <a:pt x="74056" y="7991"/>
                  <a:pt x="75027" y="10736"/>
                  <a:pt x="76901" y="10736"/>
                </a:cubicBezTo>
                <a:cubicBezTo>
                  <a:pt x="76922" y="10736"/>
                  <a:pt x="76942" y="10736"/>
                  <a:pt x="76963" y="10735"/>
                </a:cubicBezTo>
                <a:cubicBezTo>
                  <a:pt x="78908" y="10674"/>
                  <a:pt x="79668" y="7908"/>
                  <a:pt x="81400" y="7088"/>
                </a:cubicBezTo>
                <a:cubicBezTo>
                  <a:pt x="81812" y="6891"/>
                  <a:pt x="82242" y="6819"/>
                  <a:pt x="82682" y="6819"/>
                </a:cubicBezTo>
                <a:cubicBezTo>
                  <a:pt x="83917" y="6819"/>
                  <a:pt x="85236" y="7387"/>
                  <a:pt x="86471" y="7387"/>
                </a:cubicBezTo>
                <a:cubicBezTo>
                  <a:pt x="86912" y="7387"/>
                  <a:pt x="87342" y="7314"/>
                  <a:pt x="87753" y="7118"/>
                </a:cubicBezTo>
                <a:cubicBezTo>
                  <a:pt x="88817" y="6540"/>
                  <a:pt x="89455" y="5385"/>
                  <a:pt x="89394" y="4170"/>
                </a:cubicBezTo>
                <a:cubicBezTo>
                  <a:pt x="89303" y="2954"/>
                  <a:pt x="88543" y="1890"/>
                  <a:pt x="87388" y="1464"/>
                </a:cubicBezTo>
                <a:cubicBezTo>
                  <a:pt x="87127" y="1373"/>
                  <a:pt x="86859" y="1332"/>
                  <a:pt x="86589" y="1332"/>
                </a:cubicBezTo>
                <a:cubicBezTo>
                  <a:pt x="85698" y="1332"/>
                  <a:pt x="84784" y="1779"/>
                  <a:pt x="84014" y="2315"/>
                </a:cubicBezTo>
                <a:cubicBezTo>
                  <a:pt x="82216" y="3533"/>
                  <a:pt x="80417" y="5381"/>
                  <a:pt x="78389" y="5381"/>
                </a:cubicBezTo>
                <a:cubicBezTo>
                  <a:pt x="78189" y="5381"/>
                  <a:pt x="77987" y="5363"/>
                  <a:pt x="77783" y="5325"/>
                </a:cubicBezTo>
                <a:cubicBezTo>
                  <a:pt x="76142" y="5021"/>
                  <a:pt x="74926" y="3501"/>
                  <a:pt x="73467" y="2650"/>
                </a:cubicBezTo>
                <a:cubicBezTo>
                  <a:pt x="72538" y="2119"/>
                  <a:pt x="71504" y="1854"/>
                  <a:pt x="70474" y="1854"/>
                </a:cubicBezTo>
                <a:cubicBezTo>
                  <a:pt x="69147" y="1854"/>
                  <a:pt x="67828" y="2294"/>
                  <a:pt x="66750" y="3167"/>
                </a:cubicBezTo>
                <a:cubicBezTo>
                  <a:pt x="66020" y="3744"/>
                  <a:pt x="65382" y="4504"/>
                  <a:pt x="64500" y="4747"/>
                </a:cubicBezTo>
                <a:cubicBezTo>
                  <a:pt x="64333" y="4787"/>
                  <a:pt x="64166" y="4805"/>
                  <a:pt x="64001" y="4805"/>
                </a:cubicBezTo>
                <a:cubicBezTo>
                  <a:pt x="62788" y="4805"/>
                  <a:pt x="61635" y="3823"/>
                  <a:pt x="60458" y="3288"/>
                </a:cubicBezTo>
                <a:cubicBezTo>
                  <a:pt x="59742" y="2966"/>
                  <a:pt x="58974" y="2802"/>
                  <a:pt x="58209" y="2802"/>
                </a:cubicBezTo>
                <a:cubicBezTo>
                  <a:pt x="57674" y="2802"/>
                  <a:pt x="57141" y="2882"/>
                  <a:pt x="56628" y="3045"/>
                </a:cubicBezTo>
                <a:cubicBezTo>
                  <a:pt x="55170" y="3474"/>
                  <a:pt x="53820" y="4548"/>
                  <a:pt x="52349" y="4548"/>
                </a:cubicBezTo>
                <a:cubicBezTo>
                  <a:pt x="52256" y="4548"/>
                  <a:pt x="52163" y="4543"/>
                  <a:pt x="52068" y="4534"/>
                </a:cubicBezTo>
                <a:cubicBezTo>
                  <a:pt x="49819" y="4261"/>
                  <a:pt x="48269" y="1404"/>
                  <a:pt x="46020" y="1282"/>
                </a:cubicBezTo>
                <a:cubicBezTo>
                  <a:pt x="45980" y="1280"/>
                  <a:pt x="45941" y="1279"/>
                  <a:pt x="45902" y="1279"/>
                </a:cubicBezTo>
                <a:cubicBezTo>
                  <a:pt x="43860" y="1279"/>
                  <a:pt x="42241" y="3563"/>
                  <a:pt x="40184" y="3653"/>
                </a:cubicBezTo>
                <a:cubicBezTo>
                  <a:pt x="40136" y="3655"/>
                  <a:pt x="40088" y="3656"/>
                  <a:pt x="40041" y="3656"/>
                </a:cubicBezTo>
                <a:cubicBezTo>
                  <a:pt x="38163" y="3656"/>
                  <a:pt x="36674" y="1930"/>
                  <a:pt x="34925" y="1100"/>
                </a:cubicBezTo>
                <a:cubicBezTo>
                  <a:pt x="34174" y="734"/>
                  <a:pt x="33375" y="551"/>
                  <a:pt x="32565" y="551"/>
                </a:cubicBezTo>
                <a:cubicBezTo>
                  <a:pt x="32096" y="551"/>
                  <a:pt x="31624" y="612"/>
                  <a:pt x="31156" y="735"/>
                </a:cubicBezTo>
                <a:cubicBezTo>
                  <a:pt x="29490" y="1152"/>
                  <a:pt x="27925" y="2380"/>
                  <a:pt x="26252" y="2380"/>
                </a:cubicBezTo>
                <a:cubicBezTo>
                  <a:pt x="26095" y="2380"/>
                  <a:pt x="25936" y="2369"/>
                  <a:pt x="25776" y="2346"/>
                </a:cubicBezTo>
                <a:cubicBezTo>
                  <a:pt x="24013" y="2103"/>
                  <a:pt x="22645" y="431"/>
                  <a:pt x="20882" y="66"/>
                </a:cubicBezTo>
                <a:cubicBezTo>
                  <a:pt x="20652" y="21"/>
                  <a:pt x="20424" y="0"/>
                  <a:pt x="202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txBox="1"/>
          <p:nvPr>
            <p:ph type="title"/>
          </p:nvPr>
        </p:nvSpPr>
        <p:spPr>
          <a:xfrm>
            <a:off x="717425" y="2673025"/>
            <a:ext cx="5153400" cy="6921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6300">
                <a:solidFill>
                  <a:schemeClr val="dk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52" name="Google Shape;52;p3"/>
          <p:cNvSpPr txBox="1"/>
          <p:nvPr>
            <p:ph hasCustomPrompt="1" idx="2" type="title"/>
          </p:nvPr>
        </p:nvSpPr>
        <p:spPr>
          <a:xfrm>
            <a:off x="686585" y="758225"/>
            <a:ext cx="2025600" cy="1381200"/>
          </a:xfrm>
          <a:prstGeom prst="rect">
            <a:avLst/>
          </a:prstGeom>
        </p:spPr>
        <p:txBody>
          <a:bodyPr anchorCtr="0" anchor="t" bIns="91425" lIns="91425" spcFirstLastPara="1" rIns="91425" wrap="square" tIns="91425">
            <a:noAutofit/>
          </a:bodyPr>
          <a:lstStyle>
            <a:lvl1pPr lvl="0" rtl="0">
              <a:spcBef>
                <a:spcPts val="0"/>
              </a:spcBef>
              <a:spcAft>
                <a:spcPts val="0"/>
              </a:spcAft>
              <a:buSzPts val="12000"/>
              <a:buNone/>
              <a:defRPr sz="12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53" name="Google Shape;53;p3"/>
          <p:cNvSpPr txBox="1"/>
          <p:nvPr>
            <p:ph idx="1" type="subTitle"/>
          </p:nvPr>
        </p:nvSpPr>
        <p:spPr>
          <a:xfrm>
            <a:off x="718060" y="3365125"/>
            <a:ext cx="3074400" cy="94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8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 name="Google Shape;54;p3"/>
          <p:cNvSpPr/>
          <p:nvPr/>
        </p:nvSpPr>
        <p:spPr>
          <a:xfrm>
            <a:off x="3185499" y="1173500"/>
            <a:ext cx="770899" cy="763645"/>
          </a:xfrm>
          <a:custGeom>
            <a:rect b="b" l="l" r="r" t="t"/>
            <a:pathLst>
              <a:path extrusionOk="0" h="3885" w="3922">
                <a:moveTo>
                  <a:pt x="2113" y="1"/>
                </a:moveTo>
                <a:cubicBezTo>
                  <a:pt x="1718" y="1"/>
                  <a:pt x="1322" y="115"/>
                  <a:pt x="973" y="343"/>
                </a:cubicBezTo>
                <a:cubicBezTo>
                  <a:pt x="639" y="525"/>
                  <a:pt x="365" y="829"/>
                  <a:pt x="213" y="1194"/>
                </a:cubicBezTo>
                <a:cubicBezTo>
                  <a:pt x="183" y="1285"/>
                  <a:pt x="183" y="1376"/>
                  <a:pt x="152" y="1467"/>
                </a:cubicBezTo>
                <a:cubicBezTo>
                  <a:pt x="122" y="1498"/>
                  <a:pt x="122" y="1559"/>
                  <a:pt x="91" y="1619"/>
                </a:cubicBezTo>
                <a:cubicBezTo>
                  <a:pt x="0" y="2683"/>
                  <a:pt x="730" y="3656"/>
                  <a:pt x="1763" y="3838"/>
                </a:cubicBezTo>
                <a:cubicBezTo>
                  <a:pt x="1897" y="3870"/>
                  <a:pt x="2032" y="3885"/>
                  <a:pt x="2167" y="3885"/>
                </a:cubicBezTo>
                <a:cubicBezTo>
                  <a:pt x="2554" y="3885"/>
                  <a:pt x="2937" y="3760"/>
                  <a:pt x="3253" y="3534"/>
                </a:cubicBezTo>
                <a:cubicBezTo>
                  <a:pt x="3435" y="3413"/>
                  <a:pt x="3587" y="3230"/>
                  <a:pt x="3678" y="3018"/>
                </a:cubicBezTo>
                <a:cubicBezTo>
                  <a:pt x="3739" y="2835"/>
                  <a:pt x="3800" y="2653"/>
                  <a:pt x="3830" y="2470"/>
                </a:cubicBezTo>
                <a:cubicBezTo>
                  <a:pt x="3891" y="2288"/>
                  <a:pt x="3921" y="2136"/>
                  <a:pt x="3921" y="1954"/>
                </a:cubicBezTo>
                <a:cubicBezTo>
                  <a:pt x="3921" y="1771"/>
                  <a:pt x="3891" y="1589"/>
                  <a:pt x="3860" y="1407"/>
                </a:cubicBezTo>
                <a:cubicBezTo>
                  <a:pt x="3830" y="1194"/>
                  <a:pt x="3769" y="1011"/>
                  <a:pt x="3708" y="829"/>
                </a:cubicBezTo>
                <a:cubicBezTo>
                  <a:pt x="3587" y="616"/>
                  <a:pt x="3435" y="464"/>
                  <a:pt x="3253" y="343"/>
                </a:cubicBezTo>
                <a:cubicBezTo>
                  <a:pt x="2903" y="115"/>
                  <a:pt x="2508" y="1"/>
                  <a:pt x="2113" y="1"/>
                </a:cubicBezTo>
                <a:close/>
              </a:path>
            </a:pathLst>
          </a:custGeom>
          <a:solidFill>
            <a:schemeClr val="dk2"/>
          </a:solidFill>
          <a:ln cap="flat" cmpd="sng" w="68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rot="10800000">
            <a:off x="-3203653" y="251163"/>
            <a:ext cx="13997628" cy="2166512"/>
          </a:xfrm>
          <a:custGeom>
            <a:rect b="b" l="l" r="r" t="t"/>
            <a:pathLst>
              <a:path extrusionOk="0" h="10737" w="89456">
                <a:moveTo>
                  <a:pt x="20200" y="0"/>
                </a:moveTo>
                <a:cubicBezTo>
                  <a:pt x="17996" y="0"/>
                  <a:pt x="16063" y="2025"/>
                  <a:pt x="14104" y="3349"/>
                </a:cubicBezTo>
                <a:cubicBezTo>
                  <a:pt x="13557" y="3744"/>
                  <a:pt x="12919" y="4018"/>
                  <a:pt x="12250" y="4139"/>
                </a:cubicBezTo>
                <a:cubicBezTo>
                  <a:pt x="12136" y="4154"/>
                  <a:pt x="12022" y="4160"/>
                  <a:pt x="11911" y="4160"/>
                </a:cubicBezTo>
                <a:cubicBezTo>
                  <a:pt x="9645" y="4160"/>
                  <a:pt x="7880" y="1360"/>
                  <a:pt x="5563" y="1100"/>
                </a:cubicBezTo>
                <a:cubicBezTo>
                  <a:pt x="5484" y="1093"/>
                  <a:pt x="5405" y="1090"/>
                  <a:pt x="5327" y="1090"/>
                </a:cubicBezTo>
                <a:cubicBezTo>
                  <a:pt x="3866" y="1090"/>
                  <a:pt x="2509" y="2144"/>
                  <a:pt x="1672" y="3471"/>
                </a:cubicBezTo>
                <a:cubicBezTo>
                  <a:pt x="791" y="4899"/>
                  <a:pt x="396" y="6601"/>
                  <a:pt x="1" y="8273"/>
                </a:cubicBezTo>
                <a:lnTo>
                  <a:pt x="138" y="7894"/>
                </a:lnTo>
                <a:lnTo>
                  <a:pt x="138" y="7894"/>
                </a:lnTo>
                <a:cubicBezTo>
                  <a:pt x="110" y="8292"/>
                  <a:pt x="154" y="8698"/>
                  <a:pt x="274" y="9094"/>
                </a:cubicBezTo>
                <a:cubicBezTo>
                  <a:pt x="655" y="9427"/>
                  <a:pt x="1106" y="9565"/>
                  <a:pt x="1578" y="9565"/>
                </a:cubicBezTo>
                <a:cubicBezTo>
                  <a:pt x="2310" y="9565"/>
                  <a:pt x="3092" y="9233"/>
                  <a:pt x="3739" y="8790"/>
                </a:cubicBezTo>
                <a:cubicBezTo>
                  <a:pt x="4803" y="8091"/>
                  <a:pt x="5806" y="7118"/>
                  <a:pt x="7022" y="6936"/>
                </a:cubicBezTo>
                <a:cubicBezTo>
                  <a:pt x="7161" y="6916"/>
                  <a:pt x="7299" y="6906"/>
                  <a:pt x="7436" y="6906"/>
                </a:cubicBezTo>
                <a:cubicBezTo>
                  <a:pt x="9802" y="6906"/>
                  <a:pt x="11783" y="9732"/>
                  <a:pt x="14226" y="9732"/>
                </a:cubicBezTo>
                <a:cubicBezTo>
                  <a:pt x="16445" y="9732"/>
                  <a:pt x="18147" y="7452"/>
                  <a:pt x="20305" y="6905"/>
                </a:cubicBezTo>
                <a:cubicBezTo>
                  <a:pt x="20668" y="6815"/>
                  <a:pt x="21031" y="6777"/>
                  <a:pt x="21394" y="6777"/>
                </a:cubicBezTo>
                <a:cubicBezTo>
                  <a:pt x="23619" y="6777"/>
                  <a:pt x="25833" y="8233"/>
                  <a:pt x="28080" y="8233"/>
                </a:cubicBezTo>
                <a:cubicBezTo>
                  <a:pt x="28315" y="8233"/>
                  <a:pt x="28550" y="8217"/>
                  <a:pt x="28785" y="8182"/>
                </a:cubicBezTo>
                <a:cubicBezTo>
                  <a:pt x="30967" y="7889"/>
                  <a:pt x="32939" y="5989"/>
                  <a:pt x="35008" y="5989"/>
                </a:cubicBezTo>
                <a:cubicBezTo>
                  <a:pt x="35302" y="5989"/>
                  <a:pt x="35599" y="6028"/>
                  <a:pt x="35898" y="6115"/>
                </a:cubicBezTo>
                <a:cubicBezTo>
                  <a:pt x="37570" y="6601"/>
                  <a:pt x="38725" y="8425"/>
                  <a:pt x="40366" y="8851"/>
                </a:cubicBezTo>
                <a:cubicBezTo>
                  <a:pt x="40620" y="8914"/>
                  <a:pt x="40872" y="8942"/>
                  <a:pt x="41123" y="8942"/>
                </a:cubicBezTo>
                <a:cubicBezTo>
                  <a:pt x="43310" y="8942"/>
                  <a:pt x="45431" y="6796"/>
                  <a:pt x="47576" y="6796"/>
                </a:cubicBezTo>
                <a:cubicBezTo>
                  <a:pt x="47908" y="6796"/>
                  <a:pt x="48240" y="6848"/>
                  <a:pt x="48573" y="6966"/>
                </a:cubicBezTo>
                <a:cubicBezTo>
                  <a:pt x="49606" y="7331"/>
                  <a:pt x="50397" y="8334"/>
                  <a:pt x="51461" y="8638"/>
                </a:cubicBezTo>
                <a:cubicBezTo>
                  <a:pt x="51725" y="8720"/>
                  <a:pt x="51986" y="8757"/>
                  <a:pt x="52244" y="8757"/>
                </a:cubicBezTo>
                <a:cubicBezTo>
                  <a:pt x="54473" y="8757"/>
                  <a:pt x="56489" y="6009"/>
                  <a:pt x="58802" y="6009"/>
                </a:cubicBezTo>
                <a:cubicBezTo>
                  <a:pt x="58897" y="6009"/>
                  <a:pt x="58993" y="6014"/>
                  <a:pt x="59090" y="6024"/>
                </a:cubicBezTo>
                <a:cubicBezTo>
                  <a:pt x="61035" y="6237"/>
                  <a:pt x="62464" y="8425"/>
                  <a:pt x="64409" y="8759"/>
                </a:cubicBezTo>
                <a:cubicBezTo>
                  <a:pt x="64601" y="8794"/>
                  <a:pt x="64793" y="8810"/>
                  <a:pt x="64985" y="8810"/>
                </a:cubicBezTo>
                <a:cubicBezTo>
                  <a:pt x="67072" y="8810"/>
                  <a:pt x="69105" y="6927"/>
                  <a:pt x="71099" y="6927"/>
                </a:cubicBezTo>
                <a:cubicBezTo>
                  <a:pt x="71495" y="6927"/>
                  <a:pt x="71889" y="7001"/>
                  <a:pt x="72282" y="7179"/>
                </a:cubicBezTo>
                <a:cubicBezTo>
                  <a:pt x="74056" y="7991"/>
                  <a:pt x="75027" y="10736"/>
                  <a:pt x="76901" y="10736"/>
                </a:cubicBezTo>
                <a:cubicBezTo>
                  <a:pt x="76922" y="10736"/>
                  <a:pt x="76942" y="10736"/>
                  <a:pt x="76963" y="10735"/>
                </a:cubicBezTo>
                <a:cubicBezTo>
                  <a:pt x="78908" y="10674"/>
                  <a:pt x="79668" y="7908"/>
                  <a:pt x="81400" y="7088"/>
                </a:cubicBezTo>
                <a:cubicBezTo>
                  <a:pt x="81812" y="6891"/>
                  <a:pt x="82242" y="6819"/>
                  <a:pt x="82682" y="6819"/>
                </a:cubicBezTo>
                <a:cubicBezTo>
                  <a:pt x="83917" y="6819"/>
                  <a:pt x="85236" y="7387"/>
                  <a:pt x="86471" y="7387"/>
                </a:cubicBezTo>
                <a:cubicBezTo>
                  <a:pt x="86912" y="7387"/>
                  <a:pt x="87342" y="7314"/>
                  <a:pt x="87753" y="7118"/>
                </a:cubicBezTo>
                <a:cubicBezTo>
                  <a:pt x="88817" y="6540"/>
                  <a:pt x="89455" y="5385"/>
                  <a:pt x="89394" y="4170"/>
                </a:cubicBezTo>
                <a:cubicBezTo>
                  <a:pt x="89303" y="2954"/>
                  <a:pt x="88543" y="1890"/>
                  <a:pt x="87388" y="1464"/>
                </a:cubicBezTo>
                <a:cubicBezTo>
                  <a:pt x="87127" y="1373"/>
                  <a:pt x="86859" y="1332"/>
                  <a:pt x="86589" y="1332"/>
                </a:cubicBezTo>
                <a:cubicBezTo>
                  <a:pt x="85698" y="1332"/>
                  <a:pt x="84784" y="1779"/>
                  <a:pt x="84014" y="2315"/>
                </a:cubicBezTo>
                <a:cubicBezTo>
                  <a:pt x="82216" y="3533"/>
                  <a:pt x="80417" y="5381"/>
                  <a:pt x="78389" y="5381"/>
                </a:cubicBezTo>
                <a:cubicBezTo>
                  <a:pt x="78189" y="5381"/>
                  <a:pt x="77987" y="5363"/>
                  <a:pt x="77783" y="5325"/>
                </a:cubicBezTo>
                <a:cubicBezTo>
                  <a:pt x="76142" y="5021"/>
                  <a:pt x="74926" y="3501"/>
                  <a:pt x="73467" y="2650"/>
                </a:cubicBezTo>
                <a:cubicBezTo>
                  <a:pt x="72538" y="2119"/>
                  <a:pt x="71504" y="1854"/>
                  <a:pt x="70474" y="1854"/>
                </a:cubicBezTo>
                <a:cubicBezTo>
                  <a:pt x="69147" y="1854"/>
                  <a:pt x="67828" y="2294"/>
                  <a:pt x="66750" y="3167"/>
                </a:cubicBezTo>
                <a:cubicBezTo>
                  <a:pt x="66020" y="3744"/>
                  <a:pt x="65382" y="4504"/>
                  <a:pt x="64500" y="4747"/>
                </a:cubicBezTo>
                <a:cubicBezTo>
                  <a:pt x="64333" y="4787"/>
                  <a:pt x="64166" y="4805"/>
                  <a:pt x="64001" y="4805"/>
                </a:cubicBezTo>
                <a:cubicBezTo>
                  <a:pt x="62788" y="4805"/>
                  <a:pt x="61635" y="3823"/>
                  <a:pt x="60458" y="3288"/>
                </a:cubicBezTo>
                <a:cubicBezTo>
                  <a:pt x="59742" y="2966"/>
                  <a:pt x="58974" y="2802"/>
                  <a:pt x="58209" y="2802"/>
                </a:cubicBezTo>
                <a:cubicBezTo>
                  <a:pt x="57674" y="2802"/>
                  <a:pt x="57141" y="2882"/>
                  <a:pt x="56628" y="3045"/>
                </a:cubicBezTo>
                <a:cubicBezTo>
                  <a:pt x="55170" y="3474"/>
                  <a:pt x="53820" y="4548"/>
                  <a:pt x="52349" y="4548"/>
                </a:cubicBezTo>
                <a:cubicBezTo>
                  <a:pt x="52256" y="4548"/>
                  <a:pt x="52163" y="4543"/>
                  <a:pt x="52068" y="4534"/>
                </a:cubicBezTo>
                <a:cubicBezTo>
                  <a:pt x="49819" y="4261"/>
                  <a:pt x="48269" y="1404"/>
                  <a:pt x="46020" y="1282"/>
                </a:cubicBezTo>
                <a:cubicBezTo>
                  <a:pt x="45980" y="1280"/>
                  <a:pt x="45941" y="1279"/>
                  <a:pt x="45902" y="1279"/>
                </a:cubicBezTo>
                <a:cubicBezTo>
                  <a:pt x="43860" y="1279"/>
                  <a:pt x="42241" y="3563"/>
                  <a:pt x="40184" y="3653"/>
                </a:cubicBezTo>
                <a:cubicBezTo>
                  <a:pt x="40136" y="3655"/>
                  <a:pt x="40088" y="3656"/>
                  <a:pt x="40041" y="3656"/>
                </a:cubicBezTo>
                <a:cubicBezTo>
                  <a:pt x="38163" y="3656"/>
                  <a:pt x="36674" y="1930"/>
                  <a:pt x="34925" y="1100"/>
                </a:cubicBezTo>
                <a:cubicBezTo>
                  <a:pt x="34174" y="734"/>
                  <a:pt x="33375" y="551"/>
                  <a:pt x="32565" y="551"/>
                </a:cubicBezTo>
                <a:cubicBezTo>
                  <a:pt x="32096" y="551"/>
                  <a:pt x="31624" y="612"/>
                  <a:pt x="31156" y="735"/>
                </a:cubicBezTo>
                <a:cubicBezTo>
                  <a:pt x="29490" y="1152"/>
                  <a:pt x="27925" y="2380"/>
                  <a:pt x="26252" y="2380"/>
                </a:cubicBezTo>
                <a:cubicBezTo>
                  <a:pt x="26095" y="2380"/>
                  <a:pt x="25936" y="2369"/>
                  <a:pt x="25776" y="2346"/>
                </a:cubicBezTo>
                <a:cubicBezTo>
                  <a:pt x="24013" y="2103"/>
                  <a:pt x="22645" y="431"/>
                  <a:pt x="20882" y="66"/>
                </a:cubicBezTo>
                <a:cubicBezTo>
                  <a:pt x="20652" y="21"/>
                  <a:pt x="20424" y="0"/>
                  <a:pt x="202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2569192" y="1041509"/>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3527792" y="1513063"/>
            <a:ext cx="86310" cy="84516"/>
          </a:xfrm>
          <a:custGeom>
            <a:rect b="b" l="l" r="r" t="t"/>
            <a:pathLst>
              <a:path extrusionOk="0" h="1460" w="1491">
                <a:moveTo>
                  <a:pt x="730" y="0"/>
                </a:moveTo>
                <a:cubicBezTo>
                  <a:pt x="669" y="152"/>
                  <a:pt x="578" y="335"/>
                  <a:pt x="517" y="487"/>
                </a:cubicBezTo>
                <a:lnTo>
                  <a:pt x="1" y="487"/>
                </a:lnTo>
                <a:cubicBezTo>
                  <a:pt x="122" y="608"/>
                  <a:pt x="244" y="760"/>
                  <a:pt x="396" y="851"/>
                </a:cubicBezTo>
                <a:cubicBezTo>
                  <a:pt x="335" y="1064"/>
                  <a:pt x="274" y="1247"/>
                  <a:pt x="244" y="1459"/>
                </a:cubicBezTo>
                <a:cubicBezTo>
                  <a:pt x="426" y="1368"/>
                  <a:pt x="578" y="1277"/>
                  <a:pt x="730" y="1155"/>
                </a:cubicBezTo>
                <a:cubicBezTo>
                  <a:pt x="913" y="1247"/>
                  <a:pt x="1065" y="1338"/>
                  <a:pt x="1216" y="1429"/>
                </a:cubicBezTo>
                <a:cubicBezTo>
                  <a:pt x="1186" y="1247"/>
                  <a:pt x="1125" y="1064"/>
                  <a:pt x="1095" y="912"/>
                </a:cubicBezTo>
                <a:lnTo>
                  <a:pt x="1095" y="882"/>
                </a:lnTo>
                <a:lnTo>
                  <a:pt x="1490" y="487"/>
                </a:lnTo>
                <a:lnTo>
                  <a:pt x="973" y="487"/>
                </a:lnTo>
                <a:cubicBezTo>
                  <a:pt x="973" y="487"/>
                  <a:pt x="973" y="487"/>
                  <a:pt x="973" y="456"/>
                </a:cubicBezTo>
                <a:lnTo>
                  <a:pt x="730"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5096287" y="3741290"/>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4131325" y="1157468"/>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5870836" y="1405194"/>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1092664" y="1660986"/>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275715" y="4113743"/>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8270153" y="1405204"/>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2761025" y="3671697"/>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7660381" y="4008331"/>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1309496" y="3421548"/>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36690" y="1528895"/>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7341261" y="1329792"/>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3721" y="117348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3108370" y="3146398"/>
            <a:ext cx="52793" cy="38785"/>
          </a:xfrm>
          <a:custGeom>
            <a:rect b="b" l="l" r="r" t="t"/>
            <a:pathLst>
              <a:path extrusionOk="0" h="670" w="912">
                <a:moveTo>
                  <a:pt x="456" y="1"/>
                </a:moveTo>
                <a:cubicBezTo>
                  <a:pt x="0" y="1"/>
                  <a:pt x="0" y="669"/>
                  <a:pt x="456" y="669"/>
                </a:cubicBezTo>
                <a:cubicBezTo>
                  <a:pt x="912" y="669"/>
                  <a:pt x="912" y="1"/>
                  <a:pt x="45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442496" y="3638470"/>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5555128" y="1887823"/>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2049561" y="3440239"/>
            <a:ext cx="45789" cy="35253"/>
          </a:xfrm>
          <a:custGeom>
            <a:rect b="b" l="l" r="r" t="t"/>
            <a:pathLst>
              <a:path extrusionOk="0" h="609" w="791">
                <a:moveTo>
                  <a:pt x="396" y="1"/>
                </a:moveTo>
                <a:cubicBezTo>
                  <a:pt x="0" y="1"/>
                  <a:pt x="0" y="609"/>
                  <a:pt x="396" y="609"/>
                </a:cubicBezTo>
                <a:cubicBezTo>
                  <a:pt x="791" y="609"/>
                  <a:pt x="791" y="1"/>
                  <a:pt x="39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3956394" y="3820600"/>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692718" y="315609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444263" y="3277491"/>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391363" y="1436497"/>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5602712" y="3671920"/>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7658606" y="2000514"/>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2028421" y="4116775"/>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7660372" y="1734326"/>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3840517" y="1536830"/>
            <a:ext cx="38785" cy="36990"/>
          </a:xfrm>
          <a:custGeom>
            <a:rect b="b" l="l" r="r" t="t"/>
            <a:pathLst>
              <a:path extrusionOk="0" h="639" w="670">
                <a:moveTo>
                  <a:pt x="335" y="0"/>
                </a:moveTo>
                <a:cubicBezTo>
                  <a:pt x="244" y="0"/>
                  <a:pt x="183" y="31"/>
                  <a:pt x="122" y="91"/>
                </a:cubicBezTo>
                <a:cubicBezTo>
                  <a:pt x="92" y="122"/>
                  <a:pt x="61" y="152"/>
                  <a:pt x="31" y="213"/>
                </a:cubicBezTo>
                <a:cubicBezTo>
                  <a:pt x="31" y="243"/>
                  <a:pt x="0" y="274"/>
                  <a:pt x="31" y="334"/>
                </a:cubicBezTo>
                <a:cubicBezTo>
                  <a:pt x="0" y="395"/>
                  <a:pt x="61" y="486"/>
                  <a:pt x="122" y="547"/>
                </a:cubicBezTo>
                <a:cubicBezTo>
                  <a:pt x="183" y="608"/>
                  <a:pt x="244" y="638"/>
                  <a:pt x="335" y="638"/>
                </a:cubicBezTo>
                <a:cubicBezTo>
                  <a:pt x="426" y="638"/>
                  <a:pt x="487" y="608"/>
                  <a:pt x="548" y="547"/>
                </a:cubicBezTo>
                <a:cubicBezTo>
                  <a:pt x="578" y="517"/>
                  <a:pt x="608" y="486"/>
                  <a:pt x="639" y="456"/>
                </a:cubicBezTo>
                <a:cubicBezTo>
                  <a:pt x="639" y="395"/>
                  <a:pt x="669" y="365"/>
                  <a:pt x="669" y="334"/>
                </a:cubicBezTo>
                <a:cubicBezTo>
                  <a:pt x="639" y="152"/>
                  <a:pt x="517" y="0"/>
                  <a:pt x="33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 name="Google Shape;83;p3"/>
          <p:cNvGrpSpPr/>
          <p:nvPr/>
        </p:nvGrpSpPr>
        <p:grpSpPr>
          <a:xfrm rot="1195106">
            <a:off x="4407461" y="3598712"/>
            <a:ext cx="391384" cy="382018"/>
            <a:chOff x="6254756" y="5621572"/>
            <a:chExt cx="1013973" cy="989710"/>
          </a:xfrm>
        </p:grpSpPr>
        <p:sp>
          <p:nvSpPr>
            <p:cNvPr id="84" name="Google Shape;84;p3"/>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 name="Google Shape;86;p3"/>
          <p:cNvGrpSpPr/>
          <p:nvPr/>
        </p:nvGrpSpPr>
        <p:grpSpPr>
          <a:xfrm flipH="1" rot="8901838">
            <a:off x="8377467" y="3551768"/>
            <a:ext cx="320128" cy="312467"/>
            <a:chOff x="4797581" y="5641372"/>
            <a:chExt cx="1013973" cy="989710"/>
          </a:xfrm>
        </p:grpSpPr>
        <p:sp>
          <p:nvSpPr>
            <p:cNvPr id="87" name="Google Shape;87;p3"/>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s 1">
  <p:cSld name="CUSTOM_6_1">
    <p:spTree>
      <p:nvGrpSpPr>
        <p:cNvPr id="1055" name="Shape 1055"/>
        <p:cNvGrpSpPr/>
        <p:nvPr/>
      </p:nvGrpSpPr>
      <p:grpSpPr>
        <a:xfrm>
          <a:off x="0" y="0"/>
          <a:ext cx="0" cy="0"/>
          <a:chOff x="0" y="0"/>
          <a:chExt cx="0" cy="0"/>
        </a:xfrm>
      </p:grpSpPr>
      <p:sp>
        <p:nvSpPr>
          <p:cNvPr id="1056" name="Google Shape;1056;p21"/>
          <p:cNvSpPr/>
          <p:nvPr/>
        </p:nvSpPr>
        <p:spPr>
          <a:xfrm rot="-6351768">
            <a:off x="1011087" y="393721"/>
            <a:ext cx="2983516" cy="4356072"/>
          </a:xfrm>
          <a:custGeom>
            <a:rect b="b" l="l" r="r" t="t"/>
            <a:pathLst>
              <a:path extrusionOk="0" h="26348" w="18046">
                <a:moveTo>
                  <a:pt x="8203" y="1"/>
                </a:moveTo>
                <a:cubicBezTo>
                  <a:pt x="7847" y="1"/>
                  <a:pt x="7458" y="205"/>
                  <a:pt x="7031" y="774"/>
                </a:cubicBezTo>
                <a:cubicBezTo>
                  <a:pt x="6138" y="1578"/>
                  <a:pt x="5558" y="3497"/>
                  <a:pt x="5100" y="5115"/>
                </a:cubicBezTo>
                <a:cubicBezTo>
                  <a:pt x="4632" y="6789"/>
                  <a:pt x="4286" y="8162"/>
                  <a:pt x="3784" y="9166"/>
                </a:cubicBezTo>
                <a:cubicBezTo>
                  <a:pt x="3270" y="10170"/>
                  <a:pt x="2623" y="10851"/>
                  <a:pt x="1853" y="11554"/>
                </a:cubicBezTo>
                <a:cubicBezTo>
                  <a:pt x="1128" y="12257"/>
                  <a:pt x="291" y="12994"/>
                  <a:pt x="257" y="13786"/>
                </a:cubicBezTo>
                <a:cubicBezTo>
                  <a:pt x="1" y="14634"/>
                  <a:pt x="547" y="15002"/>
                  <a:pt x="1128" y="15326"/>
                </a:cubicBezTo>
                <a:cubicBezTo>
                  <a:pt x="1730" y="15661"/>
                  <a:pt x="2366" y="15962"/>
                  <a:pt x="3114" y="16821"/>
                </a:cubicBezTo>
                <a:cubicBezTo>
                  <a:pt x="3873" y="17636"/>
                  <a:pt x="4754" y="18997"/>
                  <a:pt x="6004" y="20772"/>
                </a:cubicBezTo>
                <a:cubicBezTo>
                  <a:pt x="7232" y="22490"/>
                  <a:pt x="8828" y="24611"/>
                  <a:pt x="10468" y="25481"/>
                </a:cubicBezTo>
                <a:cubicBezTo>
                  <a:pt x="11363" y="26118"/>
                  <a:pt x="12073" y="26348"/>
                  <a:pt x="12651" y="26348"/>
                </a:cubicBezTo>
                <a:cubicBezTo>
                  <a:pt x="13197" y="26348"/>
                  <a:pt x="13626" y="26143"/>
                  <a:pt x="13983" y="25883"/>
                </a:cubicBezTo>
                <a:cubicBezTo>
                  <a:pt x="14720" y="25291"/>
                  <a:pt x="15166" y="24488"/>
                  <a:pt x="15680" y="23472"/>
                </a:cubicBezTo>
                <a:cubicBezTo>
                  <a:pt x="16327" y="22178"/>
                  <a:pt x="16840" y="20828"/>
                  <a:pt x="17220" y="19433"/>
                </a:cubicBezTo>
                <a:cubicBezTo>
                  <a:pt x="17677" y="17669"/>
                  <a:pt x="18045" y="15304"/>
                  <a:pt x="17242" y="12458"/>
                </a:cubicBezTo>
                <a:cubicBezTo>
                  <a:pt x="16717" y="9590"/>
                  <a:pt x="15289" y="7470"/>
                  <a:pt x="14095" y="5930"/>
                </a:cubicBezTo>
                <a:cubicBezTo>
                  <a:pt x="12856" y="4379"/>
                  <a:pt x="11852" y="3419"/>
                  <a:pt x="11104" y="2571"/>
                </a:cubicBezTo>
                <a:cubicBezTo>
                  <a:pt x="10357" y="1734"/>
                  <a:pt x="9832" y="1042"/>
                  <a:pt x="9218" y="484"/>
                </a:cubicBezTo>
                <a:cubicBezTo>
                  <a:pt x="8911" y="222"/>
                  <a:pt x="8575" y="1"/>
                  <a:pt x="8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1"/>
          <p:cNvSpPr/>
          <p:nvPr/>
        </p:nvSpPr>
        <p:spPr>
          <a:xfrm flipH="1" rot="1055119">
            <a:off x="5050547" y="393724"/>
            <a:ext cx="2983520" cy="4356078"/>
          </a:xfrm>
          <a:custGeom>
            <a:rect b="b" l="l" r="r" t="t"/>
            <a:pathLst>
              <a:path extrusionOk="0" h="26348" w="18046">
                <a:moveTo>
                  <a:pt x="8203" y="1"/>
                </a:moveTo>
                <a:cubicBezTo>
                  <a:pt x="7847" y="1"/>
                  <a:pt x="7458" y="205"/>
                  <a:pt x="7031" y="774"/>
                </a:cubicBezTo>
                <a:cubicBezTo>
                  <a:pt x="6138" y="1578"/>
                  <a:pt x="5558" y="3497"/>
                  <a:pt x="5100" y="5115"/>
                </a:cubicBezTo>
                <a:cubicBezTo>
                  <a:pt x="4632" y="6789"/>
                  <a:pt x="4286" y="8162"/>
                  <a:pt x="3784" y="9166"/>
                </a:cubicBezTo>
                <a:cubicBezTo>
                  <a:pt x="3270" y="10170"/>
                  <a:pt x="2623" y="10851"/>
                  <a:pt x="1853" y="11554"/>
                </a:cubicBezTo>
                <a:cubicBezTo>
                  <a:pt x="1128" y="12257"/>
                  <a:pt x="291" y="12994"/>
                  <a:pt x="257" y="13786"/>
                </a:cubicBezTo>
                <a:cubicBezTo>
                  <a:pt x="1" y="14634"/>
                  <a:pt x="547" y="15002"/>
                  <a:pt x="1128" y="15326"/>
                </a:cubicBezTo>
                <a:cubicBezTo>
                  <a:pt x="1730" y="15661"/>
                  <a:pt x="2366" y="15962"/>
                  <a:pt x="3114" y="16821"/>
                </a:cubicBezTo>
                <a:cubicBezTo>
                  <a:pt x="3873" y="17636"/>
                  <a:pt x="4754" y="18997"/>
                  <a:pt x="6004" y="20772"/>
                </a:cubicBezTo>
                <a:cubicBezTo>
                  <a:pt x="7232" y="22490"/>
                  <a:pt x="8828" y="24611"/>
                  <a:pt x="10468" y="25481"/>
                </a:cubicBezTo>
                <a:cubicBezTo>
                  <a:pt x="11363" y="26118"/>
                  <a:pt x="12073" y="26348"/>
                  <a:pt x="12651" y="26348"/>
                </a:cubicBezTo>
                <a:cubicBezTo>
                  <a:pt x="13197" y="26348"/>
                  <a:pt x="13626" y="26143"/>
                  <a:pt x="13983" y="25883"/>
                </a:cubicBezTo>
                <a:cubicBezTo>
                  <a:pt x="14720" y="25291"/>
                  <a:pt x="15166" y="24488"/>
                  <a:pt x="15680" y="23472"/>
                </a:cubicBezTo>
                <a:cubicBezTo>
                  <a:pt x="16327" y="22178"/>
                  <a:pt x="16840" y="20828"/>
                  <a:pt x="17220" y="19433"/>
                </a:cubicBezTo>
                <a:cubicBezTo>
                  <a:pt x="17677" y="17669"/>
                  <a:pt x="18045" y="15304"/>
                  <a:pt x="17242" y="12458"/>
                </a:cubicBezTo>
                <a:cubicBezTo>
                  <a:pt x="16717" y="9590"/>
                  <a:pt x="15289" y="7470"/>
                  <a:pt x="14095" y="5930"/>
                </a:cubicBezTo>
                <a:cubicBezTo>
                  <a:pt x="12856" y="4379"/>
                  <a:pt x="11852" y="3419"/>
                  <a:pt x="11104" y="2571"/>
                </a:cubicBezTo>
                <a:cubicBezTo>
                  <a:pt x="10357" y="1734"/>
                  <a:pt x="9832" y="1042"/>
                  <a:pt x="9218" y="484"/>
                </a:cubicBezTo>
                <a:cubicBezTo>
                  <a:pt x="8911" y="222"/>
                  <a:pt x="8575" y="1"/>
                  <a:pt x="8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1"/>
          <p:cNvSpPr txBox="1"/>
          <p:nvPr>
            <p:ph hasCustomPrompt="1" type="title"/>
          </p:nvPr>
        </p:nvSpPr>
        <p:spPr>
          <a:xfrm flipH="1">
            <a:off x="1236777" y="636709"/>
            <a:ext cx="2774100" cy="10998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9600"/>
              <a:buNone/>
              <a:defRPr sz="6300">
                <a:solidFill>
                  <a:schemeClr val="accent1"/>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059" name="Google Shape;1059;p21"/>
          <p:cNvSpPr txBox="1"/>
          <p:nvPr>
            <p:ph idx="1" type="subTitle"/>
          </p:nvPr>
        </p:nvSpPr>
        <p:spPr>
          <a:xfrm>
            <a:off x="1236752" y="1789238"/>
            <a:ext cx="2774100" cy="4779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60" name="Google Shape;1060;p21"/>
          <p:cNvSpPr txBox="1"/>
          <p:nvPr>
            <p:ph hasCustomPrompt="1" idx="2" type="title"/>
          </p:nvPr>
        </p:nvSpPr>
        <p:spPr>
          <a:xfrm flipH="1">
            <a:off x="5171575" y="636709"/>
            <a:ext cx="2774100" cy="10998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9600"/>
              <a:buNone/>
              <a:defRPr sz="6300">
                <a:solidFill>
                  <a:schemeClr val="dk2"/>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061" name="Google Shape;1061;p21"/>
          <p:cNvSpPr txBox="1"/>
          <p:nvPr>
            <p:ph idx="3" type="subTitle"/>
          </p:nvPr>
        </p:nvSpPr>
        <p:spPr>
          <a:xfrm>
            <a:off x="5171575" y="1789238"/>
            <a:ext cx="2774100" cy="4779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62" name="Google Shape;1062;p21"/>
          <p:cNvSpPr txBox="1"/>
          <p:nvPr>
            <p:ph hasCustomPrompt="1" idx="4" type="title"/>
          </p:nvPr>
        </p:nvSpPr>
        <p:spPr>
          <a:xfrm flipH="1">
            <a:off x="1236777" y="2876334"/>
            <a:ext cx="2774100" cy="10998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9600"/>
              <a:buNone/>
              <a:defRPr sz="6300">
                <a:solidFill>
                  <a:schemeClr val="lt2"/>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063" name="Google Shape;1063;p21"/>
          <p:cNvSpPr txBox="1"/>
          <p:nvPr>
            <p:ph idx="5" type="subTitle"/>
          </p:nvPr>
        </p:nvSpPr>
        <p:spPr>
          <a:xfrm>
            <a:off x="1236752" y="4028888"/>
            <a:ext cx="2774100" cy="4779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64" name="Google Shape;1064;p21"/>
          <p:cNvSpPr txBox="1"/>
          <p:nvPr>
            <p:ph hasCustomPrompt="1" idx="6" type="title"/>
          </p:nvPr>
        </p:nvSpPr>
        <p:spPr>
          <a:xfrm flipH="1">
            <a:off x="5171575" y="2876334"/>
            <a:ext cx="2774100" cy="10998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9600"/>
              <a:buNone/>
              <a:defRPr sz="6300">
                <a:solidFill>
                  <a:schemeClr val="accent2"/>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065" name="Google Shape;1065;p21"/>
          <p:cNvSpPr txBox="1"/>
          <p:nvPr>
            <p:ph idx="7" type="subTitle"/>
          </p:nvPr>
        </p:nvSpPr>
        <p:spPr>
          <a:xfrm>
            <a:off x="5171575" y="4028888"/>
            <a:ext cx="2774100" cy="4779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1066" name="Google Shape;1066;p21"/>
          <p:cNvGrpSpPr/>
          <p:nvPr/>
        </p:nvGrpSpPr>
        <p:grpSpPr>
          <a:xfrm>
            <a:off x="437875" y="3170370"/>
            <a:ext cx="534362" cy="511709"/>
            <a:chOff x="-886875" y="699725"/>
            <a:chExt cx="790242" cy="756854"/>
          </a:xfrm>
        </p:grpSpPr>
        <p:sp>
          <p:nvSpPr>
            <p:cNvPr id="1067" name="Google Shape;1067;p21"/>
            <p:cNvSpPr/>
            <p:nvPr/>
          </p:nvSpPr>
          <p:spPr>
            <a:xfrm>
              <a:off x="-845005" y="705001"/>
              <a:ext cx="706500" cy="744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1"/>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 name="Google Shape;1069;p21"/>
          <p:cNvGrpSpPr/>
          <p:nvPr/>
        </p:nvGrpSpPr>
        <p:grpSpPr>
          <a:xfrm>
            <a:off x="8444742" y="3440258"/>
            <a:ext cx="305429" cy="292449"/>
            <a:chOff x="-886875" y="699725"/>
            <a:chExt cx="790242" cy="756854"/>
          </a:xfrm>
        </p:grpSpPr>
        <p:sp>
          <p:nvSpPr>
            <p:cNvPr id="1070" name="Google Shape;1070;p21"/>
            <p:cNvSpPr/>
            <p:nvPr/>
          </p:nvSpPr>
          <p:spPr>
            <a:xfrm>
              <a:off x="-845005" y="705008"/>
              <a:ext cx="706500" cy="739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1"/>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21"/>
          <p:cNvGrpSpPr/>
          <p:nvPr/>
        </p:nvGrpSpPr>
        <p:grpSpPr>
          <a:xfrm>
            <a:off x="7994905" y="496702"/>
            <a:ext cx="534362" cy="511709"/>
            <a:chOff x="-886875" y="699725"/>
            <a:chExt cx="790242" cy="756854"/>
          </a:xfrm>
        </p:grpSpPr>
        <p:sp>
          <p:nvSpPr>
            <p:cNvPr id="1073" name="Google Shape;1073;p21"/>
            <p:cNvSpPr/>
            <p:nvPr/>
          </p:nvSpPr>
          <p:spPr>
            <a:xfrm>
              <a:off x="-844994" y="705009"/>
              <a:ext cx="706500" cy="74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1"/>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 name="Google Shape;1075;p21"/>
          <p:cNvGrpSpPr/>
          <p:nvPr/>
        </p:nvGrpSpPr>
        <p:grpSpPr>
          <a:xfrm>
            <a:off x="4462230" y="2425533"/>
            <a:ext cx="305429" cy="292449"/>
            <a:chOff x="-886875" y="699725"/>
            <a:chExt cx="790242" cy="756854"/>
          </a:xfrm>
        </p:grpSpPr>
        <p:sp>
          <p:nvSpPr>
            <p:cNvPr id="1076" name="Google Shape;1076;p21"/>
            <p:cNvSpPr/>
            <p:nvPr/>
          </p:nvSpPr>
          <p:spPr>
            <a:xfrm>
              <a:off x="-845005" y="705009"/>
              <a:ext cx="706500" cy="743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1"/>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 name="Google Shape;1078;p21"/>
          <p:cNvGrpSpPr/>
          <p:nvPr/>
        </p:nvGrpSpPr>
        <p:grpSpPr>
          <a:xfrm>
            <a:off x="364292" y="215810"/>
            <a:ext cx="8559433" cy="4974040"/>
            <a:chOff x="364292" y="215810"/>
            <a:chExt cx="8559433" cy="4974040"/>
          </a:xfrm>
        </p:grpSpPr>
        <p:sp>
          <p:nvSpPr>
            <p:cNvPr id="1079" name="Google Shape;1079;p21"/>
            <p:cNvSpPr/>
            <p:nvPr/>
          </p:nvSpPr>
          <p:spPr>
            <a:xfrm flipH="1">
              <a:off x="1495126" y="343484"/>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1"/>
            <p:cNvSpPr/>
            <p:nvPr/>
          </p:nvSpPr>
          <p:spPr>
            <a:xfrm flipH="1">
              <a:off x="7253626" y="367213"/>
              <a:ext cx="86310" cy="84516"/>
            </a:xfrm>
            <a:custGeom>
              <a:rect b="b" l="l" r="r" t="t"/>
              <a:pathLst>
                <a:path extrusionOk="0" h="1460" w="1491">
                  <a:moveTo>
                    <a:pt x="730" y="0"/>
                  </a:moveTo>
                  <a:cubicBezTo>
                    <a:pt x="669" y="152"/>
                    <a:pt x="578" y="335"/>
                    <a:pt x="517" y="487"/>
                  </a:cubicBezTo>
                  <a:lnTo>
                    <a:pt x="1" y="487"/>
                  </a:lnTo>
                  <a:cubicBezTo>
                    <a:pt x="122" y="608"/>
                    <a:pt x="244" y="760"/>
                    <a:pt x="396" y="851"/>
                  </a:cubicBezTo>
                  <a:cubicBezTo>
                    <a:pt x="335" y="1064"/>
                    <a:pt x="274" y="1247"/>
                    <a:pt x="244" y="1459"/>
                  </a:cubicBezTo>
                  <a:cubicBezTo>
                    <a:pt x="426" y="1368"/>
                    <a:pt x="578" y="1277"/>
                    <a:pt x="730" y="1155"/>
                  </a:cubicBezTo>
                  <a:cubicBezTo>
                    <a:pt x="913" y="1247"/>
                    <a:pt x="1065" y="1338"/>
                    <a:pt x="1216" y="1429"/>
                  </a:cubicBezTo>
                  <a:cubicBezTo>
                    <a:pt x="1186" y="1247"/>
                    <a:pt x="1125" y="1064"/>
                    <a:pt x="1095" y="912"/>
                  </a:cubicBezTo>
                  <a:lnTo>
                    <a:pt x="1095" y="882"/>
                  </a:lnTo>
                  <a:lnTo>
                    <a:pt x="1490" y="487"/>
                  </a:lnTo>
                  <a:lnTo>
                    <a:pt x="973" y="487"/>
                  </a:lnTo>
                  <a:cubicBezTo>
                    <a:pt x="973" y="487"/>
                    <a:pt x="973" y="487"/>
                    <a:pt x="973" y="456"/>
                  </a:cubicBezTo>
                  <a:lnTo>
                    <a:pt x="730"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1"/>
            <p:cNvSpPr/>
            <p:nvPr/>
          </p:nvSpPr>
          <p:spPr>
            <a:xfrm flipH="1">
              <a:off x="4296071" y="4786365"/>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1"/>
            <p:cNvSpPr/>
            <p:nvPr/>
          </p:nvSpPr>
          <p:spPr>
            <a:xfrm flipH="1">
              <a:off x="3885598" y="2989057"/>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1"/>
            <p:cNvSpPr/>
            <p:nvPr/>
          </p:nvSpPr>
          <p:spPr>
            <a:xfrm flipH="1">
              <a:off x="8702458" y="254611"/>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1"/>
            <p:cNvSpPr/>
            <p:nvPr/>
          </p:nvSpPr>
          <p:spPr>
            <a:xfrm flipH="1">
              <a:off x="8701583" y="4069705"/>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1"/>
            <p:cNvSpPr/>
            <p:nvPr/>
          </p:nvSpPr>
          <p:spPr>
            <a:xfrm flipH="1">
              <a:off x="864632" y="1245929"/>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1"/>
            <p:cNvSpPr/>
            <p:nvPr/>
          </p:nvSpPr>
          <p:spPr>
            <a:xfrm flipH="1">
              <a:off x="3811629" y="286868"/>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1"/>
            <p:cNvSpPr/>
            <p:nvPr/>
          </p:nvSpPr>
          <p:spPr>
            <a:xfrm flipH="1">
              <a:off x="4462222" y="1609298"/>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1"/>
            <p:cNvSpPr/>
            <p:nvPr/>
          </p:nvSpPr>
          <p:spPr>
            <a:xfrm flipH="1">
              <a:off x="8872668" y="1789257"/>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1"/>
            <p:cNvSpPr/>
            <p:nvPr/>
          </p:nvSpPr>
          <p:spPr>
            <a:xfrm flipH="1">
              <a:off x="8234794" y="152423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1"/>
            <p:cNvSpPr/>
            <p:nvPr/>
          </p:nvSpPr>
          <p:spPr>
            <a:xfrm flipH="1">
              <a:off x="5687102" y="215810"/>
              <a:ext cx="52793" cy="38785"/>
            </a:xfrm>
            <a:custGeom>
              <a:rect b="b" l="l" r="r" t="t"/>
              <a:pathLst>
                <a:path extrusionOk="0" h="670" w="912">
                  <a:moveTo>
                    <a:pt x="456" y="1"/>
                  </a:moveTo>
                  <a:cubicBezTo>
                    <a:pt x="0" y="1"/>
                    <a:pt x="0" y="669"/>
                    <a:pt x="456" y="669"/>
                  </a:cubicBezTo>
                  <a:cubicBezTo>
                    <a:pt x="912" y="669"/>
                    <a:pt x="912" y="1"/>
                    <a:pt x="45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1"/>
            <p:cNvSpPr/>
            <p:nvPr/>
          </p:nvSpPr>
          <p:spPr>
            <a:xfrm flipH="1">
              <a:off x="4767641" y="3295095"/>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1"/>
            <p:cNvSpPr/>
            <p:nvPr/>
          </p:nvSpPr>
          <p:spPr>
            <a:xfrm flipH="1">
              <a:off x="396016" y="298523"/>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1"/>
            <p:cNvSpPr/>
            <p:nvPr/>
          </p:nvSpPr>
          <p:spPr>
            <a:xfrm flipH="1">
              <a:off x="7994890" y="3440239"/>
              <a:ext cx="45789" cy="35253"/>
            </a:xfrm>
            <a:custGeom>
              <a:rect b="b" l="l" r="r" t="t"/>
              <a:pathLst>
                <a:path extrusionOk="0" h="609" w="791">
                  <a:moveTo>
                    <a:pt x="396" y="1"/>
                  </a:moveTo>
                  <a:cubicBezTo>
                    <a:pt x="0" y="1"/>
                    <a:pt x="0" y="609"/>
                    <a:pt x="396" y="609"/>
                  </a:cubicBezTo>
                  <a:cubicBezTo>
                    <a:pt x="791" y="609"/>
                    <a:pt x="791" y="1"/>
                    <a:pt x="39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1"/>
            <p:cNvSpPr/>
            <p:nvPr/>
          </p:nvSpPr>
          <p:spPr>
            <a:xfrm flipH="1">
              <a:off x="4942675" y="4435212"/>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1"/>
            <p:cNvSpPr/>
            <p:nvPr/>
          </p:nvSpPr>
          <p:spPr>
            <a:xfrm flipH="1">
              <a:off x="4216042" y="1292356"/>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1"/>
            <p:cNvSpPr/>
            <p:nvPr/>
          </p:nvSpPr>
          <p:spPr>
            <a:xfrm flipH="1">
              <a:off x="4910955" y="2153591"/>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1"/>
            <p:cNvSpPr/>
            <p:nvPr/>
          </p:nvSpPr>
          <p:spPr>
            <a:xfrm flipH="1">
              <a:off x="4947942" y="1454447"/>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1"/>
            <p:cNvSpPr/>
            <p:nvPr/>
          </p:nvSpPr>
          <p:spPr>
            <a:xfrm flipH="1">
              <a:off x="8396248" y="4502195"/>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1"/>
            <p:cNvSpPr/>
            <p:nvPr/>
          </p:nvSpPr>
          <p:spPr>
            <a:xfrm flipH="1">
              <a:off x="394265" y="2100739"/>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1"/>
            <p:cNvSpPr/>
            <p:nvPr/>
          </p:nvSpPr>
          <p:spPr>
            <a:xfrm flipH="1">
              <a:off x="588242" y="4244751"/>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1"/>
            <p:cNvSpPr/>
            <p:nvPr/>
          </p:nvSpPr>
          <p:spPr>
            <a:xfrm flipH="1">
              <a:off x="2624639" y="4450205"/>
              <a:ext cx="38785" cy="36990"/>
            </a:xfrm>
            <a:custGeom>
              <a:rect b="b" l="l" r="r" t="t"/>
              <a:pathLst>
                <a:path extrusionOk="0" h="639" w="670">
                  <a:moveTo>
                    <a:pt x="335" y="0"/>
                  </a:moveTo>
                  <a:cubicBezTo>
                    <a:pt x="244" y="0"/>
                    <a:pt x="183" y="31"/>
                    <a:pt x="122" y="91"/>
                  </a:cubicBezTo>
                  <a:cubicBezTo>
                    <a:pt x="92" y="122"/>
                    <a:pt x="61" y="152"/>
                    <a:pt x="31" y="213"/>
                  </a:cubicBezTo>
                  <a:cubicBezTo>
                    <a:pt x="31" y="243"/>
                    <a:pt x="0" y="274"/>
                    <a:pt x="31" y="334"/>
                  </a:cubicBezTo>
                  <a:cubicBezTo>
                    <a:pt x="0" y="395"/>
                    <a:pt x="61" y="486"/>
                    <a:pt x="122" y="547"/>
                  </a:cubicBezTo>
                  <a:cubicBezTo>
                    <a:pt x="183" y="608"/>
                    <a:pt x="244" y="638"/>
                    <a:pt x="335" y="638"/>
                  </a:cubicBezTo>
                  <a:cubicBezTo>
                    <a:pt x="426" y="638"/>
                    <a:pt x="487" y="608"/>
                    <a:pt x="548" y="547"/>
                  </a:cubicBezTo>
                  <a:cubicBezTo>
                    <a:pt x="578" y="517"/>
                    <a:pt x="608" y="486"/>
                    <a:pt x="639" y="456"/>
                  </a:cubicBezTo>
                  <a:cubicBezTo>
                    <a:pt x="639" y="395"/>
                    <a:pt x="669" y="365"/>
                    <a:pt x="669" y="334"/>
                  </a:cubicBezTo>
                  <a:cubicBezTo>
                    <a:pt x="639" y="152"/>
                    <a:pt x="517" y="0"/>
                    <a:pt x="33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1"/>
            <p:cNvSpPr/>
            <p:nvPr/>
          </p:nvSpPr>
          <p:spPr>
            <a:xfrm>
              <a:off x="1720529" y="5188685"/>
              <a:ext cx="1165" cy="1165"/>
            </a:xfrm>
            <a:custGeom>
              <a:rect b="b" l="l" r="r" t="t"/>
              <a:pathLst>
                <a:path extrusionOk="0" h="12" w="12">
                  <a:moveTo>
                    <a:pt x="12" y="1"/>
                  </a:moveTo>
                  <a:lnTo>
                    <a:pt x="12" y="1"/>
                  </a:lnTo>
                  <a:cubicBezTo>
                    <a:pt x="12" y="1"/>
                    <a:pt x="1" y="12"/>
                    <a:pt x="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1"/>
            <p:cNvSpPr/>
            <p:nvPr/>
          </p:nvSpPr>
          <p:spPr>
            <a:xfrm flipH="1">
              <a:off x="487742" y="1099322"/>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1"/>
            <p:cNvSpPr/>
            <p:nvPr/>
          </p:nvSpPr>
          <p:spPr>
            <a:xfrm flipH="1">
              <a:off x="1079317" y="740222"/>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1"/>
            <p:cNvSpPr/>
            <p:nvPr/>
          </p:nvSpPr>
          <p:spPr>
            <a:xfrm flipH="1">
              <a:off x="864617" y="1923372"/>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1"/>
            <p:cNvSpPr/>
            <p:nvPr/>
          </p:nvSpPr>
          <p:spPr>
            <a:xfrm flipH="1">
              <a:off x="8415604" y="2637795"/>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1"/>
            <p:cNvSpPr/>
            <p:nvPr/>
          </p:nvSpPr>
          <p:spPr>
            <a:xfrm flipH="1">
              <a:off x="364292" y="2769047"/>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CUSTOM_8">
    <p:spTree>
      <p:nvGrpSpPr>
        <p:cNvPr id="1108" name="Shape 1108"/>
        <p:cNvGrpSpPr/>
        <p:nvPr/>
      </p:nvGrpSpPr>
      <p:grpSpPr>
        <a:xfrm>
          <a:off x="0" y="0"/>
          <a:ext cx="0" cy="0"/>
          <a:chOff x="0" y="0"/>
          <a:chExt cx="0" cy="0"/>
        </a:xfrm>
      </p:grpSpPr>
      <p:sp>
        <p:nvSpPr>
          <p:cNvPr id="1109" name="Google Shape;1109;p22"/>
          <p:cNvSpPr txBox="1"/>
          <p:nvPr>
            <p:ph type="title"/>
          </p:nvPr>
        </p:nvSpPr>
        <p:spPr>
          <a:xfrm>
            <a:off x="702163" y="1618400"/>
            <a:ext cx="3421200" cy="12570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12000">
                <a:solidFill>
                  <a:schemeClr val="accent1"/>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110" name="Google Shape;1110;p22"/>
          <p:cNvSpPr txBox="1"/>
          <p:nvPr>
            <p:ph idx="1" type="subTitle"/>
          </p:nvPr>
        </p:nvSpPr>
        <p:spPr>
          <a:xfrm>
            <a:off x="702163" y="2902375"/>
            <a:ext cx="4801200" cy="863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hlink"/>
              </a:buClr>
              <a:buSzPts val="1800"/>
              <a:buNone/>
              <a:defRPr sz="1700">
                <a:solidFill>
                  <a:schemeClr val="hlink"/>
                </a:solidFill>
                <a:latin typeface="Lato"/>
                <a:ea typeface="Lato"/>
                <a:cs typeface="Lato"/>
                <a:sym typeface="Lat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1111" name="Google Shape;1111;p22"/>
          <p:cNvGrpSpPr/>
          <p:nvPr/>
        </p:nvGrpSpPr>
        <p:grpSpPr>
          <a:xfrm flipH="1">
            <a:off x="391365" y="302888"/>
            <a:ext cx="7571100" cy="4441773"/>
            <a:chOff x="1028901" y="302888"/>
            <a:chExt cx="7571100" cy="4441773"/>
          </a:xfrm>
        </p:grpSpPr>
        <p:sp>
          <p:nvSpPr>
            <p:cNvPr id="1112" name="Google Shape;1112;p22"/>
            <p:cNvSpPr/>
            <p:nvPr/>
          </p:nvSpPr>
          <p:spPr>
            <a:xfrm flipH="1">
              <a:off x="6124701" y="878684"/>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2"/>
            <p:cNvSpPr/>
            <p:nvPr/>
          </p:nvSpPr>
          <p:spPr>
            <a:xfrm flipH="1">
              <a:off x="4046846" y="4647815"/>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2"/>
            <p:cNvSpPr/>
            <p:nvPr/>
          </p:nvSpPr>
          <p:spPr>
            <a:xfrm flipH="1">
              <a:off x="4940318" y="845606"/>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2"/>
            <p:cNvSpPr/>
            <p:nvPr/>
          </p:nvSpPr>
          <p:spPr>
            <a:xfrm flipH="1">
              <a:off x="4145436" y="1460994"/>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2"/>
            <p:cNvSpPr/>
            <p:nvPr/>
          </p:nvSpPr>
          <p:spPr>
            <a:xfrm flipH="1">
              <a:off x="7826458" y="1660986"/>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2"/>
            <p:cNvSpPr/>
            <p:nvPr/>
          </p:nvSpPr>
          <p:spPr>
            <a:xfrm flipH="1">
              <a:off x="8526020" y="435933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2"/>
            <p:cNvSpPr/>
            <p:nvPr/>
          </p:nvSpPr>
          <p:spPr>
            <a:xfrm flipH="1">
              <a:off x="6154624" y="3671697"/>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2"/>
            <p:cNvSpPr/>
            <p:nvPr/>
          </p:nvSpPr>
          <p:spPr>
            <a:xfrm flipH="1">
              <a:off x="8548943" y="1987745"/>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2"/>
            <p:cNvSpPr/>
            <p:nvPr/>
          </p:nvSpPr>
          <p:spPr>
            <a:xfrm flipH="1">
              <a:off x="1028901" y="866067"/>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2"/>
            <p:cNvSpPr/>
            <p:nvPr/>
          </p:nvSpPr>
          <p:spPr>
            <a:xfrm flipH="1">
              <a:off x="7898681" y="30288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2"/>
            <p:cNvSpPr/>
            <p:nvPr/>
          </p:nvSpPr>
          <p:spPr>
            <a:xfrm flipH="1">
              <a:off x="5830202" y="3146398"/>
              <a:ext cx="52793" cy="38785"/>
            </a:xfrm>
            <a:custGeom>
              <a:rect b="b" l="l" r="r" t="t"/>
              <a:pathLst>
                <a:path extrusionOk="0" h="670" w="912">
                  <a:moveTo>
                    <a:pt x="456" y="1"/>
                  </a:moveTo>
                  <a:cubicBezTo>
                    <a:pt x="0" y="1"/>
                    <a:pt x="0" y="669"/>
                    <a:pt x="456" y="669"/>
                  </a:cubicBezTo>
                  <a:cubicBezTo>
                    <a:pt x="912" y="669"/>
                    <a:pt x="912" y="1"/>
                    <a:pt x="45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2"/>
            <p:cNvSpPr/>
            <p:nvPr/>
          </p:nvSpPr>
          <p:spPr>
            <a:xfrm flipH="1">
              <a:off x="8513616" y="3638470"/>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2"/>
            <p:cNvSpPr/>
            <p:nvPr/>
          </p:nvSpPr>
          <p:spPr>
            <a:xfrm flipH="1">
              <a:off x="3341078" y="2347673"/>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2"/>
            <p:cNvSpPr/>
            <p:nvPr/>
          </p:nvSpPr>
          <p:spPr>
            <a:xfrm flipH="1">
              <a:off x="5325650" y="4679512"/>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2"/>
            <p:cNvSpPr/>
            <p:nvPr/>
          </p:nvSpPr>
          <p:spPr>
            <a:xfrm flipH="1">
              <a:off x="8057979" y="283829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2"/>
            <p:cNvSpPr/>
            <p:nvPr/>
          </p:nvSpPr>
          <p:spPr>
            <a:xfrm flipH="1">
              <a:off x="7809830" y="3015366"/>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2"/>
            <p:cNvSpPr/>
            <p:nvPr/>
          </p:nvSpPr>
          <p:spPr>
            <a:xfrm flipH="1">
              <a:off x="8257642" y="2040609"/>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2"/>
            <p:cNvSpPr/>
            <p:nvPr/>
          </p:nvSpPr>
          <p:spPr>
            <a:xfrm flipH="1">
              <a:off x="3314673" y="3671920"/>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2"/>
            <p:cNvSpPr/>
            <p:nvPr/>
          </p:nvSpPr>
          <p:spPr>
            <a:xfrm flipH="1">
              <a:off x="6874897" y="4116775"/>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2"/>
            <p:cNvSpPr/>
            <p:nvPr/>
          </p:nvSpPr>
          <p:spPr>
            <a:xfrm flipH="1">
              <a:off x="4957889" y="2223218"/>
              <a:ext cx="38785" cy="36990"/>
            </a:xfrm>
            <a:custGeom>
              <a:rect b="b" l="l" r="r" t="t"/>
              <a:pathLst>
                <a:path extrusionOk="0" h="639" w="670">
                  <a:moveTo>
                    <a:pt x="335" y="0"/>
                  </a:moveTo>
                  <a:cubicBezTo>
                    <a:pt x="244" y="0"/>
                    <a:pt x="183" y="31"/>
                    <a:pt x="122" y="91"/>
                  </a:cubicBezTo>
                  <a:cubicBezTo>
                    <a:pt x="92" y="122"/>
                    <a:pt x="61" y="152"/>
                    <a:pt x="31" y="213"/>
                  </a:cubicBezTo>
                  <a:cubicBezTo>
                    <a:pt x="31" y="243"/>
                    <a:pt x="0" y="274"/>
                    <a:pt x="31" y="334"/>
                  </a:cubicBezTo>
                  <a:cubicBezTo>
                    <a:pt x="0" y="395"/>
                    <a:pt x="61" y="486"/>
                    <a:pt x="122" y="547"/>
                  </a:cubicBezTo>
                  <a:cubicBezTo>
                    <a:pt x="183" y="608"/>
                    <a:pt x="244" y="638"/>
                    <a:pt x="335" y="638"/>
                  </a:cubicBezTo>
                  <a:cubicBezTo>
                    <a:pt x="426" y="638"/>
                    <a:pt x="487" y="608"/>
                    <a:pt x="548" y="547"/>
                  </a:cubicBezTo>
                  <a:cubicBezTo>
                    <a:pt x="578" y="517"/>
                    <a:pt x="608" y="486"/>
                    <a:pt x="639" y="456"/>
                  </a:cubicBezTo>
                  <a:cubicBezTo>
                    <a:pt x="639" y="395"/>
                    <a:pt x="669" y="365"/>
                    <a:pt x="669" y="334"/>
                  </a:cubicBezTo>
                  <a:cubicBezTo>
                    <a:pt x="639" y="152"/>
                    <a:pt x="517" y="0"/>
                    <a:pt x="33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 name="Google Shape;1132;p22"/>
          <p:cNvGrpSpPr/>
          <p:nvPr/>
        </p:nvGrpSpPr>
        <p:grpSpPr>
          <a:xfrm flipH="1" rot="-1394915">
            <a:off x="1356791" y="4038022"/>
            <a:ext cx="457766" cy="446812"/>
            <a:chOff x="3463756" y="5641372"/>
            <a:chExt cx="1013973" cy="989710"/>
          </a:xfrm>
        </p:grpSpPr>
        <p:sp>
          <p:nvSpPr>
            <p:cNvPr id="1133" name="Google Shape;1133;p22"/>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2"/>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 name="Google Shape;1135;p22"/>
          <p:cNvGrpSpPr/>
          <p:nvPr/>
        </p:nvGrpSpPr>
        <p:grpSpPr>
          <a:xfrm rot="-8901925">
            <a:off x="572863" y="857461"/>
            <a:ext cx="365378" cy="356635"/>
            <a:chOff x="4797581" y="5641372"/>
            <a:chExt cx="1013973" cy="989710"/>
          </a:xfrm>
        </p:grpSpPr>
        <p:sp>
          <p:nvSpPr>
            <p:cNvPr id="1136" name="Google Shape;1136;p22"/>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2"/>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 name="Google Shape;1138;p22"/>
          <p:cNvGrpSpPr/>
          <p:nvPr/>
        </p:nvGrpSpPr>
        <p:grpSpPr>
          <a:xfrm flipH="1" rot="-1195106">
            <a:off x="6239870" y="3702637"/>
            <a:ext cx="391384" cy="382018"/>
            <a:chOff x="6254756" y="5621572"/>
            <a:chExt cx="1013973" cy="989710"/>
          </a:xfrm>
        </p:grpSpPr>
        <p:sp>
          <p:nvSpPr>
            <p:cNvPr id="1139" name="Google Shape;1139;p22"/>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2"/>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 name="Google Shape;1141;p22"/>
          <p:cNvGrpSpPr/>
          <p:nvPr/>
        </p:nvGrpSpPr>
        <p:grpSpPr>
          <a:xfrm rot="-8902030">
            <a:off x="5592381" y="1045119"/>
            <a:ext cx="690967" cy="674432"/>
            <a:chOff x="4797581" y="5641372"/>
            <a:chExt cx="1013973" cy="989710"/>
          </a:xfrm>
        </p:grpSpPr>
        <p:sp>
          <p:nvSpPr>
            <p:cNvPr id="1142" name="Google Shape;1142;p22"/>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2"/>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p:cSld name="CUSTOM_8_2">
    <p:spTree>
      <p:nvGrpSpPr>
        <p:cNvPr id="1144" name="Shape 1144"/>
        <p:cNvGrpSpPr/>
        <p:nvPr/>
      </p:nvGrpSpPr>
      <p:grpSpPr>
        <a:xfrm>
          <a:off x="0" y="0"/>
          <a:ext cx="0" cy="0"/>
          <a:chOff x="0" y="0"/>
          <a:chExt cx="0" cy="0"/>
        </a:xfrm>
      </p:grpSpPr>
      <p:grpSp>
        <p:nvGrpSpPr>
          <p:cNvPr id="1145" name="Google Shape;1145;p23"/>
          <p:cNvGrpSpPr/>
          <p:nvPr/>
        </p:nvGrpSpPr>
        <p:grpSpPr>
          <a:xfrm>
            <a:off x="1589152" y="-2375070"/>
            <a:ext cx="9143808" cy="8720344"/>
            <a:chOff x="2021425" y="-1989944"/>
            <a:chExt cx="8106931" cy="7731487"/>
          </a:xfrm>
        </p:grpSpPr>
        <p:sp>
          <p:nvSpPr>
            <p:cNvPr id="1146" name="Google Shape;1146;p23"/>
            <p:cNvSpPr/>
            <p:nvPr/>
          </p:nvSpPr>
          <p:spPr>
            <a:xfrm rot="-1415157">
              <a:off x="2836879" y="-1079872"/>
              <a:ext cx="5623233" cy="5250034"/>
            </a:xfrm>
            <a:custGeom>
              <a:rect b="b" l="l" r="r" t="t"/>
              <a:pathLst>
                <a:path extrusionOk="0" h="28895" w="30949">
                  <a:moveTo>
                    <a:pt x="18258" y="1"/>
                  </a:moveTo>
                  <a:cubicBezTo>
                    <a:pt x="17589" y="1"/>
                    <a:pt x="17081" y="126"/>
                    <a:pt x="16867" y="400"/>
                  </a:cubicBezTo>
                  <a:cubicBezTo>
                    <a:pt x="16619" y="715"/>
                    <a:pt x="16791" y="1153"/>
                    <a:pt x="16667" y="1535"/>
                  </a:cubicBezTo>
                  <a:cubicBezTo>
                    <a:pt x="16371" y="2432"/>
                    <a:pt x="14187" y="3166"/>
                    <a:pt x="12031" y="3185"/>
                  </a:cubicBezTo>
                  <a:cubicBezTo>
                    <a:pt x="11750" y="3185"/>
                    <a:pt x="11452" y="3176"/>
                    <a:pt x="11159" y="3176"/>
                  </a:cubicBezTo>
                  <a:cubicBezTo>
                    <a:pt x="10466" y="3176"/>
                    <a:pt x="9798" y="3228"/>
                    <a:pt x="9436" y="3577"/>
                  </a:cubicBezTo>
                  <a:cubicBezTo>
                    <a:pt x="9274" y="3748"/>
                    <a:pt x="9178" y="3968"/>
                    <a:pt x="9159" y="4206"/>
                  </a:cubicBezTo>
                  <a:cubicBezTo>
                    <a:pt x="9035" y="4960"/>
                    <a:pt x="8940" y="5828"/>
                    <a:pt x="8176" y="6486"/>
                  </a:cubicBezTo>
                  <a:cubicBezTo>
                    <a:pt x="7556" y="7030"/>
                    <a:pt x="6640" y="7307"/>
                    <a:pt x="5811" y="7459"/>
                  </a:cubicBezTo>
                  <a:cubicBezTo>
                    <a:pt x="4971" y="7602"/>
                    <a:pt x="4131" y="7650"/>
                    <a:pt x="3359" y="7917"/>
                  </a:cubicBezTo>
                  <a:cubicBezTo>
                    <a:pt x="3120" y="7984"/>
                    <a:pt x="2910" y="8108"/>
                    <a:pt x="2748" y="8289"/>
                  </a:cubicBezTo>
                  <a:cubicBezTo>
                    <a:pt x="2500" y="8585"/>
                    <a:pt x="2500" y="8995"/>
                    <a:pt x="2557" y="9348"/>
                  </a:cubicBezTo>
                  <a:cubicBezTo>
                    <a:pt x="2653" y="10026"/>
                    <a:pt x="2863" y="10674"/>
                    <a:pt x="2929" y="11380"/>
                  </a:cubicBezTo>
                  <a:cubicBezTo>
                    <a:pt x="2987" y="12086"/>
                    <a:pt x="2882" y="12888"/>
                    <a:pt x="2481" y="13460"/>
                  </a:cubicBezTo>
                  <a:cubicBezTo>
                    <a:pt x="1947" y="14214"/>
                    <a:pt x="964" y="14500"/>
                    <a:pt x="936" y="15511"/>
                  </a:cubicBezTo>
                  <a:cubicBezTo>
                    <a:pt x="917" y="15979"/>
                    <a:pt x="1126" y="16417"/>
                    <a:pt x="1279" y="16847"/>
                  </a:cubicBezTo>
                  <a:cubicBezTo>
                    <a:pt x="1556" y="17639"/>
                    <a:pt x="1689" y="18612"/>
                    <a:pt x="1470" y="19308"/>
                  </a:cubicBezTo>
                  <a:cubicBezTo>
                    <a:pt x="1136" y="20386"/>
                    <a:pt x="1" y="20434"/>
                    <a:pt x="182" y="21779"/>
                  </a:cubicBezTo>
                  <a:cubicBezTo>
                    <a:pt x="306" y="22647"/>
                    <a:pt x="917" y="23553"/>
                    <a:pt x="1098" y="24402"/>
                  </a:cubicBezTo>
                  <a:cubicBezTo>
                    <a:pt x="1270" y="25223"/>
                    <a:pt x="1012" y="25585"/>
                    <a:pt x="850" y="25967"/>
                  </a:cubicBezTo>
                  <a:cubicBezTo>
                    <a:pt x="678" y="26348"/>
                    <a:pt x="745" y="27112"/>
                    <a:pt x="1289" y="27913"/>
                  </a:cubicBezTo>
                  <a:cubicBezTo>
                    <a:pt x="1766" y="28609"/>
                    <a:pt x="2195" y="28810"/>
                    <a:pt x="2500" y="28867"/>
                  </a:cubicBezTo>
                  <a:cubicBezTo>
                    <a:pt x="2573" y="28882"/>
                    <a:pt x="2645" y="28894"/>
                    <a:pt x="2712" y="28894"/>
                  </a:cubicBezTo>
                  <a:cubicBezTo>
                    <a:pt x="2811" y="28894"/>
                    <a:pt x="2897" y="28867"/>
                    <a:pt x="2949" y="28781"/>
                  </a:cubicBezTo>
                  <a:cubicBezTo>
                    <a:pt x="3168" y="28409"/>
                    <a:pt x="2758" y="27112"/>
                    <a:pt x="2376" y="25986"/>
                  </a:cubicBezTo>
                  <a:cubicBezTo>
                    <a:pt x="1995" y="24860"/>
                    <a:pt x="1584" y="23620"/>
                    <a:pt x="1727" y="22752"/>
                  </a:cubicBezTo>
                  <a:cubicBezTo>
                    <a:pt x="1947" y="21626"/>
                    <a:pt x="2958" y="21626"/>
                    <a:pt x="3616" y="20911"/>
                  </a:cubicBezTo>
                  <a:cubicBezTo>
                    <a:pt x="3817" y="20691"/>
                    <a:pt x="3950" y="20424"/>
                    <a:pt x="3998" y="20128"/>
                  </a:cubicBezTo>
                  <a:cubicBezTo>
                    <a:pt x="4112" y="19375"/>
                    <a:pt x="3645" y="18583"/>
                    <a:pt x="3197" y="18049"/>
                  </a:cubicBezTo>
                  <a:cubicBezTo>
                    <a:pt x="2748" y="17514"/>
                    <a:pt x="2243" y="17543"/>
                    <a:pt x="2233" y="16742"/>
                  </a:cubicBezTo>
                  <a:cubicBezTo>
                    <a:pt x="2214" y="15187"/>
                    <a:pt x="4036" y="15330"/>
                    <a:pt x="4437" y="13918"/>
                  </a:cubicBezTo>
                  <a:cubicBezTo>
                    <a:pt x="4742" y="12849"/>
                    <a:pt x="4332" y="11647"/>
                    <a:pt x="3903" y="10751"/>
                  </a:cubicBezTo>
                  <a:cubicBezTo>
                    <a:pt x="3779" y="10493"/>
                    <a:pt x="3912" y="9749"/>
                    <a:pt x="4074" y="9491"/>
                  </a:cubicBezTo>
                  <a:cubicBezTo>
                    <a:pt x="4179" y="9329"/>
                    <a:pt x="4742" y="8957"/>
                    <a:pt x="4914" y="8890"/>
                  </a:cubicBezTo>
                  <a:cubicBezTo>
                    <a:pt x="5194" y="8775"/>
                    <a:pt x="5411" y="8733"/>
                    <a:pt x="5603" y="8733"/>
                  </a:cubicBezTo>
                  <a:cubicBezTo>
                    <a:pt x="6046" y="8733"/>
                    <a:pt x="6360" y="8955"/>
                    <a:pt x="7032" y="9014"/>
                  </a:cubicBezTo>
                  <a:cubicBezTo>
                    <a:pt x="7206" y="9032"/>
                    <a:pt x="7390" y="9042"/>
                    <a:pt x="7579" y="9042"/>
                  </a:cubicBezTo>
                  <a:cubicBezTo>
                    <a:pt x="8418" y="9042"/>
                    <a:pt x="9339" y="8847"/>
                    <a:pt x="9884" y="8270"/>
                  </a:cubicBezTo>
                  <a:cubicBezTo>
                    <a:pt x="10514" y="7612"/>
                    <a:pt x="10809" y="6877"/>
                    <a:pt x="11134" y="6181"/>
                  </a:cubicBezTo>
                  <a:cubicBezTo>
                    <a:pt x="11458" y="5475"/>
                    <a:pt x="11897" y="4807"/>
                    <a:pt x="13023" y="4750"/>
                  </a:cubicBezTo>
                  <a:cubicBezTo>
                    <a:pt x="13111" y="4746"/>
                    <a:pt x="13200" y="4744"/>
                    <a:pt x="13289" y="4744"/>
                  </a:cubicBezTo>
                  <a:cubicBezTo>
                    <a:pt x="14337" y="4744"/>
                    <a:pt x="15425" y="5026"/>
                    <a:pt x="16471" y="5026"/>
                  </a:cubicBezTo>
                  <a:cubicBezTo>
                    <a:pt x="16678" y="5026"/>
                    <a:pt x="16884" y="5015"/>
                    <a:pt x="17087" y="4989"/>
                  </a:cubicBezTo>
                  <a:cubicBezTo>
                    <a:pt x="18136" y="4855"/>
                    <a:pt x="18756" y="4388"/>
                    <a:pt x="18995" y="3930"/>
                  </a:cubicBezTo>
                  <a:cubicBezTo>
                    <a:pt x="19166" y="3586"/>
                    <a:pt x="19176" y="3233"/>
                    <a:pt x="19405" y="2937"/>
                  </a:cubicBezTo>
                  <a:cubicBezTo>
                    <a:pt x="19598" y="2678"/>
                    <a:pt x="19996" y="2477"/>
                    <a:pt x="20639" y="2477"/>
                  </a:cubicBezTo>
                  <a:cubicBezTo>
                    <a:pt x="20729" y="2477"/>
                    <a:pt x="20823" y="2481"/>
                    <a:pt x="20922" y="2489"/>
                  </a:cubicBezTo>
                  <a:cubicBezTo>
                    <a:pt x="21876" y="2575"/>
                    <a:pt x="22973" y="3014"/>
                    <a:pt x="23812" y="3443"/>
                  </a:cubicBezTo>
                  <a:cubicBezTo>
                    <a:pt x="24652" y="3872"/>
                    <a:pt x="25348" y="4321"/>
                    <a:pt x="26245" y="4760"/>
                  </a:cubicBezTo>
                  <a:cubicBezTo>
                    <a:pt x="27142" y="5189"/>
                    <a:pt x="28382" y="5656"/>
                    <a:pt x="29202" y="5809"/>
                  </a:cubicBezTo>
                  <a:cubicBezTo>
                    <a:pt x="29393" y="5849"/>
                    <a:pt x="29577" y="5869"/>
                    <a:pt x="29766" y="5869"/>
                  </a:cubicBezTo>
                  <a:cubicBezTo>
                    <a:pt x="29804" y="5869"/>
                    <a:pt x="29842" y="5868"/>
                    <a:pt x="29880" y="5866"/>
                  </a:cubicBezTo>
                  <a:cubicBezTo>
                    <a:pt x="30948" y="5847"/>
                    <a:pt x="29803" y="4769"/>
                    <a:pt x="27552" y="3548"/>
                  </a:cubicBezTo>
                  <a:cubicBezTo>
                    <a:pt x="27552" y="3548"/>
                    <a:pt x="24146" y="1602"/>
                    <a:pt x="22000" y="801"/>
                  </a:cubicBezTo>
                  <a:cubicBezTo>
                    <a:pt x="20698" y="297"/>
                    <a:pt x="19288" y="1"/>
                    <a:pt x="182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3"/>
            <p:cNvSpPr/>
            <p:nvPr/>
          </p:nvSpPr>
          <p:spPr>
            <a:xfrm rot="-1415157">
              <a:off x="2863162" y="-1088966"/>
              <a:ext cx="5602338" cy="5263116"/>
            </a:xfrm>
            <a:custGeom>
              <a:rect b="b" l="l" r="r" t="t"/>
              <a:pathLst>
                <a:path extrusionOk="0" h="28967" w="30834">
                  <a:moveTo>
                    <a:pt x="18161" y="50"/>
                  </a:moveTo>
                  <a:cubicBezTo>
                    <a:pt x="18565" y="50"/>
                    <a:pt x="19019" y="98"/>
                    <a:pt x="19481" y="185"/>
                  </a:cubicBezTo>
                  <a:cubicBezTo>
                    <a:pt x="21809" y="614"/>
                    <a:pt x="24061" y="1778"/>
                    <a:pt x="26035" y="2827"/>
                  </a:cubicBezTo>
                  <a:cubicBezTo>
                    <a:pt x="26477" y="3058"/>
                    <a:pt x="26919" y="3297"/>
                    <a:pt x="27344" y="3536"/>
                  </a:cubicBezTo>
                  <a:lnTo>
                    <a:pt x="27344" y="3536"/>
                  </a:lnTo>
                  <a:cubicBezTo>
                    <a:pt x="27341" y="3540"/>
                    <a:pt x="27348" y="3549"/>
                    <a:pt x="27371" y="3562"/>
                  </a:cubicBezTo>
                  <a:cubicBezTo>
                    <a:pt x="29412" y="4669"/>
                    <a:pt x="30834" y="5833"/>
                    <a:pt x="29680" y="5852"/>
                  </a:cubicBezTo>
                  <a:cubicBezTo>
                    <a:pt x="29655" y="5853"/>
                    <a:pt x="29629" y="5854"/>
                    <a:pt x="29602" y="5854"/>
                  </a:cubicBezTo>
                  <a:cubicBezTo>
                    <a:pt x="29224" y="5854"/>
                    <a:pt x="28635" y="5729"/>
                    <a:pt x="27896" y="5480"/>
                  </a:cubicBezTo>
                  <a:cubicBezTo>
                    <a:pt x="27218" y="5251"/>
                    <a:pt x="26570" y="4983"/>
                    <a:pt x="25940" y="4659"/>
                  </a:cubicBezTo>
                  <a:cubicBezTo>
                    <a:pt x="24766" y="4077"/>
                    <a:pt x="23898" y="3448"/>
                    <a:pt x="22563" y="2932"/>
                  </a:cubicBezTo>
                  <a:cubicBezTo>
                    <a:pt x="22048" y="2723"/>
                    <a:pt x="21504" y="2579"/>
                    <a:pt x="20951" y="2494"/>
                  </a:cubicBezTo>
                  <a:cubicBezTo>
                    <a:pt x="20783" y="2472"/>
                    <a:pt x="20626" y="2462"/>
                    <a:pt x="20479" y="2462"/>
                  </a:cubicBezTo>
                  <a:cubicBezTo>
                    <a:pt x="20107" y="2462"/>
                    <a:pt x="19803" y="2527"/>
                    <a:pt x="19577" y="2637"/>
                  </a:cubicBezTo>
                  <a:cubicBezTo>
                    <a:pt x="18833" y="3009"/>
                    <a:pt x="19090" y="3676"/>
                    <a:pt x="18594" y="4211"/>
                  </a:cubicBezTo>
                  <a:cubicBezTo>
                    <a:pt x="18356" y="4487"/>
                    <a:pt x="17945" y="4745"/>
                    <a:pt x="17354" y="4888"/>
                  </a:cubicBezTo>
                  <a:cubicBezTo>
                    <a:pt x="16985" y="4964"/>
                    <a:pt x="16612" y="5003"/>
                    <a:pt x="16237" y="5003"/>
                  </a:cubicBezTo>
                  <a:cubicBezTo>
                    <a:pt x="16050" y="5003"/>
                    <a:pt x="15863" y="4993"/>
                    <a:pt x="15675" y="4974"/>
                  </a:cubicBezTo>
                  <a:cubicBezTo>
                    <a:pt x="14870" y="4906"/>
                    <a:pt x="14048" y="4710"/>
                    <a:pt x="13236" y="4710"/>
                  </a:cubicBezTo>
                  <a:cubicBezTo>
                    <a:pt x="13027" y="4710"/>
                    <a:pt x="12819" y="4723"/>
                    <a:pt x="12613" y="4755"/>
                  </a:cubicBezTo>
                  <a:cubicBezTo>
                    <a:pt x="11363" y="4945"/>
                    <a:pt x="11058" y="5947"/>
                    <a:pt x="10714" y="6691"/>
                  </a:cubicBezTo>
                  <a:cubicBezTo>
                    <a:pt x="10504" y="7159"/>
                    <a:pt x="10247" y="7607"/>
                    <a:pt x="9922" y="8008"/>
                  </a:cubicBezTo>
                  <a:cubicBezTo>
                    <a:pt x="9598" y="8427"/>
                    <a:pt x="9140" y="8733"/>
                    <a:pt x="8625" y="8876"/>
                  </a:cubicBezTo>
                  <a:cubicBezTo>
                    <a:pt x="8233" y="8976"/>
                    <a:pt x="7831" y="9027"/>
                    <a:pt x="7425" y="9027"/>
                  </a:cubicBezTo>
                  <a:cubicBezTo>
                    <a:pt x="7288" y="9027"/>
                    <a:pt x="7150" y="9021"/>
                    <a:pt x="7013" y="9009"/>
                  </a:cubicBezTo>
                  <a:cubicBezTo>
                    <a:pt x="6631" y="8962"/>
                    <a:pt x="6249" y="8876"/>
                    <a:pt x="5877" y="8771"/>
                  </a:cubicBezTo>
                  <a:cubicBezTo>
                    <a:pt x="5747" y="8737"/>
                    <a:pt x="5615" y="8721"/>
                    <a:pt x="5484" y="8721"/>
                  </a:cubicBezTo>
                  <a:cubicBezTo>
                    <a:pt x="4980" y="8721"/>
                    <a:pt x="4479" y="8955"/>
                    <a:pt x="4055" y="9334"/>
                  </a:cubicBezTo>
                  <a:cubicBezTo>
                    <a:pt x="3817" y="9534"/>
                    <a:pt x="3740" y="9849"/>
                    <a:pt x="3693" y="10145"/>
                  </a:cubicBezTo>
                  <a:cubicBezTo>
                    <a:pt x="3664" y="10307"/>
                    <a:pt x="3655" y="10478"/>
                    <a:pt x="3674" y="10650"/>
                  </a:cubicBezTo>
                  <a:cubicBezTo>
                    <a:pt x="3721" y="10822"/>
                    <a:pt x="3788" y="10984"/>
                    <a:pt x="3874" y="11137"/>
                  </a:cubicBezTo>
                  <a:cubicBezTo>
                    <a:pt x="4198" y="11900"/>
                    <a:pt x="4542" y="12940"/>
                    <a:pt x="4246" y="13932"/>
                  </a:cubicBezTo>
                  <a:cubicBezTo>
                    <a:pt x="4027" y="14695"/>
                    <a:pt x="3378" y="15000"/>
                    <a:pt x="2910" y="15325"/>
                  </a:cubicBezTo>
                  <a:cubicBezTo>
                    <a:pt x="2510" y="15601"/>
                    <a:pt x="2052" y="15973"/>
                    <a:pt x="2042" y="16708"/>
                  </a:cubicBezTo>
                  <a:cubicBezTo>
                    <a:pt x="2023" y="17032"/>
                    <a:pt x="2147" y="17347"/>
                    <a:pt x="2386" y="17567"/>
                  </a:cubicBezTo>
                  <a:cubicBezTo>
                    <a:pt x="2510" y="17681"/>
                    <a:pt x="2643" y="17757"/>
                    <a:pt x="2767" y="17862"/>
                  </a:cubicBezTo>
                  <a:cubicBezTo>
                    <a:pt x="2939" y="18015"/>
                    <a:pt x="3092" y="18177"/>
                    <a:pt x="3225" y="18368"/>
                  </a:cubicBezTo>
                  <a:cubicBezTo>
                    <a:pt x="3521" y="18740"/>
                    <a:pt x="3731" y="19179"/>
                    <a:pt x="3817" y="19656"/>
                  </a:cubicBezTo>
                  <a:cubicBezTo>
                    <a:pt x="3912" y="20181"/>
                    <a:pt x="3702" y="20724"/>
                    <a:pt x="3273" y="21049"/>
                  </a:cubicBezTo>
                  <a:cubicBezTo>
                    <a:pt x="2796" y="21459"/>
                    <a:pt x="2252" y="21583"/>
                    <a:pt x="1871" y="22041"/>
                  </a:cubicBezTo>
                  <a:cubicBezTo>
                    <a:pt x="1651" y="22327"/>
                    <a:pt x="1537" y="22671"/>
                    <a:pt x="1527" y="23023"/>
                  </a:cubicBezTo>
                  <a:cubicBezTo>
                    <a:pt x="1508" y="23539"/>
                    <a:pt x="1632" y="24159"/>
                    <a:pt x="1813" y="24769"/>
                  </a:cubicBezTo>
                  <a:cubicBezTo>
                    <a:pt x="2147" y="25943"/>
                    <a:pt x="2701" y="27278"/>
                    <a:pt x="2815" y="28213"/>
                  </a:cubicBezTo>
                  <a:cubicBezTo>
                    <a:pt x="2880" y="28696"/>
                    <a:pt x="2755" y="28862"/>
                    <a:pt x="2538" y="28862"/>
                  </a:cubicBezTo>
                  <a:cubicBezTo>
                    <a:pt x="2532" y="28862"/>
                    <a:pt x="2526" y="28862"/>
                    <a:pt x="2519" y="28862"/>
                  </a:cubicBezTo>
                  <a:cubicBezTo>
                    <a:pt x="2214" y="28852"/>
                    <a:pt x="1928" y="28738"/>
                    <a:pt x="1699" y="28538"/>
                  </a:cubicBezTo>
                  <a:cubicBezTo>
                    <a:pt x="1231" y="28108"/>
                    <a:pt x="888" y="27564"/>
                    <a:pt x="716" y="26954"/>
                  </a:cubicBezTo>
                  <a:cubicBezTo>
                    <a:pt x="592" y="26439"/>
                    <a:pt x="678" y="26162"/>
                    <a:pt x="793" y="25914"/>
                  </a:cubicBezTo>
                  <a:cubicBezTo>
                    <a:pt x="983" y="25504"/>
                    <a:pt x="1231" y="24960"/>
                    <a:pt x="764" y="23749"/>
                  </a:cubicBezTo>
                  <a:cubicBezTo>
                    <a:pt x="573" y="23262"/>
                    <a:pt x="335" y="22795"/>
                    <a:pt x="182" y="22298"/>
                  </a:cubicBezTo>
                  <a:cubicBezTo>
                    <a:pt x="10" y="21774"/>
                    <a:pt x="10" y="21344"/>
                    <a:pt x="144" y="21039"/>
                  </a:cubicBezTo>
                  <a:cubicBezTo>
                    <a:pt x="401" y="20457"/>
                    <a:pt x="898" y="20295"/>
                    <a:pt x="1222" y="19694"/>
                  </a:cubicBezTo>
                  <a:cubicBezTo>
                    <a:pt x="1575" y="19026"/>
                    <a:pt x="1518" y="17929"/>
                    <a:pt x="1222" y="16994"/>
                  </a:cubicBezTo>
                  <a:cubicBezTo>
                    <a:pt x="1060" y="16498"/>
                    <a:pt x="783" y="16002"/>
                    <a:pt x="840" y="15449"/>
                  </a:cubicBezTo>
                  <a:cubicBezTo>
                    <a:pt x="898" y="14924"/>
                    <a:pt x="1231" y="14609"/>
                    <a:pt x="1518" y="14371"/>
                  </a:cubicBezTo>
                  <a:cubicBezTo>
                    <a:pt x="1804" y="14123"/>
                    <a:pt x="2109" y="13894"/>
                    <a:pt x="2367" y="13531"/>
                  </a:cubicBezTo>
                  <a:cubicBezTo>
                    <a:pt x="2624" y="13131"/>
                    <a:pt x="2786" y="12663"/>
                    <a:pt x="2825" y="12186"/>
                  </a:cubicBezTo>
                  <a:cubicBezTo>
                    <a:pt x="2863" y="11671"/>
                    <a:pt x="2825" y="11146"/>
                    <a:pt x="2710" y="10641"/>
                  </a:cubicBezTo>
                  <a:cubicBezTo>
                    <a:pt x="2605" y="10116"/>
                    <a:pt x="2443" y="9610"/>
                    <a:pt x="2424" y="9067"/>
                  </a:cubicBezTo>
                  <a:cubicBezTo>
                    <a:pt x="2395" y="8771"/>
                    <a:pt x="2510" y="8475"/>
                    <a:pt x="2720" y="8265"/>
                  </a:cubicBezTo>
                  <a:cubicBezTo>
                    <a:pt x="2949" y="8055"/>
                    <a:pt x="3263" y="7969"/>
                    <a:pt x="3540" y="7893"/>
                  </a:cubicBezTo>
                  <a:cubicBezTo>
                    <a:pt x="4084" y="7769"/>
                    <a:pt x="4628" y="7674"/>
                    <a:pt x="5171" y="7607"/>
                  </a:cubicBezTo>
                  <a:cubicBezTo>
                    <a:pt x="6087" y="7483"/>
                    <a:pt x="7213" y="7264"/>
                    <a:pt x="8024" y="6586"/>
                  </a:cubicBezTo>
                  <a:cubicBezTo>
                    <a:pt x="8787" y="5957"/>
                    <a:pt x="8921" y="5127"/>
                    <a:pt x="9035" y="4430"/>
                  </a:cubicBezTo>
                  <a:cubicBezTo>
                    <a:pt x="9102" y="4020"/>
                    <a:pt x="9159" y="3572"/>
                    <a:pt x="9808" y="3362"/>
                  </a:cubicBezTo>
                  <a:cubicBezTo>
                    <a:pt x="10145" y="3257"/>
                    <a:pt x="10517" y="3234"/>
                    <a:pt x="10888" y="3234"/>
                  </a:cubicBezTo>
                  <a:cubicBezTo>
                    <a:pt x="11127" y="3234"/>
                    <a:pt x="11364" y="3243"/>
                    <a:pt x="11592" y="3247"/>
                  </a:cubicBezTo>
                  <a:cubicBezTo>
                    <a:pt x="11660" y="3249"/>
                    <a:pt x="11729" y="3249"/>
                    <a:pt x="11798" y="3249"/>
                  </a:cubicBezTo>
                  <a:cubicBezTo>
                    <a:pt x="12691" y="3249"/>
                    <a:pt x="13575" y="3133"/>
                    <a:pt x="14435" y="2894"/>
                  </a:cubicBezTo>
                  <a:cubicBezTo>
                    <a:pt x="15293" y="2656"/>
                    <a:pt x="16028" y="2322"/>
                    <a:pt x="16390" y="1912"/>
                  </a:cubicBezTo>
                  <a:cubicBezTo>
                    <a:pt x="16820" y="1435"/>
                    <a:pt x="16429" y="843"/>
                    <a:pt x="16810" y="423"/>
                  </a:cubicBezTo>
                  <a:cubicBezTo>
                    <a:pt x="17041" y="163"/>
                    <a:pt x="17542" y="50"/>
                    <a:pt x="18161" y="50"/>
                  </a:cubicBezTo>
                  <a:close/>
                  <a:moveTo>
                    <a:pt x="18120" y="0"/>
                  </a:moveTo>
                  <a:cubicBezTo>
                    <a:pt x="17590" y="0"/>
                    <a:pt x="17141" y="78"/>
                    <a:pt x="16867" y="252"/>
                  </a:cubicBezTo>
                  <a:cubicBezTo>
                    <a:pt x="16276" y="633"/>
                    <a:pt x="16705" y="1253"/>
                    <a:pt x="16390" y="1749"/>
                  </a:cubicBezTo>
                  <a:cubicBezTo>
                    <a:pt x="16095" y="2217"/>
                    <a:pt x="15284" y="2598"/>
                    <a:pt x="14320" y="2866"/>
                  </a:cubicBezTo>
                  <a:cubicBezTo>
                    <a:pt x="13805" y="2999"/>
                    <a:pt x="13271" y="3095"/>
                    <a:pt x="12737" y="3152"/>
                  </a:cubicBezTo>
                  <a:cubicBezTo>
                    <a:pt x="12472" y="3173"/>
                    <a:pt x="12212" y="3179"/>
                    <a:pt x="11953" y="3179"/>
                  </a:cubicBezTo>
                  <a:cubicBezTo>
                    <a:pt x="11643" y="3179"/>
                    <a:pt x="11336" y="3171"/>
                    <a:pt x="11029" y="3171"/>
                  </a:cubicBezTo>
                  <a:cubicBezTo>
                    <a:pt x="10552" y="3171"/>
                    <a:pt x="10027" y="3180"/>
                    <a:pt x="9598" y="3371"/>
                  </a:cubicBezTo>
                  <a:cubicBezTo>
                    <a:pt x="9121" y="3581"/>
                    <a:pt x="9026" y="3934"/>
                    <a:pt x="8968" y="4287"/>
                  </a:cubicBezTo>
                  <a:cubicBezTo>
                    <a:pt x="8844" y="5079"/>
                    <a:pt x="8720" y="6071"/>
                    <a:pt x="7709" y="6729"/>
                  </a:cubicBezTo>
                  <a:cubicBezTo>
                    <a:pt x="6660" y="7416"/>
                    <a:pt x="5410" y="7473"/>
                    <a:pt x="4361" y="7636"/>
                  </a:cubicBezTo>
                  <a:cubicBezTo>
                    <a:pt x="3864" y="7712"/>
                    <a:pt x="3302" y="7798"/>
                    <a:pt x="2853" y="8065"/>
                  </a:cubicBezTo>
                  <a:cubicBezTo>
                    <a:pt x="2462" y="8303"/>
                    <a:pt x="2338" y="8714"/>
                    <a:pt x="2357" y="9152"/>
                  </a:cubicBezTo>
                  <a:cubicBezTo>
                    <a:pt x="2433" y="10259"/>
                    <a:pt x="2968" y="11261"/>
                    <a:pt x="2701" y="12520"/>
                  </a:cubicBezTo>
                  <a:cubicBezTo>
                    <a:pt x="2605" y="13064"/>
                    <a:pt x="2319" y="13550"/>
                    <a:pt x="1899" y="13913"/>
                  </a:cubicBezTo>
                  <a:cubicBezTo>
                    <a:pt x="1604" y="14180"/>
                    <a:pt x="1289" y="14390"/>
                    <a:pt x="1050" y="14733"/>
                  </a:cubicBezTo>
                  <a:cubicBezTo>
                    <a:pt x="821" y="15039"/>
                    <a:pt x="735" y="15430"/>
                    <a:pt x="793" y="15802"/>
                  </a:cubicBezTo>
                  <a:cubicBezTo>
                    <a:pt x="859" y="16336"/>
                    <a:pt x="1117" y="16784"/>
                    <a:pt x="1251" y="17300"/>
                  </a:cubicBezTo>
                  <a:cubicBezTo>
                    <a:pt x="1413" y="17891"/>
                    <a:pt x="1489" y="18578"/>
                    <a:pt x="1365" y="19122"/>
                  </a:cubicBezTo>
                  <a:cubicBezTo>
                    <a:pt x="1279" y="19494"/>
                    <a:pt x="1088" y="19818"/>
                    <a:pt x="821" y="20076"/>
                  </a:cubicBezTo>
                  <a:cubicBezTo>
                    <a:pt x="487" y="20438"/>
                    <a:pt x="1" y="20705"/>
                    <a:pt x="10" y="21526"/>
                  </a:cubicBezTo>
                  <a:cubicBezTo>
                    <a:pt x="29" y="22489"/>
                    <a:pt x="774" y="23481"/>
                    <a:pt x="964" y="24464"/>
                  </a:cubicBezTo>
                  <a:cubicBezTo>
                    <a:pt x="1060" y="24884"/>
                    <a:pt x="1002" y="25323"/>
                    <a:pt x="802" y="25704"/>
                  </a:cubicBezTo>
                  <a:cubicBezTo>
                    <a:pt x="659" y="25962"/>
                    <a:pt x="592" y="26258"/>
                    <a:pt x="621" y="26553"/>
                  </a:cubicBezTo>
                  <a:cubicBezTo>
                    <a:pt x="754" y="27421"/>
                    <a:pt x="1212" y="28204"/>
                    <a:pt x="1918" y="28728"/>
                  </a:cubicBezTo>
                  <a:cubicBezTo>
                    <a:pt x="2128" y="28881"/>
                    <a:pt x="2376" y="28967"/>
                    <a:pt x="2634" y="28967"/>
                  </a:cubicBezTo>
                  <a:cubicBezTo>
                    <a:pt x="2825" y="28967"/>
                    <a:pt x="2949" y="28833"/>
                    <a:pt x="2930" y="28461"/>
                  </a:cubicBezTo>
                  <a:cubicBezTo>
                    <a:pt x="2882" y="27727"/>
                    <a:pt x="2453" y="26544"/>
                    <a:pt x="2109" y="25494"/>
                  </a:cubicBezTo>
                  <a:cubicBezTo>
                    <a:pt x="1871" y="24779"/>
                    <a:pt x="1651" y="24025"/>
                    <a:pt x="1623" y="23376"/>
                  </a:cubicBezTo>
                  <a:cubicBezTo>
                    <a:pt x="1584" y="22795"/>
                    <a:pt x="1728" y="22384"/>
                    <a:pt x="1966" y="22117"/>
                  </a:cubicBezTo>
                  <a:cubicBezTo>
                    <a:pt x="2367" y="21650"/>
                    <a:pt x="2949" y="21535"/>
                    <a:pt x="3426" y="21068"/>
                  </a:cubicBezTo>
                  <a:cubicBezTo>
                    <a:pt x="3731" y="20791"/>
                    <a:pt x="3912" y="20400"/>
                    <a:pt x="3931" y="19990"/>
                  </a:cubicBezTo>
                  <a:cubicBezTo>
                    <a:pt x="3931" y="19580"/>
                    <a:pt x="3826" y="19179"/>
                    <a:pt x="3626" y="18816"/>
                  </a:cubicBezTo>
                  <a:cubicBezTo>
                    <a:pt x="3445" y="18444"/>
                    <a:pt x="3197" y="18110"/>
                    <a:pt x="2901" y="17834"/>
                  </a:cubicBezTo>
                  <a:cubicBezTo>
                    <a:pt x="2662" y="17614"/>
                    <a:pt x="2252" y="17471"/>
                    <a:pt x="2166" y="16985"/>
                  </a:cubicBezTo>
                  <a:cubicBezTo>
                    <a:pt x="1995" y="16059"/>
                    <a:pt x="2691" y="15601"/>
                    <a:pt x="3139" y="15296"/>
                  </a:cubicBezTo>
                  <a:cubicBezTo>
                    <a:pt x="3578" y="15010"/>
                    <a:pt x="4122" y="14686"/>
                    <a:pt x="4332" y="13989"/>
                  </a:cubicBezTo>
                  <a:cubicBezTo>
                    <a:pt x="4628" y="13083"/>
                    <a:pt x="4380" y="12119"/>
                    <a:pt x="4093" y="11394"/>
                  </a:cubicBezTo>
                  <a:cubicBezTo>
                    <a:pt x="4027" y="11204"/>
                    <a:pt x="3941" y="11013"/>
                    <a:pt x="3855" y="10822"/>
                  </a:cubicBezTo>
                  <a:cubicBezTo>
                    <a:pt x="3769" y="10622"/>
                    <a:pt x="3750" y="10402"/>
                    <a:pt x="3788" y="10192"/>
                  </a:cubicBezTo>
                  <a:cubicBezTo>
                    <a:pt x="3807" y="9973"/>
                    <a:pt x="3864" y="9773"/>
                    <a:pt x="3960" y="9582"/>
                  </a:cubicBezTo>
                  <a:cubicBezTo>
                    <a:pt x="4055" y="9429"/>
                    <a:pt x="4189" y="9305"/>
                    <a:pt x="4341" y="9219"/>
                  </a:cubicBezTo>
                  <a:cubicBezTo>
                    <a:pt x="4685" y="8981"/>
                    <a:pt x="5067" y="8790"/>
                    <a:pt x="5467" y="8790"/>
                  </a:cubicBezTo>
                  <a:cubicBezTo>
                    <a:pt x="5820" y="8790"/>
                    <a:pt x="6125" y="8933"/>
                    <a:pt x="6450" y="9009"/>
                  </a:cubicBezTo>
                  <a:cubicBezTo>
                    <a:pt x="6755" y="9076"/>
                    <a:pt x="7106" y="9119"/>
                    <a:pt x="7472" y="9119"/>
                  </a:cubicBezTo>
                  <a:cubicBezTo>
                    <a:pt x="8043" y="9119"/>
                    <a:pt x="8653" y="9016"/>
                    <a:pt x="9188" y="8742"/>
                  </a:cubicBezTo>
                  <a:cubicBezTo>
                    <a:pt x="10142" y="8256"/>
                    <a:pt x="10590" y="7197"/>
                    <a:pt x="10924" y="6472"/>
                  </a:cubicBezTo>
                  <a:cubicBezTo>
                    <a:pt x="11134" y="6023"/>
                    <a:pt x="11315" y="5546"/>
                    <a:pt x="11764" y="5184"/>
                  </a:cubicBezTo>
                  <a:cubicBezTo>
                    <a:pt x="12156" y="4870"/>
                    <a:pt x="12684" y="4782"/>
                    <a:pt x="13231" y="4782"/>
                  </a:cubicBezTo>
                  <a:cubicBezTo>
                    <a:pt x="13349" y="4782"/>
                    <a:pt x="13467" y="4786"/>
                    <a:pt x="13586" y="4793"/>
                  </a:cubicBezTo>
                  <a:cubicBezTo>
                    <a:pt x="14471" y="4853"/>
                    <a:pt x="15365" y="5057"/>
                    <a:pt x="16302" y="5057"/>
                  </a:cubicBezTo>
                  <a:cubicBezTo>
                    <a:pt x="16395" y="5057"/>
                    <a:pt x="16488" y="5055"/>
                    <a:pt x="16581" y="5050"/>
                  </a:cubicBezTo>
                  <a:cubicBezTo>
                    <a:pt x="17774" y="4993"/>
                    <a:pt x="18546" y="4526"/>
                    <a:pt x="18861" y="4039"/>
                  </a:cubicBezTo>
                  <a:cubicBezTo>
                    <a:pt x="19233" y="3486"/>
                    <a:pt x="18985" y="2684"/>
                    <a:pt x="20225" y="2522"/>
                  </a:cubicBezTo>
                  <a:cubicBezTo>
                    <a:pt x="20328" y="2510"/>
                    <a:pt x="20434" y="2505"/>
                    <a:pt x="20542" y="2505"/>
                  </a:cubicBezTo>
                  <a:cubicBezTo>
                    <a:pt x="21740" y="2505"/>
                    <a:pt x="23188" y="3196"/>
                    <a:pt x="24089" y="3686"/>
                  </a:cubicBezTo>
                  <a:cubicBezTo>
                    <a:pt x="25129" y="4258"/>
                    <a:pt x="26112" y="4869"/>
                    <a:pt x="27571" y="5394"/>
                  </a:cubicBezTo>
                  <a:cubicBezTo>
                    <a:pt x="28096" y="5584"/>
                    <a:pt x="28640" y="5747"/>
                    <a:pt x="29193" y="5852"/>
                  </a:cubicBezTo>
                  <a:cubicBezTo>
                    <a:pt x="29408" y="5892"/>
                    <a:pt x="29585" y="5909"/>
                    <a:pt x="29728" y="5909"/>
                  </a:cubicBezTo>
                  <a:cubicBezTo>
                    <a:pt x="29890" y="5909"/>
                    <a:pt x="30009" y="5887"/>
                    <a:pt x="30090" y="5852"/>
                  </a:cubicBezTo>
                  <a:cubicBezTo>
                    <a:pt x="30376" y="5737"/>
                    <a:pt x="30185" y="5432"/>
                    <a:pt x="29718" y="5031"/>
                  </a:cubicBezTo>
                  <a:cubicBezTo>
                    <a:pt x="29012" y="4459"/>
                    <a:pt x="28258" y="3972"/>
                    <a:pt x="27447" y="3562"/>
                  </a:cubicBezTo>
                  <a:cubicBezTo>
                    <a:pt x="25988" y="2713"/>
                    <a:pt x="24480" y="1940"/>
                    <a:pt x="22935" y="1253"/>
                  </a:cubicBezTo>
                  <a:cubicBezTo>
                    <a:pt x="21838" y="757"/>
                    <a:pt x="20702" y="385"/>
                    <a:pt x="19529" y="147"/>
                  </a:cubicBezTo>
                  <a:cubicBezTo>
                    <a:pt x="19040" y="52"/>
                    <a:pt x="18553" y="0"/>
                    <a:pt x="181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3"/>
            <p:cNvSpPr/>
            <p:nvPr/>
          </p:nvSpPr>
          <p:spPr>
            <a:xfrm rot="-1415157">
              <a:off x="3127613" y="-749938"/>
              <a:ext cx="5226232" cy="5112129"/>
            </a:xfrm>
            <a:custGeom>
              <a:rect b="b" l="l" r="r" t="t"/>
              <a:pathLst>
                <a:path extrusionOk="0" h="28136" w="28764">
                  <a:moveTo>
                    <a:pt x="18696" y="0"/>
                  </a:moveTo>
                  <a:cubicBezTo>
                    <a:pt x="18526" y="0"/>
                    <a:pt x="18367" y="12"/>
                    <a:pt x="18222" y="37"/>
                  </a:cubicBezTo>
                  <a:cubicBezTo>
                    <a:pt x="17277" y="199"/>
                    <a:pt x="17249" y="790"/>
                    <a:pt x="17163" y="1325"/>
                  </a:cubicBezTo>
                  <a:cubicBezTo>
                    <a:pt x="17067" y="1868"/>
                    <a:pt x="16743" y="2479"/>
                    <a:pt x="15636" y="2689"/>
                  </a:cubicBezTo>
                  <a:cubicBezTo>
                    <a:pt x="15373" y="2741"/>
                    <a:pt x="15098" y="2761"/>
                    <a:pt x="14815" y="2761"/>
                  </a:cubicBezTo>
                  <a:cubicBezTo>
                    <a:pt x="13972" y="2761"/>
                    <a:pt x="13064" y="2587"/>
                    <a:pt x="12223" y="2587"/>
                  </a:cubicBezTo>
                  <a:cubicBezTo>
                    <a:pt x="11853" y="2587"/>
                    <a:pt x="11495" y="2621"/>
                    <a:pt x="11162" y="2717"/>
                  </a:cubicBezTo>
                  <a:cubicBezTo>
                    <a:pt x="9140" y="3366"/>
                    <a:pt x="9941" y="5780"/>
                    <a:pt x="8109" y="6657"/>
                  </a:cubicBezTo>
                  <a:cubicBezTo>
                    <a:pt x="7724" y="6850"/>
                    <a:pt x="7315" y="6914"/>
                    <a:pt x="6902" y="6914"/>
                  </a:cubicBezTo>
                  <a:cubicBezTo>
                    <a:pt x="6416" y="6914"/>
                    <a:pt x="5926" y="6825"/>
                    <a:pt x="5467" y="6753"/>
                  </a:cubicBezTo>
                  <a:cubicBezTo>
                    <a:pt x="5217" y="6716"/>
                    <a:pt x="4950" y="6691"/>
                    <a:pt x="4684" y="6691"/>
                  </a:cubicBezTo>
                  <a:cubicBezTo>
                    <a:pt x="4044" y="6691"/>
                    <a:pt x="3408" y="6839"/>
                    <a:pt x="3024" y="7344"/>
                  </a:cubicBezTo>
                  <a:cubicBezTo>
                    <a:pt x="2051" y="8689"/>
                    <a:pt x="3902" y="10493"/>
                    <a:pt x="3158" y="11990"/>
                  </a:cubicBezTo>
                  <a:cubicBezTo>
                    <a:pt x="2624" y="13135"/>
                    <a:pt x="1040" y="13250"/>
                    <a:pt x="1002" y="14595"/>
                  </a:cubicBezTo>
                  <a:cubicBezTo>
                    <a:pt x="983" y="15272"/>
                    <a:pt x="1374" y="15864"/>
                    <a:pt x="1727" y="16398"/>
                  </a:cubicBezTo>
                  <a:cubicBezTo>
                    <a:pt x="2070" y="16922"/>
                    <a:pt x="2414" y="17638"/>
                    <a:pt x="2319" y="18277"/>
                  </a:cubicBezTo>
                  <a:cubicBezTo>
                    <a:pt x="2214" y="19059"/>
                    <a:pt x="1574" y="19107"/>
                    <a:pt x="1202" y="19498"/>
                  </a:cubicBezTo>
                  <a:cubicBezTo>
                    <a:pt x="0" y="20653"/>
                    <a:pt x="1737" y="24917"/>
                    <a:pt x="1345" y="26014"/>
                  </a:cubicBezTo>
                  <a:cubicBezTo>
                    <a:pt x="1279" y="26205"/>
                    <a:pt x="1136" y="26272"/>
                    <a:pt x="1107" y="26510"/>
                  </a:cubicBezTo>
                  <a:cubicBezTo>
                    <a:pt x="1088" y="26749"/>
                    <a:pt x="1279" y="27273"/>
                    <a:pt x="1584" y="27655"/>
                  </a:cubicBezTo>
                  <a:cubicBezTo>
                    <a:pt x="1708" y="27827"/>
                    <a:pt x="1880" y="27960"/>
                    <a:pt x="2061" y="28056"/>
                  </a:cubicBezTo>
                  <a:cubicBezTo>
                    <a:pt x="2172" y="28109"/>
                    <a:pt x="2269" y="28135"/>
                    <a:pt x="2352" y="28135"/>
                  </a:cubicBezTo>
                  <a:cubicBezTo>
                    <a:pt x="2695" y="28135"/>
                    <a:pt x="2794" y="27689"/>
                    <a:pt x="2671" y="26920"/>
                  </a:cubicBezTo>
                  <a:cubicBezTo>
                    <a:pt x="2433" y="25489"/>
                    <a:pt x="1508" y="23257"/>
                    <a:pt x="1880" y="22045"/>
                  </a:cubicBezTo>
                  <a:cubicBezTo>
                    <a:pt x="2242" y="20920"/>
                    <a:pt x="3501" y="21110"/>
                    <a:pt x="3940" y="19823"/>
                  </a:cubicBezTo>
                  <a:cubicBezTo>
                    <a:pt x="4150" y="19117"/>
                    <a:pt x="4131" y="18363"/>
                    <a:pt x="3883" y="17667"/>
                  </a:cubicBezTo>
                  <a:cubicBezTo>
                    <a:pt x="3606" y="16913"/>
                    <a:pt x="3015" y="16350"/>
                    <a:pt x="2939" y="15530"/>
                  </a:cubicBezTo>
                  <a:cubicBezTo>
                    <a:pt x="2843" y="14576"/>
                    <a:pt x="3549" y="13908"/>
                    <a:pt x="4198" y="13421"/>
                  </a:cubicBezTo>
                  <a:cubicBezTo>
                    <a:pt x="4847" y="12944"/>
                    <a:pt x="5657" y="12286"/>
                    <a:pt x="5677" y="11418"/>
                  </a:cubicBezTo>
                  <a:cubicBezTo>
                    <a:pt x="5686" y="10798"/>
                    <a:pt x="5257" y="10349"/>
                    <a:pt x="4961" y="9853"/>
                  </a:cubicBezTo>
                  <a:cubicBezTo>
                    <a:pt x="4665" y="9367"/>
                    <a:pt x="4589" y="8575"/>
                    <a:pt x="5142" y="8232"/>
                  </a:cubicBezTo>
                  <a:cubicBezTo>
                    <a:pt x="5332" y="8116"/>
                    <a:pt x="5556" y="8088"/>
                    <a:pt x="5779" y="8088"/>
                  </a:cubicBezTo>
                  <a:cubicBezTo>
                    <a:pt x="5870" y="8088"/>
                    <a:pt x="5960" y="8092"/>
                    <a:pt x="6049" y="8098"/>
                  </a:cubicBezTo>
                  <a:cubicBezTo>
                    <a:pt x="6621" y="8127"/>
                    <a:pt x="7203" y="8165"/>
                    <a:pt x="7785" y="8212"/>
                  </a:cubicBezTo>
                  <a:cubicBezTo>
                    <a:pt x="8301" y="8255"/>
                    <a:pt x="9189" y="8647"/>
                    <a:pt x="9799" y="8647"/>
                  </a:cubicBezTo>
                  <a:cubicBezTo>
                    <a:pt x="9866" y="8647"/>
                    <a:pt x="9929" y="8643"/>
                    <a:pt x="9989" y="8632"/>
                  </a:cubicBezTo>
                  <a:cubicBezTo>
                    <a:pt x="10599" y="8537"/>
                    <a:pt x="10800" y="8394"/>
                    <a:pt x="11133" y="7955"/>
                  </a:cubicBezTo>
                  <a:cubicBezTo>
                    <a:pt x="11429" y="7573"/>
                    <a:pt x="11744" y="6762"/>
                    <a:pt x="11906" y="6381"/>
                  </a:cubicBezTo>
                  <a:cubicBezTo>
                    <a:pt x="12297" y="5408"/>
                    <a:pt x="13413" y="4530"/>
                    <a:pt x="14921" y="4530"/>
                  </a:cubicBezTo>
                  <a:cubicBezTo>
                    <a:pt x="14947" y="4530"/>
                    <a:pt x="14972" y="4530"/>
                    <a:pt x="14998" y="4530"/>
                  </a:cubicBezTo>
                  <a:cubicBezTo>
                    <a:pt x="15668" y="4530"/>
                    <a:pt x="16330" y="4645"/>
                    <a:pt x="17010" y="4645"/>
                  </a:cubicBezTo>
                  <a:cubicBezTo>
                    <a:pt x="18069" y="4645"/>
                    <a:pt x="19109" y="4397"/>
                    <a:pt x="19653" y="4024"/>
                  </a:cubicBezTo>
                  <a:cubicBezTo>
                    <a:pt x="19996" y="3786"/>
                    <a:pt x="20139" y="3490"/>
                    <a:pt x="20444" y="3261"/>
                  </a:cubicBezTo>
                  <a:cubicBezTo>
                    <a:pt x="20665" y="3096"/>
                    <a:pt x="21026" y="2975"/>
                    <a:pt x="21490" y="2975"/>
                  </a:cubicBezTo>
                  <a:cubicBezTo>
                    <a:pt x="21667" y="2975"/>
                    <a:pt x="21860" y="2993"/>
                    <a:pt x="22066" y="3032"/>
                  </a:cubicBezTo>
                  <a:cubicBezTo>
                    <a:pt x="23058" y="3214"/>
                    <a:pt x="23745" y="3738"/>
                    <a:pt x="24632" y="4101"/>
                  </a:cubicBezTo>
                  <a:cubicBezTo>
                    <a:pt x="25644" y="4517"/>
                    <a:pt x="27010" y="4793"/>
                    <a:pt x="27785" y="4793"/>
                  </a:cubicBezTo>
                  <a:cubicBezTo>
                    <a:pt x="27917" y="4793"/>
                    <a:pt x="28031" y="4785"/>
                    <a:pt x="28124" y="4769"/>
                  </a:cubicBezTo>
                  <a:cubicBezTo>
                    <a:pt x="28763" y="4654"/>
                    <a:pt x="28239" y="4044"/>
                    <a:pt x="27017" y="3433"/>
                  </a:cubicBezTo>
                  <a:cubicBezTo>
                    <a:pt x="27017" y="3433"/>
                    <a:pt x="27017" y="3433"/>
                    <a:pt x="27017" y="3433"/>
                  </a:cubicBezTo>
                  <a:cubicBezTo>
                    <a:pt x="27003" y="3433"/>
                    <a:pt x="24397" y="1732"/>
                    <a:pt x="21961" y="771"/>
                  </a:cubicBezTo>
                  <a:cubicBezTo>
                    <a:pt x="20888" y="352"/>
                    <a:pt x="19630" y="0"/>
                    <a:pt x="186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3"/>
            <p:cNvSpPr/>
            <p:nvPr/>
          </p:nvSpPr>
          <p:spPr>
            <a:xfrm rot="-1415157">
              <a:off x="3185293" y="-764351"/>
              <a:ext cx="5151738" cy="5126483"/>
            </a:xfrm>
            <a:custGeom>
              <a:rect b="b" l="l" r="r" t="t"/>
              <a:pathLst>
                <a:path extrusionOk="0" h="28215" w="28354">
                  <a:moveTo>
                    <a:pt x="18411" y="59"/>
                  </a:moveTo>
                  <a:cubicBezTo>
                    <a:pt x="18670" y="59"/>
                    <a:pt x="18955" y="86"/>
                    <a:pt x="19252" y="135"/>
                  </a:cubicBezTo>
                  <a:cubicBezTo>
                    <a:pt x="20559" y="344"/>
                    <a:pt x="21876" y="879"/>
                    <a:pt x="22963" y="1403"/>
                  </a:cubicBezTo>
                  <a:cubicBezTo>
                    <a:pt x="23917" y="1852"/>
                    <a:pt x="24785" y="2338"/>
                    <a:pt x="25596" y="2815"/>
                  </a:cubicBezTo>
                  <a:cubicBezTo>
                    <a:pt x="25959" y="3035"/>
                    <a:pt x="26312" y="3245"/>
                    <a:pt x="26646" y="3464"/>
                  </a:cubicBezTo>
                  <a:cubicBezTo>
                    <a:pt x="26650" y="3466"/>
                    <a:pt x="26655" y="3468"/>
                    <a:pt x="26659" y="3470"/>
                  </a:cubicBezTo>
                  <a:lnTo>
                    <a:pt x="26659" y="3470"/>
                  </a:lnTo>
                  <a:cubicBezTo>
                    <a:pt x="26661" y="3471"/>
                    <a:pt x="26663" y="3472"/>
                    <a:pt x="26665" y="3474"/>
                  </a:cubicBezTo>
                  <a:cubicBezTo>
                    <a:pt x="27695" y="3998"/>
                    <a:pt x="28353" y="4590"/>
                    <a:pt x="27829" y="4752"/>
                  </a:cubicBezTo>
                  <a:cubicBezTo>
                    <a:pt x="27724" y="4783"/>
                    <a:pt x="27581" y="4798"/>
                    <a:pt x="27409" y="4798"/>
                  </a:cubicBezTo>
                  <a:cubicBezTo>
                    <a:pt x="26748" y="4798"/>
                    <a:pt x="25672" y="4584"/>
                    <a:pt x="24824" y="4303"/>
                  </a:cubicBezTo>
                  <a:cubicBezTo>
                    <a:pt x="23746" y="3951"/>
                    <a:pt x="23135" y="3397"/>
                    <a:pt x="22019" y="3092"/>
                  </a:cubicBezTo>
                  <a:cubicBezTo>
                    <a:pt x="21748" y="3017"/>
                    <a:pt x="21468" y="2979"/>
                    <a:pt x="21187" y="2979"/>
                  </a:cubicBezTo>
                  <a:cubicBezTo>
                    <a:pt x="20964" y="2979"/>
                    <a:pt x="20741" y="3003"/>
                    <a:pt x="20521" y="3054"/>
                  </a:cubicBezTo>
                  <a:cubicBezTo>
                    <a:pt x="20063" y="3187"/>
                    <a:pt x="19872" y="3435"/>
                    <a:pt x="19653" y="3683"/>
                  </a:cubicBezTo>
                  <a:cubicBezTo>
                    <a:pt x="19357" y="4008"/>
                    <a:pt x="18976" y="4256"/>
                    <a:pt x="18546" y="4370"/>
                  </a:cubicBezTo>
                  <a:cubicBezTo>
                    <a:pt x="17973" y="4543"/>
                    <a:pt x="17373" y="4638"/>
                    <a:pt x="16772" y="4638"/>
                  </a:cubicBezTo>
                  <a:cubicBezTo>
                    <a:pt x="16744" y="4638"/>
                    <a:pt x="16715" y="4638"/>
                    <a:pt x="16686" y="4637"/>
                  </a:cubicBezTo>
                  <a:cubicBezTo>
                    <a:pt x="16028" y="4637"/>
                    <a:pt x="15398" y="4542"/>
                    <a:pt x="14759" y="4523"/>
                  </a:cubicBezTo>
                  <a:cubicBezTo>
                    <a:pt x="14733" y="4522"/>
                    <a:pt x="14707" y="4522"/>
                    <a:pt x="14682" y="4522"/>
                  </a:cubicBezTo>
                  <a:cubicBezTo>
                    <a:pt x="14192" y="4522"/>
                    <a:pt x="13705" y="4608"/>
                    <a:pt x="13252" y="4780"/>
                  </a:cubicBezTo>
                  <a:cubicBezTo>
                    <a:pt x="12441" y="5086"/>
                    <a:pt x="11792" y="5725"/>
                    <a:pt x="11477" y="6536"/>
                  </a:cubicBezTo>
                  <a:cubicBezTo>
                    <a:pt x="11325" y="6908"/>
                    <a:pt x="11162" y="7270"/>
                    <a:pt x="10981" y="7633"/>
                  </a:cubicBezTo>
                  <a:cubicBezTo>
                    <a:pt x="10781" y="7995"/>
                    <a:pt x="10495" y="8396"/>
                    <a:pt x="10027" y="8539"/>
                  </a:cubicBezTo>
                  <a:cubicBezTo>
                    <a:pt x="9827" y="8602"/>
                    <a:pt x="9634" y="8627"/>
                    <a:pt x="9447" y="8627"/>
                  </a:cubicBezTo>
                  <a:cubicBezTo>
                    <a:pt x="8837" y="8627"/>
                    <a:pt x="8285" y="8360"/>
                    <a:pt x="7738" y="8243"/>
                  </a:cubicBezTo>
                  <a:cubicBezTo>
                    <a:pt x="7232" y="8129"/>
                    <a:pt x="6679" y="8139"/>
                    <a:pt x="6163" y="8100"/>
                  </a:cubicBezTo>
                  <a:cubicBezTo>
                    <a:pt x="5962" y="8091"/>
                    <a:pt x="5733" y="8059"/>
                    <a:pt x="5502" y="8059"/>
                  </a:cubicBezTo>
                  <a:cubicBezTo>
                    <a:pt x="5263" y="8059"/>
                    <a:pt x="5022" y="8093"/>
                    <a:pt x="4809" y="8224"/>
                  </a:cubicBezTo>
                  <a:cubicBezTo>
                    <a:pt x="4475" y="8425"/>
                    <a:pt x="4351" y="8806"/>
                    <a:pt x="4370" y="9169"/>
                  </a:cubicBezTo>
                  <a:cubicBezTo>
                    <a:pt x="4399" y="9636"/>
                    <a:pt x="4637" y="9970"/>
                    <a:pt x="4866" y="10314"/>
                  </a:cubicBezTo>
                  <a:cubicBezTo>
                    <a:pt x="5095" y="10657"/>
                    <a:pt x="5381" y="11086"/>
                    <a:pt x="5305" y="11630"/>
                  </a:cubicBezTo>
                  <a:cubicBezTo>
                    <a:pt x="5219" y="12203"/>
                    <a:pt x="4790" y="12651"/>
                    <a:pt x="4427" y="12966"/>
                  </a:cubicBezTo>
                  <a:cubicBezTo>
                    <a:pt x="3769" y="13548"/>
                    <a:pt x="2834" y="13948"/>
                    <a:pt x="2615" y="15036"/>
                  </a:cubicBezTo>
                  <a:cubicBezTo>
                    <a:pt x="2414" y="16057"/>
                    <a:pt x="3111" y="16753"/>
                    <a:pt x="3445" y="17516"/>
                  </a:cubicBezTo>
                  <a:cubicBezTo>
                    <a:pt x="3683" y="18041"/>
                    <a:pt x="3778" y="18613"/>
                    <a:pt x="3721" y="19186"/>
                  </a:cubicBezTo>
                  <a:cubicBezTo>
                    <a:pt x="3693" y="19615"/>
                    <a:pt x="3540" y="20025"/>
                    <a:pt x="3282" y="20378"/>
                  </a:cubicBezTo>
                  <a:cubicBezTo>
                    <a:pt x="2882" y="20884"/>
                    <a:pt x="2357" y="21017"/>
                    <a:pt x="1947" y="21380"/>
                  </a:cubicBezTo>
                  <a:cubicBezTo>
                    <a:pt x="1737" y="21561"/>
                    <a:pt x="1594" y="21809"/>
                    <a:pt x="1518" y="22086"/>
                  </a:cubicBezTo>
                  <a:cubicBezTo>
                    <a:pt x="1413" y="22487"/>
                    <a:pt x="1432" y="23021"/>
                    <a:pt x="1527" y="23584"/>
                  </a:cubicBezTo>
                  <a:cubicBezTo>
                    <a:pt x="1718" y="24757"/>
                    <a:pt x="2223" y="26131"/>
                    <a:pt x="2338" y="27066"/>
                  </a:cubicBezTo>
                  <a:cubicBezTo>
                    <a:pt x="2426" y="27744"/>
                    <a:pt x="2310" y="28120"/>
                    <a:pt x="2002" y="28120"/>
                  </a:cubicBezTo>
                  <a:cubicBezTo>
                    <a:pt x="1911" y="28120"/>
                    <a:pt x="1804" y="28087"/>
                    <a:pt x="1680" y="28020"/>
                  </a:cubicBezTo>
                  <a:cubicBezTo>
                    <a:pt x="1393" y="27829"/>
                    <a:pt x="1165" y="27571"/>
                    <a:pt x="1021" y="27266"/>
                  </a:cubicBezTo>
                  <a:cubicBezTo>
                    <a:pt x="897" y="27056"/>
                    <a:pt x="831" y="26827"/>
                    <a:pt x="821" y="26589"/>
                  </a:cubicBezTo>
                  <a:cubicBezTo>
                    <a:pt x="850" y="26274"/>
                    <a:pt x="1060" y="26236"/>
                    <a:pt x="1117" y="25931"/>
                  </a:cubicBezTo>
                  <a:cubicBezTo>
                    <a:pt x="1279" y="24910"/>
                    <a:pt x="420" y="22468"/>
                    <a:pt x="497" y="20874"/>
                  </a:cubicBezTo>
                  <a:cubicBezTo>
                    <a:pt x="506" y="20436"/>
                    <a:pt x="592" y="20054"/>
                    <a:pt x="754" y="19777"/>
                  </a:cubicBezTo>
                  <a:cubicBezTo>
                    <a:pt x="936" y="19462"/>
                    <a:pt x="1212" y="19348"/>
                    <a:pt x="1470" y="19176"/>
                  </a:cubicBezTo>
                  <a:cubicBezTo>
                    <a:pt x="1727" y="19033"/>
                    <a:pt x="1918" y="18785"/>
                    <a:pt x="2004" y="18499"/>
                  </a:cubicBezTo>
                  <a:cubicBezTo>
                    <a:pt x="2090" y="18098"/>
                    <a:pt x="2052" y="17688"/>
                    <a:pt x="1899" y="17306"/>
                  </a:cubicBezTo>
                  <a:cubicBezTo>
                    <a:pt x="1737" y="16829"/>
                    <a:pt x="1489" y="16467"/>
                    <a:pt x="1250" y="16095"/>
                  </a:cubicBezTo>
                  <a:cubicBezTo>
                    <a:pt x="1012" y="15713"/>
                    <a:pt x="726" y="15227"/>
                    <a:pt x="726" y="14683"/>
                  </a:cubicBezTo>
                  <a:cubicBezTo>
                    <a:pt x="726" y="13738"/>
                    <a:pt x="1498" y="13366"/>
                    <a:pt x="1985" y="13013"/>
                  </a:cubicBezTo>
                  <a:cubicBezTo>
                    <a:pt x="2433" y="12680"/>
                    <a:pt x="2920" y="12241"/>
                    <a:pt x="3034" y="11506"/>
                  </a:cubicBezTo>
                  <a:cubicBezTo>
                    <a:pt x="3139" y="10877"/>
                    <a:pt x="2939" y="10266"/>
                    <a:pt x="2767" y="9741"/>
                  </a:cubicBezTo>
                  <a:cubicBezTo>
                    <a:pt x="2605" y="9188"/>
                    <a:pt x="2357" y="8549"/>
                    <a:pt x="2500" y="7919"/>
                  </a:cubicBezTo>
                  <a:cubicBezTo>
                    <a:pt x="2703" y="7000"/>
                    <a:pt x="3635" y="6760"/>
                    <a:pt x="4363" y="6760"/>
                  </a:cubicBezTo>
                  <a:cubicBezTo>
                    <a:pt x="4421" y="6760"/>
                    <a:pt x="4477" y="6762"/>
                    <a:pt x="4532" y="6765"/>
                  </a:cubicBezTo>
                  <a:cubicBezTo>
                    <a:pt x="5204" y="6794"/>
                    <a:pt x="5848" y="6984"/>
                    <a:pt x="6538" y="6984"/>
                  </a:cubicBezTo>
                  <a:cubicBezTo>
                    <a:pt x="6739" y="6984"/>
                    <a:pt x="6945" y="6968"/>
                    <a:pt x="7156" y="6927"/>
                  </a:cubicBezTo>
                  <a:cubicBezTo>
                    <a:pt x="7842" y="6803"/>
                    <a:pt x="8444" y="6393"/>
                    <a:pt x="8806" y="5801"/>
                  </a:cubicBezTo>
                  <a:cubicBezTo>
                    <a:pt x="9140" y="5248"/>
                    <a:pt x="9264" y="4666"/>
                    <a:pt x="9483" y="4132"/>
                  </a:cubicBezTo>
                  <a:cubicBezTo>
                    <a:pt x="9712" y="3607"/>
                    <a:pt x="10065" y="3025"/>
                    <a:pt x="10867" y="2777"/>
                  </a:cubicBezTo>
                  <a:cubicBezTo>
                    <a:pt x="11199" y="2682"/>
                    <a:pt x="11562" y="2650"/>
                    <a:pt x="11940" y="2650"/>
                  </a:cubicBezTo>
                  <a:cubicBezTo>
                    <a:pt x="12795" y="2650"/>
                    <a:pt x="13731" y="2817"/>
                    <a:pt x="14578" y="2817"/>
                  </a:cubicBezTo>
                  <a:cubicBezTo>
                    <a:pt x="15205" y="2817"/>
                    <a:pt x="15784" y="2725"/>
                    <a:pt x="16247" y="2405"/>
                  </a:cubicBezTo>
                  <a:cubicBezTo>
                    <a:pt x="16944" y="1947"/>
                    <a:pt x="16858" y="1356"/>
                    <a:pt x="17001" y="850"/>
                  </a:cubicBezTo>
                  <a:cubicBezTo>
                    <a:pt x="17068" y="564"/>
                    <a:pt x="17268" y="325"/>
                    <a:pt x="17535" y="211"/>
                  </a:cubicBezTo>
                  <a:cubicBezTo>
                    <a:pt x="17759" y="107"/>
                    <a:pt x="18062" y="59"/>
                    <a:pt x="18411" y="59"/>
                  </a:cubicBezTo>
                  <a:close/>
                  <a:moveTo>
                    <a:pt x="18355" y="0"/>
                  </a:moveTo>
                  <a:cubicBezTo>
                    <a:pt x="18137" y="0"/>
                    <a:pt x="17934" y="18"/>
                    <a:pt x="17755" y="58"/>
                  </a:cubicBezTo>
                  <a:cubicBezTo>
                    <a:pt x="17335" y="154"/>
                    <a:pt x="17125" y="344"/>
                    <a:pt x="17001" y="554"/>
                  </a:cubicBezTo>
                  <a:cubicBezTo>
                    <a:pt x="16715" y="1060"/>
                    <a:pt x="16925" y="1690"/>
                    <a:pt x="16343" y="2224"/>
                  </a:cubicBezTo>
                  <a:cubicBezTo>
                    <a:pt x="16037" y="2500"/>
                    <a:pt x="15532" y="2701"/>
                    <a:pt x="14883" y="2748"/>
                  </a:cubicBezTo>
                  <a:cubicBezTo>
                    <a:pt x="14761" y="2753"/>
                    <a:pt x="14639" y="2756"/>
                    <a:pt x="14515" y="2756"/>
                  </a:cubicBezTo>
                  <a:cubicBezTo>
                    <a:pt x="14145" y="2756"/>
                    <a:pt x="13769" y="2734"/>
                    <a:pt x="13404" y="2691"/>
                  </a:cubicBezTo>
                  <a:cubicBezTo>
                    <a:pt x="12926" y="2644"/>
                    <a:pt x="12414" y="2578"/>
                    <a:pt x="11911" y="2578"/>
                  </a:cubicBezTo>
                  <a:cubicBezTo>
                    <a:pt x="11491" y="2578"/>
                    <a:pt x="11077" y="2624"/>
                    <a:pt x="10695" y="2768"/>
                  </a:cubicBezTo>
                  <a:cubicBezTo>
                    <a:pt x="9989" y="3025"/>
                    <a:pt x="9646" y="3540"/>
                    <a:pt x="9426" y="4055"/>
                  </a:cubicBezTo>
                  <a:cubicBezTo>
                    <a:pt x="9188" y="4609"/>
                    <a:pt x="9064" y="5219"/>
                    <a:pt x="8711" y="5801"/>
                  </a:cubicBezTo>
                  <a:cubicBezTo>
                    <a:pt x="8529" y="6097"/>
                    <a:pt x="8281" y="6355"/>
                    <a:pt x="7976" y="6536"/>
                  </a:cubicBezTo>
                  <a:cubicBezTo>
                    <a:pt x="7571" y="6775"/>
                    <a:pt x="7104" y="6899"/>
                    <a:pt x="6627" y="6899"/>
                  </a:cubicBezTo>
                  <a:cubicBezTo>
                    <a:pt x="6609" y="6899"/>
                    <a:pt x="6591" y="6899"/>
                    <a:pt x="6574" y="6898"/>
                  </a:cubicBezTo>
                  <a:cubicBezTo>
                    <a:pt x="5798" y="6898"/>
                    <a:pt x="5095" y="6675"/>
                    <a:pt x="4345" y="6675"/>
                  </a:cubicBezTo>
                  <a:cubicBezTo>
                    <a:pt x="4190" y="6675"/>
                    <a:pt x="4034" y="6685"/>
                    <a:pt x="3874" y="6708"/>
                  </a:cubicBezTo>
                  <a:cubicBezTo>
                    <a:pt x="3206" y="6803"/>
                    <a:pt x="2519" y="7232"/>
                    <a:pt x="2395" y="8015"/>
                  </a:cubicBezTo>
                  <a:cubicBezTo>
                    <a:pt x="2309" y="8644"/>
                    <a:pt x="2529" y="9236"/>
                    <a:pt x="2700" y="9789"/>
                  </a:cubicBezTo>
                  <a:cubicBezTo>
                    <a:pt x="2872" y="10342"/>
                    <a:pt x="3111" y="11039"/>
                    <a:pt x="2920" y="11716"/>
                  </a:cubicBezTo>
                  <a:cubicBezTo>
                    <a:pt x="2681" y="12565"/>
                    <a:pt x="1928" y="12918"/>
                    <a:pt x="1432" y="13300"/>
                  </a:cubicBezTo>
                  <a:cubicBezTo>
                    <a:pt x="974" y="13653"/>
                    <a:pt x="497" y="14206"/>
                    <a:pt x="707" y="15103"/>
                  </a:cubicBezTo>
                  <a:cubicBezTo>
                    <a:pt x="964" y="16123"/>
                    <a:pt x="1756" y="16629"/>
                    <a:pt x="1956" y="17726"/>
                  </a:cubicBezTo>
                  <a:cubicBezTo>
                    <a:pt x="2195" y="18995"/>
                    <a:pt x="1193" y="19100"/>
                    <a:pt x="840" y="19491"/>
                  </a:cubicBezTo>
                  <a:cubicBezTo>
                    <a:pt x="1" y="20388"/>
                    <a:pt x="649" y="22878"/>
                    <a:pt x="955" y="24557"/>
                  </a:cubicBezTo>
                  <a:cubicBezTo>
                    <a:pt x="1041" y="24938"/>
                    <a:pt x="1079" y="25339"/>
                    <a:pt x="1060" y="25730"/>
                  </a:cubicBezTo>
                  <a:cubicBezTo>
                    <a:pt x="1021" y="26083"/>
                    <a:pt x="821" y="26140"/>
                    <a:pt x="764" y="26408"/>
                  </a:cubicBezTo>
                  <a:cubicBezTo>
                    <a:pt x="726" y="26579"/>
                    <a:pt x="792" y="26951"/>
                    <a:pt x="1069" y="27409"/>
                  </a:cubicBezTo>
                  <a:cubicBezTo>
                    <a:pt x="1413" y="27963"/>
                    <a:pt x="1718" y="28125"/>
                    <a:pt x="1890" y="28182"/>
                  </a:cubicBezTo>
                  <a:cubicBezTo>
                    <a:pt x="1954" y="28204"/>
                    <a:pt x="2014" y="28214"/>
                    <a:pt x="2067" y="28214"/>
                  </a:cubicBezTo>
                  <a:cubicBezTo>
                    <a:pt x="2368" y="28214"/>
                    <a:pt x="2489" y="27876"/>
                    <a:pt x="2424" y="27228"/>
                  </a:cubicBezTo>
                  <a:cubicBezTo>
                    <a:pt x="2328" y="26322"/>
                    <a:pt x="1823" y="24948"/>
                    <a:pt x="1613" y="23765"/>
                  </a:cubicBezTo>
                  <a:cubicBezTo>
                    <a:pt x="1498" y="23126"/>
                    <a:pt x="1460" y="22506"/>
                    <a:pt x="1603" y="22076"/>
                  </a:cubicBezTo>
                  <a:cubicBezTo>
                    <a:pt x="1689" y="21800"/>
                    <a:pt x="1861" y="21561"/>
                    <a:pt x="2090" y="21390"/>
                  </a:cubicBezTo>
                  <a:cubicBezTo>
                    <a:pt x="2500" y="21065"/>
                    <a:pt x="3015" y="20913"/>
                    <a:pt x="3406" y="20369"/>
                  </a:cubicBezTo>
                  <a:cubicBezTo>
                    <a:pt x="3788" y="19825"/>
                    <a:pt x="3950" y="18757"/>
                    <a:pt x="3645" y="17793"/>
                  </a:cubicBezTo>
                  <a:cubicBezTo>
                    <a:pt x="3359" y="16877"/>
                    <a:pt x="2462" y="16162"/>
                    <a:pt x="2691" y="15055"/>
                  </a:cubicBezTo>
                  <a:cubicBezTo>
                    <a:pt x="2815" y="14435"/>
                    <a:pt x="3244" y="14025"/>
                    <a:pt x="3626" y="13710"/>
                  </a:cubicBezTo>
                  <a:cubicBezTo>
                    <a:pt x="4007" y="13395"/>
                    <a:pt x="4389" y="13157"/>
                    <a:pt x="4742" y="12785"/>
                  </a:cubicBezTo>
                  <a:cubicBezTo>
                    <a:pt x="5038" y="12479"/>
                    <a:pt x="5324" y="12088"/>
                    <a:pt x="5391" y="11621"/>
                  </a:cubicBezTo>
                  <a:cubicBezTo>
                    <a:pt x="5458" y="11153"/>
                    <a:pt x="5286" y="10781"/>
                    <a:pt x="5085" y="10466"/>
                  </a:cubicBezTo>
                  <a:cubicBezTo>
                    <a:pt x="4837" y="10066"/>
                    <a:pt x="4523" y="9722"/>
                    <a:pt x="4465" y="9197"/>
                  </a:cubicBezTo>
                  <a:cubicBezTo>
                    <a:pt x="4427" y="8940"/>
                    <a:pt x="4494" y="8673"/>
                    <a:pt x="4647" y="8463"/>
                  </a:cubicBezTo>
                  <a:cubicBezTo>
                    <a:pt x="4850" y="8216"/>
                    <a:pt x="5158" y="8157"/>
                    <a:pt x="5423" y="8157"/>
                  </a:cubicBezTo>
                  <a:cubicBezTo>
                    <a:pt x="5444" y="8157"/>
                    <a:pt x="5465" y="8157"/>
                    <a:pt x="5486" y="8158"/>
                  </a:cubicBezTo>
                  <a:cubicBezTo>
                    <a:pt x="6068" y="8158"/>
                    <a:pt x="6650" y="8224"/>
                    <a:pt x="7241" y="8263"/>
                  </a:cubicBezTo>
                  <a:cubicBezTo>
                    <a:pt x="7642" y="8310"/>
                    <a:pt x="8043" y="8387"/>
                    <a:pt x="8424" y="8511"/>
                  </a:cubicBezTo>
                  <a:cubicBezTo>
                    <a:pt x="8754" y="8602"/>
                    <a:pt x="9102" y="8712"/>
                    <a:pt x="9467" y="8712"/>
                  </a:cubicBezTo>
                  <a:cubicBezTo>
                    <a:pt x="9482" y="8712"/>
                    <a:pt x="9497" y="8711"/>
                    <a:pt x="9512" y="8711"/>
                  </a:cubicBezTo>
                  <a:cubicBezTo>
                    <a:pt x="9865" y="8711"/>
                    <a:pt x="10208" y="8596"/>
                    <a:pt x="10495" y="8387"/>
                  </a:cubicBezTo>
                  <a:cubicBezTo>
                    <a:pt x="10790" y="8129"/>
                    <a:pt x="11019" y="7814"/>
                    <a:pt x="11181" y="7461"/>
                  </a:cubicBezTo>
                  <a:cubicBezTo>
                    <a:pt x="11363" y="7089"/>
                    <a:pt x="11496" y="6717"/>
                    <a:pt x="11658" y="6364"/>
                  </a:cubicBezTo>
                  <a:cubicBezTo>
                    <a:pt x="12011" y="5544"/>
                    <a:pt x="12889" y="4780"/>
                    <a:pt x="14120" y="4618"/>
                  </a:cubicBezTo>
                  <a:cubicBezTo>
                    <a:pt x="14317" y="4592"/>
                    <a:pt x="14514" y="4582"/>
                    <a:pt x="14711" y="4582"/>
                  </a:cubicBezTo>
                  <a:cubicBezTo>
                    <a:pt x="15163" y="4582"/>
                    <a:pt x="15614" y="4636"/>
                    <a:pt x="16066" y="4676"/>
                  </a:cubicBezTo>
                  <a:cubicBezTo>
                    <a:pt x="16255" y="4688"/>
                    <a:pt x="16445" y="4694"/>
                    <a:pt x="16635" y="4694"/>
                  </a:cubicBezTo>
                  <a:cubicBezTo>
                    <a:pt x="17031" y="4694"/>
                    <a:pt x="17428" y="4667"/>
                    <a:pt x="17821" y="4609"/>
                  </a:cubicBezTo>
                  <a:cubicBezTo>
                    <a:pt x="18308" y="4532"/>
                    <a:pt x="18775" y="4389"/>
                    <a:pt x="19214" y="4170"/>
                  </a:cubicBezTo>
                  <a:cubicBezTo>
                    <a:pt x="19624" y="3951"/>
                    <a:pt x="19777" y="3664"/>
                    <a:pt x="20044" y="3426"/>
                  </a:cubicBezTo>
                  <a:cubicBezTo>
                    <a:pt x="20258" y="3220"/>
                    <a:pt x="20642" y="3028"/>
                    <a:pt x="21213" y="3028"/>
                  </a:cubicBezTo>
                  <a:cubicBezTo>
                    <a:pt x="21330" y="3028"/>
                    <a:pt x="21456" y="3036"/>
                    <a:pt x="21590" y="3054"/>
                  </a:cubicBezTo>
                  <a:cubicBezTo>
                    <a:pt x="22238" y="3140"/>
                    <a:pt x="22782" y="3407"/>
                    <a:pt x="23259" y="3645"/>
                  </a:cubicBezTo>
                  <a:cubicBezTo>
                    <a:pt x="23717" y="3893"/>
                    <a:pt x="24184" y="4113"/>
                    <a:pt x="24671" y="4294"/>
                  </a:cubicBezTo>
                  <a:cubicBezTo>
                    <a:pt x="25167" y="4466"/>
                    <a:pt x="25673" y="4599"/>
                    <a:pt x="26188" y="4695"/>
                  </a:cubicBezTo>
                  <a:cubicBezTo>
                    <a:pt x="26693" y="4790"/>
                    <a:pt x="27159" y="4847"/>
                    <a:pt x="27509" y="4847"/>
                  </a:cubicBezTo>
                  <a:cubicBezTo>
                    <a:pt x="27860" y="4847"/>
                    <a:pt x="28096" y="4790"/>
                    <a:pt x="28144" y="4656"/>
                  </a:cubicBezTo>
                  <a:cubicBezTo>
                    <a:pt x="28229" y="4399"/>
                    <a:pt x="27638" y="3912"/>
                    <a:pt x="26741" y="3454"/>
                  </a:cubicBezTo>
                  <a:cubicBezTo>
                    <a:pt x="26726" y="3449"/>
                    <a:pt x="26711" y="3444"/>
                    <a:pt x="26697" y="3442"/>
                  </a:cubicBezTo>
                  <a:lnTo>
                    <a:pt x="26697" y="3442"/>
                  </a:lnTo>
                  <a:cubicBezTo>
                    <a:pt x="25477" y="2659"/>
                    <a:pt x="24210" y="1951"/>
                    <a:pt x="22906" y="1327"/>
                  </a:cubicBezTo>
                  <a:cubicBezTo>
                    <a:pt x="21847" y="821"/>
                    <a:pt x="20588" y="316"/>
                    <a:pt x="19329" y="96"/>
                  </a:cubicBezTo>
                  <a:cubicBezTo>
                    <a:pt x="18990" y="35"/>
                    <a:pt x="18658" y="0"/>
                    <a:pt x="183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3"/>
            <p:cNvSpPr/>
            <p:nvPr/>
          </p:nvSpPr>
          <p:spPr>
            <a:xfrm rot="-1415157">
              <a:off x="3559485" y="-368441"/>
              <a:ext cx="4922986" cy="4970408"/>
            </a:xfrm>
            <a:custGeom>
              <a:rect b="b" l="l" r="r" t="t"/>
              <a:pathLst>
                <a:path extrusionOk="0" h="27356" w="27095">
                  <a:moveTo>
                    <a:pt x="19485" y="0"/>
                  </a:moveTo>
                  <a:cubicBezTo>
                    <a:pt x="19474" y="0"/>
                    <a:pt x="19464" y="0"/>
                    <a:pt x="19453" y="0"/>
                  </a:cubicBezTo>
                  <a:cubicBezTo>
                    <a:pt x="19148" y="10"/>
                    <a:pt x="18852" y="86"/>
                    <a:pt x="18594" y="239"/>
                  </a:cubicBezTo>
                  <a:cubicBezTo>
                    <a:pt x="17802" y="687"/>
                    <a:pt x="17211" y="1393"/>
                    <a:pt x="15789" y="1603"/>
                  </a:cubicBezTo>
                  <a:cubicBezTo>
                    <a:pt x="15421" y="1662"/>
                    <a:pt x="15034" y="1677"/>
                    <a:pt x="14642" y="1677"/>
                  </a:cubicBezTo>
                  <a:cubicBezTo>
                    <a:pt x="14212" y="1677"/>
                    <a:pt x="13774" y="1659"/>
                    <a:pt x="13346" y="1659"/>
                  </a:cubicBezTo>
                  <a:cubicBezTo>
                    <a:pt x="12828" y="1659"/>
                    <a:pt x="12324" y="1685"/>
                    <a:pt x="11859" y="1803"/>
                  </a:cubicBezTo>
                  <a:cubicBezTo>
                    <a:pt x="10228" y="2242"/>
                    <a:pt x="10228" y="4045"/>
                    <a:pt x="9264" y="5114"/>
                  </a:cubicBezTo>
                  <a:cubicBezTo>
                    <a:pt x="9054" y="5343"/>
                    <a:pt x="8806" y="5572"/>
                    <a:pt x="8453" y="5638"/>
                  </a:cubicBezTo>
                  <a:cubicBezTo>
                    <a:pt x="8262" y="5667"/>
                    <a:pt x="8062" y="5677"/>
                    <a:pt x="7862" y="5677"/>
                  </a:cubicBezTo>
                  <a:cubicBezTo>
                    <a:pt x="7197" y="5666"/>
                    <a:pt x="5900" y="5366"/>
                    <a:pt x="4794" y="5366"/>
                  </a:cubicBezTo>
                  <a:cubicBezTo>
                    <a:pt x="3932" y="5366"/>
                    <a:pt x="3187" y="5548"/>
                    <a:pt x="2949" y="6192"/>
                  </a:cubicBezTo>
                  <a:cubicBezTo>
                    <a:pt x="2653" y="7022"/>
                    <a:pt x="3483" y="7718"/>
                    <a:pt x="3473" y="8586"/>
                  </a:cubicBezTo>
                  <a:cubicBezTo>
                    <a:pt x="3464" y="9397"/>
                    <a:pt x="2796" y="10113"/>
                    <a:pt x="2176" y="10542"/>
                  </a:cubicBezTo>
                  <a:cubicBezTo>
                    <a:pt x="1747" y="10838"/>
                    <a:pt x="1270" y="11105"/>
                    <a:pt x="1060" y="11649"/>
                  </a:cubicBezTo>
                  <a:cubicBezTo>
                    <a:pt x="554" y="13108"/>
                    <a:pt x="2262" y="14740"/>
                    <a:pt x="2061" y="16333"/>
                  </a:cubicBezTo>
                  <a:cubicBezTo>
                    <a:pt x="1957" y="17287"/>
                    <a:pt x="1308" y="17630"/>
                    <a:pt x="859" y="18079"/>
                  </a:cubicBezTo>
                  <a:cubicBezTo>
                    <a:pt x="287" y="18661"/>
                    <a:pt x="1" y="19662"/>
                    <a:pt x="134" y="20893"/>
                  </a:cubicBezTo>
                  <a:cubicBezTo>
                    <a:pt x="258" y="22219"/>
                    <a:pt x="879" y="23888"/>
                    <a:pt x="879" y="24785"/>
                  </a:cubicBezTo>
                  <a:cubicBezTo>
                    <a:pt x="879" y="25100"/>
                    <a:pt x="793" y="25291"/>
                    <a:pt x="869" y="25663"/>
                  </a:cubicBezTo>
                  <a:cubicBezTo>
                    <a:pt x="955" y="26035"/>
                    <a:pt x="1308" y="26703"/>
                    <a:pt x="1670" y="27075"/>
                  </a:cubicBezTo>
                  <a:cubicBezTo>
                    <a:pt x="1842" y="27266"/>
                    <a:pt x="1976" y="27332"/>
                    <a:pt x="2071" y="27351"/>
                  </a:cubicBezTo>
                  <a:cubicBezTo>
                    <a:pt x="2087" y="27354"/>
                    <a:pt x="2102" y="27356"/>
                    <a:pt x="2117" y="27356"/>
                  </a:cubicBezTo>
                  <a:cubicBezTo>
                    <a:pt x="2494" y="27356"/>
                    <a:pt x="2291" y="26407"/>
                    <a:pt x="2042" y="25396"/>
                  </a:cubicBezTo>
                  <a:cubicBezTo>
                    <a:pt x="1785" y="24337"/>
                    <a:pt x="1489" y="23125"/>
                    <a:pt x="1613" y="22248"/>
                  </a:cubicBezTo>
                  <a:cubicBezTo>
                    <a:pt x="1747" y="21284"/>
                    <a:pt x="2348" y="20845"/>
                    <a:pt x="2853" y="20168"/>
                  </a:cubicBezTo>
                  <a:cubicBezTo>
                    <a:pt x="3521" y="19281"/>
                    <a:pt x="3817" y="18174"/>
                    <a:pt x="3674" y="17067"/>
                  </a:cubicBezTo>
                  <a:cubicBezTo>
                    <a:pt x="3531" y="16085"/>
                    <a:pt x="2949" y="15169"/>
                    <a:pt x="3082" y="14234"/>
                  </a:cubicBezTo>
                  <a:cubicBezTo>
                    <a:pt x="3216" y="13347"/>
                    <a:pt x="3960" y="12937"/>
                    <a:pt x="4609" y="12564"/>
                  </a:cubicBezTo>
                  <a:cubicBezTo>
                    <a:pt x="5152" y="12278"/>
                    <a:pt x="5629" y="11897"/>
                    <a:pt x="6030" y="11439"/>
                  </a:cubicBezTo>
                  <a:cubicBezTo>
                    <a:pt x="6431" y="10933"/>
                    <a:pt x="6707" y="10246"/>
                    <a:pt x="6602" y="9674"/>
                  </a:cubicBezTo>
                  <a:cubicBezTo>
                    <a:pt x="6507" y="9101"/>
                    <a:pt x="6049" y="8529"/>
                    <a:pt x="6421" y="8023"/>
                  </a:cubicBezTo>
                  <a:cubicBezTo>
                    <a:pt x="6536" y="7880"/>
                    <a:pt x="6679" y="7766"/>
                    <a:pt x="6851" y="7699"/>
                  </a:cubicBezTo>
                  <a:cubicBezTo>
                    <a:pt x="7160" y="7570"/>
                    <a:pt x="7480" y="7525"/>
                    <a:pt x="7804" y="7525"/>
                  </a:cubicBezTo>
                  <a:cubicBezTo>
                    <a:pt x="8515" y="7525"/>
                    <a:pt x="9251" y="7738"/>
                    <a:pt x="9971" y="7738"/>
                  </a:cubicBezTo>
                  <a:cubicBezTo>
                    <a:pt x="10330" y="7738"/>
                    <a:pt x="10684" y="7685"/>
                    <a:pt x="11029" y="7527"/>
                  </a:cubicBezTo>
                  <a:cubicBezTo>
                    <a:pt x="12622" y="6841"/>
                    <a:pt x="12355" y="4952"/>
                    <a:pt x="13891" y="4208"/>
                  </a:cubicBezTo>
                  <a:cubicBezTo>
                    <a:pt x="15284" y="3559"/>
                    <a:pt x="17659" y="4083"/>
                    <a:pt x="18899" y="3511"/>
                  </a:cubicBezTo>
                  <a:cubicBezTo>
                    <a:pt x="19634" y="3177"/>
                    <a:pt x="19720" y="2528"/>
                    <a:pt x="20779" y="2500"/>
                  </a:cubicBezTo>
                  <a:cubicBezTo>
                    <a:pt x="20787" y="2500"/>
                    <a:pt x="20794" y="2500"/>
                    <a:pt x="20802" y="2500"/>
                  </a:cubicBezTo>
                  <a:cubicBezTo>
                    <a:pt x="21929" y="2500"/>
                    <a:pt x="23010" y="3189"/>
                    <a:pt x="24213" y="3511"/>
                  </a:cubicBezTo>
                  <a:cubicBezTo>
                    <a:pt x="24817" y="3679"/>
                    <a:pt x="25462" y="3762"/>
                    <a:pt x="25971" y="3762"/>
                  </a:cubicBezTo>
                  <a:cubicBezTo>
                    <a:pt x="26417" y="3762"/>
                    <a:pt x="26759" y="3698"/>
                    <a:pt x="26875" y="3568"/>
                  </a:cubicBezTo>
                  <a:cubicBezTo>
                    <a:pt x="27094" y="3311"/>
                    <a:pt x="26579" y="2843"/>
                    <a:pt x="25816" y="2404"/>
                  </a:cubicBezTo>
                  <a:cubicBezTo>
                    <a:pt x="25056" y="1958"/>
                    <a:pt x="24087" y="1558"/>
                    <a:pt x="23136" y="1178"/>
                  </a:cubicBezTo>
                  <a:lnTo>
                    <a:pt x="23136" y="1178"/>
                  </a:lnTo>
                  <a:cubicBezTo>
                    <a:pt x="23089" y="1153"/>
                    <a:pt x="22841" y="1040"/>
                    <a:pt x="21838" y="620"/>
                  </a:cubicBezTo>
                  <a:cubicBezTo>
                    <a:pt x="21105" y="310"/>
                    <a:pt x="20205" y="0"/>
                    <a:pt x="19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3"/>
            <p:cNvSpPr/>
            <p:nvPr/>
          </p:nvSpPr>
          <p:spPr>
            <a:xfrm rot="-1415157">
              <a:off x="3556036" y="-378418"/>
              <a:ext cx="4961142" cy="4983853"/>
            </a:xfrm>
            <a:custGeom>
              <a:rect b="b" l="l" r="r" t="t"/>
              <a:pathLst>
                <a:path extrusionOk="0" h="27430" w="27305">
                  <a:moveTo>
                    <a:pt x="19540" y="61"/>
                  </a:moveTo>
                  <a:cubicBezTo>
                    <a:pt x="19816" y="61"/>
                    <a:pt x="20089" y="93"/>
                    <a:pt x="20349" y="162"/>
                  </a:cubicBezTo>
                  <a:cubicBezTo>
                    <a:pt x="20912" y="306"/>
                    <a:pt x="21466" y="496"/>
                    <a:pt x="22000" y="725"/>
                  </a:cubicBezTo>
                  <a:cubicBezTo>
                    <a:pt x="22334" y="868"/>
                    <a:pt x="22677" y="1012"/>
                    <a:pt x="23011" y="1164"/>
                  </a:cubicBezTo>
                  <a:cubicBezTo>
                    <a:pt x="23017" y="1164"/>
                    <a:pt x="23050" y="1181"/>
                    <a:pt x="23078" y="1195"/>
                  </a:cubicBezTo>
                  <a:lnTo>
                    <a:pt x="23078" y="1195"/>
                  </a:lnTo>
                  <a:cubicBezTo>
                    <a:pt x="23074" y="1202"/>
                    <a:pt x="23082" y="1211"/>
                    <a:pt x="23107" y="1221"/>
                  </a:cubicBezTo>
                  <a:cubicBezTo>
                    <a:pt x="23137" y="1229"/>
                    <a:pt x="23163" y="1235"/>
                    <a:pt x="23183" y="1238"/>
                  </a:cubicBezTo>
                  <a:lnTo>
                    <a:pt x="23183" y="1238"/>
                  </a:lnTo>
                  <a:cubicBezTo>
                    <a:pt x="24385" y="1709"/>
                    <a:pt x="25677" y="2262"/>
                    <a:pt x="26407" y="2834"/>
                  </a:cubicBezTo>
                  <a:cubicBezTo>
                    <a:pt x="26732" y="3082"/>
                    <a:pt x="26942" y="3330"/>
                    <a:pt x="26875" y="3511"/>
                  </a:cubicBezTo>
                  <a:cubicBezTo>
                    <a:pt x="26798" y="3692"/>
                    <a:pt x="26436" y="3759"/>
                    <a:pt x="25930" y="3759"/>
                  </a:cubicBezTo>
                  <a:cubicBezTo>
                    <a:pt x="25387" y="3750"/>
                    <a:pt x="24843" y="3673"/>
                    <a:pt x="24318" y="3530"/>
                  </a:cubicBezTo>
                  <a:cubicBezTo>
                    <a:pt x="23851" y="3397"/>
                    <a:pt x="23402" y="3244"/>
                    <a:pt x="22954" y="3053"/>
                  </a:cubicBezTo>
                  <a:cubicBezTo>
                    <a:pt x="22332" y="2811"/>
                    <a:pt x="21577" y="2499"/>
                    <a:pt x="20823" y="2499"/>
                  </a:cubicBezTo>
                  <a:cubicBezTo>
                    <a:pt x="20745" y="2499"/>
                    <a:pt x="20666" y="2502"/>
                    <a:pt x="20588" y="2509"/>
                  </a:cubicBezTo>
                  <a:cubicBezTo>
                    <a:pt x="19682" y="2605"/>
                    <a:pt x="19567" y="3148"/>
                    <a:pt x="18966" y="3463"/>
                  </a:cubicBezTo>
                  <a:cubicBezTo>
                    <a:pt x="18308" y="3797"/>
                    <a:pt x="17278" y="3797"/>
                    <a:pt x="16438" y="3816"/>
                  </a:cubicBezTo>
                  <a:cubicBezTo>
                    <a:pt x="15589" y="3845"/>
                    <a:pt x="14673" y="3854"/>
                    <a:pt x="13929" y="4179"/>
                  </a:cubicBezTo>
                  <a:cubicBezTo>
                    <a:pt x="13223" y="4494"/>
                    <a:pt x="12880" y="5047"/>
                    <a:pt x="12603" y="5591"/>
                  </a:cubicBezTo>
                  <a:cubicBezTo>
                    <a:pt x="12326" y="6134"/>
                    <a:pt x="12088" y="6802"/>
                    <a:pt x="11477" y="7260"/>
                  </a:cubicBezTo>
                  <a:cubicBezTo>
                    <a:pt x="11006" y="7614"/>
                    <a:pt x="10470" y="7715"/>
                    <a:pt x="9955" y="7715"/>
                  </a:cubicBezTo>
                  <a:cubicBezTo>
                    <a:pt x="9762" y="7715"/>
                    <a:pt x="9571" y="7701"/>
                    <a:pt x="9388" y="7680"/>
                  </a:cubicBezTo>
                  <a:cubicBezTo>
                    <a:pt x="8859" y="7612"/>
                    <a:pt x="8360" y="7502"/>
                    <a:pt x="7838" y="7502"/>
                  </a:cubicBezTo>
                  <a:cubicBezTo>
                    <a:pt x="7702" y="7502"/>
                    <a:pt x="7563" y="7509"/>
                    <a:pt x="7423" y="7527"/>
                  </a:cubicBezTo>
                  <a:cubicBezTo>
                    <a:pt x="7098" y="7575"/>
                    <a:pt x="6698" y="7689"/>
                    <a:pt x="6450" y="7966"/>
                  </a:cubicBezTo>
                  <a:cubicBezTo>
                    <a:pt x="6278" y="8186"/>
                    <a:pt x="6211" y="8472"/>
                    <a:pt x="6288" y="8739"/>
                  </a:cubicBezTo>
                  <a:cubicBezTo>
                    <a:pt x="6364" y="9092"/>
                    <a:pt x="6545" y="9397"/>
                    <a:pt x="6593" y="9760"/>
                  </a:cubicBezTo>
                  <a:cubicBezTo>
                    <a:pt x="6660" y="10208"/>
                    <a:pt x="6497" y="10695"/>
                    <a:pt x="6259" y="11095"/>
                  </a:cubicBezTo>
                  <a:cubicBezTo>
                    <a:pt x="5687" y="12049"/>
                    <a:pt x="4790" y="12393"/>
                    <a:pt x="4074" y="12870"/>
                  </a:cubicBezTo>
                  <a:cubicBezTo>
                    <a:pt x="3473" y="13261"/>
                    <a:pt x="2920" y="13881"/>
                    <a:pt x="3082" y="14930"/>
                  </a:cubicBezTo>
                  <a:cubicBezTo>
                    <a:pt x="3225" y="15837"/>
                    <a:pt x="3702" y="16628"/>
                    <a:pt x="3702" y="17611"/>
                  </a:cubicBezTo>
                  <a:cubicBezTo>
                    <a:pt x="3702" y="18498"/>
                    <a:pt x="3426" y="19357"/>
                    <a:pt x="2901" y="20082"/>
                  </a:cubicBezTo>
                  <a:cubicBezTo>
                    <a:pt x="2500" y="20635"/>
                    <a:pt x="2052" y="20988"/>
                    <a:pt x="1785" y="21599"/>
                  </a:cubicBezTo>
                  <a:cubicBezTo>
                    <a:pt x="1632" y="21961"/>
                    <a:pt x="1556" y="22352"/>
                    <a:pt x="1575" y="22744"/>
                  </a:cubicBezTo>
                  <a:cubicBezTo>
                    <a:pt x="1594" y="23259"/>
                    <a:pt x="1661" y="23774"/>
                    <a:pt x="1775" y="24279"/>
                  </a:cubicBezTo>
                  <a:cubicBezTo>
                    <a:pt x="1976" y="25262"/>
                    <a:pt x="2271" y="26235"/>
                    <a:pt x="2300" y="26846"/>
                  </a:cubicBezTo>
                  <a:cubicBezTo>
                    <a:pt x="2319" y="27132"/>
                    <a:pt x="2271" y="27313"/>
                    <a:pt x="2119" y="27323"/>
                  </a:cubicBezTo>
                  <a:cubicBezTo>
                    <a:pt x="2116" y="27323"/>
                    <a:pt x="2113" y="27323"/>
                    <a:pt x="2110" y="27323"/>
                  </a:cubicBezTo>
                  <a:cubicBezTo>
                    <a:pt x="1952" y="27323"/>
                    <a:pt x="1568" y="27062"/>
                    <a:pt x="1174" y="26350"/>
                  </a:cubicBezTo>
                  <a:cubicBezTo>
                    <a:pt x="859" y="25749"/>
                    <a:pt x="888" y="25462"/>
                    <a:pt x="907" y="25205"/>
                  </a:cubicBezTo>
                  <a:cubicBezTo>
                    <a:pt x="945" y="24842"/>
                    <a:pt x="926" y="24480"/>
                    <a:pt x="850" y="24127"/>
                  </a:cubicBezTo>
                  <a:cubicBezTo>
                    <a:pt x="669" y="23173"/>
                    <a:pt x="287" y="21980"/>
                    <a:pt x="182" y="20940"/>
                  </a:cubicBezTo>
                  <a:cubicBezTo>
                    <a:pt x="68" y="19853"/>
                    <a:pt x="277" y="18975"/>
                    <a:pt x="697" y="18403"/>
                  </a:cubicBezTo>
                  <a:cubicBezTo>
                    <a:pt x="1060" y="17897"/>
                    <a:pt x="1661" y="17706"/>
                    <a:pt x="1976" y="16934"/>
                  </a:cubicBezTo>
                  <a:cubicBezTo>
                    <a:pt x="2195" y="16399"/>
                    <a:pt x="2147" y="15722"/>
                    <a:pt x="1947" y="15083"/>
                  </a:cubicBezTo>
                  <a:cubicBezTo>
                    <a:pt x="1603" y="13976"/>
                    <a:pt x="497" y="12431"/>
                    <a:pt x="1317" y="11343"/>
                  </a:cubicBezTo>
                  <a:cubicBezTo>
                    <a:pt x="1613" y="10952"/>
                    <a:pt x="2023" y="10771"/>
                    <a:pt x="2386" y="10485"/>
                  </a:cubicBezTo>
                  <a:cubicBezTo>
                    <a:pt x="2729" y="10237"/>
                    <a:pt x="3015" y="9922"/>
                    <a:pt x="3235" y="9569"/>
                  </a:cubicBezTo>
                  <a:cubicBezTo>
                    <a:pt x="3435" y="9254"/>
                    <a:pt x="3540" y="8892"/>
                    <a:pt x="3531" y="8519"/>
                  </a:cubicBezTo>
                  <a:cubicBezTo>
                    <a:pt x="3492" y="8186"/>
                    <a:pt x="3407" y="7871"/>
                    <a:pt x="3254" y="7585"/>
                  </a:cubicBezTo>
                  <a:cubicBezTo>
                    <a:pt x="3034" y="7088"/>
                    <a:pt x="2701" y="6373"/>
                    <a:pt x="3273" y="5848"/>
                  </a:cubicBezTo>
                  <a:cubicBezTo>
                    <a:pt x="3702" y="5457"/>
                    <a:pt x="4341" y="5438"/>
                    <a:pt x="4838" y="5438"/>
                  </a:cubicBezTo>
                  <a:cubicBezTo>
                    <a:pt x="5467" y="5457"/>
                    <a:pt x="6097" y="5514"/>
                    <a:pt x="6717" y="5619"/>
                  </a:cubicBezTo>
                  <a:cubicBezTo>
                    <a:pt x="7094" y="5673"/>
                    <a:pt x="7515" y="5756"/>
                    <a:pt x="7941" y="5756"/>
                  </a:cubicBezTo>
                  <a:cubicBezTo>
                    <a:pt x="8118" y="5756"/>
                    <a:pt x="8296" y="5742"/>
                    <a:pt x="8472" y="5705"/>
                  </a:cubicBezTo>
                  <a:cubicBezTo>
                    <a:pt x="9245" y="5543"/>
                    <a:pt x="9684" y="4703"/>
                    <a:pt x="9941" y="4179"/>
                  </a:cubicBezTo>
                  <a:cubicBezTo>
                    <a:pt x="10266" y="3521"/>
                    <a:pt x="10476" y="2824"/>
                    <a:pt x="11077" y="2290"/>
                  </a:cubicBezTo>
                  <a:cubicBezTo>
                    <a:pt x="11650" y="1797"/>
                    <a:pt x="12511" y="1722"/>
                    <a:pt x="13358" y="1722"/>
                  </a:cubicBezTo>
                  <a:cubicBezTo>
                    <a:pt x="13511" y="1722"/>
                    <a:pt x="13664" y="1724"/>
                    <a:pt x="13815" y="1727"/>
                  </a:cubicBezTo>
                  <a:cubicBezTo>
                    <a:pt x="14054" y="1732"/>
                    <a:pt x="14295" y="1736"/>
                    <a:pt x="14536" y="1736"/>
                  </a:cubicBezTo>
                  <a:cubicBezTo>
                    <a:pt x="15272" y="1736"/>
                    <a:pt x="16001" y="1692"/>
                    <a:pt x="16648" y="1469"/>
                  </a:cubicBezTo>
                  <a:cubicBezTo>
                    <a:pt x="17554" y="1155"/>
                    <a:pt x="18022" y="668"/>
                    <a:pt x="18613" y="315"/>
                  </a:cubicBezTo>
                  <a:cubicBezTo>
                    <a:pt x="18833" y="182"/>
                    <a:pt x="19081" y="96"/>
                    <a:pt x="19338" y="67"/>
                  </a:cubicBezTo>
                  <a:cubicBezTo>
                    <a:pt x="19406" y="63"/>
                    <a:pt x="19473" y="61"/>
                    <a:pt x="19540" y="61"/>
                  </a:cubicBezTo>
                  <a:close/>
                  <a:moveTo>
                    <a:pt x="19533" y="1"/>
                  </a:moveTo>
                  <a:cubicBezTo>
                    <a:pt x="19195" y="1"/>
                    <a:pt x="18919" y="65"/>
                    <a:pt x="18699" y="172"/>
                  </a:cubicBezTo>
                  <a:cubicBezTo>
                    <a:pt x="18317" y="353"/>
                    <a:pt x="18031" y="592"/>
                    <a:pt x="17697" y="821"/>
                  </a:cubicBezTo>
                  <a:cubicBezTo>
                    <a:pt x="17316" y="1097"/>
                    <a:pt x="16906" y="1307"/>
                    <a:pt x="16457" y="1450"/>
                  </a:cubicBezTo>
                  <a:cubicBezTo>
                    <a:pt x="15935" y="1595"/>
                    <a:pt x="15395" y="1671"/>
                    <a:pt x="14855" y="1671"/>
                  </a:cubicBezTo>
                  <a:cubicBezTo>
                    <a:pt x="14823" y="1671"/>
                    <a:pt x="14791" y="1670"/>
                    <a:pt x="14759" y="1670"/>
                  </a:cubicBezTo>
                  <a:cubicBezTo>
                    <a:pt x="14721" y="1670"/>
                    <a:pt x="14682" y="1670"/>
                    <a:pt x="14644" y="1670"/>
                  </a:cubicBezTo>
                  <a:cubicBezTo>
                    <a:pt x="14205" y="1670"/>
                    <a:pt x="13757" y="1648"/>
                    <a:pt x="13316" y="1648"/>
                  </a:cubicBezTo>
                  <a:cubicBezTo>
                    <a:pt x="12795" y="1648"/>
                    <a:pt x="12283" y="1679"/>
                    <a:pt x="11802" y="1813"/>
                  </a:cubicBezTo>
                  <a:cubicBezTo>
                    <a:pt x="10962" y="2061"/>
                    <a:pt x="10561" y="2671"/>
                    <a:pt x="10275" y="3234"/>
                  </a:cubicBezTo>
                  <a:cubicBezTo>
                    <a:pt x="9951" y="3883"/>
                    <a:pt x="9732" y="4675"/>
                    <a:pt x="9083" y="5285"/>
                  </a:cubicBezTo>
                  <a:cubicBezTo>
                    <a:pt x="8750" y="5588"/>
                    <a:pt x="8378" y="5657"/>
                    <a:pt x="7995" y="5657"/>
                  </a:cubicBezTo>
                  <a:cubicBezTo>
                    <a:pt x="7907" y="5657"/>
                    <a:pt x="7818" y="5653"/>
                    <a:pt x="7728" y="5648"/>
                  </a:cubicBezTo>
                  <a:cubicBezTo>
                    <a:pt x="7461" y="5629"/>
                    <a:pt x="7194" y="5591"/>
                    <a:pt x="6936" y="5553"/>
                  </a:cubicBezTo>
                  <a:cubicBezTo>
                    <a:pt x="6288" y="5448"/>
                    <a:pt x="5639" y="5381"/>
                    <a:pt x="4981" y="5352"/>
                  </a:cubicBezTo>
                  <a:cubicBezTo>
                    <a:pt x="4897" y="5349"/>
                    <a:pt x="4811" y="5347"/>
                    <a:pt x="4724" y="5347"/>
                  </a:cubicBezTo>
                  <a:cubicBezTo>
                    <a:pt x="4280" y="5347"/>
                    <a:pt x="3794" y="5401"/>
                    <a:pt x="3387" y="5648"/>
                  </a:cubicBezTo>
                  <a:cubicBezTo>
                    <a:pt x="2901" y="5953"/>
                    <a:pt x="2796" y="6497"/>
                    <a:pt x="2920" y="6984"/>
                  </a:cubicBezTo>
                  <a:cubicBezTo>
                    <a:pt x="3111" y="7661"/>
                    <a:pt x="3683" y="8291"/>
                    <a:pt x="3349" y="9159"/>
                  </a:cubicBezTo>
                  <a:cubicBezTo>
                    <a:pt x="3158" y="9664"/>
                    <a:pt x="2777" y="10055"/>
                    <a:pt x="2424" y="10342"/>
                  </a:cubicBezTo>
                  <a:cubicBezTo>
                    <a:pt x="2071" y="10628"/>
                    <a:pt x="1661" y="10809"/>
                    <a:pt x="1346" y="11162"/>
                  </a:cubicBezTo>
                  <a:cubicBezTo>
                    <a:pt x="945" y="11610"/>
                    <a:pt x="869" y="12269"/>
                    <a:pt x="1050" y="12946"/>
                  </a:cubicBezTo>
                  <a:cubicBezTo>
                    <a:pt x="1384" y="14119"/>
                    <a:pt x="2491" y="15703"/>
                    <a:pt x="1880" y="16943"/>
                  </a:cubicBezTo>
                  <a:cubicBezTo>
                    <a:pt x="1680" y="17353"/>
                    <a:pt x="1394" y="17573"/>
                    <a:pt x="1136" y="17802"/>
                  </a:cubicBezTo>
                  <a:cubicBezTo>
                    <a:pt x="878" y="18012"/>
                    <a:pt x="659" y="18260"/>
                    <a:pt x="487" y="18546"/>
                  </a:cubicBezTo>
                  <a:cubicBezTo>
                    <a:pt x="134" y="19185"/>
                    <a:pt x="1" y="20091"/>
                    <a:pt x="153" y="21169"/>
                  </a:cubicBezTo>
                  <a:cubicBezTo>
                    <a:pt x="316" y="22324"/>
                    <a:pt x="783" y="23698"/>
                    <a:pt x="859" y="24556"/>
                  </a:cubicBezTo>
                  <a:cubicBezTo>
                    <a:pt x="907" y="25157"/>
                    <a:pt x="564" y="25415"/>
                    <a:pt x="1251" y="26531"/>
                  </a:cubicBezTo>
                  <a:cubicBezTo>
                    <a:pt x="1669" y="27221"/>
                    <a:pt x="1972" y="27430"/>
                    <a:pt x="2155" y="27430"/>
                  </a:cubicBezTo>
                  <a:cubicBezTo>
                    <a:pt x="2268" y="27430"/>
                    <a:pt x="2335" y="27351"/>
                    <a:pt x="2357" y="27256"/>
                  </a:cubicBezTo>
                  <a:cubicBezTo>
                    <a:pt x="2443" y="26912"/>
                    <a:pt x="2262" y="26149"/>
                    <a:pt x="2061" y="25310"/>
                  </a:cubicBezTo>
                  <a:cubicBezTo>
                    <a:pt x="1785" y="24165"/>
                    <a:pt x="1489" y="22868"/>
                    <a:pt x="1718" y="22028"/>
                  </a:cubicBezTo>
                  <a:cubicBezTo>
                    <a:pt x="1909" y="21293"/>
                    <a:pt x="2367" y="20902"/>
                    <a:pt x="2786" y="20378"/>
                  </a:cubicBezTo>
                  <a:cubicBezTo>
                    <a:pt x="3292" y="19758"/>
                    <a:pt x="3616" y="19023"/>
                    <a:pt x="3721" y="18231"/>
                  </a:cubicBezTo>
                  <a:cubicBezTo>
                    <a:pt x="3779" y="17783"/>
                    <a:pt x="3769" y="17334"/>
                    <a:pt x="3683" y="16896"/>
                  </a:cubicBezTo>
                  <a:cubicBezTo>
                    <a:pt x="3588" y="16457"/>
                    <a:pt x="3454" y="16027"/>
                    <a:pt x="3311" y="15608"/>
                  </a:cubicBezTo>
                  <a:cubicBezTo>
                    <a:pt x="3168" y="15159"/>
                    <a:pt x="3054" y="14663"/>
                    <a:pt x="3139" y="14196"/>
                  </a:cubicBezTo>
                  <a:cubicBezTo>
                    <a:pt x="3254" y="13614"/>
                    <a:pt x="3635" y="13261"/>
                    <a:pt x="3998" y="13013"/>
                  </a:cubicBezTo>
                  <a:cubicBezTo>
                    <a:pt x="4714" y="12517"/>
                    <a:pt x="5563" y="12211"/>
                    <a:pt x="6183" y="11334"/>
                  </a:cubicBezTo>
                  <a:cubicBezTo>
                    <a:pt x="6431" y="10990"/>
                    <a:pt x="6602" y="10599"/>
                    <a:pt x="6669" y="10189"/>
                  </a:cubicBezTo>
                  <a:cubicBezTo>
                    <a:pt x="6726" y="9779"/>
                    <a:pt x="6612" y="9445"/>
                    <a:pt x="6488" y="9111"/>
                  </a:cubicBezTo>
                  <a:cubicBezTo>
                    <a:pt x="6383" y="8806"/>
                    <a:pt x="6211" y="8405"/>
                    <a:pt x="6469" y="8062"/>
                  </a:cubicBezTo>
                  <a:cubicBezTo>
                    <a:pt x="6746" y="7680"/>
                    <a:pt x="7318" y="7594"/>
                    <a:pt x="7709" y="7585"/>
                  </a:cubicBezTo>
                  <a:cubicBezTo>
                    <a:pt x="7732" y="7584"/>
                    <a:pt x="7756" y="7584"/>
                    <a:pt x="7779" y="7584"/>
                  </a:cubicBezTo>
                  <a:cubicBezTo>
                    <a:pt x="8440" y="7584"/>
                    <a:pt x="9205" y="7798"/>
                    <a:pt x="9959" y="7798"/>
                  </a:cubicBezTo>
                  <a:cubicBezTo>
                    <a:pt x="10543" y="7798"/>
                    <a:pt x="11121" y="7670"/>
                    <a:pt x="11640" y="7213"/>
                  </a:cubicBezTo>
                  <a:cubicBezTo>
                    <a:pt x="12202" y="6736"/>
                    <a:pt x="12431" y="6096"/>
                    <a:pt x="12708" y="5562"/>
                  </a:cubicBezTo>
                  <a:cubicBezTo>
                    <a:pt x="13032" y="4952"/>
                    <a:pt x="13452" y="4351"/>
                    <a:pt x="14358" y="4093"/>
                  </a:cubicBezTo>
                  <a:cubicBezTo>
                    <a:pt x="15847" y="3683"/>
                    <a:pt x="18165" y="4169"/>
                    <a:pt x="19271" y="3349"/>
                  </a:cubicBezTo>
                  <a:cubicBezTo>
                    <a:pt x="19718" y="3030"/>
                    <a:pt x="20012" y="2544"/>
                    <a:pt x="20854" y="2544"/>
                  </a:cubicBezTo>
                  <a:cubicBezTo>
                    <a:pt x="21019" y="2544"/>
                    <a:pt x="21205" y="2563"/>
                    <a:pt x="21418" y="2605"/>
                  </a:cubicBezTo>
                  <a:cubicBezTo>
                    <a:pt x="22372" y="2796"/>
                    <a:pt x="23116" y="3225"/>
                    <a:pt x="24032" y="3501"/>
                  </a:cubicBezTo>
                  <a:cubicBezTo>
                    <a:pt x="24675" y="3698"/>
                    <a:pt x="25415" y="3803"/>
                    <a:pt x="26002" y="3803"/>
                  </a:cubicBezTo>
                  <a:cubicBezTo>
                    <a:pt x="26241" y="3803"/>
                    <a:pt x="26455" y="3785"/>
                    <a:pt x="26627" y="3750"/>
                  </a:cubicBezTo>
                  <a:cubicBezTo>
                    <a:pt x="27304" y="3606"/>
                    <a:pt x="26923" y="3129"/>
                    <a:pt x="26293" y="2691"/>
                  </a:cubicBezTo>
                  <a:cubicBezTo>
                    <a:pt x="25515" y="2150"/>
                    <a:pt x="24302" y="1637"/>
                    <a:pt x="23171" y="1190"/>
                  </a:cubicBezTo>
                  <a:lnTo>
                    <a:pt x="23171" y="1190"/>
                  </a:lnTo>
                  <a:cubicBezTo>
                    <a:pt x="23099" y="1147"/>
                    <a:pt x="23022" y="1111"/>
                    <a:pt x="22944" y="1088"/>
                  </a:cubicBezTo>
                  <a:cubicBezTo>
                    <a:pt x="22496" y="888"/>
                    <a:pt x="22029" y="678"/>
                    <a:pt x="21552" y="487"/>
                  </a:cubicBezTo>
                  <a:cubicBezTo>
                    <a:pt x="21055" y="287"/>
                    <a:pt x="20540" y="134"/>
                    <a:pt x="20006" y="38"/>
                  </a:cubicBezTo>
                  <a:cubicBezTo>
                    <a:pt x="19837" y="13"/>
                    <a:pt x="19679" y="1"/>
                    <a:pt x="195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3"/>
            <p:cNvSpPr/>
            <p:nvPr/>
          </p:nvSpPr>
          <p:spPr>
            <a:xfrm rot="-1415157">
              <a:off x="3945108" y="-74368"/>
              <a:ext cx="4869568" cy="4860302"/>
            </a:xfrm>
            <a:custGeom>
              <a:rect b="b" l="l" r="r" t="t"/>
              <a:pathLst>
                <a:path extrusionOk="0" h="26750" w="26801">
                  <a:moveTo>
                    <a:pt x="18818" y="1"/>
                  </a:moveTo>
                  <a:cubicBezTo>
                    <a:pt x="18648" y="1"/>
                    <a:pt x="18487" y="12"/>
                    <a:pt x="18337" y="39"/>
                  </a:cubicBezTo>
                  <a:cubicBezTo>
                    <a:pt x="17736" y="144"/>
                    <a:pt x="17478" y="458"/>
                    <a:pt x="16991" y="678"/>
                  </a:cubicBezTo>
                  <a:cubicBezTo>
                    <a:pt x="15656" y="1279"/>
                    <a:pt x="13195" y="983"/>
                    <a:pt x="11840" y="1794"/>
                  </a:cubicBezTo>
                  <a:cubicBezTo>
                    <a:pt x="10628" y="2529"/>
                    <a:pt x="10562" y="3979"/>
                    <a:pt x="9226" y="4646"/>
                  </a:cubicBezTo>
                  <a:cubicBezTo>
                    <a:pt x="8482" y="5028"/>
                    <a:pt x="7623" y="4990"/>
                    <a:pt x="6831" y="5028"/>
                  </a:cubicBezTo>
                  <a:cubicBezTo>
                    <a:pt x="6030" y="5066"/>
                    <a:pt x="5124" y="5267"/>
                    <a:pt x="4723" y="5944"/>
                  </a:cubicBezTo>
                  <a:cubicBezTo>
                    <a:pt x="4284" y="6669"/>
                    <a:pt x="4647" y="7566"/>
                    <a:pt x="4380" y="8386"/>
                  </a:cubicBezTo>
                  <a:cubicBezTo>
                    <a:pt x="3922" y="9817"/>
                    <a:pt x="2081" y="10017"/>
                    <a:pt x="1546" y="11420"/>
                  </a:cubicBezTo>
                  <a:cubicBezTo>
                    <a:pt x="1193" y="12355"/>
                    <a:pt x="1508" y="13528"/>
                    <a:pt x="1499" y="14606"/>
                  </a:cubicBezTo>
                  <a:cubicBezTo>
                    <a:pt x="1489" y="15856"/>
                    <a:pt x="1107" y="16886"/>
                    <a:pt x="764" y="17764"/>
                  </a:cubicBezTo>
                  <a:cubicBezTo>
                    <a:pt x="430" y="18632"/>
                    <a:pt x="106" y="19443"/>
                    <a:pt x="211" y="20578"/>
                  </a:cubicBezTo>
                  <a:cubicBezTo>
                    <a:pt x="287" y="21504"/>
                    <a:pt x="1" y="22353"/>
                    <a:pt x="354" y="23335"/>
                  </a:cubicBezTo>
                  <a:cubicBezTo>
                    <a:pt x="707" y="24432"/>
                    <a:pt x="869" y="25606"/>
                    <a:pt x="1880" y="26398"/>
                  </a:cubicBezTo>
                  <a:cubicBezTo>
                    <a:pt x="2098" y="26648"/>
                    <a:pt x="2243" y="26750"/>
                    <a:pt x="2331" y="26750"/>
                  </a:cubicBezTo>
                  <a:cubicBezTo>
                    <a:pt x="2450" y="26750"/>
                    <a:pt x="2464" y="26561"/>
                    <a:pt x="2414" y="26302"/>
                  </a:cubicBezTo>
                  <a:cubicBezTo>
                    <a:pt x="2157" y="25091"/>
                    <a:pt x="1375" y="23030"/>
                    <a:pt x="1460" y="21580"/>
                  </a:cubicBezTo>
                  <a:cubicBezTo>
                    <a:pt x="1527" y="20511"/>
                    <a:pt x="2004" y="19834"/>
                    <a:pt x="2414" y="18956"/>
                  </a:cubicBezTo>
                  <a:cubicBezTo>
                    <a:pt x="2825" y="18079"/>
                    <a:pt x="3244" y="16848"/>
                    <a:pt x="3092" y="15474"/>
                  </a:cubicBezTo>
                  <a:cubicBezTo>
                    <a:pt x="3006" y="14816"/>
                    <a:pt x="2787" y="14167"/>
                    <a:pt x="2853" y="13528"/>
                  </a:cubicBezTo>
                  <a:cubicBezTo>
                    <a:pt x="3054" y="11592"/>
                    <a:pt x="5582" y="11735"/>
                    <a:pt x="6326" y="10046"/>
                  </a:cubicBezTo>
                  <a:cubicBezTo>
                    <a:pt x="6755" y="9083"/>
                    <a:pt x="6431" y="7795"/>
                    <a:pt x="7308" y="7194"/>
                  </a:cubicBezTo>
                  <a:cubicBezTo>
                    <a:pt x="7595" y="7003"/>
                    <a:pt x="7967" y="6946"/>
                    <a:pt x="8310" y="6888"/>
                  </a:cubicBezTo>
                  <a:cubicBezTo>
                    <a:pt x="9674" y="6698"/>
                    <a:pt x="11229" y="6497"/>
                    <a:pt x="12393" y="5696"/>
                  </a:cubicBezTo>
                  <a:cubicBezTo>
                    <a:pt x="13490" y="4942"/>
                    <a:pt x="14034" y="3778"/>
                    <a:pt x="15503" y="3492"/>
                  </a:cubicBezTo>
                  <a:cubicBezTo>
                    <a:pt x="15796" y="3437"/>
                    <a:pt x="16100" y="3420"/>
                    <a:pt x="16410" y="3420"/>
                  </a:cubicBezTo>
                  <a:cubicBezTo>
                    <a:pt x="16877" y="3420"/>
                    <a:pt x="17358" y="3458"/>
                    <a:pt x="17836" y="3458"/>
                  </a:cubicBezTo>
                  <a:cubicBezTo>
                    <a:pt x="17920" y="3458"/>
                    <a:pt x="18004" y="3457"/>
                    <a:pt x="18089" y="3454"/>
                  </a:cubicBezTo>
                  <a:cubicBezTo>
                    <a:pt x="19014" y="3435"/>
                    <a:pt x="19911" y="3225"/>
                    <a:pt x="20474" y="2910"/>
                  </a:cubicBezTo>
                  <a:cubicBezTo>
                    <a:pt x="20674" y="2805"/>
                    <a:pt x="20846" y="2672"/>
                    <a:pt x="21132" y="2614"/>
                  </a:cubicBezTo>
                  <a:cubicBezTo>
                    <a:pt x="21243" y="2594"/>
                    <a:pt x="21357" y="2585"/>
                    <a:pt x="21474" y="2585"/>
                  </a:cubicBezTo>
                  <a:cubicBezTo>
                    <a:pt x="22460" y="2585"/>
                    <a:pt x="23635" y="3239"/>
                    <a:pt x="24795" y="3435"/>
                  </a:cubicBezTo>
                  <a:cubicBezTo>
                    <a:pt x="25088" y="3488"/>
                    <a:pt x="25367" y="3512"/>
                    <a:pt x="25617" y="3512"/>
                  </a:cubicBezTo>
                  <a:cubicBezTo>
                    <a:pt x="26320" y="3512"/>
                    <a:pt x="26800" y="3320"/>
                    <a:pt x="26751" y="3025"/>
                  </a:cubicBezTo>
                  <a:cubicBezTo>
                    <a:pt x="26684" y="2634"/>
                    <a:pt x="25854" y="2090"/>
                    <a:pt x="24862" y="1651"/>
                  </a:cubicBezTo>
                  <a:cubicBezTo>
                    <a:pt x="23870" y="1203"/>
                    <a:pt x="22725" y="859"/>
                    <a:pt x="21618" y="573"/>
                  </a:cubicBezTo>
                  <a:lnTo>
                    <a:pt x="21618" y="573"/>
                  </a:lnTo>
                  <a:cubicBezTo>
                    <a:pt x="21618" y="573"/>
                    <a:pt x="21623" y="573"/>
                    <a:pt x="21628" y="573"/>
                  </a:cubicBezTo>
                  <a:cubicBezTo>
                    <a:pt x="21662" y="573"/>
                    <a:pt x="21737" y="559"/>
                    <a:pt x="20865" y="334"/>
                  </a:cubicBezTo>
                  <a:cubicBezTo>
                    <a:pt x="20188" y="162"/>
                    <a:pt x="19447" y="1"/>
                    <a:pt x="188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3"/>
            <p:cNvSpPr/>
            <p:nvPr/>
          </p:nvSpPr>
          <p:spPr>
            <a:xfrm rot="-1415157">
              <a:off x="3958680" y="-91288"/>
              <a:ext cx="4881378" cy="4875746"/>
            </a:xfrm>
            <a:custGeom>
              <a:rect b="b" l="l" r="r" t="t"/>
              <a:pathLst>
                <a:path extrusionOk="0" h="26835" w="26866">
                  <a:moveTo>
                    <a:pt x="18778" y="61"/>
                  </a:moveTo>
                  <a:cubicBezTo>
                    <a:pt x="18969" y="61"/>
                    <a:pt x="19170" y="76"/>
                    <a:pt x="19376" y="104"/>
                  </a:cubicBezTo>
                  <a:cubicBezTo>
                    <a:pt x="19920" y="180"/>
                    <a:pt x="20454" y="295"/>
                    <a:pt x="20979" y="447"/>
                  </a:cubicBezTo>
                  <a:cubicBezTo>
                    <a:pt x="21122" y="485"/>
                    <a:pt x="21303" y="562"/>
                    <a:pt x="21456" y="590"/>
                  </a:cubicBezTo>
                  <a:cubicBezTo>
                    <a:pt x="21459" y="590"/>
                    <a:pt x="21469" y="595"/>
                    <a:pt x="21482" y="600"/>
                  </a:cubicBezTo>
                  <a:lnTo>
                    <a:pt x="21482" y="600"/>
                  </a:lnTo>
                  <a:cubicBezTo>
                    <a:pt x="21479" y="603"/>
                    <a:pt x="21478" y="606"/>
                    <a:pt x="21478" y="609"/>
                  </a:cubicBezTo>
                  <a:lnTo>
                    <a:pt x="21478" y="609"/>
                  </a:lnTo>
                  <a:cubicBezTo>
                    <a:pt x="21477" y="618"/>
                    <a:pt x="21491" y="630"/>
                    <a:pt x="21523" y="638"/>
                  </a:cubicBezTo>
                  <a:cubicBezTo>
                    <a:pt x="22620" y="924"/>
                    <a:pt x="23755" y="1258"/>
                    <a:pt x="24747" y="1697"/>
                  </a:cubicBezTo>
                  <a:cubicBezTo>
                    <a:pt x="25682" y="2117"/>
                    <a:pt x="26579" y="2670"/>
                    <a:pt x="26608" y="3080"/>
                  </a:cubicBezTo>
                  <a:cubicBezTo>
                    <a:pt x="26623" y="3346"/>
                    <a:pt x="26166" y="3527"/>
                    <a:pt x="25492" y="3527"/>
                  </a:cubicBezTo>
                  <a:cubicBezTo>
                    <a:pt x="25320" y="3527"/>
                    <a:pt x="25134" y="3516"/>
                    <a:pt x="24938" y="3490"/>
                  </a:cubicBezTo>
                  <a:cubicBezTo>
                    <a:pt x="24127" y="3385"/>
                    <a:pt x="23383" y="3080"/>
                    <a:pt x="22696" y="2861"/>
                  </a:cubicBezTo>
                  <a:cubicBezTo>
                    <a:pt x="22286" y="2731"/>
                    <a:pt x="21812" y="2601"/>
                    <a:pt x="21373" y="2601"/>
                  </a:cubicBezTo>
                  <a:cubicBezTo>
                    <a:pt x="21199" y="2601"/>
                    <a:pt x="21031" y="2621"/>
                    <a:pt x="20874" y="2670"/>
                  </a:cubicBezTo>
                  <a:cubicBezTo>
                    <a:pt x="20712" y="2718"/>
                    <a:pt x="20559" y="2794"/>
                    <a:pt x="20416" y="2889"/>
                  </a:cubicBezTo>
                  <a:cubicBezTo>
                    <a:pt x="20225" y="3004"/>
                    <a:pt x="20025" y="3090"/>
                    <a:pt x="19806" y="3166"/>
                  </a:cubicBezTo>
                  <a:cubicBezTo>
                    <a:pt x="19319" y="3319"/>
                    <a:pt x="18813" y="3424"/>
                    <a:pt x="18298" y="3452"/>
                  </a:cubicBezTo>
                  <a:cubicBezTo>
                    <a:pt x="18139" y="3463"/>
                    <a:pt x="17981" y="3468"/>
                    <a:pt x="17824" y="3468"/>
                  </a:cubicBezTo>
                  <a:cubicBezTo>
                    <a:pt x="17320" y="3468"/>
                    <a:pt x="16823" y="3424"/>
                    <a:pt x="16330" y="3424"/>
                  </a:cubicBezTo>
                  <a:cubicBezTo>
                    <a:pt x="16053" y="3424"/>
                    <a:pt x="15778" y="3438"/>
                    <a:pt x="15503" y="3481"/>
                  </a:cubicBezTo>
                  <a:cubicBezTo>
                    <a:pt x="14578" y="3624"/>
                    <a:pt x="13977" y="4130"/>
                    <a:pt x="13442" y="4654"/>
                  </a:cubicBezTo>
                  <a:cubicBezTo>
                    <a:pt x="13137" y="4979"/>
                    <a:pt x="12813" y="5274"/>
                    <a:pt x="12479" y="5561"/>
                  </a:cubicBezTo>
                  <a:cubicBezTo>
                    <a:pt x="12116" y="5828"/>
                    <a:pt x="11725" y="6057"/>
                    <a:pt x="11306" y="6219"/>
                  </a:cubicBezTo>
                  <a:cubicBezTo>
                    <a:pt x="10476" y="6543"/>
                    <a:pt x="9627" y="6686"/>
                    <a:pt x="8816" y="6801"/>
                  </a:cubicBezTo>
                  <a:cubicBezTo>
                    <a:pt x="8167" y="6896"/>
                    <a:pt x="7308" y="6887"/>
                    <a:pt x="6850" y="7535"/>
                  </a:cubicBezTo>
                  <a:cubicBezTo>
                    <a:pt x="6478" y="8079"/>
                    <a:pt x="6497" y="8766"/>
                    <a:pt x="6392" y="9377"/>
                  </a:cubicBezTo>
                  <a:cubicBezTo>
                    <a:pt x="6297" y="9997"/>
                    <a:pt x="5973" y="10560"/>
                    <a:pt x="5477" y="10951"/>
                  </a:cubicBezTo>
                  <a:cubicBezTo>
                    <a:pt x="5038" y="11313"/>
                    <a:pt x="4561" y="11523"/>
                    <a:pt x="4112" y="11781"/>
                  </a:cubicBezTo>
                  <a:cubicBezTo>
                    <a:pt x="3721" y="12010"/>
                    <a:pt x="3321" y="12258"/>
                    <a:pt x="3044" y="12677"/>
                  </a:cubicBezTo>
                  <a:cubicBezTo>
                    <a:pt x="2720" y="13154"/>
                    <a:pt x="2662" y="13755"/>
                    <a:pt x="2777" y="14433"/>
                  </a:cubicBezTo>
                  <a:cubicBezTo>
                    <a:pt x="2872" y="14881"/>
                    <a:pt x="2939" y="15339"/>
                    <a:pt x="2987" y="15797"/>
                  </a:cubicBezTo>
                  <a:cubicBezTo>
                    <a:pt x="3015" y="16283"/>
                    <a:pt x="2977" y="16760"/>
                    <a:pt x="2882" y="17228"/>
                  </a:cubicBezTo>
                  <a:cubicBezTo>
                    <a:pt x="2720" y="17991"/>
                    <a:pt x="2452" y="18716"/>
                    <a:pt x="2071" y="19394"/>
                  </a:cubicBezTo>
                  <a:cubicBezTo>
                    <a:pt x="1785" y="19966"/>
                    <a:pt x="1498" y="20481"/>
                    <a:pt x="1384" y="21168"/>
                  </a:cubicBezTo>
                  <a:cubicBezTo>
                    <a:pt x="1279" y="21826"/>
                    <a:pt x="1365" y="22647"/>
                    <a:pt x="1556" y="23505"/>
                  </a:cubicBezTo>
                  <a:cubicBezTo>
                    <a:pt x="1766" y="24431"/>
                    <a:pt x="2080" y="25385"/>
                    <a:pt x="2243" y="26100"/>
                  </a:cubicBezTo>
                  <a:cubicBezTo>
                    <a:pt x="2319" y="26424"/>
                    <a:pt x="2348" y="26682"/>
                    <a:pt x="2233" y="26720"/>
                  </a:cubicBezTo>
                  <a:cubicBezTo>
                    <a:pt x="2221" y="26724"/>
                    <a:pt x="2208" y="26727"/>
                    <a:pt x="2194" y="26727"/>
                  </a:cubicBezTo>
                  <a:cubicBezTo>
                    <a:pt x="2141" y="26727"/>
                    <a:pt x="2069" y="26694"/>
                    <a:pt x="1956" y="26596"/>
                  </a:cubicBezTo>
                  <a:cubicBezTo>
                    <a:pt x="1890" y="26539"/>
                    <a:pt x="1832" y="26463"/>
                    <a:pt x="1766" y="26396"/>
                  </a:cubicBezTo>
                  <a:cubicBezTo>
                    <a:pt x="1699" y="26329"/>
                    <a:pt x="1642" y="26291"/>
                    <a:pt x="1575" y="26224"/>
                  </a:cubicBezTo>
                  <a:cubicBezTo>
                    <a:pt x="1117" y="25795"/>
                    <a:pt x="850" y="25194"/>
                    <a:pt x="697" y="24755"/>
                  </a:cubicBezTo>
                  <a:cubicBezTo>
                    <a:pt x="611" y="24497"/>
                    <a:pt x="554" y="24259"/>
                    <a:pt x="478" y="24001"/>
                  </a:cubicBezTo>
                  <a:cubicBezTo>
                    <a:pt x="411" y="23763"/>
                    <a:pt x="325" y="23505"/>
                    <a:pt x="249" y="23248"/>
                  </a:cubicBezTo>
                  <a:cubicBezTo>
                    <a:pt x="20" y="22484"/>
                    <a:pt x="125" y="21988"/>
                    <a:pt x="153" y="21406"/>
                  </a:cubicBezTo>
                  <a:cubicBezTo>
                    <a:pt x="163" y="21111"/>
                    <a:pt x="163" y="20815"/>
                    <a:pt x="144" y="20519"/>
                  </a:cubicBezTo>
                  <a:cubicBezTo>
                    <a:pt x="115" y="20109"/>
                    <a:pt x="144" y="19708"/>
                    <a:pt x="220" y="19308"/>
                  </a:cubicBezTo>
                  <a:cubicBezTo>
                    <a:pt x="382" y="18564"/>
                    <a:pt x="678" y="17953"/>
                    <a:pt x="936" y="17209"/>
                  </a:cubicBezTo>
                  <a:cubicBezTo>
                    <a:pt x="1241" y="16408"/>
                    <a:pt x="1403" y="15578"/>
                    <a:pt x="1441" y="14728"/>
                  </a:cubicBezTo>
                  <a:cubicBezTo>
                    <a:pt x="1451" y="13841"/>
                    <a:pt x="1250" y="12925"/>
                    <a:pt x="1346" y="12067"/>
                  </a:cubicBezTo>
                  <a:cubicBezTo>
                    <a:pt x="1441" y="11237"/>
                    <a:pt x="1899" y="10750"/>
                    <a:pt x="2395" y="10359"/>
                  </a:cubicBezTo>
                  <a:cubicBezTo>
                    <a:pt x="2844" y="10025"/>
                    <a:pt x="3340" y="9749"/>
                    <a:pt x="3779" y="9310"/>
                  </a:cubicBezTo>
                  <a:cubicBezTo>
                    <a:pt x="4189" y="8890"/>
                    <a:pt x="4418" y="8327"/>
                    <a:pt x="4437" y="7745"/>
                  </a:cubicBezTo>
                  <a:cubicBezTo>
                    <a:pt x="4475" y="7020"/>
                    <a:pt x="4313" y="6209"/>
                    <a:pt x="4961" y="5656"/>
                  </a:cubicBezTo>
                  <a:cubicBezTo>
                    <a:pt x="5639" y="5074"/>
                    <a:pt x="6583" y="5122"/>
                    <a:pt x="7366" y="5084"/>
                  </a:cubicBezTo>
                  <a:cubicBezTo>
                    <a:pt x="8052" y="5055"/>
                    <a:pt x="8806" y="4979"/>
                    <a:pt x="9455" y="4540"/>
                  </a:cubicBezTo>
                  <a:cubicBezTo>
                    <a:pt x="10037" y="4139"/>
                    <a:pt x="10352" y="3576"/>
                    <a:pt x="10666" y="3071"/>
                  </a:cubicBezTo>
                  <a:cubicBezTo>
                    <a:pt x="11038" y="2489"/>
                    <a:pt x="11449" y="1926"/>
                    <a:pt x="12269" y="1621"/>
                  </a:cubicBezTo>
                  <a:cubicBezTo>
                    <a:pt x="13042" y="1334"/>
                    <a:pt x="13929" y="1268"/>
                    <a:pt x="14788" y="1172"/>
                  </a:cubicBezTo>
                  <a:cubicBezTo>
                    <a:pt x="15532" y="1096"/>
                    <a:pt x="16324" y="1001"/>
                    <a:pt x="16915" y="743"/>
                  </a:cubicBezTo>
                  <a:cubicBezTo>
                    <a:pt x="17297" y="581"/>
                    <a:pt x="17535" y="361"/>
                    <a:pt x="17898" y="209"/>
                  </a:cubicBezTo>
                  <a:cubicBezTo>
                    <a:pt x="18145" y="106"/>
                    <a:pt x="18447" y="61"/>
                    <a:pt x="18778" y="61"/>
                  </a:cubicBezTo>
                  <a:close/>
                  <a:moveTo>
                    <a:pt x="18730" y="1"/>
                  </a:moveTo>
                  <a:cubicBezTo>
                    <a:pt x="18454" y="1"/>
                    <a:pt x="18194" y="31"/>
                    <a:pt x="17964" y="104"/>
                  </a:cubicBezTo>
                  <a:cubicBezTo>
                    <a:pt x="17554" y="237"/>
                    <a:pt x="17316" y="457"/>
                    <a:pt x="16963" y="638"/>
                  </a:cubicBezTo>
                  <a:cubicBezTo>
                    <a:pt x="16591" y="810"/>
                    <a:pt x="16180" y="924"/>
                    <a:pt x="15770" y="981"/>
                  </a:cubicBezTo>
                  <a:cubicBezTo>
                    <a:pt x="14893" y="1125"/>
                    <a:pt x="13986" y="1163"/>
                    <a:pt x="13128" y="1325"/>
                  </a:cubicBezTo>
                  <a:cubicBezTo>
                    <a:pt x="12317" y="1478"/>
                    <a:pt x="11639" y="1745"/>
                    <a:pt x="11162" y="2250"/>
                  </a:cubicBezTo>
                  <a:cubicBezTo>
                    <a:pt x="10695" y="2756"/>
                    <a:pt x="10447" y="3385"/>
                    <a:pt x="9970" y="3958"/>
                  </a:cubicBezTo>
                  <a:cubicBezTo>
                    <a:pt x="8749" y="5484"/>
                    <a:pt x="6784" y="4673"/>
                    <a:pt x="5343" y="5313"/>
                  </a:cubicBezTo>
                  <a:cubicBezTo>
                    <a:pt x="5009" y="5465"/>
                    <a:pt x="4742" y="5704"/>
                    <a:pt x="4570" y="6019"/>
                  </a:cubicBezTo>
                  <a:cubicBezTo>
                    <a:pt x="4427" y="6305"/>
                    <a:pt x="4360" y="6620"/>
                    <a:pt x="4370" y="6944"/>
                  </a:cubicBezTo>
                  <a:cubicBezTo>
                    <a:pt x="4360" y="7306"/>
                    <a:pt x="4399" y="7678"/>
                    <a:pt x="4341" y="8060"/>
                  </a:cubicBezTo>
                  <a:cubicBezTo>
                    <a:pt x="4284" y="8423"/>
                    <a:pt x="4141" y="8766"/>
                    <a:pt x="3903" y="9052"/>
                  </a:cubicBezTo>
                  <a:cubicBezTo>
                    <a:pt x="3073" y="10083"/>
                    <a:pt x="1727" y="10207"/>
                    <a:pt x="1346" y="11685"/>
                  </a:cubicBezTo>
                  <a:cubicBezTo>
                    <a:pt x="1146" y="12525"/>
                    <a:pt x="1346" y="13460"/>
                    <a:pt x="1384" y="14356"/>
                  </a:cubicBezTo>
                  <a:cubicBezTo>
                    <a:pt x="1422" y="15492"/>
                    <a:pt x="1146" y="16417"/>
                    <a:pt x="869" y="17180"/>
                  </a:cubicBezTo>
                  <a:cubicBezTo>
                    <a:pt x="602" y="17943"/>
                    <a:pt x="277" y="18592"/>
                    <a:pt x="144" y="19394"/>
                  </a:cubicBezTo>
                  <a:cubicBezTo>
                    <a:pt x="87" y="19804"/>
                    <a:pt x="67" y="20223"/>
                    <a:pt x="106" y="20634"/>
                  </a:cubicBezTo>
                  <a:cubicBezTo>
                    <a:pt x="125" y="20949"/>
                    <a:pt x="115" y="21254"/>
                    <a:pt x="87" y="21569"/>
                  </a:cubicBezTo>
                  <a:cubicBezTo>
                    <a:pt x="48" y="22103"/>
                    <a:pt x="1" y="22608"/>
                    <a:pt x="258" y="23372"/>
                  </a:cubicBezTo>
                  <a:cubicBezTo>
                    <a:pt x="459" y="23973"/>
                    <a:pt x="525" y="24412"/>
                    <a:pt x="745" y="24955"/>
                  </a:cubicBezTo>
                  <a:cubicBezTo>
                    <a:pt x="926" y="25432"/>
                    <a:pt x="1203" y="25871"/>
                    <a:pt x="1556" y="26243"/>
                  </a:cubicBezTo>
                  <a:cubicBezTo>
                    <a:pt x="1661" y="26348"/>
                    <a:pt x="1747" y="26405"/>
                    <a:pt x="1851" y="26510"/>
                  </a:cubicBezTo>
                  <a:cubicBezTo>
                    <a:pt x="1937" y="26615"/>
                    <a:pt x="2042" y="26701"/>
                    <a:pt x="2147" y="26787"/>
                  </a:cubicBezTo>
                  <a:cubicBezTo>
                    <a:pt x="2205" y="26820"/>
                    <a:pt x="2251" y="26835"/>
                    <a:pt x="2288" y="26835"/>
                  </a:cubicBezTo>
                  <a:cubicBezTo>
                    <a:pt x="2376" y="26835"/>
                    <a:pt x="2405" y="26747"/>
                    <a:pt x="2405" y="26625"/>
                  </a:cubicBezTo>
                  <a:cubicBezTo>
                    <a:pt x="2405" y="26205"/>
                    <a:pt x="2080" y="25289"/>
                    <a:pt x="1861" y="24459"/>
                  </a:cubicBezTo>
                  <a:cubicBezTo>
                    <a:pt x="1613" y="23543"/>
                    <a:pt x="1394" y="22570"/>
                    <a:pt x="1413" y="21759"/>
                  </a:cubicBezTo>
                  <a:cubicBezTo>
                    <a:pt x="1470" y="20138"/>
                    <a:pt x="2386" y="19479"/>
                    <a:pt x="2834" y="17772"/>
                  </a:cubicBezTo>
                  <a:cubicBezTo>
                    <a:pt x="3073" y="16942"/>
                    <a:pt x="3130" y="16083"/>
                    <a:pt x="2996" y="15234"/>
                  </a:cubicBezTo>
                  <a:cubicBezTo>
                    <a:pt x="2920" y="14757"/>
                    <a:pt x="2796" y="14299"/>
                    <a:pt x="2796" y="13822"/>
                  </a:cubicBezTo>
                  <a:cubicBezTo>
                    <a:pt x="2786" y="13479"/>
                    <a:pt x="2863" y="13145"/>
                    <a:pt x="3034" y="12849"/>
                  </a:cubicBezTo>
                  <a:cubicBezTo>
                    <a:pt x="3321" y="12343"/>
                    <a:pt x="3779" y="12076"/>
                    <a:pt x="4208" y="11828"/>
                  </a:cubicBezTo>
                  <a:cubicBezTo>
                    <a:pt x="4647" y="11590"/>
                    <a:pt x="5133" y="11351"/>
                    <a:pt x="5572" y="10998"/>
                  </a:cubicBezTo>
                  <a:cubicBezTo>
                    <a:pt x="5992" y="10655"/>
                    <a:pt x="6297" y="10168"/>
                    <a:pt x="6431" y="9634"/>
                  </a:cubicBezTo>
                  <a:cubicBezTo>
                    <a:pt x="6602" y="8957"/>
                    <a:pt x="6516" y="8155"/>
                    <a:pt x="6936" y="7564"/>
                  </a:cubicBezTo>
                  <a:cubicBezTo>
                    <a:pt x="7232" y="7163"/>
                    <a:pt x="7680" y="7049"/>
                    <a:pt x="8110" y="6982"/>
                  </a:cubicBezTo>
                  <a:cubicBezTo>
                    <a:pt x="8529" y="6925"/>
                    <a:pt x="8949" y="6868"/>
                    <a:pt x="9388" y="6791"/>
                  </a:cubicBezTo>
                  <a:cubicBezTo>
                    <a:pt x="10151" y="6667"/>
                    <a:pt x="10981" y="6486"/>
                    <a:pt x="11744" y="6104"/>
                  </a:cubicBezTo>
                  <a:cubicBezTo>
                    <a:pt x="12584" y="5694"/>
                    <a:pt x="13118" y="5074"/>
                    <a:pt x="13719" y="4511"/>
                  </a:cubicBezTo>
                  <a:cubicBezTo>
                    <a:pt x="14034" y="4206"/>
                    <a:pt x="14387" y="3948"/>
                    <a:pt x="14788" y="3767"/>
                  </a:cubicBezTo>
                  <a:cubicBezTo>
                    <a:pt x="15242" y="3575"/>
                    <a:pt x="15737" y="3479"/>
                    <a:pt x="16228" y="3479"/>
                  </a:cubicBezTo>
                  <a:cubicBezTo>
                    <a:pt x="16273" y="3479"/>
                    <a:pt x="16317" y="3479"/>
                    <a:pt x="16362" y="3481"/>
                  </a:cubicBezTo>
                  <a:cubicBezTo>
                    <a:pt x="16839" y="3481"/>
                    <a:pt x="17316" y="3529"/>
                    <a:pt x="17793" y="3529"/>
                  </a:cubicBezTo>
                  <a:cubicBezTo>
                    <a:pt x="18279" y="3529"/>
                    <a:pt x="18766" y="3481"/>
                    <a:pt x="19252" y="3376"/>
                  </a:cubicBezTo>
                  <a:cubicBezTo>
                    <a:pt x="19643" y="3300"/>
                    <a:pt x="20025" y="3176"/>
                    <a:pt x="20388" y="2994"/>
                  </a:cubicBezTo>
                  <a:cubicBezTo>
                    <a:pt x="20700" y="2834"/>
                    <a:pt x="20954" y="2648"/>
                    <a:pt x="21446" y="2648"/>
                  </a:cubicBezTo>
                  <a:cubicBezTo>
                    <a:pt x="21480" y="2648"/>
                    <a:pt x="21515" y="2649"/>
                    <a:pt x="21551" y="2651"/>
                  </a:cubicBezTo>
                  <a:cubicBezTo>
                    <a:pt x="22324" y="2699"/>
                    <a:pt x="23059" y="3042"/>
                    <a:pt x="23736" y="3252"/>
                  </a:cubicBezTo>
                  <a:cubicBezTo>
                    <a:pt x="24318" y="3430"/>
                    <a:pt x="24957" y="3571"/>
                    <a:pt x="25545" y="3571"/>
                  </a:cubicBezTo>
                  <a:cubicBezTo>
                    <a:pt x="25680" y="3571"/>
                    <a:pt x="25812" y="3564"/>
                    <a:pt x="25940" y="3548"/>
                  </a:cubicBezTo>
                  <a:cubicBezTo>
                    <a:pt x="26617" y="3471"/>
                    <a:pt x="26865" y="3223"/>
                    <a:pt x="26655" y="2899"/>
                  </a:cubicBezTo>
                  <a:cubicBezTo>
                    <a:pt x="26388" y="2479"/>
                    <a:pt x="25558" y="1993"/>
                    <a:pt x="24661" y="1611"/>
                  </a:cubicBezTo>
                  <a:cubicBezTo>
                    <a:pt x="23667" y="1198"/>
                    <a:pt x="22645" y="869"/>
                    <a:pt x="21604" y="604"/>
                  </a:cubicBezTo>
                  <a:lnTo>
                    <a:pt x="21604" y="604"/>
                  </a:lnTo>
                  <a:cubicBezTo>
                    <a:pt x="21603" y="602"/>
                    <a:pt x="21601" y="601"/>
                    <a:pt x="21599" y="600"/>
                  </a:cubicBezTo>
                  <a:cubicBezTo>
                    <a:pt x="21542" y="562"/>
                    <a:pt x="21485" y="543"/>
                    <a:pt x="21427" y="524"/>
                  </a:cubicBezTo>
                  <a:cubicBezTo>
                    <a:pt x="21227" y="457"/>
                    <a:pt x="21008" y="399"/>
                    <a:pt x="20788" y="342"/>
                  </a:cubicBezTo>
                  <a:cubicBezTo>
                    <a:pt x="20142" y="174"/>
                    <a:pt x="19391" y="1"/>
                    <a:pt x="18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3"/>
            <p:cNvSpPr/>
            <p:nvPr/>
          </p:nvSpPr>
          <p:spPr>
            <a:xfrm rot="-1415157">
              <a:off x="4274535" y="174541"/>
              <a:ext cx="5084148" cy="4735115"/>
            </a:xfrm>
            <a:custGeom>
              <a:rect b="b" l="l" r="r" t="t"/>
              <a:pathLst>
                <a:path extrusionOk="0" h="26061" w="27982">
                  <a:moveTo>
                    <a:pt x="21079" y="0"/>
                  </a:moveTo>
                  <a:cubicBezTo>
                    <a:pt x="19993" y="0"/>
                    <a:pt x="19358" y="465"/>
                    <a:pt x="18327" y="626"/>
                  </a:cubicBezTo>
                  <a:cubicBezTo>
                    <a:pt x="18030" y="674"/>
                    <a:pt x="17718" y="691"/>
                    <a:pt x="17399" y="691"/>
                  </a:cubicBezTo>
                  <a:cubicBezTo>
                    <a:pt x="16728" y="691"/>
                    <a:pt x="16024" y="618"/>
                    <a:pt x="15351" y="618"/>
                  </a:cubicBezTo>
                  <a:cubicBezTo>
                    <a:pt x="14958" y="618"/>
                    <a:pt x="14575" y="643"/>
                    <a:pt x="14215" y="721"/>
                  </a:cubicBezTo>
                  <a:cubicBezTo>
                    <a:pt x="13156" y="969"/>
                    <a:pt x="12565" y="1666"/>
                    <a:pt x="12021" y="2334"/>
                  </a:cubicBezTo>
                  <a:cubicBezTo>
                    <a:pt x="11477" y="3001"/>
                    <a:pt x="10800" y="3774"/>
                    <a:pt x="9808" y="4060"/>
                  </a:cubicBezTo>
                  <a:cubicBezTo>
                    <a:pt x="9484" y="4152"/>
                    <a:pt x="9149" y="4174"/>
                    <a:pt x="8814" y="4174"/>
                  </a:cubicBezTo>
                  <a:cubicBezTo>
                    <a:pt x="8484" y="4174"/>
                    <a:pt x="8153" y="4152"/>
                    <a:pt x="7833" y="4152"/>
                  </a:cubicBezTo>
                  <a:cubicBezTo>
                    <a:pt x="7321" y="4152"/>
                    <a:pt x="6834" y="4208"/>
                    <a:pt x="6412" y="4499"/>
                  </a:cubicBezTo>
                  <a:cubicBezTo>
                    <a:pt x="6202" y="4652"/>
                    <a:pt x="6030" y="4843"/>
                    <a:pt x="5897" y="5053"/>
                  </a:cubicBezTo>
                  <a:cubicBezTo>
                    <a:pt x="5152" y="6178"/>
                    <a:pt x="5048" y="7733"/>
                    <a:pt x="4132" y="8668"/>
                  </a:cubicBezTo>
                  <a:cubicBezTo>
                    <a:pt x="3445" y="9365"/>
                    <a:pt x="2472" y="9460"/>
                    <a:pt x="1909" y="10233"/>
                  </a:cubicBezTo>
                  <a:cubicBezTo>
                    <a:pt x="1012" y="11482"/>
                    <a:pt x="1689" y="13772"/>
                    <a:pt x="1422" y="15384"/>
                  </a:cubicBezTo>
                  <a:cubicBezTo>
                    <a:pt x="1165" y="17025"/>
                    <a:pt x="1" y="17378"/>
                    <a:pt x="1" y="18943"/>
                  </a:cubicBezTo>
                  <a:cubicBezTo>
                    <a:pt x="10" y="19658"/>
                    <a:pt x="297" y="20574"/>
                    <a:pt x="449" y="21328"/>
                  </a:cubicBezTo>
                  <a:cubicBezTo>
                    <a:pt x="592" y="22034"/>
                    <a:pt x="621" y="22577"/>
                    <a:pt x="783" y="23198"/>
                  </a:cubicBezTo>
                  <a:cubicBezTo>
                    <a:pt x="945" y="23827"/>
                    <a:pt x="926" y="24228"/>
                    <a:pt x="1518" y="25058"/>
                  </a:cubicBezTo>
                  <a:cubicBezTo>
                    <a:pt x="1623" y="25277"/>
                    <a:pt x="1775" y="25468"/>
                    <a:pt x="1966" y="25621"/>
                  </a:cubicBezTo>
                  <a:cubicBezTo>
                    <a:pt x="2264" y="25927"/>
                    <a:pt x="2468" y="26061"/>
                    <a:pt x="2588" y="26061"/>
                  </a:cubicBezTo>
                  <a:cubicBezTo>
                    <a:pt x="2745" y="26061"/>
                    <a:pt x="2757" y="25831"/>
                    <a:pt x="2643" y="25458"/>
                  </a:cubicBezTo>
                  <a:cubicBezTo>
                    <a:pt x="2443" y="24791"/>
                    <a:pt x="2004" y="23827"/>
                    <a:pt x="1670" y="22921"/>
                  </a:cubicBezTo>
                  <a:cubicBezTo>
                    <a:pt x="1336" y="22005"/>
                    <a:pt x="1098" y="21051"/>
                    <a:pt x="1289" y="20555"/>
                  </a:cubicBezTo>
                  <a:cubicBezTo>
                    <a:pt x="1432" y="20145"/>
                    <a:pt x="1813" y="20097"/>
                    <a:pt x="2071" y="19773"/>
                  </a:cubicBezTo>
                  <a:cubicBezTo>
                    <a:pt x="2663" y="19000"/>
                    <a:pt x="2548" y="16853"/>
                    <a:pt x="2329" y="14993"/>
                  </a:cubicBezTo>
                  <a:cubicBezTo>
                    <a:pt x="2195" y="13963"/>
                    <a:pt x="2042" y="12809"/>
                    <a:pt x="2481" y="12084"/>
                  </a:cubicBezTo>
                  <a:cubicBezTo>
                    <a:pt x="2777" y="11587"/>
                    <a:pt x="3273" y="11406"/>
                    <a:pt x="3721" y="11120"/>
                  </a:cubicBezTo>
                  <a:cubicBezTo>
                    <a:pt x="4580" y="10557"/>
                    <a:pt x="5353" y="9527"/>
                    <a:pt x="5792" y="8401"/>
                  </a:cubicBezTo>
                  <a:cubicBezTo>
                    <a:pt x="6068" y="7647"/>
                    <a:pt x="6316" y="6741"/>
                    <a:pt x="7051" y="6455"/>
                  </a:cubicBezTo>
                  <a:cubicBezTo>
                    <a:pt x="7347" y="6340"/>
                    <a:pt x="7652" y="6350"/>
                    <a:pt x="7957" y="6340"/>
                  </a:cubicBezTo>
                  <a:cubicBezTo>
                    <a:pt x="8940" y="6312"/>
                    <a:pt x="10027" y="6016"/>
                    <a:pt x="10867" y="5386"/>
                  </a:cubicBezTo>
                  <a:cubicBezTo>
                    <a:pt x="11516" y="4890"/>
                    <a:pt x="11926" y="4261"/>
                    <a:pt x="12441" y="3707"/>
                  </a:cubicBezTo>
                  <a:cubicBezTo>
                    <a:pt x="12966" y="3164"/>
                    <a:pt x="13719" y="2677"/>
                    <a:pt x="14645" y="2649"/>
                  </a:cubicBezTo>
                  <a:cubicBezTo>
                    <a:pt x="14670" y="2648"/>
                    <a:pt x="14696" y="2648"/>
                    <a:pt x="14721" y="2648"/>
                  </a:cubicBezTo>
                  <a:cubicBezTo>
                    <a:pt x="15077" y="2648"/>
                    <a:pt x="15434" y="2706"/>
                    <a:pt x="15799" y="2706"/>
                  </a:cubicBezTo>
                  <a:cubicBezTo>
                    <a:pt x="17154" y="2675"/>
                    <a:pt x="18453" y="1988"/>
                    <a:pt x="19776" y="1988"/>
                  </a:cubicBezTo>
                  <a:cubicBezTo>
                    <a:pt x="20102" y="1988"/>
                    <a:pt x="20429" y="2030"/>
                    <a:pt x="20760" y="2133"/>
                  </a:cubicBezTo>
                  <a:cubicBezTo>
                    <a:pt x="22010" y="2505"/>
                    <a:pt x="22105" y="3354"/>
                    <a:pt x="23116" y="3879"/>
                  </a:cubicBezTo>
                  <a:cubicBezTo>
                    <a:pt x="23757" y="4214"/>
                    <a:pt x="24707" y="4363"/>
                    <a:pt x="25565" y="4363"/>
                  </a:cubicBezTo>
                  <a:cubicBezTo>
                    <a:pt x="26151" y="4363"/>
                    <a:pt x="26694" y="4293"/>
                    <a:pt x="27066" y="4165"/>
                  </a:cubicBezTo>
                  <a:cubicBezTo>
                    <a:pt x="27982" y="3851"/>
                    <a:pt x="27934" y="3221"/>
                    <a:pt x="27209" y="2572"/>
                  </a:cubicBezTo>
                  <a:cubicBezTo>
                    <a:pt x="26474" y="1923"/>
                    <a:pt x="25196" y="1265"/>
                    <a:pt x="23851" y="702"/>
                  </a:cubicBezTo>
                  <a:cubicBezTo>
                    <a:pt x="23068" y="378"/>
                    <a:pt x="22153" y="54"/>
                    <a:pt x="21294" y="6"/>
                  </a:cubicBezTo>
                  <a:cubicBezTo>
                    <a:pt x="21220" y="2"/>
                    <a:pt x="21149" y="0"/>
                    <a:pt x="210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3"/>
            <p:cNvSpPr/>
            <p:nvPr/>
          </p:nvSpPr>
          <p:spPr>
            <a:xfrm rot="-1415157">
              <a:off x="4269558" y="163626"/>
              <a:ext cx="5122122" cy="4751649"/>
            </a:xfrm>
            <a:custGeom>
              <a:rect b="b" l="l" r="r" t="t"/>
              <a:pathLst>
                <a:path extrusionOk="0" h="26152" w="28191">
                  <a:moveTo>
                    <a:pt x="21144" y="53"/>
                  </a:moveTo>
                  <a:cubicBezTo>
                    <a:pt x="21156" y="53"/>
                    <a:pt x="21167" y="53"/>
                    <a:pt x="21179" y="53"/>
                  </a:cubicBezTo>
                  <a:cubicBezTo>
                    <a:pt x="22209" y="72"/>
                    <a:pt x="23249" y="492"/>
                    <a:pt x="24089" y="845"/>
                  </a:cubicBezTo>
                  <a:cubicBezTo>
                    <a:pt x="25920" y="1637"/>
                    <a:pt x="27828" y="2696"/>
                    <a:pt x="27723" y="3554"/>
                  </a:cubicBezTo>
                  <a:cubicBezTo>
                    <a:pt x="27685" y="3898"/>
                    <a:pt x="27285" y="4193"/>
                    <a:pt x="26493" y="4308"/>
                  </a:cubicBezTo>
                  <a:cubicBezTo>
                    <a:pt x="26189" y="4346"/>
                    <a:pt x="25883" y="4365"/>
                    <a:pt x="25578" y="4365"/>
                  </a:cubicBezTo>
                  <a:cubicBezTo>
                    <a:pt x="25042" y="4365"/>
                    <a:pt x="24507" y="4305"/>
                    <a:pt x="23984" y="4184"/>
                  </a:cubicBezTo>
                  <a:cubicBezTo>
                    <a:pt x="23030" y="3955"/>
                    <a:pt x="22600" y="3506"/>
                    <a:pt x="22190" y="3058"/>
                  </a:cubicBezTo>
                  <a:cubicBezTo>
                    <a:pt x="21809" y="2648"/>
                    <a:pt x="21360" y="2228"/>
                    <a:pt x="20463" y="2056"/>
                  </a:cubicBezTo>
                  <a:cubicBezTo>
                    <a:pt x="20221" y="2009"/>
                    <a:pt x="19984" y="1989"/>
                    <a:pt x="19750" y="1989"/>
                  </a:cubicBezTo>
                  <a:cubicBezTo>
                    <a:pt x="18566" y="1989"/>
                    <a:pt x="17478" y="2508"/>
                    <a:pt x="16371" y="2667"/>
                  </a:cubicBezTo>
                  <a:cubicBezTo>
                    <a:pt x="16159" y="2685"/>
                    <a:pt x="15950" y="2694"/>
                    <a:pt x="15741" y="2694"/>
                  </a:cubicBezTo>
                  <a:cubicBezTo>
                    <a:pt x="15508" y="2694"/>
                    <a:pt x="15276" y="2683"/>
                    <a:pt x="15045" y="2657"/>
                  </a:cubicBezTo>
                  <a:cubicBezTo>
                    <a:pt x="14959" y="2650"/>
                    <a:pt x="14873" y="2646"/>
                    <a:pt x="14788" y="2646"/>
                  </a:cubicBezTo>
                  <a:cubicBezTo>
                    <a:pt x="14455" y="2646"/>
                    <a:pt x="14125" y="2704"/>
                    <a:pt x="13814" y="2810"/>
                  </a:cubicBezTo>
                  <a:cubicBezTo>
                    <a:pt x="12984" y="3096"/>
                    <a:pt x="12450" y="3678"/>
                    <a:pt x="11963" y="4260"/>
                  </a:cubicBezTo>
                  <a:cubicBezTo>
                    <a:pt x="11658" y="4661"/>
                    <a:pt x="11305" y="5023"/>
                    <a:pt x="10924" y="5348"/>
                  </a:cubicBezTo>
                  <a:cubicBezTo>
                    <a:pt x="10580" y="5615"/>
                    <a:pt x="10208" y="5825"/>
                    <a:pt x="9807" y="5977"/>
                  </a:cubicBezTo>
                  <a:cubicBezTo>
                    <a:pt x="9426" y="6111"/>
                    <a:pt x="9025" y="6216"/>
                    <a:pt x="8624" y="6273"/>
                  </a:cubicBezTo>
                  <a:cubicBezTo>
                    <a:pt x="8233" y="6330"/>
                    <a:pt x="7852" y="6302"/>
                    <a:pt x="7470" y="6349"/>
                  </a:cubicBezTo>
                  <a:cubicBezTo>
                    <a:pt x="7127" y="6378"/>
                    <a:pt x="6802" y="6531"/>
                    <a:pt x="6564" y="6788"/>
                  </a:cubicBezTo>
                  <a:cubicBezTo>
                    <a:pt x="6316" y="7093"/>
                    <a:pt x="6125" y="7427"/>
                    <a:pt x="6010" y="7799"/>
                  </a:cubicBezTo>
                  <a:cubicBezTo>
                    <a:pt x="5867" y="8219"/>
                    <a:pt x="5696" y="8629"/>
                    <a:pt x="5505" y="9030"/>
                  </a:cubicBezTo>
                  <a:cubicBezTo>
                    <a:pt x="5304" y="9412"/>
                    <a:pt x="5076" y="9765"/>
                    <a:pt x="4808" y="10099"/>
                  </a:cubicBezTo>
                  <a:cubicBezTo>
                    <a:pt x="4570" y="10404"/>
                    <a:pt x="4303" y="10671"/>
                    <a:pt x="3997" y="10909"/>
                  </a:cubicBezTo>
                  <a:cubicBezTo>
                    <a:pt x="3702" y="11148"/>
                    <a:pt x="3387" y="11291"/>
                    <a:pt x="3091" y="11482"/>
                  </a:cubicBezTo>
                  <a:cubicBezTo>
                    <a:pt x="2805" y="11644"/>
                    <a:pt x="2576" y="11892"/>
                    <a:pt x="2423" y="12178"/>
                  </a:cubicBezTo>
                  <a:cubicBezTo>
                    <a:pt x="2261" y="12550"/>
                    <a:pt x="2175" y="12951"/>
                    <a:pt x="2185" y="13361"/>
                  </a:cubicBezTo>
                  <a:cubicBezTo>
                    <a:pt x="2175" y="14315"/>
                    <a:pt x="2385" y="15288"/>
                    <a:pt x="2452" y="16261"/>
                  </a:cubicBezTo>
                  <a:cubicBezTo>
                    <a:pt x="2519" y="17149"/>
                    <a:pt x="2528" y="18026"/>
                    <a:pt x="2433" y="18723"/>
                  </a:cubicBezTo>
                  <a:cubicBezTo>
                    <a:pt x="2395" y="19028"/>
                    <a:pt x="2309" y="19333"/>
                    <a:pt x="2166" y="19600"/>
                  </a:cubicBezTo>
                  <a:cubicBezTo>
                    <a:pt x="2051" y="19791"/>
                    <a:pt x="1880" y="19953"/>
                    <a:pt x="1689" y="20058"/>
                  </a:cubicBezTo>
                  <a:cubicBezTo>
                    <a:pt x="1517" y="20163"/>
                    <a:pt x="1374" y="20306"/>
                    <a:pt x="1298" y="20488"/>
                  </a:cubicBezTo>
                  <a:cubicBezTo>
                    <a:pt x="1202" y="20717"/>
                    <a:pt x="1193" y="21050"/>
                    <a:pt x="1260" y="21442"/>
                  </a:cubicBezTo>
                  <a:cubicBezTo>
                    <a:pt x="1460" y="23025"/>
                    <a:pt x="3072" y="25820"/>
                    <a:pt x="2624" y="26021"/>
                  </a:cubicBezTo>
                  <a:cubicBezTo>
                    <a:pt x="2610" y="26027"/>
                    <a:pt x="2594" y="26030"/>
                    <a:pt x="2576" y="26030"/>
                  </a:cubicBezTo>
                  <a:cubicBezTo>
                    <a:pt x="2481" y="26030"/>
                    <a:pt x="2321" y="25940"/>
                    <a:pt x="2080" y="25715"/>
                  </a:cubicBezTo>
                  <a:cubicBezTo>
                    <a:pt x="1940" y="25585"/>
                    <a:pt x="1690" y="25372"/>
                    <a:pt x="1590" y="25140"/>
                  </a:cubicBezTo>
                  <a:lnTo>
                    <a:pt x="1590" y="25140"/>
                  </a:lnTo>
                  <a:cubicBezTo>
                    <a:pt x="1590" y="25140"/>
                    <a:pt x="1590" y="25140"/>
                    <a:pt x="1591" y="25140"/>
                  </a:cubicBezTo>
                  <a:cubicBezTo>
                    <a:pt x="1596" y="25140"/>
                    <a:pt x="1589" y="25120"/>
                    <a:pt x="1565" y="25086"/>
                  </a:cubicBezTo>
                  <a:cubicBezTo>
                    <a:pt x="1279" y="24714"/>
                    <a:pt x="1078" y="24275"/>
                    <a:pt x="973" y="23817"/>
                  </a:cubicBezTo>
                  <a:cubicBezTo>
                    <a:pt x="897" y="23502"/>
                    <a:pt x="811" y="23140"/>
                    <a:pt x="744" y="22796"/>
                  </a:cubicBezTo>
                  <a:cubicBezTo>
                    <a:pt x="678" y="22443"/>
                    <a:pt x="639" y="22081"/>
                    <a:pt x="563" y="21661"/>
                  </a:cubicBezTo>
                  <a:cubicBezTo>
                    <a:pt x="487" y="21232"/>
                    <a:pt x="353" y="20717"/>
                    <a:pt x="239" y="20211"/>
                  </a:cubicBezTo>
                  <a:cubicBezTo>
                    <a:pt x="124" y="19705"/>
                    <a:pt x="38" y="19181"/>
                    <a:pt x="67" y="18770"/>
                  </a:cubicBezTo>
                  <a:cubicBezTo>
                    <a:pt x="86" y="18494"/>
                    <a:pt x="153" y="18227"/>
                    <a:pt x="267" y="17969"/>
                  </a:cubicBezTo>
                  <a:cubicBezTo>
                    <a:pt x="468" y="17511"/>
                    <a:pt x="763" y="17168"/>
                    <a:pt x="1021" y="16710"/>
                  </a:cubicBezTo>
                  <a:cubicBezTo>
                    <a:pt x="1317" y="16195"/>
                    <a:pt x="1488" y="15622"/>
                    <a:pt x="1527" y="15040"/>
                  </a:cubicBezTo>
                  <a:cubicBezTo>
                    <a:pt x="1584" y="14258"/>
                    <a:pt x="1498" y="13399"/>
                    <a:pt x="1488" y="12588"/>
                  </a:cubicBezTo>
                  <a:cubicBezTo>
                    <a:pt x="1479" y="11739"/>
                    <a:pt x="1546" y="10881"/>
                    <a:pt x="1965" y="10299"/>
                  </a:cubicBezTo>
                  <a:cubicBezTo>
                    <a:pt x="2385" y="9717"/>
                    <a:pt x="2986" y="9545"/>
                    <a:pt x="3540" y="9221"/>
                  </a:cubicBezTo>
                  <a:cubicBezTo>
                    <a:pt x="4122" y="8887"/>
                    <a:pt x="4579" y="8353"/>
                    <a:pt x="4904" y="7590"/>
                  </a:cubicBezTo>
                  <a:cubicBezTo>
                    <a:pt x="5266" y="6779"/>
                    <a:pt x="5448" y="5901"/>
                    <a:pt x="5925" y="5166"/>
                  </a:cubicBezTo>
                  <a:cubicBezTo>
                    <a:pt x="6134" y="4794"/>
                    <a:pt x="6468" y="4518"/>
                    <a:pt x="6859" y="4365"/>
                  </a:cubicBezTo>
                  <a:cubicBezTo>
                    <a:pt x="7139" y="4278"/>
                    <a:pt x="7435" y="4230"/>
                    <a:pt x="7732" y="4230"/>
                  </a:cubicBezTo>
                  <a:cubicBezTo>
                    <a:pt x="7759" y="4230"/>
                    <a:pt x="7786" y="4231"/>
                    <a:pt x="7813" y="4232"/>
                  </a:cubicBezTo>
                  <a:cubicBezTo>
                    <a:pt x="8129" y="4232"/>
                    <a:pt x="8446" y="4252"/>
                    <a:pt x="8769" y="4252"/>
                  </a:cubicBezTo>
                  <a:cubicBezTo>
                    <a:pt x="9072" y="4252"/>
                    <a:pt x="9379" y="4234"/>
                    <a:pt x="9693" y="4165"/>
                  </a:cubicBezTo>
                  <a:cubicBezTo>
                    <a:pt x="11591" y="3735"/>
                    <a:pt x="12040" y="1866"/>
                    <a:pt x="13480" y="1083"/>
                  </a:cubicBezTo>
                  <a:cubicBezTo>
                    <a:pt x="14080" y="758"/>
                    <a:pt x="14761" y="685"/>
                    <a:pt x="15470" y="685"/>
                  </a:cubicBezTo>
                  <a:cubicBezTo>
                    <a:pt x="15698" y="685"/>
                    <a:pt x="15929" y="692"/>
                    <a:pt x="16161" y="702"/>
                  </a:cubicBezTo>
                  <a:cubicBezTo>
                    <a:pt x="16571" y="722"/>
                    <a:pt x="16999" y="750"/>
                    <a:pt x="17426" y="750"/>
                  </a:cubicBezTo>
                  <a:cubicBezTo>
                    <a:pt x="17812" y="750"/>
                    <a:pt x="18197" y="727"/>
                    <a:pt x="18565" y="654"/>
                  </a:cubicBezTo>
                  <a:cubicBezTo>
                    <a:pt x="19490" y="475"/>
                    <a:pt x="20097" y="53"/>
                    <a:pt x="21144" y="53"/>
                  </a:cubicBezTo>
                  <a:close/>
                  <a:moveTo>
                    <a:pt x="21108" y="0"/>
                  </a:moveTo>
                  <a:cubicBezTo>
                    <a:pt x="20992" y="0"/>
                    <a:pt x="20876" y="5"/>
                    <a:pt x="20759" y="15"/>
                  </a:cubicBezTo>
                  <a:cubicBezTo>
                    <a:pt x="20311" y="63"/>
                    <a:pt x="19882" y="167"/>
                    <a:pt x="19462" y="330"/>
                  </a:cubicBezTo>
                  <a:cubicBezTo>
                    <a:pt x="19023" y="482"/>
                    <a:pt x="18575" y="597"/>
                    <a:pt x="18107" y="654"/>
                  </a:cubicBezTo>
                  <a:cubicBezTo>
                    <a:pt x="17862" y="674"/>
                    <a:pt x="17616" y="684"/>
                    <a:pt x="17369" y="684"/>
                  </a:cubicBezTo>
                  <a:cubicBezTo>
                    <a:pt x="17156" y="684"/>
                    <a:pt x="16941" y="677"/>
                    <a:pt x="16724" y="664"/>
                  </a:cubicBezTo>
                  <a:cubicBezTo>
                    <a:pt x="16284" y="643"/>
                    <a:pt x="15835" y="608"/>
                    <a:pt x="15392" y="608"/>
                  </a:cubicBezTo>
                  <a:cubicBezTo>
                    <a:pt x="15018" y="608"/>
                    <a:pt x="14649" y="633"/>
                    <a:pt x="14291" y="711"/>
                  </a:cubicBezTo>
                  <a:cubicBezTo>
                    <a:pt x="13213" y="931"/>
                    <a:pt x="12593" y="1618"/>
                    <a:pt x="12059" y="2285"/>
                  </a:cubicBezTo>
                  <a:cubicBezTo>
                    <a:pt x="11534" y="2925"/>
                    <a:pt x="10904" y="3688"/>
                    <a:pt x="9960" y="4003"/>
                  </a:cubicBezTo>
                  <a:cubicBezTo>
                    <a:pt x="9583" y="4132"/>
                    <a:pt x="9206" y="4163"/>
                    <a:pt x="8835" y="4163"/>
                  </a:cubicBezTo>
                  <a:cubicBezTo>
                    <a:pt x="8521" y="4163"/>
                    <a:pt x="8211" y="4140"/>
                    <a:pt x="7909" y="4136"/>
                  </a:cubicBezTo>
                  <a:cubicBezTo>
                    <a:pt x="7317" y="4136"/>
                    <a:pt x="6678" y="4203"/>
                    <a:pt x="6201" y="4680"/>
                  </a:cubicBezTo>
                  <a:cubicBezTo>
                    <a:pt x="5562" y="5310"/>
                    <a:pt x="5333" y="6244"/>
                    <a:pt x="5028" y="7065"/>
                  </a:cubicBezTo>
                  <a:cubicBezTo>
                    <a:pt x="4885" y="7485"/>
                    <a:pt x="4694" y="7895"/>
                    <a:pt x="4446" y="8276"/>
                  </a:cubicBezTo>
                  <a:cubicBezTo>
                    <a:pt x="4217" y="8601"/>
                    <a:pt x="3921" y="8887"/>
                    <a:pt x="3568" y="9087"/>
                  </a:cubicBezTo>
                  <a:cubicBezTo>
                    <a:pt x="3015" y="9421"/>
                    <a:pt x="2414" y="9593"/>
                    <a:pt x="1975" y="10137"/>
                  </a:cubicBezTo>
                  <a:cubicBezTo>
                    <a:pt x="1059" y="11272"/>
                    <a:pt x="1584" y="13342"/>
                    <a:pt x="1469" y="14916"/>
                  </a:cubicBezTo>
                  <a:cubicBezTo>
                    <a:pt x="1364" y="16614"/>
                    <a:pt x="477" y="17101"/>
                    <a:pt x="134" y="18064"/>
                  </a:cubicBezTo>
                  <a:cubicBezTo>
                    <a:pt x="48" y="18322"/>
                    <a:pt x="0" y="18599"/>
                    <a:pt x="0" y="18875"/>
                  </a:cubicBezTo>
                  <a:cubicBezTo>
                    <a:pt x="29" y="19390"/>
                    <a:pt x="105" y="19896"/>
                    <a:pt x="239" y="20392"/>
                  </a:cubicBezTo>
                  <a:cubicBezTo>
                    <a:pt x="372" y="20945"/>
                    <a:pt x="487" y="21442"/>
                    <a:pt x="554" y="21890"/>
                  </a:cubicBezTo>
                  <a:cubicBezTo>
                    <a:pt x="620" y="22310"/>
                    <a:pt x="668" y="22682"/>
                    <a:pt x="763" y="23092"/>
                  </a:cubicBezTo>
                  <a:cubicBezTo>
                    <a:pt x="849" y="23445"/>
                    <a:pt x="887" y="23722"/>
                    <a:pt x="1002" y="24065"/>
                  </a:cubicBezTo>
                  <a:cubicBezTo>
                    <a:pt x="1119" y="24407"/>
                    <a:pt x="1296" y="24732"/>
                    <a:pt x="1508" y="25033"/>
                  </a:cubicBezTo>
                  <a:lnTo>
                    <a:pt x="1508" y="25033"/>
                  </a:lnTo>
                  <a:cubicBezTo>
                    <a:pt x="1507" y="25033"/>
                    <a:pt x="1507" y="25033"/>
                    <a:pt x="1507" y="25033"/>
                  </a:cubicBezTo>
                  <a:cubicBezTo>
                    <a:pt x="1504" y="25033"/>
                    <a:pt x="1503" y="25037"/>
                    <a:pt x="1508" y="25048"/>
                  </a:cubicBezTo>
                  <a:cubicBezTo>
                    <a:pt x="1574" y="25191"/>
                    <a:pt x="1660" y="25315"/>
                    <a:pt x="1756" y="25439"/>
                  </a:cubicBezTo>
                  <a:cubicBezTo>
                    <a:pt x="1861" y="25553"/>
                    <a:pt x="1965" y="25658"/>
                    <a:pt x="2080" y="25754"/>
                  </a:cubicBezTo>
                  <a:cubicBezTo>
                    <a:pt x="2185" y="25859"/>
                    <a:pt x="2299" y="25954"/>
                    <a:pt x="2423" y="26049"/>
                  </a:cubicBezTo>
                  <a:cubicBezTo>
                    <a:pt x="2527" y="26119"/>
                    <a:pt x="2607" y="26152"/>
                    <a:pt x="2665" y="26152"/>
                  </a:cubicBezTo>
                  <a:cubicBezTo>
                    <a:pt x="2821" y="26152"/>
                    <a:pt x="2821" y="25916"/>
                    <a:pt x="2710" y="25534"/>
                  </a:cubicBezTo>
                  <a:cubicBezTo>
                    <a:pt x="2271" y="24141"/>
                    <a:pt x="802" y="21298"/>
                    <a:pt x="1431" y="20449"/>
                  </a:cubicBezTo>
                  <a:cubicBezTo>
                    <a:pt x="1689" y="20087"/>
                    <a:pt x="2109" y="20049"/>
                    <a:pt x="2328" y="19486"/>
                  </a:cubicBezTo>
                  <a:cubicBezTo>
                    <a:pt x="2509" y="18990"/>
                    <a:pt x="2567" y="18246"/>
                    <a:pt x="2567" y="17435"/>
                  </a:cubicBezTo>
                  <a:cubicBezTo>
                    <a:pt x="2547" y="16576"/>
                    <a:pt x="2481" y="15718"/>
                    <a:pt x="2366" y="14859"/>
                  </a:cubicBezTo>
                  <a:cubicBezTo>
                    <a:pt x="2223" y="13733"/>
                    <a:pt x="2109" y="12503"/>
                    <a:pt x="2757" y="11863"/>
                  </a:cubicBezTo>
                  <a:cubicBezTo>
                    <a:pt x="3015" y="11596"/>
                    <a:pt x="3330" y="11453"/>
                    <a:pt x="3625" y="11272"/>
                  </a:cubicBezTo>
                  <a:cubicBezTo>
                    <a:pt x="3940" y="11081"/>
                    <a:pt x="4236" y="10852"/>
                    <a:pt x="4494" y="10585"/>
                  </a:cubicBezTo>
                  <a:cubicBezTo>
                    <a:pt x="5028" y="10022"/>
                    <a:pt x="5448" y="9383"/>
                    <a:pt x="5753" y="8677"/>
                  </a:cubicBezTo>
                  <a:cubicBezTo>
                    <a:pt x="6106" y="7857"/>
                    <a:pt x="6325" y="6702"/>
                    <a:pt x="7251" y="6473"/>
                  </a:cubicBezTo>
                  <a:cubicBezTo>
                    <a:pt x="7623" y="6378"/>
                    <a:pt x="8004" y="6426"/>
                    <a:pt x="8386" y="6388"/>
                  </a:cubicBezTo>
                  <a:cubicBezTo>
                    <a:pt x="8787" y="6349"/>
                    <a:pt x="9178" y="6264"/>
                    <a:pt x="9569" y="6139"/>
                  </a:cubicBezTo>
                  <a:cubicBezTo>
                    <a:pt x="10351" y="5882"/>
                    <a:pt x="11057" y="5414"/>
                    <a:pt x="11601" y="4804"/>
                  </a:cubicBezTo>
                  <a:cubicBezTo>
                    <a:pt x="12211" y="4127"/>
                    <a:pt x="12688" y="3382"/>
                    <a:pt x="13604" y="2963"/>
                  </a:cubicBezTo>
                  <a:cubicBezTo>
                    <a:pt x="13986" y="2796"/>
                    <a:pt x="14402" y="2715"/>
                    <a:pt x="14817" y="2715"/>
                  </a:cubicBezTo>
                  <a:cubicBezTo>
                    <a:pt x="14899" y="2715"/>
                    <a:pt x="14982" y="2718"/>
                    <a:pt x="15064" y="2724"/>
                  </a:cubicBezTo>
                  <a:cubicBezTo>
                    <a:pt x="15285" y="2749"/>
                    <a:pt x="15507" y="2761"/>
                    <a:pt x="15729" y="2761"/>
                  </a:cubicBezTo>
                  <a:cubicBezTo>
                    <a:pt x="15927" y="2761"/>
                    <a:pt x="16125" y="2752"/>
                    <a:pt x="16323" y="2734"/>
                  </a:cubicBezTo>
                  <a:cubicBezTo>
                    <a:pt x="17048" y="2648"/>
                    <a:pt x="17725" y="2409"/>
                    <a:pt x="18412" y="2247"/>
                  </a:cubicBezTo>
                  <a:cubicBezTo>
                    <a:pt x="18841" y="2140"/>
                    <a:pt x="19318" y="2055"/>
                    <a:pt x="19797" y="2055"/>
                  </a:cubicBezTo>
                  <a:cubicBezTo>
                    <a:pt x="20085" y="2055"/>
                    <a:pt x="20374" y="2086"/>
                    <a:pt x="20654" y="2161"/>
                  </a:cubicBezTo>
                  <a:cubicBezTo>
                    <a:pt x="21665" y="2428"/>
                    <a:pt x="21980" y="3010"/>
                    <a:pt x="22467" y="3468"/>
                  </a:cubicBezTo>
                  <a:cubicBezTo>
                    <a:pt x="22896" y="3869"/>
                    <a:pt x="23516" y="4184"/>
                    <a:pt x="24413" y="4317"/>
                  </a:cubicBezTo>
                  <a:cubicBezTo>
                    <a:pt x="24799" y="4378"/>
                    <a:pt x="25188" y="4410"/>
                    <a:pt x="25577" y="4410"/>
                  </a:cubicBezTo>
                  <a:cubicBezTo>
                    <a:pt x="25918" y="4410"/>
                    <a:pt x="26259" y="4386"/>
                    <a:pt x="26598" y="4336"/>
                  </a:cubicBezTo>
                  <a:cubicBezTo>
                    <a:pt x="28191" y="4098"/>
                    <a:pt x="28048" y="3278"/>
                    <a:pt x="27246" y="2562"/>
                  </a:cubicBezTo>
                  <a:cubicBezTo>
                    <a:pt x="26674" y="2066"/>
                    <a:pt x="25806" y="1570"/>
                    <a:pt x="24861" y="1131"/>
                  </a:cubicBezTo>
                  <a:cubicBezTo>
                    <a:pt x="24050" y="749"/>
                    <a:pt x="23116" y="339"/>
                    <a:pt x="22114" y="120"/>
                  </a:cubicBezTo>
                  <a:cubicBezTo>
                    <a:pt x="21786" y="42"/>
                    <a:pt x="21449" y="0"/>
                    <a:pt x="211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 name="Google Shape;1156;p23"/>
          <p:cNvSpPr txBox="1"/>
          <p:nvPr>
            <p:ph type="title"/>
          </p:nvPr>
        </p:nvSpPr>
        <p:spPr>
          <a:xfrm>
            <a:off x="1967088" y="1516725"/>
            <a:ext cx="5209800" cy="1257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12000">
                <a:solidFill>
                  <a:schemeClr val="lt2"/>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157" name="Google Shape;1157;p23"/>
          <p:cNvSpPr txBox="1"/>
          <p:nvPr>
            <p:ph idx="1" type="subTitle"/>
          </p:nvPr>
        </p:nvSpPr>
        <p:spPr>
          <a:xfrm>
            <a:off x="1967100" y="2800700"/>
            <a:ext cx="5209800" cy="86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hlink"/>
              </a:buClr>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1158" name="Google Shape;1158;p23"/>
          <p:cNvGrpSpPr/>
          <p:nvPr/>
        </p:nvGrpSpPr>
        <p:grpSpPr>
          <a:xfrm>
            <a:off x="388890" y="170783"/>
            <a:ext cx="8417518" cy="4801934"/>
            <a:chOff x="363240" y="170783"/>
            <a:chExt cx="8417518" cy="4801934"/>
          </a:xfrm>
        </p:grpSpPr>
        <p:sp>
          <p:nvSpPr>
            <p:cNvPr id="1159" name="Google Shape;1159;p23"/>
            <p:cNvSpPr/>
            <p:nvPr/>
          </p:nvSpPr>
          <p:spPr>
            <a:xfrm>
              <a:off x="2677605" y="421272"/>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3"/>
            <p:cNvSpPr/>
            <p:nvPr/>
          </p:nvSpPr>
          <p:spPr>
            <a:xfrm>
              <a:off x="4736250" y="4530453"/>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3"/>
            <p:cNvSpPr/>
            <p:nvPr/>
          </p:nvSpPr>
          <p:spPr>
            <a:xfrm>
              <a:off x="3637600" y="864281"/>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3"/>
            <p:cNvSpPr/>
            <p:nvPr/>
          </p:nvSpPr>
          <p:spPr>
            <a:xfrm>
              <a:off x="7046686" y="804219"/>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3"/>
            <p:cNvSpPr/>
            <p:nvPr/>
          </p:nvSpPr>
          <p:spPr>
            <a:xfrm>
              <a:off x="363240" y="4377993"/>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3"/>
            <p:cNvSpPr/>
            <p:nvPr/>
          </p:nvSpPr>
          <p:spPr>
            <a:xfrm>
              <a:off x="8664578" y="936941"/>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23"/>
            <p:cNvSpPr/>
            <p:nvPr/>
          </p:nvSpPr>
          <p:spPr>
            <a:xfrm>
              <a:off x="1203293" y="4091843"/>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23"/>
            <p:cNvSpPr/>
            <p:nvPr/>
          </p:nvSpPr>
          <p:spPr>
            <a:xfrm>
              <a:off x="363240" y="2158807"/>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3"/>
            <p:cNvSpPr/>
            <p:nvPr/>
          </p:nvSpPr>
          <p:spPr>
            <a:xfrm>
              <a:off x="7899086" y="884730"/>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3"/>
            <p:cNvSpPr/>
            <p:nvPr/>
          </p:nvSpPr>
          <p:spPr>
            <a:xfrm>
              <a:off x="1009971" y="321550"/>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3"/>
            <p:cNvSpPr/>
            <p:nvPr/>
          </p:nvSpPr>
          <p:spPr>
            <a:xfrm>
              <a:off x="656396" y="3664108"/>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3"/>
            <p:cNvSpPr/>
            <p:nvPr/>
          </p:nvSpPr>
          <p:spPr>
            <a:xfrm>
              <a:off x="5901169" y="653100"/>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3"/>
            <p:cNvSpPr/>
            <p:nvPr/>
          </p:nvSpPr>
          <p:spPr>
            <a:xfrm>
              <a:off x="675613" y="2059272"/>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3"/>
            <p:cNvSpPr/>
            <p:nvPr/>
          </p:nvSpPr>
          <p:spPr>
            <a:xfrm>
              <a:off x="7320962" y="4019657"/>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3"/>
            <p:cNvSpPr/>
            <p:nvPr/>
          </p:nvSpPr>
          <p:spPr>
            <a:xfrm>
              <a:off x="8520819" y="2119401"/>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3"/>
            <p:cNvSpPr/>
            <p:nvPr/>
          </p:nvSpPr>
          <p:spPr>
            <a:xfrm>
              <a:off x="8184297" y="2647739"/>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3"/>
            <p:cNvSpPr/>
            <p:nvPr/>
          </p:nvSpPr>
          <p:spPr>
            <a:xfrm>
              <a:off x="2762119" y="4777589"/>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3"/>
            <p:cNvSpPr/>
            <p:nvPr/>
          </p:nvSpPr>
          <p:spPr>
            <a:xfrm>
              <a:off x="2092215" y="4276357"/>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3"/>
            <p:cNvSpPr/>
            <p:nvPr/>
          </p:nvSpPr>
          <p:spPr>
            <a:xfrm>
              <a:off x="6789044" y="4674800"/>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3"/>
            <p:cNvSpPr/>
            <p:nvPr/>
          </p:nvSpPr>
          <p:spPr>
            <a:xfrm>
              <a:off x="1436346" y="4939258"/>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3"/>
            <p:cNvSpPr/>
            <p:nvPr/>
          </p:nvSpPr>
          <p:spPr>
            <a:xfrm>
              <a:off x="6277913" y="4290459"/>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3"/>
            <p:cNvSpPr/>
            <p:nvPr/>
          </p:nvSpPr>
          <p:spPr>
            <a:xfrm>
              <a:off x="2351444" y="1190376"/>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3"/>
            <p:cNvSpPr/>
            <p:nvPr/>
          </p:nvSpPr>
          <p:spPr>
            <a:xfrm>
              <a:off x="373775" y="716009"/>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3"/>
            <p:cNvSpPr/>
            <p:nvPr/>
          </p:nvSpPr>
          <p:spPr>
            <a:xfrm>
              <a:off x="5358237" y="293428"/>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3"/>
            <p:cNvSpPr/>
            <p:nvPr/>
          </p:nvSpPr>
          <p:spPr>
            <a:xfrm>
              <a:off x="7086271" y="170783"/>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3"/>
            <p:cNvSpPr/>
            <p:nvPr/>
          </p:nvSpPr>
          <p:spPr>
            <a:xfrm>
              <a:off x="3485219" y="4186464"/>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3"/>
            <p:cNvSpPr/>
            <p:nvPr/>
          </p:nvSpPr>
          <p:spPr>
            <a:xfrm>
              <a:off x="5803471" y="4905808"/>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 name="Google Shape;1186;p23"/>
          <p:cNvGrpSpPr/>
          <p:nvPr/>
        </p:nvGrpSpPr>
        <p:grpSpPr>
          <a:xfrm>
            <a:off x="7423067" y="1283739"/>
            <a:ext cx="622711" cy="596326"/>
            <a:chOff x="-886875" y="699725"/>
            <a:chExt cx="790242" cy="756854"/>
          </a:xfrm>
        </p:grpSpPr>
        <p:sp>
          <p:nvSpPr>
            <p:cNvPr id="1187" name="Google Shape;1187;p23"/>
            <p:cNvSpPr/>
            <p:nvPr/>
          </p:nvSpPr>
          <p:spPr>
            <a:xfrm>
              <a:off x="-845005" y="705001"/>
              <a:ext cx="706500" cy="744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3"/>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 name="Google Shape;1189;p23"/>
          <p:cNvGrpSpPr/>
          <p:nvPr/>
        </p:nvGrpSpPr>
        <p:grpSpPr>
          <a:xfrm>
            <a:off x="4034031" y="332740"/>
            <a:ext cx="369517" cy="353829"/>
            <a:chOff x="-886875" y="699725"/>
            <a:chExt cx="790242" cy="756854"/>
          </a:xfrm>
        </p:grpSpPr>
        <p:sp>
          <p:nvSpPr>
            <p:cNvPr id="1190" name="Google Shape;1190;p23"/>
            <p:cNvSpPr/>
            <p:nvPr/>
          </p:nvSpPr>
          <p:spPr>
            <a:xfrm>
              <a:off x="-845005" y="705008"/>
              <a:ext cx="706500" cy="739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3"/>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 name="Google Shape;1192;p23"/>
          <p:cNvGrpSpPr/>
          <p:nvPr/>
        </p:nvGrpSpPr>
        <p:grpSpPr>
          <a:xfrm>
            <a:off x="809642" y="2735696"/>
            <a:ext cx="305429" cy="292449"/>
            <a:chOff x="-886875" y="699725"/>
            <a:chExt cx="790242" cy="756854"/>
          </a:xfrm>
        </p:grpSpPr>
        <p:sp>
          <p:nvSpPr>
            <p:cNvPr id="1193" name="Google Shape;1193;p23"/>
            <p:cNvSpPr/>
            <p:nvPr/>
          </p:nvSpPr>
          <p:spPr>
            <a:xfrm>
              <a:off x="-845005" y="705009"/>
              <a:ext cx="706500" cy="743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3"/>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CUSTOM_8_1">
    <p:spTree>
      <p:nvGrpSpPr>
        <p:cNvPr id="1195" name="Shape 1195"/>
        <p:cNvGrpSpPr/>
        <p:nvPr/>
      </p:nvGrpSpPr>
      <p:grpSpPr>
        <a:xfrm>
          <a:off x="0" y="0"/>
          <a:ext cx="0" cy="0"/>
          <a:chOff x="0" y="0"/>
          <a:chExt cx="0" cy="0"/>
        </a:xfrm>
      </p:grpSpPr>
      <p:sp>
        <p:nvSpPr>
          <p:cNvPr id="1196" name="Google Shape;1196;p24"/>
          <p:cNvSpPr/>
          <p:nvPr/>
        </p:nvSpPr>
        <p:spPr>
          <a:xfrm>
            <a:off x="-638175" y="-204800"/>
            <a:ext cx="5210183" cy="5553304"/>
          </a:xfrm>
          <a:custGeom>
            <a:rect b="b" l="l" r="r" t="t"/>
            <a:pathLst>
              <a:path extrusionOk="0" h="29796" w="27955">
                <a:moveTo>
                  <a:pt x="27062" y="0"/>
                </a:moveTo>
                <a:cubicBezTo>
                  <a:pt x="26861" y="123"/>
                  <a:pt x="26660" y="246"/>
                  <a:pt x="26471" y="368"/>
                </a:cubicBezTo>
                <a:cubicBezTo>
                  <a:pt x="26281" y="491"/>
                  <a:pt x="26080" y="614"/>
                  <a:pt x="25890" y="748"/>
                </a:cubicBezTo>
                <a:lnTo>
                  <a:pt x="25310" y="1116"/>
                </a:lnTo>
                <a:lnTo>
                  <a:pt x="24741" y="1507"/>
                </a:lnTo>
                <a:cubicBezTo>
                  <a:pt x="22375" y="3125"/>
                  <a:pt x="20099" y="4855"/>
                  <a:pt x="17900" y="6662"/>
                </a:cubicBezTo>
                <a:cubicBezTo>
                  <a:pt x="16795" y="7577"/>
                  <a:pt x="15724" y="8504"/>
                  <a:pt x="14653" y="9452"/>
                </a:cubicBezTo>
                <a:cubicBezTo>
                  <a:pt x="13593" y="10401"/>
                  <a:pt x="12555" y="11372"/>
                  <a:pt x="11528" y="12365"/>
                </a:cubicBezTo>
                <a:cubicBezTo>
                  <a:pt x="10501" y="13358"/>
                  <a:pt x="9486" y="14374"/>
                  <a:pt x="8526" y="15389"/>
                </a:cubicBezTo>
                <a:lnTo>
                  <a:pt x="5681" y="18380"/>
                </a:lnTo>
                <a:cubicBezTo>
                  <a:pt x="5212" y="18871"/>
                  <a:pt x="4743" y="19351"/>
                  <a:pt x="4286" y="19808"/>
                </a:cubicBezTo>
                <a:cubicBezTo>
                  <a:pt x="4051" y="20043"/>
                  <a:pt x="3817" y="20277"/>
                  <a:pt x="3583" y="20511"/>
                </a:cubicBezTo>
                <a:lnTo>
                  <a:pt x="2891" y="21192"/>
                </a:lnTo>
                <a:cubicBezTo>
                  <a:pt x="2400" y="21683"/>
                  <a:pt x="1953" y="22219"/>
                  <a:pt x="1563" y="22799"/>
                </a:cubicBezTo>
                <a:cubicBezTo>
                  <a:pt x="1116" y="23457"/>
                  <a:pt x="748" y="24172"/>
                  <a:pt x="480" y="24930"/>
                </a:cubicBezTo>
                <a:cubicBezTo>
                  <a:pt x="279" y="25455"/>
                  <a:pt x="145" y="26002"/>
                  <a:pt x="56" y="26548"/>
                </a:cubicBezTo>
                <a:cubicBezTo>
                  <a:pt x="23" y="26850"/>
                  <a:pt x="0" y="27151"/>
                  <a:pt x="0" y="27452"/>
                </a:cubicBezTo>
                <a:cubicBezTo>
                  <a:pt x="0" y="27597"/>
                  <a:pt x="0" y="27765"/>
                  <a:pt x="12" y="27910"/>
                </a:cubicBezTo>
                <a:cubicBezTo>
                  <a:pt x="12" y="28066"/>
                  <a:pt x="45" y="28234"/>
                  <a:pt x="67" y="28401"/>
                </a:cubicBezTo>
                <a:lnTo>
                  <a:pt x="703" y="28814"/>
                </a:lnTo>
                <a:lnTo>
                  <a:pt x="1574" y="29372"/>
                </a:lnTo>
                <a:lnTo>
                  <a:pt x="2210" y="29796"/>
                </a:lnTo>
                <a:cubicBezTo>
                  <a:pt x="2511" y="29751"/>
                  <a:pt x="2790" y="29707"/>
                  <a:pt x="3047" y="29651"/>
                </a:cubicBezTo>
                <a:cubicBezTo>
                  <a:pt x="3181" y="29629"/>
                  <a:pt x="3315" y="29606"/>
                  <a:pt x="3437" y="29573"/>
                </a:cubicBezTo>
                <a:cubicBezTo>
                  <a:pt x="3560" y="29550"/>
                  <a:pt x="3683" y="29517"/>
                  <a:pt x="3806" y="29495"/>
                </a:cubicBezTo>
                <a:cubicBezTo>
                  <a:pt x="4252" y="29383"/>
                  <a:pt x="4710" y="29260"/>
                  <a:pt x="5145" y="29104"/>
                </a:cubicBezTo>
                <a:cubicBezTo>
                  <a:pt x="6473" y="28646"/>
                  <a:pt x="7689" y="27899"/>
                  <a:pt x="8694" y="26917"/>
                </a:cubicBezTo>
                <a:cubicBezTo>
                  <a:pt x="9229" y="26381"/>
                  <a:pt x="9743" y="25823"/>
                  <a:pt x="10245" y="25276"/>
                </a:cubicBezTo>
                <a:cubicBezTo>
                  <a:pt x="10747" y="24730"/>
                  <a:pt x="11227" y="24160"/>
                  <a:pt x="11696" y="23614"/>
                </a:cubicBezTo>
                <a:cubicBezTo>
                  <a:pt x="12633" y="22498"/>
                  <a:pt x="13503" y="21382"/>
                  <a:pt x="14363" y="20266"/>
                </a:cubicBezTo>
                <a:cubicBezTo>
                  <a:pt x="15222" y="19150"/>
                  <a:pt x="16037" y="18067"/>
                  <a:pt x="16874" y="16963"/>
                </a:cubicBezTo>
                <a:cubicBezTo>
                  <a:pt x="17710" y="15858"/>
                  <a:pt x="18536" y="14742"/>
                  <a:pt x="19362" y="13626"/>
                </a:cubicBezTo>
                <a:cubicBezTo>
                  <a:pt x="20199" y="12510"/>
                  <a:pt x="21014" y="11383"/>
                  <a:pt x="21828" y="10233"/>
                </a:cubicBezTo>
                <a:cubicBezTo>
                  <a:pt x="23458" y="7957"/>
                  <a:pt x="25053" y="5636"/>
                  <a:pt x="26560" y="3203"/>
                </a:cubicBezTo>
                <a:lnTo>
                  <a:pt x="26917" y="2623"/>
                </a:lnTo>
                <a:lnTo>
                  <a:pt x="27274" y="2042"/>
                </a:lnTo>
                <a:cubicBezTo>
                  <a:pt x="27386" y="1841"/>
                  <a:pt x="27497" y="1652"/>
                  <a:pt x="27620" y="1451"/>
                </a:cubicBezTo>
                <a:cubicBezTo>
                  <a:pt x="27732" y="1250"/>
                  <a:pt x="27843" y="1049"/>
                  <a:pt x="27955" y="848"/>
                </a:cubicBezTo>
                <a:lnTo>
                  <a:pt x="27698" y="592"/>
                </a:lnTo>
                <a:lnTo>
                  <a:pt x="27330" y="257"/>
                </a:lnTo>
                <a:lnTo>
                  <a:pt x="270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4"/>
          <p:cNvSpPr txBox="1"/>
          <p:nvPr>
            <p:ph type="title"/>
          </p:nvPr>
        </p:nvSpPr>
        <p:spPr>
          <a:xfrm>
            <a:off x="702150" y="1235950"/>
            <a:ext cx="5553300" cy="2671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9600">
                <a:solidFill>
                  <a:schemeClr val="accent2"/>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1198" name="Google Shape;1198;p24"/>
          <p:cNvGrpSpPr/>
          <p:nvPr/>
        </p:nvGrpSpPr>
        <p:grpSpPr>
          <a:xfrm>
            <a:off x="457050" y="276814"/>
            <a:ext cx="8479075" cy="4624263"/>
            <a:chOff x="457050" y="276814"/>
            <a:chExt cx="8479075" cy="4624263"/>
          </a:xfrm>
        </p:grpSpPr>
        <p:sp>
          <p:nvSpPr>
            <p:cNvPr id="1199" name="Google Shape;1199;p24"/>
            <p:cNvSpPr/>
            <p:nvPr/>
          </p:nvSpPr>
          <p:spPr>
            <a:xfrm flipH="1">
              <a:off x="5637051" y="2654625"/>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4"/>
            <p:cNvSpPr/>
            <p:nvPr/>
          </p:nvSpPr>
          <p:spPr>
            <a:xfrm flipH="1">
              <a:off x="4046846" y="4804231"/>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4"/>
            <p:cNvSpPr/>
            <p:nvPr/>
          </p:nvSpPr>
          <p:spPr>
            <a:xfrm flipH="1">
              <a:off x="4826368" y="591996"/>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4"/>
            <p:cNvSpPr/>
            <p:nvPr/>
          </p:nvSpPr>
          <p:spPr>
            <a:xfrm flipH="1">
              <a:off x="2156561" y="4661460"/>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4"/>
            <p:cNvSpPr/>
            <p:nvPr/>
          </p:nvSpPr>
          <p:spPr>
            <a:xfrm flipH="1">
              <a:off x="8526020" y="4515746"/>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4"/>
            <p:cNvSpPr/>
            <p:nvPr/>
          </p:nvSpPr>
          <p:spPr>
            <a:xfrm flipH="1">
              <a:off x="2155695" y="717220"/>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4"/>
            <p:cNvSpPr/>
            <p:nvPr/>
          </p:nvSpPr>
          <p:spPr>
            <a:xfrm flipH="1">
              <a:off x="4571999" y="3616187"/>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4"/>
            <p:cNvSpPr/>
            <p:nvPr/>
          </p:nvSpPr>
          <p:spPr>
            <a:xfrm flipH="1">
              <a:off x="809829" y="4588796"/>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4"/>
            <p:cNvSpPr/>
            <p:nvPr/>
          </p:nvSpPr>
          <p:spPr>
            <a:xfrm flipH="1">
              <a:off x="7596459" y="3954464"/>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4"/>
            <p:cNvSpPr/>
            <p:nvPr/>
          </p:nvSpPr>
          <p:spPr>
            <a:xfrm flipH="1">
              <a:off x="8885068" y="2434186"/>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4"/>
            <p:cNvSpPr/>
            <p:nvPr/>
          </p:nvSpPr>
          <p:spPr>
            <a:xfrm flipH="1">
              <a:off x="1028901" y="1022483"/>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4"/>
            <p:cNvSpPr/>
            <p:nvPr/>
          </p:nvSpPr>
          <p:spPr>
            <a:xfrm flipH="1">
              <a:off x="7606119" y="1007591"/>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4"/>
            <p:cNvSpPr/>
            <p:nvPr/>
          </p:nvSpPr>
          <p:spPr>
            <a:xfrm flipH="1">
              <a:off x="8513616" y="3794886"/>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4"/>
            <p:cNvSpPr/>
            <p:nvPr/>
          </p:nvSpPr>
          <p:spPr>
            <a:xfrm flipH="1">
              <a:off x="6707678" y="349464"/>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24"/>
            <p:cNvSpPr/>
            <p:nvPr/>
          </p:nvSpPr>
          <p:spPr>
            <a:xfrm flipH="1">
              <a:off x="5325650" y="483592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4"/>
            <p:cNvSpPr/>
            <p:nvPr/>
          </p:nvSpPr>
          <p:spPr>
            <a:xfrm flipH="1">
              <a:off x="8550654" y="324183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4"/>
            <p:cNvSpPr/>
            <p:nvPr/>
          </p:nvSpPr>
          <p:spPr>
            <a:xfrm flipH="1">
              <a:off x="8174792" y="210782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4"/>
            <p:cNvSpPr/>
            <p:nvPr/>
          </p:nvSpPr>
          <p:spPr>
            <a:xfrm flipH="1">
              <a:off x="2961015" y="4220354"/>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4"/>
            <p:cNvSpPr/>
            <p:nvPr/>
          </p:nvSpPr>
          <p:spPr>
            <a:xfrm flipH="1">
              <a:off x="6874897" y="4273191"/>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4"/>
            <p:cNvSpPr/>
            <p:nvPr/>
          </p:nvSpPr>
          <p:spPr>
            <a:xfrm flipH="1">
              <a:off x="883817" y="3014092"/>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4"/>
            <p:cNvSpPr/>
            <p:nvPr/>
          </p:nvSpPr>
          <p:spPr>
            <a:xfrm flipH="1">
              <a:off x="1412309" y="276814"/>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4"/>
            <p:cNvSpPr/>
            <p:nvPr/>
          </p:nvSpPr>
          <p:spPr>
            <a:xfrm flipH="1">
              <a:off x="8599992" y="1486300"/>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4"/>
            <p:cNvSpPr/>
            <p:nvPr/>
          </p:nvSpPr>
          <p:spPr>
            <a:xfrm flipH="1">
              <a:off x="8152834" y="1567239"/>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4"/>
            <p:cNvSpPr/>
            <p:nvPr/>
          </p:nvSpPr>
          <p:spPr>
            <a:xfrm flipH="1">
              <a:off x="6436284" y="1955214"/>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4"/>
            <p:cNvSpPr/>
            <p:nvPr/>
          </p:nvSpPr>
          <p:spPr>
            <a:xfrm flipH="1">
              <a:off x="457050" y="151095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4"/>
            <p:cNvSpPr/>
            <p:nvPr/>
          </p:nvSpPr>
          <p:spPr>
            <a:xfrm flipH="1">
              <a:off x="581842" y="52227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4"/>
            <p:cNvSpPr/>
            <p:nvPr/>
          </p:nvSpPr>
          <p:spPr>
            <a:xfrm flipH="1">
              <a:off x="2764993" y="276821"/>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5">
    <p:spTree>
      <p:nvGrpSpPr>
        <p:cNvPr id="1226" name="Shape 1226"/>
        <p:cNvGrpSpPr/>
        <p:nvPr/>
      </p:nvGrpSpPr>
      <p:grpSpPr>
        <a:xfrm>
          <a:off x="0" y="0"/>
          <a:ext cx="0" cy="0"/>
          <a:chOff x="0" y="0"/>
          <a:chExt cx="0" cy="0"/>
        </a:xfrm>
      </p:grpSpPr>
      <p:sp>
        <p:nvSpPr>
          <p:cNvPr id="1227" name="Google Shape;1227;p25"/>
          <p:cNvSpPr/>
          <p:nvPr/>
        </p:nvSpPr>
        <p:spPr>
          <a:xfrm rot="-1976412">
            <a:off x="-1550675" y="415326"/>
            <a:ext cx="6630512" cy="5314770"/>
          </a:xfrm>
          <a:custGeom>
            <a:rect b="b" l="l" r="r" t="t"/>
            <a:pathLst>
              <a:path extrusionOk="0" h="9325" w="11187">
                <a:moveTo>
                  <a:pt x="7199" y="0"/>
                </a:moveTo>
                <a:cubicBezTo>
                  <a:pt x="6816" y="0"/>
                  <a:pt x="6421" y="102"/>
                  <a:pt x="6049" y="324"/>
                </a:cubicBezTo>
                <a:cubicBezTo>
                  <a:pt x="5867" y="446"/>
                  <a:pt x="5685" y="568"/>
                  <a:pt x="5472" y="659"/>
                </a:cubicBezTo>
                <a:cubicBezTo>
                  <a:pt x="5365" y="693"/>
                  <a:pt x="5254" y="706"/>
                  <a:pt x="5141" y="706"/>
                </a:cubicBezTo>
                <a:cubicBezTo>
                  <a:pt x="4757" y="706"/>
                  <a:pt x="4345" y="556"/>
                  <a:pt x="3991" y="556"/>
                </a:cubicBezTo>
                <a:cubicBezTo>
                  <a:pt x="3793" y="556"/>
                  <a:pt x="3613" y="603"/>
                  <a:pt x="3466" y="750"/>
                </a:cubicBezTo>
                <a:cubicBezTo>
                  <a:pt x="3192" y="1084"/>
                  <a:pt x="3131" y="1540"/>
                  <a:pt x="3374" y="1935"/>
                </a:cubicBezTo>
                <a:cubicBezTo>
                  <a:pt x="3557" y="2270"/>
                  <a:pt x="3739" y="2665"/>
                  <a:pt x="3891" y="3060"/>
                </a:cubicBezTo>
                <a:cubicBezTo>
                  <a:pt x="3952" y="3455"/>
                  <a:pt x="3770" y="4002"/>
                  <a:pt x="3344" y="4033"/>
                </a:cubicBezTo>
                <a:cubicBezTo>
                  <a:pt x="3327" y="4034"/>
                  <a:pt x="3310" y="4035"/>
                  <a:pt x="3293" y="4035"/>
                </a:cubicBezTo>
                <a:cubicBezTo>
                  <a:pt x="2953" y="4035"/>
                  <a:pt x="2690" y="3753"/>
                  <a:pt x="2371" y="3638"/>
                </a:cubicBezTo>
                <a:cubicBezTo>
                  <a:pt x="2304" y="3622"/>
                  <a:pt x="2236" y="3614"/>
                  <a:pt x="2170" y="3614"/>
                </a:cubicBezTo>
                <a:cubicBezTo>
                  <a:pt x="1728" y="3614"/>
                  <a:pt x="1334" y="3948"/>
                  <a:pt x="1308" y="4397"/>
                </a:cubicBezTo>
                <a:cubicBezTo>
                  <a:pt x="1338" y="4793"/>
                  <a:pt x="1429" y="5157"/>
                  <a:pt x="1612" y="5492"/>
                </a:cubicBezTo>
                <a:cubicBezTo>
                  <a:pt x="1733" y="5887"/>
                  <a:pt x="1672" y="6373"/>
                  <a:pt x="1308" y="6495"/>
                </a:cubicBezTo>
                <a:cubicBezTo>
                  <a:pt x="1186" y="6495"/>
                  <a:pt x="1064" y="6508"/>
                  <a:pt x="943" y="6508"/>
                </a:cubicBezTo>
                <a:cubicBezTo>
                  <a:pt x="882" y="6508"/>
                  <a:pt x="821" y="6505"/>
                  <a:pt x="760" y="6495"/>
                </a:cubicBezTo>
                <a:cubicBezTo>
                  <a:pt x="122" y="6586"/>
                  <a:pt x="1" y="7559"/>
                  <a:pt x="457" y="8015"/>
                </a:cubicBezTo>
                <a:cubicBezTo>
                  <a:pt x="897" y="8485"/>
                  <a:pt x="1395" y="9325"/>
                  <a:pt x="2005" y="9325"/>
                </a:cubicBezTo>
                <a:cubicBezTo>
                  <a:pt x="2025" y="9325"/>
                  <a:pt x="2046" y="9324"/>
                  <a:pt x="2067" y="9322"/>
                </a:cubicBezTo>
                <a:cubicBezTo>
                  <a:pt x="2554" y="9291"/>
                  <a:pt x="2888" y="8805"/>
                  <a:pt x="2797" y="8349"/>
                </a:cubicBezTo>
                <a:cubicBezTo>
                  <a:pt x="2767" y="7863"/>
                  <a:pt x="2523" y="7498"/>
                  <a:pt x="2949" y="7315"/>
                </a:cubicBezTo>
                <a:cubicBezTo>
                  <a:pt x="3066" y="7276"/>
                  <a:pt x="3185" y="7257"/>
                  <a:pt x="3302" y="7257"/>
                </a:cubicBezTo>
                <a:cubicBezTo>
                  <a:pt x="3642" y="7257"/>
                  <a:pt x="3969" y="7417"/>
                  <a:pt x="4195" y="7711"/>
                </a:cubicBezTo>
                <a:cubicBezTo>
                  <a:pt x="4286" y="7893"/>
                  <a:pt x="4408" y="8075"/>
                  <a:pt x="4560" y="8227"/>
                </a:cubicBezTo>
                <a:cubicBezTo>
                  <a:pt x="4678" y="8316"/>
                  <a:pt x="4809" y="8353"/>
                  <a:pt x="4943" y="8353"/>
                </a:cubicBezTo>
                <a:cubicBezTo>
                  <a:pt x="5224" y="8353"/>
                  <a:pt x="5519" y="8190"/>
                  <a:pt x="5745" y="7984"/>
                </a:cubicBezTo>
                <a:cubicBezTo>
                  <a:pt x="6080" y="7711"/>
                  <a:pt x="6384" y="7346"/>
                  <a:pt x="6809" y="7315"/>
                </a:cubicBezTo>
                <a:cubicBezTo>
                  <a:pt x="6822" y="7315"/>
                  <a:pt x="6835" y="7315"/>
                  <a:pt x="6848" y="7315"/>
                </a:cubicBezTo>
                <a:cubicBezTo>
                  <a:pt x="7553" y="7315"/>
                  <a:pt x="7944" y="8114"/>
                  <a:pt x="8481" y="8562"/>
                </a:cubicBezTo>
                <a:cubicBezTo>
                  <a:pt x="8786" y="8799"/>
                  <a:pt x="9157" y="8923"/>
                  <a:pt x="9526" y="8923"/>
                </a:cubicBezTo>
                <a:cubicBezTo>
                  <a:pt x="9819" y="8923"/>
                  <a:pt x="10110" y="8845"/>
                  <a:pt x="10366" y="8683"/>
                </a:cubicBezTo>
                <a:cubicBezTo>
                  <a:pt x="10973" y="8319"/>
                  <a:pt x="11186" y="7559"/>
                  <a:pt x="10913" y="6890"/>
                </a:cubicBezTo>
                <a:cubicBezTo>
                  <a:pt x="10700" y="6464"/>
                  <a:pt x="10244" y="6160"/>
                  <a:pt x="9910" y="5796"/>
                </a:cubicBezTo>
                <a:cubicBezTo>
                  <a:pt x="9362" y="5218"/>
                  <a:pt x="9119" y="4428"/>
                  <a:pt x="9180" y="3607"/>
                </a:cubicBezTo>
                <a:cubicBezTo>
                  <a:pt x="9241" y="3182"/>
                  <a:pt x="9393" y="2756"/>
                  <a:pt x="9393" y="2300"/>
                </a:cubicBezTo>
                <a:cubicBezTo>
                  <a:pt x="9462" y="968"/>
                  <a:pt x="8385" y="0"/>
                  <a:pt x="7199"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5"/>
          <p:cNvSpPr txBox="1"/>
          <p:nvPr>
            <p:ph type="title"/>
          </p:nvPr>
        </p:nvSpPr>
        <p:spPr>
          <a:xfrm>
            <a:off x="717425" y="1478125"/>
            <a:ext cx="3243600" cy="1230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atin typeface="Allerta"/>
                <a:ea typeface="Allerta"/>
                <a:cs typeface="Allerta"/>
                <a:sym typeface="Allerta"/>
              </a:defRPr>
            </a:lvl2pPr>
            <a:lvl3pPr lvl="2">
              <a:spcBef>
                <a:spcPts val="0"/>
              </a:spcBef>
              <a:spcAft>
                <a:spcPts val="0"/>
              </a:spcAft>
              <a:buSzPts val="2800"/>
              <a:buNone/>
              <a:defRPr>
                <a:latin typeface="Allerta"/>
                <a:ea typeface="Allerta"/>
                <a:cs typeface="Allerta"/>
                <a:sym typeface="Allerta"/>
              </a:defRPr>
            </a:lvl3pPr>
            <a:lvl4pPr lvl="3">
              <a:spcBef>
                <a:spcPts val="0"/>
              </a:spcBef>
              <a:spcAft>
                <a:spcPts val="0"/>
              </a:spcAft>
              <a:buSzPts val="2800"/>
              <a:buNone/>
              <a:defRPr>
                <a:latin typeface="Allerta"/>
                <a:ea typeface="Allerta"/>
                <a:cs typeface="Allerta"/>
                <a:sym typeface="Allerta"/>
              </a:defRPr>
            </a:lvl4pPr>
            <a:lvl5pPr lvl="4">
              <a:spcBef>
                <a:spcPts val="0"/>
              </a:spcBef>
              <a:spcAft>
                <a:spcPts val="0"/>
              </a:spcAft>
              <a:buSzPts val="2800"/>
              <a:buNone/>
              <a:defRPr>
                <a:latin typeface="Allerta"/>
                <a:ea typeface="Allerta"/>
                <a:cs typeface="Allerta"/>
                <a:sym typeface="Allerta"/>
              </a:defRPr>
            </a:lvl5pPr>
            <a:lvl6pPr lvl="5">
              <a:spcBef>
                <a:spcPts val="0"/>
              </a:spcBef>
              <a:spcAft>
                <a:spcPts val="0"/>
              </a:spcAft>
              <a:buSzPts val="2800"/>
              <a:buNone/>
              <a:defRPr>
                <a:latin typeface="Allerta"/>
                <a:ea typeface="Allerta"/>
                <a:cs typeface="Allerta"/>
                <a:sym typeface="Allerta"/>
              </a:defRPr>
            </a:lvl6pPr>
            <a:lvl7pPr lvl="6">
              <a:spcBef>
                <a:spcPts val="0"/>
              </a:spcBef>
              <a:spcAft>
                <a:spcPts val="0"/>
              </a:spcAft>
              <a:buSzPts val="2800"/>
              <a:buNone/>
              <a:defRPr>
                <a:latin typeface="Allerta"/>
                <a:ea typeface="Allerta"/>
                <a:cs typeface="Allerta"/>
                <a:sym typeface="Allerta"/>
              </a:defRPr>
            </a:lvl7pPr>
            <a:lvl8pPr lvl="7">
              <a:spcBef>
                <a:spcPts val="0"/>
              </a:spcBef>
              <a:spcAft>
                <a:spcPts val="0"/>
              </a:spcAft>
              <a:buSzPts val="2800"/>
              <a:buNone/>
              <a:defRPr>
                <a:latin typeface="Allerta"/>
                <a:ea typeface="Allerta"/>
                <a:cs typeface="Allerta"/>
                <a:sym typeface="Allerta"/>
              </a:defRPr>
            </a:lvl8pPr>
            <a:lvl9pPr lvl="8">
              <a:spcBef>
                <a:spcPts val="0"/>
              </a:spcBef>
              <a:spcAft>
                <a:spcPts val="0"/>
              </a:spcAft>
              <a:buSzPts val="2800"/>
              <a:buNone/>
              <a:defRPr>
                <a:latin typeface="Allerta"/>
                <a:ea typeface="Allerta"/>
                <a:cs typeface="Allerta"/>
                <a:sym typeface="Allerta"/>
              </a:defRPr>
            </a:lvl9pPr>
          </a:lstStyle>
          <a:p/>
        </p:txBody>
      </p:sp>
      <p:sp>
        <p:nvSpPr>
          <p:cNvPr id="1229" name="Google Shape;1229;p25"/>
          <p:cNvSpPr txBox="1"/>
          <p:nvPr>
            <p:ph idx="1" type="subTitle"/>
          </p:nvPr>
        </p:nvSpPr>
        <p:spPr>
          <a:xfrm>
            <a:off x="725150" y="3189625"/>
            <a:ext cx="4215300" cy="5397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8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30" name="Google Shape;1230;p25"/>
          <p:cNvSpPr/>
          <p:nvPr/>
        </p:nvSpPr>
        <p:spPr>
          <a:xfrm rot="10800000">
            <a:off x="6903426" y="3107781"/>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5"/>
          <p:cNvSpPr/>
          <p:nvPr/>
        </p:nvSpPr>
        <p:spPr>
          <a:xfrm rot="10800000">
            <a:off x="4270446" y="350863"/>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5"/>
          <p:cNvSpPr/>
          <p:nvPr/>
        </p:nvSpPr>
        <p:spPr>
          <a:xfrm rot="10800000">
            <a:off x="5163918" y="4177269"/>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5"/>
          <p:cNvSpPr/>
          <p:nvPr/>
        </p:nvSpPr>
        <p:spPr>
          <a:xfrm rot="10800000">
            <a:off x="8050058" y="3361194"/>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5"/>
          <p:cNvSpPr/>
          <p:nvPr/>
        </p:nvSpPr>
        <p:spPr>
          <a:xfrm rot="10800000">
            <a:off x="8749620" y="663139"/>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5"/>
          <p:cNvSpPr/>
          <p:nvPr/>
        </p:nvSpPr>
        <p:spPr>
          <a:xfrm rot="10800000">
            <a:off x="481707" y="4157476"/>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5"/>
          <p:cNvSpPr/>
          <p:nvPr/>
        </p:nvSpPr>
        <p:spPr>
          <a:xfrm rot="10800000">
            <a:off x="6378224" y="1351178"/>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5"/>
          <p:cNvSpPr/>
          <p:nvPr/>
        </p:nvSpPr>
        <p:spPr>
          <a:xfrm rot="10800000">
            <a:off x="1033429" y="590494"/>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5"/>
          <p:cNvSpPr/>
          <p:nvPr/>
        </p:nvSpPr>
        <p:spPr>
          <a:xfrm rot="10800000">
            <a:off x="7831547" y="1601327"/>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5"/>
          <p:cNvSpPr/>
          <p:nvPr/>
        </p:nvSpPr>
        <p:spPr>
          <a:xfrm rot="10800000">
            <a:off x="8772543" y="3054928"/>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5"/>
          <p:cNvSpPr/>
          <p:nvPr/>
        </p:nvSpPr>
        <p:spPr>
          <a:xfrm rot="10800000">
            <a:off x="1368151" y="4397109"/>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5"/>
          <p:cNvSpPr/>
          <p:nvPr/>
        </p:nvSpPr>
        <p:spPr>
          <a:xfrm rot="10800000">
            <a:off x="8122281" y="4752057"/>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5"/>
          <p:cNvSpPr/>
          <p:nvPr/>
        </p:nvSpPr>
        <p:spPr>
          <a:xfrm rot="10800000">
            <a:off x="6053802" y="1910341"/>
            <a:ext cx="52793" cy="38785"/>
          </a:xfrm>
          <a:custGeom>
            <a:rect b="b" l="l" r="r" t="t"/>
            <a:pathLst>
              <a:path extrusionOk="0" h="670" w="912">
                <a:moveTo>
                  <a:pt x="456" y="1"/>
                </a:moveTo>
                <a:cubicBezTo>
                  <a:pt x="0" y="1"/>
                  <a:pt x="0" y="669"/>
                  <a:pt x="456" y="669"/>
                </a:cubicBezTo>
                <a:cubicBezTo>
                  <a:pt x="912" y="669"/>
                  <a:pt x="912" y="1"/>
                  <a:pt x="45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5"/>
          <p:cNvSpPr/>
          <p:nvPr/>
        </p:nvSpPr>
        <p:spPr>
          <a:xfrm rot="10800000">
            <a:off x="8737216" y="1423594"/>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5"/>
          <p:cNvSpPr/>
          <p:nvPr/>
        </p:nvSpPr>
        <p:spPr>
          <a:xfrm rot="10800000">
            <a:off x="7119615" y="1620032"/>
            <a:ext cx="45789" cy="35253"/>
          </a:xfrm>
          <a:custGeom>
            <a:rect b="b" l="l" r="r" t="t"/>
            <a:pathLst>
              <a:path extrusionOk="0" h="609" w="791">
                <a:moveTo>
                  <a:pt x="396" y="1"/>
                </a:moveTo>
                <a:cubicBezTo>
                  <a:pt x="0" y="1"/>
                  <a:pt x="0" y="609"/>
                  <a:pt x="396" y="609"/>
                </a:cubicBezTo>
                <a:cubicBezTo>
                  <a:pt x="791" y="609"/>
                  <a:pt x="791" y="1"/>
                  <a:pt x="39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5"/>
          <p:cNvSpPr/>
          <p:nvPr/>
        </p:nvSpPr>
        <p:spPr>
          <a:xfrm rot="10800000">
            <a:off x="5549250" y="38255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5"/>
          <p:cNvSpPr/>
          <p:nvPr/>
        </p:nvSpPr>
        <p:spPr>
          <a:xfrm rot="10800000">
            <a:off x="8281579" y="2237838"/>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5"/>
          <p:cNvSpPr/>
          <p:nvPr/>
        </p:nvSpPr>
        <p:spPr>
          <a:xfrm rot="10800000">
            <a:off x="8033430" y="2048435"/>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5"/>
          <p:cNvSpPr/>
          <p:nvPr/>
        </p:nvSpPr>
        <p:spPr>
          <a:xfrm rot="10800000">
            <a:off x="8481242" y="303025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5"/>
          <p:cNvSpPr/>
          <p:nvPr/>
        </p:nvSpPr>
        <p:spPr>
          <a:xfrm rot="10800000">
            <a:off x="3538273" y="1351418"/>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5"/>
          <p:cNvSpPr/>
          <p:nvPr/>
        </p:nvSpPr>
        <p:spPr>
          <a:xfrm rot="10800000">
            <a:off x="399090" y="2926534"/>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5"/>
          <p:cNvSpPr/>
          <p:nvPr/>
        </p:nvSpPr>
        <p:spPr>
          <a:xfrm rot="10800000">
            <a:off x="7098497" y="911773"/>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5"/>
          <p:cNvSpPr/>
          <p:nvPr/>
        </p:nvSpPr>
        <p:spPr>
          <a:xfrm rot="10800000">
            <a:off x="1740817" y="1172828"/>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3" name="Google Shape;1253;p25"/>
          <p:cNvGrpSpPr/>
          <p:nvPr/>
        </p:nvGrpSpPr>
        <p:grpSpPr>
          <a:xfrm rot="1394667">
            <a:off x="7573060" y="2521506"/>
            <a:ext cx="665440" cy="649556"/>
            <a:chOff x="3463756" y="5641372"/>
            <a:chExt cx="1013973" cy="989710"/>
          </a:xfrm>
        </p:grpSpPr>
        <p:sp>
          <p:nvSpPr>
            <p:cNvPr id="1254" name="Google Shape;1254;p25"/>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5"/>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 name="Google Shape;1256;p25"/>
          <p:cNvGrpSpPr/>
          <p:nvPr/>
        </p:nvGrpSpPr>
        <p:grpSpPr>
          <a:xfrm flipH="1" rot="8902016">
            <a:off x="5593661" y="823746"/>
            <a:ext cx="461479" cy="450436"/>
            <a:chOff x="4797581" y="5641372"/>
            <a:chExt cx="1013973" cy="989710"/>
          </a:xfrm>
        </p:grpSpPr>
        <p:sp>
          <p:nvSpPr>
            <p:cNvPr id="1257" name="Google Shape;1257;p25"/>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5"/>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 name="Google Shape;1259;p25"/>
          <p:cNvGrpSpPr/>
          <p:nvPr/>
        </p:nvGrpSpPr>
        <p:grpSpPr>
          <a:xfrm rot="1195106">
            <a:off x="2259949" y="4355362"/>
            <a:ext cx="391384" cy="382018"/>
            <a:chOff x="6254756" y="5621572"/>
            <a:chExt cx="1013973" cy="989710"/>
          </a:xfrm>
        </p:grpSpPr>
        <p:sp>
          <p:nvSpPr>
            <p:cNvPr id="1260" name="Google Shape;1260;p25"/>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5"/>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 name="Google Shape;1262;p25"/>
          <p:cNvGrpSpPr/>
          <p:nvPr/>
        </p:nvGrpSpPr>
        <p:grpSpPr>
          <a:xfrm flipH="1" rot="8901838">
            <a:off x="6852167" y="4457831"/>
            <a:ext cx="320128" cy="312467"/>
            <a:chOff x="4797581" y="5641372"/>
            <a:chExt cx="1013973" cy="989710"/>
          </a:xfrm>
        </p:grpSpPr>
        <p:sp>
          <p:nvSpPr>
            <p:cNvPr id="1263" name="Google Shape;1263;p25"/>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5"/>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5_1">
    <p:spTree>
      <p:nvGrpSpPr>
        <p:cNvPr id="1265" name="Shape 1265"/>
        <p:cNvGrpSpPr/>
        <p:nvPr/>
      </p:nvGrpSpPr>
      <p:grpSpPr>
        <a:xfrm>
          <a:off x="0" y="0"/>
          <a:ext cx="0" cy="0"/>
          <a:chOff x="0" y="0"/>
          <a:chExt cx="0" cy="0"/>
        </a:xfrm>
      </p:grpSpPr>
      <p:sp>
        <p:nvSpPr>
          <p:cNvPr id="1266" name="Google Shape;1266;p26"/>
          <p:cNvSpPr/>
          <p:nvPr/>
        </p:nvSpPr>
        <p:spPr>
          <a:xfrm>
            <a:off x="3866935" y="278685"/>
            <a:ext cx="4941773" cy="4154569"/>
          </a:xfrm>
          <a:custGeom>
            <a:rect b="b" l="l" r="r" t="t"/>
            <a:pathLst>
              <a:path extrusionOk="0" h="9379" w="11156">
                <a:moveTo>
                  <a:pt x="5852" y="0"/>
                </a:moveTo>
                <a:cubicBezTo>
                  <a:pt x="5669" y="0"/>
                  <a:pt x="5499" y="44"/>
                  <a:pt x="5350" y="150"/>
                </a:cubicBezTo>
                <a:cubicBezTo>
                  <a:pt x="5167" y="302"/>
                  <a:pt x="4985" y="423"/>
                  <a:pt x="4803" y="545"/>
                </a:cubicBezTo>
                <a:cubicBezTo>
                  <a:pt x="4134" y="819"/>
                  <a:pt x="3405" y="1062"/>
                  <a:pt x="2918" y="1578"/>
                </a:cubicBezTo>
                <a:cubicBezTo>
                  <a:pt x="2675" y="1913"/>
                  <a:pt x="2675" y="2369"/>
                  <a:pt x="2918" y="2734"/>
                </a:cubicBezTo>
                <a:cubicBezTo>
                  <a:pt x="3161" y="3068"/>
                  <a:pt x="3374" y="3433"/>
                  <a:pt x="3526" y="3828"/>
                </a:cubicBezTo>
                <a:cubicBezTo>
                  <a:pt x="3648" y="4223"/>
                  <a:pt x="3465" y="4770"/>
                  <a:pt x="3070" y="4831"/>
                </a:cubicBezTo>
                <a:cubicBezTo>
                  <a:pt x="3034" y="4837"/>
                  <a:pt x="2999" y="4840"/>
                  <a:pt x="2964" y="4840"/>
                </a:cubicBezTo>
                <a:cubicBezTo>
                  <a:pt x="2645" y="4840"/>
                  <a:pt x="2368" y="4612"/>
                  <a:pt x="2067" y="4557"/>
                </a:cubicBezTo>
                <a:cubicBezTo>
                  <a:pt x="2017" y="4548"/>
                  <a:pt x="1967" y="4544"/>
                  <a:pt x="1918" y="4544"/>
                </a:cubicBezTo>
                <a:cubicBezTo>
                  <a:pt x="1460" y="4544"/>
                  <a:pt x="1064" y="4911"/>
                  <a:pt x="1064" y="5378"/>
                </a:cubicBezTo>
                <a:cubicBezTo>
                  <a:pt x="1125" y="5773"/>
                  <a:pt x="1246" y="6107"/>
                  <a:pt x="1459" y="6442"/>
                </a:cubicBezTo>
                <a:cubicBezTo>
                  <a:pt x="1611" y="6807"/>
                  <a:pt x="1581" y="7293"/>
                  <a:pt x="1216" y="7445"/>
                </a:cubicBezTo>
                <a:cubicBezTo>
                  <a:pt x="1034" y="7475"/>
                  <a:pt x="851" y="7506"/>
                  <a:pt x="669" y="7506"/>
                </a:cubicBezTo>
                <a:cubicBezTo>
                  <a:pt x="31" y="7627"/>
                  <a:pt x="0" y="8630"/>
                  <a:pt x="487" y="9025"/>
                </a:cubicBezTo>
                <a:cubicBezTo>
                  <a:pt x="788" y="9290"/>
                  <a:pt x="1172" y="9378"/>
                  <a:pt x="1573" y="9378"/>
                </a:cubicBezTo>
                <a:cubicBezTo>
                  <a:pt x="1818" y="9378"/>
                  <a:pt x="2068" y="9345"/>
                  <a:pt x="2310" y="9299"/>
                </a:cubicBezTo>
                <a:cubicBezTo>
                  <a:pt x="2187" y="8579"/>
                  <a:pt x="2774" y="8053"/>
                  <a:pt x="3383" y="8053"/>
                </a:cubicBezTo>
                <a:cubicBezTo>
                  <a:pt x="3673" y="8053"/>
                  <a:pt x="3969" y="8173"/>
                  <a:pt x="4195" y="8448"/>
                </a:cubicBezTo>
                <a:cubicBezTo>
                  <a:pt x="4316" y="8630"/>
                  <a:pt x="4438" y="8782"/>
                  <a:pt x="4590" y="8934"/>
                </a:cubicBezTo>
                <a:cubicBezTo>
                  <a:pt x="4684" y="9003"/>
                  <a:pt x="4793" y="9033"/>
                  <a:pt x="4908" y="9033"/>
                </a:cubicBezTo>
                <a:cubicBezTo>
                  <a:pt x="5199" y="9033"/>
                  <a:pt x="5527" y="8840"/>
                  <a:pt x="5745" y="8600"/>
                </a:cubicBezTo>
                <a:cubicBezTo>
                  <a:pt x="6049" y="8296"/>
                  <a:pt x="6323" y="7931"/>
                  <a:pt x="6748" y="7840"/>
                </a:cubicBezTo>
                <a:cubicBezTo>
                  <a:pt x="6787" y="7835"/>
                  <a:pt x="6826" y="7833"/>
                  <a:pt x="6863" y="7833"/>
                </a:cubicBezTo>
                <a:cubicBezTo>
                  <a:pt x="7527" y="7833"/>
                  <a:pt x="7965" y="8562"/>
                  <a:pt x="8511" y="8965"/>
                </a:cubicBezTo>
                <a:cubicBezTo>
                  <a:pt x="8800" y="9162"/>
                  <a:pt x="9134" y="9261"/>
                  <a:pt x="9468" y="9261"/>
                </a:cubicBezTo>
                <a:cubicBezTo>
                  <a:pt x="9803" y="9261"/>
                  <a:pt x="10137" y="9162"/>
                  <a:pt x="10426" y="8965"/>
                </a:cubicBezTo>
                <a:cubicBezTo>
                  <a:pt x="10973" y="8509"/>
                  <a:pt x="11155" y="7749"/>
                  <a:pt x="10821" y="7110"/>
                </a:cubicBezTo>
                <a:cubicBezTo>
                  <a:pt x="10578" y="6685"/>
                  <a:pt x="10122" y="6442"/>
                  <a:pt x="9757" y="6107"/>
                </a:cubicBezTo>
                <a:cubicBezTo>
                  <a:pt x="9180" y="5560"/>
                  <a:pt x="11003" y="4800"/>
                  <a:pt x="10608" y="4132"/>
                </a:cubicBezTo>
                <a:cubicBezTo>
                  <a:pt x="9818" y="2764"/>
                  <a:pt x="8389" y="3889"/>
                  <a:pt x="8541" y="2217"/>
                </a:cubicBezTo>
                <a:cubicBezTo>
                  <a:pt x="8633" y="1427"/>
                  <a:pt x="8450" y="1092"/>
                  <a:pt x="7751" y="727"/>
                </a:cubicBezTo>
                <a:cubicBezTo>
                  <a:pt x="7192" y="471"/>
                  <a:pt x="6453" y="0"/>
                  <a:pt x="5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7" name="Google Shape;1267;p26"/>
          <p:cNvGrpSpPr/>
          <p:nvPr/>
        </p:nvGrpSpPr>
        <p:grpSpPr>
          <a:xfrm rot="1003261">
            <a:off x="2998013" y="758761"/>
            <a:ext cx="485644" cy="474023"/>
            <a:chOff x="6254756" y="5621572"/>
            <a:chExt cx="1013973" cy="989710"/>
          </a:xfrm>
        </p:grpSpPr>
        <p:sp>
          <p:nvSpPr>
            <p:cNvPr id="1268" name="Google Shape;1268;p26"/>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6"/>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0" name="Google Shape;1270;p26"/>
          <p:cNvSpPr/>
          <p:nvPr/>
        </p:nvSpPr>
        <p:spPr>
          <a:xfrm flipH="1" rot="10800000">
            <a:off x="4203692" y="4473497"/>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6"/>
          <p:cNvSpPr/>
          <p:nvPr/>
        </p:nvSpPr>
        <p:spPr>
          <a:xfrm flipH="1" rot="10800000">
            <a:off x="4845937" y="459304"/>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6"/>
          <p:cNvSpPr/>
          <p:nvPr/>
        </p:nvSpPr>
        <p:spPr>
          <a:xfrm flipH="1" rot="10800000">
            <a:off x="5715150" y="4285710"/>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6"/>
          <p:cNvSpPr/>
          <p:nvPr/>
        </p:nvSpPr>
        <p:spPr>
          <a:xfrm flipH="1" rot="10800000">
            <a:off x="1772086" y="4733264"/>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6"/>
          <p:cNvSpPr/>
          <p:nvPr/>
        </p:nvSpPr>
        <p:spPr>
          <a:xfrm flipH="1" rot="10800000">
            <a:off x="391365" y="77158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6"/>
          <p:cNvSpPr/>
          <p:nvPr/>
        </p:nvSpPr>
        <p:spPr>
          <a:xfrm flipH="1" rot="10800000">
            <a:off x="8582403" y="4130567"/>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6"/>
          <p:cNvSpPr/>
          <p:nvPr/>
        </p:nvSpPr>
        <p:spPr>
          <a:xfrm flipH="1" rot="10800000">
            <a:off x="3625200" y="2006819"/>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6"/>
          <p:cNvSpPr/>
          <p:nvPr/>
        </p:nvSpPr>
        <p:spPr>
          <a:xfrm flipH="1" rot="10800000">
            <a:off x="8698581" y="538035"/>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6"/>
          <p:cNvSpPr/>
          <p:nvPr/>
        </p:nvSpPr>
        <p:spPr>
          <a:xfrm flipH="1" rot="10800000">
            <a:off x="3483471" y="1459617"/>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6"/>
          <p:cNvSpPr/>
          <p:nvPr/>
        </p:nvSpPr>
        <p:spPr>
          <a:xfrm flipH="1" rot="10800000">
            <a:off x="391365" y="3163368"/>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6"/>
          <p:cNvSpPr/>
          <p:nvPr/>
        </p:nvSpPr>
        <p:spPr>
          <a:xfrm flipH="1" rot="10800000">
            <a:off x="7927211" y="4306175"/>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6"/>
          <p:cNvSpPr/>
          <p:nvPr/>
        </p:nvSpPr>
        <p:spPr>
          <a:xfrm flipH="1" rot="10800000">
            <a:off x="477746" y="476909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6"/>
          <p:cNvSpPr/>
          <p:nvPr/>
        </p:nvSpPr>
        <p:spPr>
          <a:xfrm flipH="1" rot="10800000">
            <a:off x="442496" y="1532035"/>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6"/>
          <p:cNvSpPr/>
          <p:nvPr/>
        </p:nvSpPr>
        <p:spPr>
          <a:xfrm flipH="1" rot="10800000">
            <a:off x="5602703" y="2806971"/>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6"/>
          <p:cNvSpPr/>
          <p:nvPr/>
        </p:nvSpPr>
        <p:spPr>
          <a:xfrm flipH="1" rot="10800000">
            <a:off x="3625194" y="49099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6"/>
          <p:cNvSpPr/>
          <p:nvPr/>
        </p:nvSpPr>
        <p:spPr>
          <a:xfrm flipH="1" rot="10800000">
            <a:off x="908668" y="234627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6"/>
          <p:cNvSpPr/>
          <p:nvPr/>
        </p:nvSpPr>
        <p:spPr>
          <a:xfrm flipH="1" rot="10800000">
            <a:off x="1941888" y="1655726"/>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6"/>
          <p:cNvSpPr/>
          <p:nvPr/>
        </p:nvSpPr>
        <p:spPr>
          <a:xfrm flipH="1" rot="10800000">
            <a:off x="703738" y="313869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26"/>
          <p:cNvSpPr/>
          <p:nvPr/>
        </p:nvSpPr>
        <p:spPr>
          <a:xfrm flipH="1" rot="10800000">
            <a:off x="3014612" y="4292184"/>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26"/>
          <p:cNvSpPr/>
          <p:nvPr/>
        </p:nvSpPr>
        <p:spPr>
          <a:xfrm flipH="1" rot="10800000">
            <a:off x="8772544" y="3266275"/>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26"/>
          <p:cNvSpPr/>
          <p:nvPr/>
        </p:nvSpPr>
        <p:spPr>
          <a:xfrm flipH="1" rot="10800000">
            <a:off x="2845671" y="2009651"/>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26"/>
          <p:cNvSpPr/>
          <p:nvPr/>
        </p:nvSpPr>
        <p:spPr>
          <a:xfrm flipH="1" rot="10800000">
            <a:off x="8060022" y="2300094"/>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2" name="Google Shape;1292;p26"/>
          <p:cNvGrpSpPr/>
          <p:nvPr/>
        </p:nvGrpSpPr>
        <p:grpSpPr>
          <a:xfrm rot="-9405114">
            <a:off x="890373" y="566513"/>
            <a:ext cx="724169" cy="706840"/>
            <a:chOff x="3463756" y="5641372"/>
            <a:chExt cx="1013973" cy="989710"/>
          </a:xfrm>
        </p:grpSpPr>
        <p:sp>
          <p:nvSpPr>
            <p:cNvPr id="1293" name="Google Shape;1293;p26"/>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6"/>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 name="Google Shape;1295;p26"/>
          <p:cNvGrpSpPr/>
          <p:nvPr/>
        </p:nvGrpSpPr>
        <p:grpSpPr>
          <a:xfrm flipH="1" rot="-1897743">
            <a:off x="6804451" y="4312394"/>
            <a:ext cx="600552" cy="586181"/>
            <a:chOff x="4797581" y="5641372"/>
            <a:chExt cx="1013973" cy="989710"/>
          </a:xfrm>
        </p:grpSpPr>
        <p:sp>
          <p:nvSpPr>
            <p:cNvPr id="1296" name="Google Shape;1296;p26"/>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6"/>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 name="Google Shape;1298;p26"/>
          <p:cNvGrpSpPr/>
          <p:nvPr/>
        </p:nvGrpSpPr>
        <p:grpSpPr>
          <a:xfrm flipH="1" rot="-1898162">
            <a:off x="3825420" y="2675404"/>
            <a:ext cx="320128" cy="312467"/>
            <a:chOff x="4797581" y="5641372"/>
            <a:chExt cx="1013973" cy="989710"/>
          </a:xfrm>
        </p:grpSpPr>
        <p:sp>
          <p:nvSpPr>
            <p:cNvPr id="1299" name="Google Shape;1299;p26"/>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6"/>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1" name="Google Shape;1301;p26"/>
          <p:cNvSpPr txBox="1"/>
          <p:nvPr>
            <p:ph type="title"/>
          </p:nvPr>
        </p:nvSpPr>
        <p:spPr>
          <a:xfrm>
            <a:off x="717425" y="2495550"/>
            <a:ext cx="3854700" cy="593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302" name="Google Shape;1302;p26"/>
          <p:cNvSpPr txBox="1"/>
          <p:nvPr>
            <p:ph idx="1" type="subTitle"/>
          </p:nvPr>
        </p:nvSpPr>
        <p:spPr>
          <a:xfrm>
            <a:off x="725150" y="3104650"/>
            <a:ext cx="3534900" cy="516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5_1_1">
    <p:spTree>
      <p:nvGrpSpPr>
        <p:cNvPr id="1303" name="Shape 1303"/>
        <p:cNvGrpSpPr/>
        <p:nvPr/>
      </p:nvGrpSpPr>
      <p:grpSpPr>
        <a:xfrm>
          <a:off x="0" y="0"/>
          <a:ext cx="0" cy="0"/>
          <a:chOff x="0" y="0"/>
          <a:chExt cx="0" cy="0"/>
        </a:xfrm>
      </p:grpSpPr>
      <p:sp>
        <p:nvSpPr>
          <p:cNvPr id="1304" name="Google Shape;1304;p27"/>
          <p:cNvSpPr/>
          <p:nvPr/>
        </p:nvSpPr>
        <p:spPr>
          <a:xfrm>
            <a:off x="180198" y="694002"/>
            <a:ext cx="4568072" cy="3807747"/>
          </a:xfrm>
          <a:custGeom>
            <a:rect b="b" l="l" r="r" t="t"/>
            <a:pathLst>
              <a:path extrusionOk="0" h="9325" w="11187">
                <a:moveTo>
                  <a:pt x="7199" y="0"/>
                </a:moveTo>
                <a:cubicBezTo>
                  <a:pt x="6816" y="0"/>
                  <a:pt x="6421" y="102"/>
                  <a:pt x="6049" y="324"/>
                </a:cubicBezTo>
                <a:cubicBezTo>
                  <a:pt x="5867" y="446"/>
                  <a:pt x="5685" y="568"/>
                  <a:pt x="5472" y="659"/>
                </a:cubicBezTo>
                <a:cubicBezTo>
                  <a:pt x="5365" y="693"/>
                  <a:pt x="5254" y="706"/>
                  <a:pt x="5141" y="706"/>
                </a:cubicBezTo>
                <a:cubicBezTo>
                  <a:pt x="4757" y="706"/>
                  <a:pt x="4345" y="556"/>
                  <a:pt x="3991" y="556"/>
                </a:cubicBezTo>
                <a:cubicBezTo>
                  <a:pt x="3793" y="556"/>
                  <a:pt x="3613" y="603"/>
                  <a:pt x="3466" y="750"/>
                </a:cubicBezTo>
                <a:cubicBezTo>
                  <a:pt x="3192" y="1084"/>
                  <a:pt x="3131" y="1540"/>
                  <a:pt x="3374" y="1935"/>
                </a:cubicBezTo>
                <a:cubicBezTo>
                  <a:pt x="3557" y="2270"/>
                  <a:pt x="3739" y="2665"/>
                  <a:pt x="3891" y="3060"/>
                </a:cubicBezTo>
                <a:cubicBezTo>
                  <a:pt x="3952" y="3455"/>
                  <a:pt x="3770" y="4002"/>
                  <a:pt x="3344" y="4033"/>
                </a:cubicBezTo>
                <a:cubicBezTo>
                  <a:pt x="3327" y="4034"/>
                  <a:pt x="3310" y="4035"/>
                  <a:pt x="3293" y="4035"/>
                </a:cubicBezTo>
                <a:cubicBezTo>
                  <a:pt x="2953" y="4035"/>
                  <a:pt x="2690" y="3753"/>
                  <a:pt x="2371" y="3638"/>
                </a:cubicBezTo>
                <a:cubicBezTo>
                  <a:pt x="2304" y="3622"/>
                  <a:pt x="2236" y="3614"/>
                  <a:pt x="2170" y="3614"/>
                </a:cubicBezTo>
                <a:cubicBezTo>
                  <a:pt x="1728" y="3614"/>
                  <a:pt x="1334" y="3948"/>
                  <a:pt x="1308" y="4397"/>
                </a:cubicBezTo>
                <a:cubicBezTo>
                  <a:pt x="1338" y="4793"/>
                  <a:pt x="1429" y="5157"/>
                  <a:pt x="1612" y="5492"/>
                </a:cubicBezTo>
                <a:cubicBezTo>
                  <a:pt x="1733" y="5887"/>
                  <a:pt x="1672" y="6373"/>
                  <a:pt x="1308" y="6495"/>
                </a:cubicBezTo>
                <a:cubicBezTo>
                  <a:pt x="1186" y="6495"/>
                  <a:pt x="1064" y="6508"/>
                  <a:pt x="943" y="6508"/>
                </a:cubicBezTo>
                <a:cubicBezTo>
                  <a:pt x="882" y="6508"/>
                  <a:pt x="821" y="6505"/>
                  <a:pt x="760" y="6495"/>
                </a:cubicBezTo>
                <a:cubicBezTo>
                  <a:pt x="122" y="6586"/>
                  <a:pt x="1" y="7559"/>
                  <a:pt x="457" y="8015"/>
                </a:cubicBezTo>
                <a:cubicBezTo>
                  <a:pt x="897" y="8485"/>
                  <a:pt x="1395" y="9325"/>
                  <a:pt x="2005" y="9325"/>
                </a:cubicBezTo>
                <a:cubicBezTo>
                  <a:pt x="2025" y="9325"/>
                  <a:pt x="2046" y="9324"/>
                  <a:pt x="2067" y="9322"/>
                </a:cubicBezTo>
                <a:cubicBezTo>
                  <a:pt x="2554" y="9291"/>
                  <a:pt x="2888" y="8805"/>
                  <a:pt x="2797" y="8349"/>
                </a:cubicBezTo>
                <a:cubicBezTo>
                  <a:pt x="2767" y="7863"/>
                  <a:pt x="2523" y="7498"/>
                  <a:pt x="2949" y="7315"/>
                </a:cubicBezTo>
                <a:cubicBezTo>
                  <a:pt x="3066" y="7276"/>
                  <a:pt x="3185" y="7257"/>
                  <a:pt x="3302" y="7257"/>
                </a:cubicBezTo>
                <a:cubicBezTo>
                  <a:pt x="3642" y="7257"/>
                  <a:pt x="3969" y="7417"/>
                  <a:pt x="4195" y="7711"/>
                </a:cubicBezTo>
                <a:cubicBezTo>
                  <a:pt x="4286" y="7893"/>
                  <a:pt x="4408" y="8075"/>
                  <a:pt x="4560" y="8227"/>
                </a:cubicBezTo>
                <a:cubicBezTo>
                  <a:pt x="4678" y="8316"/>
                  <a:pt x="4809" y="8353"/>
                  <a:pt x="4943" y="8353"/>
                </a:cubicBezTo>
                <a:cubicBezTo>
                  <a:pt x="5224" y="8353"/>
                  <a:pt x="5519" y="8190"/>
                  <a:pt x="5745" y="7984"/>
                </a:cubicBezTo>
                <a:cubicBezTo>
                  <a:pt x="6080" y="7711"/>
                  <a:pt x="6384" y="7346"/>
                  <a:pt x="6809" y="7315"/>
                </a:cubicBezTo>
                <a:cubicBezTo>
                  <a:pt x="6822" y="7315"/>
                  <a:pt x="6835" y="7315"/>
                  <a:pt x="6848" y="7315"/>
                </a:cubicBezTo>
                <a:cubicBezTo>
                  <a:pt x="7553" y="7315"/>
                  <a:pt x="7944" y="8114"/>
                  <a:pt x="8481" y="8562"/>
                </a:cubicBezTo>
                <a:cubicBezTo>
                  <a:pt x="8786" y="8799"/>
                  <a:pt x="9157" y="8923"/>
                  <a:pt x="9526" y="8923"/>
                </a:cubicBezTo>
                <a:cubicBezTo>
                  <a:pt x="9819" y="8923"/>
                  <a:pt x="10110" y="8845"/>
                  <a:pt x="10366" y="8683"/>
                </a:cubicBezTo>
                <a:cubicBezTo>
                  <a:pt x="10973" y="8319"/>
                  <a:pt x="11186" y="7559"/>
                  <a:pt x="10913" y="6890"/>
                </a:cubicBezTo>
                <a:cubicBezTo>
                  <a:pt x="10700" y="6464"/>
                  <a:pt x="10244" y="6160"/>
                  <a:pt x="9910" y="5796"/>
                </a:cubicBezTo>
                <a:cubicBezTo>
                  <a:pt x="9362" y="5218"/>
                  <a:pt x="9119" y="4428"/>
                  <a:pt x="9180" y="3607"/>
                </a:cubicBezTo>
                <a:cubicBezTo>
                  <a:pt x="9241" y="3182"/>
                  <a:pt x="9393" y="2756"/>
                  <a:pt x="9393" y="2300"/>
                </a:cubicBezTo>
                <a:cubicBezTo>
                  <a:pt x="9462" y="968"/>
                  <a:pt x="8385" y="0"/>
                  <a:pt x="7199"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7"/>
          <p:cNvSpPr/>
          <p:nvPr/>
        </p:nvSpPr>
        <p:spPr>
          <a:xfrm flipH="1" rot="10800000">
            <a:off x="2569192" y="4671297"/>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7"/>
          <p:cNvSpPr/>
          <p:nvPr/>
        </p:nvSpPr>
        <p:spPr>
          <a:xfrm flipH="1" rot="10800000">
            <a:off x="4845937" y="459304"/>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7"/>
          <p:cNvSpPr/>
          <p:nvPr/>
        </p:nvSpPr>
        <p:spPr>
          <a:xfrm flipH="1" rot="10800000">
            <a:off x="3977125" y="4285710"/>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7"/>
          <p:cNvSpPr/>
          <p:nvPr/>
        </p:nvSpPr>
        <p:spPr>
          <a:xfrm flipH="1" rot="10800000">
            <a:off x="4083861" y="3216226"/>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7"/>
          <p:cNvSpPr/>
          <p:nvPr/>
        </p:nvSpPr>
        <p:spPr>
          <a:xfrm flipH="1" rot="10800000">
            <a:off x="391365" y="77158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7"/>
          <p:cNvSpPr/>
          <p:nvPr/>
        </p:nvSpPr>
        <p:spPr>
          <a:xfrm flipH="1" rot="10800000">
            <a:off x="8643728" y="1349317"/>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7"/>
          <p:cNvSpPr/>
          <p:nvPr/>
        </p:nvSpPr>
        <p:spPr>
          <a:xfrm flipH="1" rot="10800000">
            <a:off x="7371575" y="4735294"/>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7"/>
          <p:cNvSpPr/>
          <p:nvPr/>
        </p:nvSpPr>
        <p:spPr>
          <a:xfrm flipH="1" rot="10800000">
            <a:off x="8107556" y="698935"/>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7"/>
          <p:cNvSpPr/>
          <p:nvPr/>
        </p:nvSpPr>
        <p:spPr>
          <a:xfrm flipH="1" rot="10800000">
            <a:off x="7007146" y="2136405"/>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7"/>
          <p:cNvSpPr/>
          <p:nvPr/>
        </p:nvSpPr>
        <p:spPr>
          <a:xfrm flipH="1" rot="10800000">
            <a:off x="298840" y="3633668"/>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7"/>
          <p:cNvSpPr/>
          <p:nvPr/>
        </p:nvSpPr>
        <p:spPr>
          <a:xfrm flipH="1" rot="10800000">
            <a:off x="8684186" y="4807950"/>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7"/>
          <p:cNvSpPr/>
          <p:nvPr/>
        </p:nvSpPr>
        <p:spPr>
          <a:xfrm flipH="1" rot="10800000">
            <a:off x="349896" y="4280385"/>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7"/>
          <p:cNvSpPr/>
          <p:nvPr/>
        </p:nvSpPr>
        <p:spPr>
          <a:xfrm flipH="1" rot="10800000">
            <a:off x="442496" y="1532035"/>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7"/>
          <p:cNvSpPr/>
          <p:nvPr/>
        </p:nvSpPr>
        <p:spPr>
          <a:xfrm flipH="1" rot="10800000">
            <a:off x="5602703" y="2806971"/>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7"/>
          <p:cNvSpPr/>
          <p:nvPr/>
        </p:nvSpPr>
        <p:spPr>
          <a:xfrm flipH="1" rot="10800000">
            <a:off x="3625194" y="49099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7"/>
          <p:cNvSpPr/>
          <p:nvPr/>
        </p:nvSpPr>
        <p:spPr>
          <a:xfrm flipH="1" rot="10800000">
            <a:off x="908668" y="234627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7"/>
          <p:cNvSpPr/>
          <p:nvPr/>
        </p:nvSpPr>
        <p:spPr>
          <a:xfrm flipH="1" rot="10800000">
            <a:off x="1149813" y="2156876"/>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7"/>
          <p:cNvSpPr/>
          <p:nvPr/>
        </p:nvSpPr>
        <p:spPr>
          <a:xfrm flipH="1" rot="10800000">
            <a:off x="703738" y="313869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7"/>
          <p:cNvSpPr/>
          <p:nvPr/>
        </p:nvSpPr>
        <p:spPr>
          <a:xfrm flipH="1" rot="10800000">
            <a:off x="5653512" y="1782434"/>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7"/>
          <p:cNvSpPr/>
          <p:nvPr/>
        </p:nvSpPr>
        <p:spPr>
          <a:xfrm flipH="1" rot="10800000">
            <a:off x="8548944" y="3050375"/>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7"/>
          <p:cNvSpPr/>
          <p:nvPr/>
        </p:nvSpPr>
        <p:spPr>
          <a:xfrm flipH="1" rot="10800000">
            <a:off x="1781721" y="280064"/>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7"/>
          <p:cNvSpPr/>
          <p:nvPr/>
        </p:nvSpPr>
        <p:spPr>
          <a:xfrm flipH="1" rot="10800000">
            <a:off x="8060022" y="2300094"/>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7" name="Google Shape;1327;p27"/>
          <p:cNvGrpSpPr/>
          <p:nvPr/>
        </p:nvGrpSpPr>
        <p:grpSpPr>
          <a:xfrm rot="-9405076">
            <a:off x="4623027" y="969830"/>
            <a:ext cx="334717" cy="326708"/>
            <a:chOff x="3463756" y="5641372"/>
            <a:chExt cx="1013973" cy="989710"/>
          </a:xfrm>
        </p:grpSpPr>
        <p:sp>
          <p:nvSpPr>
            <p:cNvPr id="1328" name="Google Shape;1328;p27"/>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7"/>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 name="Google Shape;1330;p27"/>
          <p:cNvGrpSpPr/>
          <p:nvPr/>
        </p:nvGrpSpPr>
        <p:grpSpPr>
          <a:xfrm flipH="1" rot="-1898196">
            <a:off x="4586552" y="2690893"/>
            <a:ext cx="627874" cy="612849"/>
            <a:chOff x="4797581" y="5641372"/>
            <a:chExt cx="1013973" cy="989710"/>
          </a:xfrm>
        </p:grpSpPr>
        <p:sp>
          <p:nvSpPr>
            <p:cNvPr id="1331" name="Google Shape;1331;p27"/>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7"/>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 name="Google Shape;1333;p27"/>
          <p:cNvGrpSpPr/>
          <p:nvPr/>
        </p:nvGrpSpPr>
        <p:grpSpPr>
          <a:xfrm flipH="1" rot="-1898238">
            <a:off x="237053" y="2189214"/>
            <a:ext cx="281069" cy="274343"/>
            <a:chOff x="4797581" y="5641372"/>
            <a:chExt cx="1013973" cy="989710"/>
          </a:xfrm>
        </p:grpSpPr>
        <p:sp>
          <p:nvSpPr>
            <p:cNvPr id="1334" name="Google Shape;1334;p27"/>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7"/>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27"/>
          <p:cNvGrpSpPr/>
          <p:nvPr/>
        </p:nvGrpSpPr>
        <p:grpSpPr>
          <a:xfrm rot="1003409">
            <a:off x="6887147" y="1257437"/>
            <a:ext cx="596925" cy="582641"/>
            <a:chOff x="6254756" y="5621572"/>
            <a:chExt cx="1013973" cy="989710"/>
          </a:xfrm>
        </p:grpSpPr>
        <p:sp>
          <p:nvSpPr>
            <p:cNvPr id="1337" name="Google Shape;1337;p27"/>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7"/>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9" name="Google Shape;1339;p27"/>
          <p:cNvSpPr txBox="1"/>
          <p:nvPr>
            <p:ph type="title"/>
          </p:nvPr>
        </p:nvSpPr>
        <p:spPr>
          <a:xfrm flipH="1">
            <a:off x="4572125" y="2952750"/>
            <a:ext cx="3826800" cy="593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340" name="Google Shape;1340;p27"/>
          <p:cNvSpPr txBox="1"/>
          <p:nvPr>
            <p:ph idx="1" type="subTitle"/>
          </p:nvPr>
        </p:nvSpPr>
        <p:spPr>
          <a:xfrm flipH="1">
            <a:off x="3683600" y="3561850"/>
            <a:ext cx="4707600" cy="516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5_1_1_1">
    <p:spTree>
      <p:nvGrpSpPr>
        <p:cNvPr id="1341" name="Shape 1341"/>
        <p:cNvGrpSpPr/>
        <p:nvPr/>
      </p:nvGrpSpPr>
      <p:grpSpPr>
        <a:xfrm>
          <a:off x="0" y="0"/>
          <a:ext cx="0" cy="0"/>
          <a:chOff x="0" y="0"/>
          <a:chExt cx="0" cy="0"/>
        </a:xfrm>
      </p:grpSpPr>
      <p:sp>
        <p:nvSpPr>
          <p:cNvPr id="1342" name="Google Shape;1342;p28"/>
          <p:cNvSpPr txBox="1"/>
          <p:nvPr>
            <p:ph type="title"/>
          </p:nvPr>
        </p:nvSpPr>
        <p:spPr>
          <a:xfrm>
            <a:off x="717425" y="2952750"/>
            <a:ext cx="3854700" cy="593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343" name="Google Shape;1343;p28"/>
          <p:cNvSpPr txBox="1"/>
          <p:nvPr>
            <p:ph idx="1" type="subTitle"/>
          </p:nvPr>
        </p:nvSpPr>
        <p:spPr>
          <a:xfrm>
            <a:off x="725150" y="3561850"/>
            <a:ext cx="4932300" cy="516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44" name="Google Shape;1344;p28"/>
          <p:cNvSpPr/>
          <p:nvPr/>
        </p:nvSpPr>
        <p:spPr>
          <a:xfrm>
            <a:off x="4336833" y="385925"/>
            <a:ext cx="4375424" cy="3999393"/>
          </a:xfrm>
          <a:custGeom>
            <a:rect b="b" l="l" r="r" t="t"/>
            <a:pathLst>
              <a:path extrusionOk="0" h="8221" w="8994">
                <a:moveTo>
                  <a:pt x="6474" y="0"/>
                </a:moveTo>
                <a:cubicBezTo>
                  <a:pt x="5394" y="0"/>
                  <a:pt x="4210" y="517"/>
                  <a:pt x="4009" y="1525"/>
                </a:cubicBezTo>
                <a:cubicBezTo>
                  <a:pt x="4009" y="1768"/>
                  <a:pt x="3948" y="2011"/>
                  <a:pt x="3826" y="2224"/>
                </a:cubicBezTo>
                <a:cubicBezTo>
                  <a:pt x="3704" y="2383"/>
                  <a:pt x="3533" y="2448"/>
                  <a:pt x="3350" y="2448"/>
                </a:cubicBezTo>
                <a:cubicBezTo>
                  <a:pt x="3078" y="2448"/>
                  <a:pt x="2780" y="2303"/>
                  <a:pt x="2580" y="2103"/>
                </a:cubicBezTo>
                <a:cubicBezTo>
                  <a:pt x="2215" y="1768"/>
                  <a:pt x="1972" y="1312"/>
                  <a:pt x="1516" y="1160"/>
                </a:cubicBezTo>
                <a:cubicBezTo>
                  <a:pt x="1422" y="1129"/>
                  <a:pt x="1326" y="1114"/>
                  <a:pt x="1231" y="1114"/>
                </a:cubicBezTo>
                <a:cubicBezTo>
                  <a:pt x="596" y="1114"/>
                  <a:pt x="0" y="1775"/>
                  <a:pt x="27" y="2437"/>
                </a:cubicBezTo>
                <a:cubicBezTo>
                  <a:pt x="57" y="3197"/>
                  <a:pt x="604" y="3835"/>
                  <a:pt x="1273" y="4230"/>
                </a:cubicBezTo>
                <a:cubicBezTo>
                  <a:pt x="1942" y="4595"/>
                  <a:pt x="2580" y="4777"/>
                  <a:pt x="3188" y="5112"/>
                </a:cubicBezTo>
                <a:cubicBezTo>
                  <a:pt x="3583" y="5355"/>
                  <a:pt x="3917" y="5689"/>
                  <a:pt x="4161" y="6115"/>
                </a:cubicBezTo>
                <a:cubicBezTo>
                  <a:pt x="4343" y="6479"/>
                  <a:pt x="4282" y="6935"/>
                  <a:pt x="4343" y="7331"/>
                </a:cubicBezTo>
                <a:cubicBezTo>
                  <a:pt x="4373" y="7422"/>
                  <a:pt x="4404" y="7543"/>
                  <a:pt x="4464" y="7635"/>
                </a:cubicBezTo>
                <a:cubicBezTo>
                  <a:pt x="4768" y="8182"/>
                  <a:pt x="5437" y="8121"/>
                  <a:pt x="5984" y="8212"/>
                </a:cubicBezTo>
                <a:cubicBezTo>
                  <a:pt x="6019" y="8218"/>
                  <a:pt x="6054" y="8220"/>
                  <a:pt x="6090" y="8220"/>
                </a:cubicBezTo>
                <a:cubicBezTo>
                  <a:pt x="6828" y="8220"/>
                  <a:pt x="7682" y="7053"/>
                  <a:pt x="7595" y="6327"/>
                </a:cubicBezTo>
                <a:cubicBezTo>
                  <a:pt x="7565" y="5902"/>
                  <a:pt x="7261" y="5537"/>
                  <a:pt x="7200" y="5112"/>
                </a:cubicBezTo>
                <a:cubicBezTo>
                  <a:pt x="7018" y="3926"/>
                  <a:pt x="8750" y="3258"/>
                  <a:pt x="8933" y="2072"/>
                </a:cubicBezTo>
                <a:cubicBezTo>
                  <a:pt x="8993" y="1495"/>
                  <a:pt x="8750" y="917"/>
                  <a:pt x="8264" y="552"/>
                </a:cubicBezTo>
                <a:cubicBezTo>
                  <a:pt x="7808" y="218"/>
                  <a:pt x="7230" y="36"/>
                  <a:pt x="6653" y="5"/>
                </a:cubicBezTo>
                <a:cubicBezTo>
                  <a:pt x="6594" y="2"/>
                  <a:pt x="6534" y="0"/>
                  <a:pt x="6474"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8"/>
          <p:cNvSpPr/>
          <p:nvPr/>
        </p:nvSpPr>
        <p:spPr>
          <a:xfrm flipH="1">
            <a:off x="5538176" y="695875"/>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8"/>
          <p:cNvSpPr/>
          <p:nvPr/>
        </p:nvSpPr>
        <p:spPr>
          <a:xfrm flipH="1">
            <a:off x="4046846" y="4804231"/>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8"/>
          <p:cNvSpPr/>
          <p:nvPr/>
        </p:nvSpPr>
        <p:spPr>
          <a:xfrm flipH="1">
            <a:off x="4940318" y="1002021"/>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8"/>
          <p:cNvSpPr/>
          <p:nvPr/>
        </p:nvSpPr>
        <p:spPr>
          <a:xfrm flipH="1">
            <a:off x="5132311" y="2840510"/>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8"/>
          <p:cNvSpPr/>
          <p:nvPr/>
        </p:nvSpPr>
        <p:spPr>
          <a:xfrm flipH="1">
            <a:off x="7176770" y="4816121"/>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8"/>
          <p:cNvSpPr/>
          <p:nvPr/>
        </p:nvSpPr>
        <p:spPr>
          <a:xfrm flipH="1">
            <a:off x="605032" y="1561620"/>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8"/>
          <p:cNvSpPr/>
          <p:nvPr/>
        </p:nvSpPr>
        <p:spPr>
          <a:xfrm flipH="1">
            <a:off x="3702874" y="3151325"/>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8"/>
          <p:cNvSpPr/>
          <p:nvPr/>
        </p:nvSpPr>
        <p:spPr>
          <a:xfrm flipH="1">
            <a:off x="379917" y="4335496"/>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8"/>
          <p:cNvSpPr/>
          <p:nvPr/>
        </p:nvSpPr>
        <p:spPr>
          <a:xfrm flipH="1">
            <a:off x="7607947" y="3577964"/>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8"/>
          <p:cNvSpPr/>
          <p:nvPr/>
        </p:nvSpPr>
        <p:spPr>
          <a:xfrm flipH="1">
            <a:off x="8548943" y="2144161"/>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8"/>
          <p:cNvSpPr/>
          <p:nvPr/>
        </p:nvSpPr>
        <p:spPr>
          <a:xfrm flipH="1">
            <a:off x="1028901" y="1022483"/>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28"/>
          <p:cNvSpPr/>
          <p:nvPr/>
        </p:nvSpPr>
        <p:spPr>
          <a:xfrm flipH="1">
            <a:off x="7466931" y="345354"/>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8"/>
          <p:cNvSpPr/>
          <p:nvPr/>
        </p:nvSpPr>
        <p:spPr>
          <a:xfrm flipH="1">
            <a:off x="8513616" y="3794886"/>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8"/>
          <p:cNvSpPr/>
          <p:nvPr/>
        </p:nvSpPr>
        <p:spPr>
          <a:xfrm flipH="1">
            <a:off x="3341078" y="2504089"/>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8"/>
          <p:cNvSpPr/>
          <p:nvPr/>
        </p:nvSpPr>
        <p:spPr>
          <a:xfrm flipH="1">
            <a:off x="5538175" y="435510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8"/>
          <p:cNvSpPr/>
          <p:nvPr/>
        </p:nvSpPr>
        <p:spPr>
          <a:xfrm flipH="1">
            <a:off x="3539954" y="156163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8"/>
          <p:cNvSpPr/>
          <p:nvPr/>
        </p:nvSpPr>
        <p:spPr>
          <a:xfrm flipH="1">
            <a:off x="7857980" y="3156844"/>
            <a:ext cx="35963" cy="35963"/>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8"/>
          <p:cNvSpPr/>
          <p:nvPr/>
        </p:nvSpPr>
        <p:spPr>
          <a:xfrm flipH="1">
            <a:off x="8257642" y="219702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8"/>
          <p:cNvSpPr/>
          <p:nvPr/>
        </p:nvSpPr>
        <p:spPr>
          <a:xfrm flipH="1">
            <a:off x="3327873" y="950286"/>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8"/>
          <p:cNvSpPr/>
          <p:nvPr/>
        </p:nvSpPr>
        <p:spPr>
          <a:xfrm flipH="1">
            <a:off x="391365" y="2257154"/>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8"/>
          <p:cNvSpPr/>
          <p:nvPr/>
        </p:nvSpPr>
        <p:spPr>
          <a:xfrm flipH="1">
            <a:off x="6111672" y="4775128"/>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8"/>
          <p:cNvSpPr/>
          <p:nvPr/>
        </p:nvSpPr>
        <p:spPr>
          <a:xfrm flipH="1">
            <a:off x="2333292" y="1407167"/>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7" name="Google Shape;1367;p28"/>
          <p:cNvGrpSpPr/>
          <p:nvPr/>
        </p:nvGrpSpPr>
        <p:grpSpPr>
          <a:xfrm rot="1394977">
            <a:off x="1237665" y="496753"/>
            <a:ext cx="702547" cy="685735"/>
            <a:chOff x="3463756" y="5641372"/>
            <a:chExt cx="1013973" cy="989710"/>
          </a:xfrm>
        </p:grpSpPr>
        <p:sp>
          <p:nvSpPr>
            <p:cNvPr id="1368" name="Google Shape;1368;p28"/>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8"/>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 name="Google Shape;1370;p28"/>
          <p:cNvGrpSpPr/>
          <p:nvPr/>
        </p:nvGrpSpPr>
        <p:grpSpPr>
          <a:xfrm flipH="1" rot="8902016">
            <a:off x="2414036" y="2282387"/>
            <a:ext cx="461479" cy="450436"/>
            <a:chOff x="4797581" y="5641372"/>
            <a:chExt cx="1013973" cy="989710"/>
          </a:xfrm>
        </p:grpSpPr>
        <p:sp>
          <p:nvSpPr>
            <p:cNvPr id="1371" name="Google Shape;1371;p28"/>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8"/>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 name="Google Shape;1373;p28"/>
          <p:cNvGrpSpPr/>
          <p:nvPr/>
        </p:nvGrpSpPr>
        <p:grpSpPr>
          <a:xfrm flipH="1" rot="8901838">
            <a:off x="8285967" y="4515972"/>
            <a:ext cx="320128" cy="312467"/>
            <a:chOff x="4797581" y="5641372"/>
            <a:chExt cx="1013973" cy="989710"/>
          </a:xfrm>
        </p:grpSpPr>
        <p:sp>
          <p:nvSpPr>
            <p:cNvPr id="1374" name="Google Shape;1374;p28"/>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8"/>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 name="Google Shape;1376;p28"/>
          <p:cNvGrpSpPr/>
          <p:nvPr/>
        </p:nvGrpSpPr>
        <p:grpSpPr>
          <a:xfrm rot="-9320568">
            <a:off x="4924603" y="1494114"/>
            <a:ext cx="529847" cy="517168"/>
            <a:chOff x="6254756" y="5621572"/>
            <a:chExt cx="1013973" cy="989710"/>
          </a:xfrm>
        </p:grpSpPr>
        <p:sp>
          <p:nvSpPr>
            <p:cNvPr id="1377" name="Google Shape;1377;p28"/>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8"/>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5_1_1_1_1">
    <p:spTree>
      <p:nvGrpSpPr>
        <p:cNvPr id="1379" name="Shape 1379"/>
        <p:cNvGrpSpPr/>
        <p:nvPr/>
      </p:nvGrpSpPr>
      <p:grpSpPr>
        <a:xfrm>
          <a:off x="0" y="0"/>
          <a:ext cx="0" cy="0"/>
          <a:chOff x="0" y="0"/>
          <a:chExt cx="0" cy="0"/>
        </a:xfrm>
      </p:grpSpPr>
      <p:sp>
        <p:nvSpPr>
          <p:cNvPr id="1380" name="Google Shape;1380;p29"/>
          <p:cNvSpPr txBox="1"/>
          <p:nvPr>
            <p:ph type="title"/>
          </p:nvPr>
        </p:nvSpPr>
        <p:spPr>
          <a:xfrm>
            <a:off x="717425" y="1345925"/>
            <a:ext cx="3010500" cy="2200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500"/>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381" name="Google Shape;1381;p29"/>
          <p:cNvSpPr txBox="1"/>
          <p:nvPr>
            <p:ph idx="1" type="subTitle"/>
          </p:nvPr>
        </p:nvSpPr>
        <p:spPr>
          <a:xfrm>
            <a:off x="725150" y="3561850"/>
            <a:ext cx="3367200" cy="516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82" name="Google Shape;1382;p29"/>
          <p:cNvSpPr/>
          <p:nvPr/>
        </p:nvSpPr>
        <p:spPr>
          <a:xfrm flipH="1" rot="-3235337">
            <a:off x="5069257" y="217867"/>
            <a:ext cx="5393489" cy="5620389"/>
          </a:xfrm>
          <a:custGeom>
            <a:rect b="b" l="l" r="r" t="t"/>
            <a:pathLst>
              <a:path extrusionOk="0" h="10676" w="10245">
                <a:moveTo>
                  <a:pt x="5565" y="0"/>
                </a:moveTo>
                <a:cubicBezTo>
                  <a:pt x="5247" y="0"/>
                  <a:pt x="4930" y="34"/>
                  <a:pt x="4621" y="116"/>
                </a:cubicBezTo>
                <a:cubicBezTo>
                  <a:pt x="4226" y="238"/>
                  <a:pt x="3861" y="359"/>
                  <a:pt x="3466" y="420"/>
                </a:cubicBezTo>
                <a:cubicBezTo>
                  <a:pt x="3439" y="422"/>
                  <a:pt x="3412" y="422"/>
                  <a:pt x="3385" y="422"/>
                </a:cubicBezTo>
                <a:cubicBezTo>
                  <a:pt x="2895" y="422"/>
                  <a:pt x="2406" y="174"/>
                  <a:pt x="1916" y="116"/>
                </a:cubicBezTo>
                <a:cubicBezTo>
                  <a:pt x="1903" y="115"/>
                  <a:pt x="1890" y="114"/>
                  <a:pt x="1877" y="114"/>
                </a:cubicBezTo>
                <a:cubicBezTo>
                  <a:pt x="1344" y="114"/>
                  <a:pt x="245" y="1284"/>
                  <a:pt x="275" y="1818"/>
                </a:cubicBezTo>
                <a:cubicBezTo>
                  <a:pt x="153" y="2213"/>
                  <a:pt x="62" y="2639"/>
                  <a:pt x="62" y="3064"/>
                </a:cubicBezTo>
                <a:cubicBezTo>
                  <a:pt x="1" y="3672"/>
                  <a:pt x="92" y="4311"/>
                  <a:pt x="366" y="4919"/>
                </a:cubicBezTo>
                <a:cubicBezTo>
                  <a:pt x="609" y="5496"/>
                  <a:pt x="1186" y="5891"/>
                  <a:pt x="1855" y="5891"/>
                </a:cubicBezTo>
                <a:cubicBezTo>
                  <a:pt x="2310" y="5864"/>
                  <a:pt x="2742" y="5602"/>
                  <a:pt x="3191" y="5602"/>
                </a:cubicBezTo>
                <a:cubicBezTo>
                  <a:pt x="3252" y="5602"/>
                  <a:pt x="3313" y="5607"/>
                  <a:pt x="3375" y="5618"/>
                </a:cubicBezTo>
                <a:cubicBezTo>
                  <a:pt x="3892" y="5678"/>
                  <a:pt x="3709" y="6651"/>
                  <a:pt x="3983" y="7077"/>
                </a:cubicBezTo>
                <a:cubicBezTo>
                  <a:pt x="4104" y="7270"/>
                  <a:pt x="4240" y="7343"/>
                  <a:pt x="4385" y="7343"/>
                </a:cubicBezTo>
                <a:cubicBezTo>
                  <a:pt x="4835" y="7343"/>
                  <a:pt x="5363" y="6639"/>
                  <a:pt x="5749" y="6639"/>
                </a:cubicBezTo>
                <a:cubicBezTo>
                  <a:pt x="5864" y="6639"/>
                  <a:pt x="5966" y="6702"/>
                  <a:pt x="6050" y="6864"/>
                </a:cubicBezTo>
                <a:cubicBezTo>
                  <a:pt x="6536" y="7867"/>
                  <a:pt x="5776" y="10207"/>
                  <a:pt x="6810" y="10603"/>
                </a:cubicBezTo>
                <a:cubicBezTo>
                  <a:pt x="6943" y="10647"/>
                  <a:pt x="7093" y="10675"/>
                  <a:pt x="7235" y="10675"/>
                </a:cubicBezTo>
                <a:cubicBezTo>
                  <a:pt x="7287" y="10675"/>
                  <a:pt x="7338" y="10672"/>
                  <a:pt x="7387" y="10663"/>
                </a:cubicBezTo>
                <a:cubicBezTo>
                  <a:pt x="7782" y="10542"/>
                  <a:pt x="7904" y="10025"/>
                  <a:pt x="7843" y="9630"/>
                </a:cubicBezTo>
                <a:cubicBezTo>
                  <a:pt x="7721" y="9265"/>
                  <a:pt x="7630" y="8840"/>
                  <a:pt x="7600" y="8444"/>
                </a:cubicBezTo>
                <a:cubicBezTo>
                  <a:pt x="7630" y="7654"/>
                  <a:pt x="8421" y="7168"/>
                  <a:pt x="9028" y="6651"/>
                </a:cubicBezTo>
                <a:cubicBezTo>
                  <a:pt x="9667" y="6134"/>
                  <a:pt x="10244" y="5253"/>
                  <a:pt x="9788" y="4615"/>
                </a:cubicBezTo>
                <a:cubicBezTo>
                  <a:pt x="9363" y="3976"/>
                  <a:pt x="8269" y="4068"/>
                  <a:pt x="7904" y="3399"/>
                </a:cubicBezTo>
                <a:cubicBezTo>
                  <a:pt x="7661" y="2912"/>
                  <a:pt x="7904" y="2365"/>
                  <a:pt x="8086" y="1879"/>
                </a:cubicBezTo>
                <a:cubicBezTo>
                  <a:pt x="8269" y="1393"/>
                  <a:pt x="8360" y="724"/>
                  <a:pt x="7934" y="420"/>
                </a:cubicBezTo>
                <a:cubicBezTo>
                  <a:pt x="7782" y="329"/>
                  <a:pt x="7600" y="268"/>
                  <a:pt x="7418" y="268"/>
                </a:cubicBezTo>
                <a:cubicBezTo>
                  <a:pt x="6815" y="127"/>
                  <a:pt x="6186" y="0"/>
                  <a:pt x="5565"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3" name="Google Shape;1383;p29"/>
          <p:cNvGrpSpPr/>
          <p:nvPr/>
        </p:nvGrpSpPr>
        <p:grpSpPr>
          <a:xfrm>
            <a:off x="391365" y="459304"/>
            <a:ext cx="8208636" cy="4441773"/>
            <a:chOff x="391365" y="302888"/>
            <a:chExt cx="8208636" cy="4441773"/>
          </a:xfrm>
        </p:grpSpPr>
        <p:sp>
          <p:nvSpPr>
            <p:cNvPr id="1384" name="Google Shape;1384;p29"/>
            <p:cNvSpPr/>
            <p:nvPr/>
          </p:nvSpPr>
          <p:spPr>
            <a:xfrm flipH="1">
              <a:off x="6124701" y="878684"/>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9"/>
            <p:cNvSpPr/>
            <p:nvPr/>
          </p:nvSpPr>
          <p:spPr>
            <a:xfrm flipH="1">
              <a:off x="4046846" y="4647815"/>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9"/>
            <p:cNvSpPr/>
            <p:nvPr/>
          </p:nvSpPr>
          <p:spPr>
            <a:xfrm flipH="1">
              <a:off x="4940318" y="845606"/>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9"/>
            <p:cNvSpPr/>
            <p:nvPr/>
          </p:nvSpPr>
          <p:spPr>
            <a:xfrm flipH="1">
              <a:off x="4145436" y="1460994"/>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9"/>
            <p:cNvSpPr/>
            <p:nvPr/>
          </p:nvSpPr>
          <p:spPr>
            <a:xfrm flipH="1">
              <a:off x="8526020" y="435933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9"/>
            <p:cNvSpPr/>
            <p:nvPr/>
          </p:nvSpPr>
          <p:spPr>
            <a:xfrm flipH="1">
              <a:off x="2844857" y="785529"/>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9"/>
            <p:cNvSpPr/>
            <p:nvPr/>
          </p:nvSpPr>
          <p:spPr>
            <a:xfrm flipH="1">
              <a:off x="6154624" y="3671697"/>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9"/>
            <p:cNvSpPr/>
            <p:nvPr/>
          </p:nvSpPr>
          <p:spPr>
            <a:xfrm flipH="1">
              <a:off x="809829" y="4432381"/>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9"/>
            <p:cNvSpPr/>
            <p:nvPr/>
          </p:nvSpPr>
          <p:spPr>
            <a:xfrm flipH="1">
              <a:off x="7607947" y="3421548"/>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9"/>
            <p:cNvSpPr/>
            <p:nvPr/>
          </p:nvSpPr>
          <p:spPr>
            <a:xfrm flipH="1">
              <a:off x="8548943" y="1987745"/>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9"/>
            <p:cNvSpPr/>
            <p:nvPr/>
          </p:nvSpPr>
          <p:spPr>
            <a:xfrm flipH="1">
              <a:off x="1028901" y="866067"/>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9"/>
            <p:cNvSpPr/>
            <p:nvPr/>
          </p:nvSpPr>
          <p:spPr>
            <a:xfrm flipH="1">
              <a:off x="7898681" y="30288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9"/>
            <p:cNvSpPr/>
            <p:nvPr/>
          </p:nvSpPr>
          <p:spPr>
            <a:xfrm flipH="1">
              <a:off x="8513616" y="3638470"/>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9"/>
            <p:cNvSpPr/>
            <p:nvPr/>
          </p:nvSpPr>
          <p:spPr>
            <a:xfrm flipH="1">
              <a:off x="3341078" y="2347673"/>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9"/>
            <p:cNvSpPr/>
            <p:nvPr/>
          </p:nvSpPr>
          <p:spPr>
            <a:xfrm flipH="1">
              <a:off x="5325650" y="4679512"/>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9"/>
            <p:cNvSpPr/>
            <p:nvPr/>
          </p:nvSpPr>
          <p:spPr>
            <a:xfrm flipH="1">
              <a:off x="8057979" y="283829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29"/>
            <p:cNvSpPr/>
            <p:nvPr/>
          </p:nvSpPr>
          <p:spPr>
            <a:xfrm flipH="1">
              <a:off x="8257642" y="2040609"/>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9"/>
            <p:cNvSpPr/>
            <p:nvPr/>
          </p:nvSpPr>
          <p:spPr>
            <a:xfrm flipH="1">
              <a:off x="391365" y="2100739"/>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29"/>
            <p:cNvSpPr/>
            <p:nvPr/>
          </p:nvSpPr>
          <p:spPr>
            <a:xfrm flipH="1">
              <a:off x="6874897" y="4116775"/>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9"/>
            <p:cNvSpPr/>
            <p:nvPr/>
          </p:nvSpPr>
          <p:spPr>
            <a:xfrm flipH="1">
              <a:off x="883817" y="2857676"/>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 name="Google Shape;1404;p29"/>
          <p:cNvGrpSpPr/>
          <p:nvPr/>
        </p:nvGrpSpPr>
        <p:grpSpPr>
          <a:xfrm flipH="1" rot="9405085">
            <a:off x="7438933" y="868517"/>
            <a:ext cx="457766" cy="446812"/>
            <a:chOff x="3463756" y="5641372"/>
            <a:chExt cx="1013973" cy="989710"/>
          </a:xfrm>
        </p:grpSpPr>
        <p:sp>
          <p:nvSpPr>
            <p:cNvPr id="1405" name="Google Shape;1405;p29"/>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9"/>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 name="Google Shape;1407;p29"/>
          <p:cNvGrpSpPr/>
          <p:nvPr/>
        </p:nvGrpSpPr>
        <p:grpSpPr>
          <a:xfrm rot="1897984">
            <a:off x="7437074" y="3956032"/>
            <a:ext cx="461479" cy="450436"/>
            <a:chOff x="4797581" y="5641372"/>
            <a:chExt cx="1013973" cy="989710"/>
          </a:xfrm>
        </p:grpSpPr>
        <p:sp>
          <p:nvSpPr>
            <p:cNvPr id="1408" name="Google Shape;1408;p29"/>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9"/>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 name="Google Shape;1410;p29"/>
          <p:cNvGrpSpPr/>
          <p:nvPr/>
        </p:nvGrpSpPr>
        <p:grpSpPr>
          <a:xfrm rot="1898162">
            <a:off x="1520917" y="675616"/>
            <a:ext cx="320128" cy="312467"/>
            <a:chOff x="4797581" y="5641372"/>
            <a:chExt cx="1013973" cy="989710"/>
          </a:xfrm>
        </p:grpSpPr>
        <p:sp>
          <p:nvSpPr>
            <p:cNvPr id="1411" name="Google Shape;1411;p29"/>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29"/>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 name="Google Shape;1413;p29"/>
          <p:cNvGrpSpPr/>
          <p:nvPr/>
        </p:nvGrpSpPr>
        <p:grpSpPr>
          <a:xfrm flipH="1" rot="-1003409">
            <a:off x="3532168" y="2778575"/>
            <a:ext cx="596925" cy="582641"/>
            <a:chOff x="6254756" y="5621572"/>
            <a:chExt cx="1013973" cy="989710"/>
          </a:xfrm>
        </p:grpSpPr>
        <p:sp>
          <p:nvSpPr>
            <p:cNvPr id="1414" name="Google Shape;1414;p29"/>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9"/>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5_1_1_1_1_2">
    <p:spTree>
      <p:nvGrpSpPr>
        <p:cNvPr id="1416" name="Shape 1416"/>
        <p:cNvGrpSpPr/>
        <p:nvPr/>
      </p:nvGrpSpPr>
      <p:grpSpPr>
        <a:xfrm>
          <a:off x="0" y="0"/>
          <a:ext cx="0" cy="0"/>
          <a:chOff x="0" y="0"/>
          <a:chExt cx="0" cy="0"/>
        </a:xfrm>
      </p:grpSpPr>
      <p:sp>
        <p:nvSpPr>
          <p:cNvPr id="1417" name="Google Shape;1417;p30"/>
          <p:cNvSpPr/>
          <p:nvPr/>
        </p:nvSpPr>
        <p:spPr>
          <a:xfrm rot="3496553">
            <a:off x="1933905" y="983485"/>
            <a:ext cx="6880133" cy="9138085"/>
          </a:xfrm>
          <a:custGeom>
            <a:rect b="b" l="l" r="r" t="t"/>
            <a:pathLst>
              <a:path extrusionOk="0" h="50989" w="38390">
                <a:moveTo>
                  <a:pt x="5681" y="1"/>
                </a:moveTo>
                <a:cubicBezTo>
                  <a:pt x="5591" y="1"/>
                  <a:pt x="5502" y="1"/>
                  <a:pt x="5402" y="12"/>
                </a:cubicBezTo>
                <a:cubicBezTo>
                  <a:pt x="5056" y="23"/>
                  <a:pt x="4699" y="67"/>
                  <a:pt x="4375" y="112"/>
                </a:cubicBezTo>
                <a:lnTo>
                  <a:pt x="2478" y="391"/>
                </a:lnTo>
                <a:cubicBezTo>
                  <a:pt x="1875" y="492"/>
                  <a:pt x="1295" y="603"/>
                  <a:pt x="837" y="960"/>
                </a:cubicBezTo>
                <a:cubicBezTo>
                  <a:pt x="603" y="1128"/>
                  <a:pt x="402" y="1351"/>
                  <a:pt x="279" y="1619"/>
                </a:cubicBezTo>
                <a:cubicBezTo>
                  <a:pt x="123" y="1931"/>
                  <a:pt x="34" y="2277"/>
                  <a:pt x="12" y="2623"/>
                </a:cubicBezTo>
                <a:cubicBezTo>
                  <a:pt x="0" y="2824"/>
                  <a:pt x="12" y="3036"/>
                  <a:pt x="34" y="3237"/>
                </a:cubicBezTo>
                <a:cubicBezTo>
                  <a:pt x="56" y="3471"/>
                  <a:pt x="101" y="3694"/>
                  <a:pt x="157" y="3917"/>
                </a:cubicBezTo>
                <a:cubicBezTo>
                  <a:pt x="224" y="4163"/>
                  <a:pt x="302" y="4408"/>
                  <a:pt x="391" y="4643"/>
                </a:cubicBezTo>
                <a:cubicBezTo>
                  <a:pt x="503" y="4888"/>
                  <a:pt x="614" y="5134"/>
                  <a:pt x="748" y="5368"/>
                </a:cubicBezTo>
                <a:cubicBezTo>
                  <a:pt x="815" y="5491"/>
                  <a:pt x="893" y="5614"/>
                  <a:pt x="960" y="5736"/>
                </a:cubicBezTo>
                <a:cubicBezTo>
                  <a:pt x="1038" y="5859"/>
                  <a:pt x="1116" y="5971"/>
                  <a:pt x="1195" y="6094"/>
                </a:cubicBezTo>
                <a:cubicBezTo>
                  <a:pt x="1362" y="6328"/>
                  <a:pt x="1540" y="6562"/>
                  <a:pt x="1730" y="6785"/>
                </a:cubicBezTo>
                <a:cubicBezTo>
                  <a:pt x="1831" y="6897"/>
                  <a:pt x="1920" y="6997"/>
                  <a:pt x="2020" y="7109"/>
                </a:cubicBezTo>
                <a:cubicBezTo>
                  <a:pt x="2121" y="7221"/>
                  <a:pt x="2221" y="7332"/>
                  <a:pt x="2322" y="7433"/>
                </a:cubicBezTo>
                <a:cubicBezTo>
                  <a:pt x="2422" y="7533"/>
                  <a:pt x="2534" y="7634"/>
                  <a:pt x="2634" y="7734"/>
                </a:cubicBezTo>
                <a:cubicBezTo>
                  <a:pt x="2746" y="7834"/>
                  <a:pt x="2846" y="7924"/>
                  <a:pt x="2958" y="8013"/>
                </a:cubicBezTo>
                <a:cubicBezTo>
                  <a:pt x="3728" y="8671"/>
                  <a:pt x="4565" y="9252"/>
                  <a:pt x="5469" y="9732"/>
                </a:cubicBezTo>
                <a:lnTo>
                  <a:pt x="5759" y="9877"/>
                </a:lnTo>
                <a:cubicBezTo>
                  <a:pt x="6272" y="10144"/>
                  <a:pt x="6808" y="10412"/>
                  <a:pt x="7343" y="10714"/>
                </a:cubicBezTo>
                <a:cubicBezTo>
                  <a:pt x="7611" y="10859"/>
                  <a:pt x="7868" y="11015"/>
                  <a:pt x="8158" y="11138"/>
                </a:cubicBezTo>
                <a:cubicBezTo>
                  <a:pt x="8459" y="11283"/>
                  <a:pt x="8772" y="11394"/>
                  <a:pt x="9095" y="11484"/>
                </a:cubicBezTo>
                <a:cubicBezTo>
                  <a:pt x="9419" y="11584"/>
                  <a:pt x="9765" y="11662"/>
                  <a:pt x="10111" y="11763"/>
                </a:cubicBezTo>
                <a:cubicBezTo>
                  <a:pt x="10468" y="11852"/>
                  <a:pt x="10814" y="11941"/>
                  <a:pt x="11160" y="12064"/>
                </a:cubicBezTo>
                <a:cubicBezTo>
                  <a:pt x="11484" y="12187"/>
                  <a:pt x="11807" y="12332"/>
                  <a:pt x="12120" y="12510"/>
                </a:cubicBezTo>
                <a:cubicBezTo>
                  <a:pt x="12410" y="12689"/>
                  <a:pt x="12689" y="12890"/>
                  <a:pt x="12957" y="13102"/>
                </a:cubicBezTo>
                <a:cubicBezTo>
                  <a:pt x="13381" y="13436"/>
                  <a:pt x="13782" y="13794"/>
                  <a:pt x="14162" y="14184"/>
                </a:cubicBezTo>
                <a:cubicBezTo>
                  <a:pt x="14229" y="14262"/>
                  <a:pt x="14307" y="14329"/>
                  <a:pt x="14352" y="14407"/>
                </a:cubicBezTo>
                <a:cubicBezTo>
                  <a:pt x="14385" y="14441"/>
                  <a:pt x="14407" y="14474"/>
                  <a:pt x="14430" y="14519"/>
                </a:cubicBezTo>
                <a:cubicBezTo>
                  <a:pt x="14463" y="14552"/>
                  <a:pt x="14497" y="14597"/>
                  <a:pt x="14508" y="14619"/>
                </a:cubicBezTo>
                <a:cubicBezTo>
                  <a:pt x="14541" y="14686"/>
                  <a:pt x="14597" y="14753"/>
                  <a:pt x="14619" y="14798"/>
                </a:cubicBezTo>
                <a:cubicBezTo>
                  <a:pt x="14642" y="14820"/>
                  <a:pt x="14653" y="14843"/>
                  <a:pt x="14664" y="14876"/>
                </a:cubicBezTo>
                <a:cubicBezTo>
                  <a:pt x="14675" y="14898"/>
                  <a:pt x="14686" y="14921"/>
                  <a:pt x="14698" y="14932"/>
                </a:cubicBezTo>
                <a:cubicBezTo>
                  <a:pt x="14731" y="14999"/>
                  <a:pt x="14753" y="15055"/>
                  <a:pt x="14776" y="15122"/>
                </a:cubicBezTo>
                <a:cubicBezTo>
                  <a:pt x="14787" y="15222"/>
                  <a:pt x="14776" y="15334"/>
                  <a:pt x="14742" y="15434"/>
                </a:cubicBezTo>
                <a:cubicBezTo>
                  <a:pt x="14731" y="15467"/>
                  <a:pt x="14720" y="15501"/>
                  <a:pt x="14698" y="15546"/>
                </a:cubicBezTo>
                <a:cubicBezTo>
                  <a:pt x="14686" y="15579"/>
                  <a:pt x="14664" y="15624"/>
                  <a:pt x="14653" y="15668"/>
                </a:cubicBezTo>
                <a:cubicBezTo>
                  <a:pt x="14597" y="15758"/>
                  <a:pt x="14564" y="15858"/>
                  <a:pt x="14497" y="15959"/>
                </a:cubicBezTo>
                <a:cubicBezTo>
                  <a:pt x="14352" y="16193"/>
                  <a:pt x="14195" y="16416"/>
                  <a:pt x="14028" y="16628"/>
                </a:cubicBezTo>
                <a:cubicBezTo>
                  <a:pt x="13849" y="16862"/>
                  <a:pt x="13637" y="17119"/>
                  <a:pt x="13403" y="17376"/>
                </a:cubicBezTo>
                <a:lnTo>
                  <a:pt x="12689" y="18190"/>
                </a:lnTo>
                <a:cubicBezTo>
                  <a:pt x="12131" y="18804"/>
                  <a:pt x="11606" y="19451"/>
                  <a:pt x="11138" y="20143"/>
                </a:cubicBezTo>
                <a:cubicBezTo>
                  <a:pt x="10624" y="20924"/>
                  <a:pt x="10133" y="21884"/>
                  <a:pt x="9966" y="23045"/>
                </a:cubicBezTo>
                <a:cubicBezTo>
                  <a:pt x="9865" y="23681"/>
                  <a:pt x="9899" y="24339"/>
                  <a:pt x="10066" y="24964"/>
                </a:cubicBezTo>
                <a:cubicBezTo>
                  <a:pt x="10245" y="25634"/>
                  <a:pt x="10591" y="26236"/>
                  <a:pt x="11060" y="26750"/>
                </a:cubicBezTo>
                <a:cubicBezTo>
                  <a:pt x="11461" y="27163"/>
                  <a:pt x="11930" y="27509"/>
                  <a:pt x="12432" y="27776"/>
                </a:cubicBezTo>
                <a:cubicBezTo>
                  <a:pt x="12856" y="27988"/>
                  <a:pt x="13291" y="28167"/>
                  <a:pt x="13738" y="28312"/>
                </a:cubicBezTo>
                <a:cubicBezTo>
                  <a:pt x="13939" y="28379"/>
                  <a:pt x="14151" y="28435"/>
                  <a:pt x="14340" y="28491"/>
                </a:cubicBezTo>
                <a:lnTo>
                  <a:pt x="14898" y="28636"/>
                </a:lnTo>
                <a:cubicBezTo>
                  <a:pt x="15278" y="28725"/>
                  <a:pt x="15646" y="28814"/>
                  <a:pt x="16014" y="28892"/>
                </a:cubicBezTo>
                <a:cubicBezTo>
                  <a:pt x="16773" y="29049"/>
                  <a:pt x="17521" y="29171"/>
                  <a:pt x="18280" y="29272"/>
                </a:cubicBezTo>
                <a:cubicBezTo>
                  <a:pt x="19039" y="29383"/>
                  <a:pt x="19675" y="29439"/>
                  <a:pt x="20143" y="29584"/>
                </a:cubicBezTo>
                <a:cubicBezTo>
                  <a:pt x="20255" y="29618"/>
                  <a:pt x="20355" y="29651"/>
                  <a:pt x="20467" y="29696"/>
                </a:cubicBezTo>
                <a:lnTo>
                  <a:pt x="20534" y="29729"/>
                </a:lnTo>
                <a:lnTo>
                  <a:pt x="20601" y="29763"/>
                </a:lnTo>
                <a:cubicBezTo>
                  <a:pt x="20646" y="29785"/>
                  <a:pt x="20690" y="29807"/>
                  <a:pt x="20735" y="29830"/>
                </a:cubicBezTo>
                <a:cubicBezTo>
                  <a:pt x="20913" y="29952"/>
                  <a:pt x="21081" y="30086"/>
                  <a:pt x="21215" y="30254"/>
                </a:cubicBezTo>
                <a:cubicBezTo>
                  <a:pt x="21527" y="30611"/>
                  <a:pt x="21728" y="31035"/>
                  <a:pt x="21817" y="31492"/>
                </a:cubicBezTo>
                <a:cubicBezTo>
                  <a:pt x="21907" y="31995"/>
                  <a:pt x="21884" y="32508"/>
                  <a:pt x="21739" y="32988"/>
                </a:cubicBezTo>
                <a:cubicBezTo>
                  <a:pt x="21672" y="33256"/>
                  <a:pt x="21572" y="33501"/>
                  <a:pt x="21449" y="33747"/>
                </a:cubicBezTo>
                <a:cubicBezTo>
                  <a:pt x="21315" y="33992"/>
                  <a:pt x="21159" y="34227"/>
                  <a:pt x="20991" y="34450"/>
                </a:cubicBezTo>
                <a:cubicBezTo>
                  <a:pt x="20623" y="34930"/>
                  <a:pt x="20121" y="35421"/>
                  <a:pt x="19597" y="36034"/>
                </a:cubicBezTo>
                <a:cubicBezTo>
                  <a:pt x="19318" y="36358"/>
                  <a:pt x="19061" y="36704"/>
                  <a:pt x="18838" y="37072"/>
                </a:cubicBezTo>
                <a:cubicBezTo>
                  <a:pt x="18592" y="37463"/>
                  <a:pt x="18402" y="37887"/>
                  <a:pt x="18257" y="38322"/>
                </a:cubicBezTo>
                <a:cubicBezTo>
                  <a:pt x="17967" y="39204"/>
                  <a:pt x="17889" y="40152"/>
                  <a:pt x="18045" y="41067"/>
                </a:cubicBezTo>
                <a:cubicBezTo>
                  <a:pt x="18123" y="41547"/>
                  <a:pt x="18280" y="42016"/>
                  <a:pt x="18514" y="42451"/>
                </a:cubicBezTo>
                <a:cubicBezTo>
                  <a:pt x="18748" y="42886"/>
                  <a:pt x="19050" y="43288"/>
                  <a:pt x="19418" y="43634"/>
                </a:cubicBezTo>
                <a:cubicBezTo>
                  <a:pt x="19775" y="43958"/>
                  <a:pt x="20177" y="44225"/>
                  <a:pt x="20612" y="44426"/>
                </a:cubicBezTo>
                <a:cubicBezTo>
                  <a:pt x="21025" y="44627"/>
                  <a:pt x="21449" y="44772"/>
                  <a:pt x="21884" y="44873"/>
                </a:cubicBezTo>
                <a:cubicBezTo>
                  <a:pt x="22563" y="45012"/>
                  <a:pt x="23250" y="45082"/>
                  <a:pt x="23938" y="45082"/>
                </a:cubicBezTo>
                <a:cubicBezTo>
                  <a:pt x="24075" y="45082"/>
                  <a:pt x="24213" y="45079"/>
                  <a:pt x="24350" y="45074"/>
                </a:cubicBezTo>
                <a:cubicBezTo>
                  <a:pt x="24551" y="45062"/>
                  <a:pt x="24752" y="45051"/>
                  <a:pt x="24942" y="45029"/>
                </a:cubicBezTo>
                <a:cubicBezTo>
                  <a:pt x="25143" y="45018"/>
                  <a:pt x="25321" y="45007"/>
                  <a:pt x="25511" y="44984"/>
                </a:cubicBezTo>
                <a:cubicBezTo>
                  <a:pt x="25879" y="44940"/>
                  <a:pt x="26248" y="44895"/>
                  <a:pt x="26605" y="44850"/>
                </a:cubicBezTo>
                <a:cubicBezTo>
                  <a:pt x="27341" y="44761"/>
                  <a:pt x="28033" y="44661"/>
                  <a:pt x="28725" y="44594"/>
                </a:cubicBezTo>
                <a:cubicBezTo>
                  <a:pt x="29227" y="44543"/>
                  <a:pt x="29729" y="44518"/>
                  <a:pt x="30227" y="44518"/>
                </a:cubicBezTo>
                <a:cubicBezTo>
                  <a:pt x="30393" y="44518"/>
                  <a:pt x="30558" y="44521"/>
                  <a:pt x="30723" y="44527"/>
                </a:cubicBezTo>
                <a:cubicBezTo>
                  <a:pt x="31046" y="44549"/>
                  <a:pt x="31359" y="44582"/>
                  <a:pt x="31671" y="44649"/>
                </a:cubicBezTo>
                <a:cubicBezTo>
                  <a:pt x="31972" y="44705"/>
                  <a:pt x="32274" y="44783"/>
                  <a:pt x="32564" y="44884"/>
                </a:cubicBezTo>
                <a:cubicBezTo>
                  <a:pt x="32843" y="44984"/>
                  <a:pt x="33111" y="45107"/>
                  <a:pt x="33367" y="45252"/>
                </a:cubicBezTo>
                <a:cubicBezTo>
                  <a:pt x="33613" y="45386"/>
                  <a:pt x="33847" y="45542"/>
                  <a:pt x="34059" y="45732"/>
                </a:cubicBezTo>
                <a:cubicBezTo>
                  <a:pt x="34149" y="45821"/>
                  <a:pt x="34249" y="45910"/>
                  <a:pt x="34338" y="46011"/>
                </a:cubicBezTo>
                <a:cubicBezTo>
                  <a:pt x="34416" y="46111"/>
                  <a:pt x="34494" y="46212"/>
                  <a:pt x="34561" y="46323"/>
                </a:cubicBezTo>
                <a:cubicBezTo>
                  <a:pt x="34628" y="46413"/>
                  <a:pt x="34684" y="46513"/>
                  <a:pt x="34740" y="46614"/>
                </a:cubicBezTo>
                <a:cubicBezTo>
                  <a:pt x="34773" y="46714"/>
                  <a:pt x="34818" y="46826"/>
                  <a:pt x="34840" y="46926"/>
                </a:cubicBezTo>
                <a:cubicBezTo>
                  <a:pt x="34896" y="47116"/>
                  <a:pt x="34941" y="47305"/>
                  <a:pt x="34963" y="47506"/>
                </a:cubicBezTo>
                <a:cubicBezTo>
                  <a:pt x="34974" y="47685"/>
                  <a:pt x="34997" y="47863"/>
                  <a:pt x="34997" y="48031"/>
                </a:cubicBezTo>
                <a:cubicBezTo>
                  <a:pt x="35008" y="48354"/>
                  <a:pt x="35008" y="48633"/>
                  <a:pt x="35030" y="48879"/>
                </a:cubicBezTo>
                <a:cubicBezTo>
                  <a:pt x="35041" y="48946"/>
                  <a:pt x="35052" y="49002"/>
                  <a:pt x="35052" y="49069"/>
                </a:cubicBezTo>
                <a:cubicBezTo>
                  <a:pt x="35064" y="49124"/>
                  <a:pt x="35086" y="49203"/>
                  <a:pt x="35086" y="49258"/>
                </a:cubicBezTo>
                <a:cubicBezTo>
                  <a:pt x="35097" y="49314"/>
                  <a:pt x="35108" y="49392"/>
                  <a:pt x="35131" y="49459"/>
                </a:cubicBezTo>
                <a:cubicBezTo>
                  <a:pt x="35153" y="49526"/>
                  <a:pt x="35153" y="49593"/>
                  <a:pt x="35175" y="49660"/>
                </a:cubicBezTo>
                <a:cubicBezTo>
                  <a:pt x="35186" y="49727"/>
                  <a:pt x="35209" y="49794"/>
                  <a:pt x="35231" y="49872"/>
                </a:cubicBezTo>
                <a:cubicBezTo>
                  <a:pt x="35253" y="49950"/>
                  <a:pt x="35276" y="50017"/>
                  <a:pt x="35298" y="50084"/>
                </a:cubicBezTo>
                <a:cubicBezTo>
                  <a:pt x="35354" y="50240"/>
                  <a:pt x="35421" y="50385"/>
                  <a:pt x="35510" y="50519"/>
                </a:cubicBezTo>
                <a:cubicBezTo>
                  <a:pt x="35683" y="50812"/>
                  <a:pt x="36014" y="50989"/>
                  <a:pt x="36360" y="50989"/>
                </a:cubicBezTo>
                <a:cubicBezTo>
                  <a:pt x="36370" y="50989"/>
                  <a:pt x="36381" y="50988"/>
                  <a:pt x="36392" y="50988"/>
                </a:cubicBezTo>
                <a:cubicBezTo>
                  <a:pt x="36492" y="50988"/>
                  <a:pt x="36604" y="50966"/>
                  <a:pt x="36704" y="50932"/>
                </a:cubicBezTo>
                <a:cubicBezTo>
                  <a:pt x="36816" y="50899"/>
                  <a:pt x="36938" y="50854"/>
                  <a:pt x="37039" y="50798"/>
                </a:cubicBezTo>
                <a:cubicBezTo>
                  <a:pt x="37162" y="50720"/>
                  <a:pt x="37273" y="50642"/>
                  <a:pt x="37374" y="50553"/>
                </a:cubicBezTo>
                <a:cubicBezTo>
                  <a:pt x="37485" y="50441"/>
                  <a:pt x="37597" y="50330"/>
                  <a:pt x="37686" y="50207"/>
                </a:cubicBezTo>
                <a:cubicBezTo>
                  <a:pt x="37798" y="50073"/>
                  <a:pt x="37887" y="49928"/>
                  <a:pt x="37965" y="49783"/>
                </a:cubicBezTo>
                <a:cubicBezTo>
                  <a:pt x="38054" y="49615"/>
                  <a:pt x="38121" y="49448"/>
                  <a:pt x="38177" y="49281"/>
                </a:cubicBezTo>
                <a:cubicBezTo>
                  <a:pt x="38244" y="49091"/>
                  <a:pt x="38289" y="48912"/>
                  <a:pt x="38322" y="48723"/>
                </a:cubicBezTo>
                <a:cubicBezTo>
                  <a:pt x="38356" y="48522"/>
                  <a:pt x="38378" y="48321"/>
                  <a:pt x="38378" y="48109"/>
                </a:cubicBezTo>
                <a:cubicBezTo>
                  <a:pt x="38389" y="47205"/>
                  <a:pt x="38144" y="46323"/>
                  <a:pt x="37675" y="45542"/>
                </a:cubicBezTo>
                <a:cubicBezTo>
                  <a:pt x="37552" y="45330"/>
                  <a:pt x="37407" y="45118"/>
                  <a:pt x="37251" y="44917"/>
                </a:cubicBezTo>
                <a:cubicBezTo>
                  <a:pt x="37095" y="44728"/>
                  <a:pt x="36927" y="44538"/>
                  <a:pt x="36749" y="44370"/>
                </a:cubicBezTo>
                <a:cubicBezTo>
                  <a:pt x="36414" y="44047"/>
                  <a:pt x="36046" y="43757"/>
                  <a:pt x="35655" y="43511"/>
                </a:cubicBezTo>
                <a:cubicBezTo>
                  <a:pt x="35276" y="43277"/>
                  <a:pt x="34885" y="43076"/>
                  <a:pt x="34472" y="42909"/>
                </a:cubicBezTo>
                <a:cubicBezTo>
                  <a:pt x="34070" y="42741"/>
                  <a:pt x="33669" y="42618"/>
                  <a:pt x="33256" y="42507"/>
                </a:cubicBezTo>
                <a:cubicBezTo>
                  <a:pt x="32854" y="42406"/>
                  <a:pt x="32452" y="42339"/>
                  <a:pt x="32039" y="42284"/>
                </a:cubicBezTo>
                <a:cubicBezTo>
                  <a:pt x="31638" y="42228"/>
                  <a:pt x="31236" y="42194"/>
                  <a:pt x="30834" y="42183"/>
                </a:cubicBezTo>
                <a:cubicBezTo>
                  <a:pt x="30668" y="42179"/>
                  <a:pt x="30503" y="42176"/>
                  <a:pt x="30340" y="42176"/>
                </a:cubicBezTo>
                <a:cubicBezTo>
                  <a:pt x="30109" y="42176"/>
                  <a:pt x="29880" y="42181"/>
                  <a:pt x="29651" y="42194"/>
                </a:cubicBezTo>
                <a:cubicBezTo>
                  <a:pt x="29261" y="42217"/>
                  <a:pt x="28881" y="42239"/>
                  <a:pt x="28502" y="42272"/>
                </a:cubicBezTo>
                <a:cubicBezTo>
                  <a:pt x="27754" y="42339"/>
                  <a:pt x="27029" y="42440"/>
                  <a:pt x="26326" y="42518"/>
                </a:cubicBezTo>
                <a:cubicBezTo>
                  <a:pt x="25969" y="42563"/>
                  <a:pt x="25623" y="42607"/>
                  <a:pt x="25277" y="42641"/>
                </a:cubicBezTo>
                <a:cubicBezTo>
                  <a:pt x="25098" y="42652"/>
                  <a:pt x="24931" y="42663"/>
                  <a:pt x="24763" y="42674"/>
                </a:cubicBezTo>
                <a:cubicBezTo>
                  <a:pt x="24596" y="42697"/>
                  <a:pt x="24440" y="42697"/>
                  <a:pt x="24272" y="42708"/>
                </a:cubicBezTo>
                <a:cubicBezTo>
                  <a:pt x="24185" y="42711"/>
                  <a:pt x="24097" y="42712"/>
                  <a:pt x="24009" y="42712"/>
                </a:cubicBezTo>
                <a:cubicBezTo>
                  <a:pt x="23483" y="42712"/>
                  <a:pt x="22959" y="42655"/>
                  <a:pt x="22442" y="42540"/>
                </a:cubicBezTo>
                <a:cubicBezTo>
                  <a:pt x="21940" y="42440"/>
                  <a:pt x="21471" y="42194"/>
                  <a:pt x="21092" y="41860"/>
                </a:cubicBezTo>
                <a:cubicBezTo>
                  <a:pt x="20925" y="41703"/>
                  <a:pt x="20791" y="41525"/>
                  <a:pt x="20690" y="41324"/>
                </a:cubicBezTo>
                <a:cubicBezTo>
                  <a:pt x="20590" y="41112"/>
                  <a:pt x="20523" y="40889"/>
                  <a:pt x="20489" y="40654"/>
                </a:cubicBezTo>
                <a:cubicBezTo>
                  <a:pt x="20456" y="40409"/>
                  <a:pt x="20456" y="40152"/>
                  <a:pt x="20478" y="39907"/>
                </a:cubicBezTo>
                <a:cubicBezTo>
                  <a:pt x="20512" y="39639"/>
                  <a:pt x="20579" y="39382"/>
                  <a:pt x="20668" y="39137"/>
                </a:cubicBezTo>
                <a:cubicBezTo>
                  <a:pt x="20757" y="38891"/>
                  <a:pt x="20869" y="38657"/>
                  <a:pt x="21014" y="38445"/>
                </a:cubicBezTo>
                <a:cubicBezTo>
                  <a:pt x="21181" y="38199"/>
                  <a:pt x="21360" y="37976"/>
                  <a:pt x="21561" y="37764"/>
                </a:cubicBezTo>
                <a:cubicBezTo>
                  <a:pt x="21996" y="37295"/>
                  <a:pt x="22543" y="36793"/>
                  <a:pt x="23101" y="36157"/>
                </a:cubicBezTo>
                <a:cubicBezTo>
                  <a:pt x="23391" y="35822"/>
                  <a:pt x="23647" y="35454"/>
                  <a:pt x="23859" y="35075"/>
                </a:cubicBezTo>
                <a:cubicBezTo>
                  <a:pt x="24094" y="34684"/>
                  <a:pt x="24284" y="34271"/>
                  <a:pt x="24417" y="33847"/>
                </a:cubicBezTo>
                <a:cubicBezTo>
                  <a:pt x="24730" y="32954"/>
                  <a:pt x="24842" y="32006"/>
                  <a:pt x="24719" y="31068"/>
                </a:cubicBezTo>
                <a:cubicBezTo>
                  <a:pt x="24596" y="30086"/>
                  <a:pt x="24217" y="29160"/>
                  <a:pt x="23625" y="28379"/>
                </a:cubicBezTo>
                <a:cubicBezTo>
                  <a:pt x="23324" y="27966"/>
                  <a:pt x="22967" y="27598"/>
                  <a:pt x="22565" y="27297"/>
                </a:cubicBezTo>
                <a:cubicBezTo>
                  <a:pt x="22453" y="27218"/>
                  <a:pt x="22353" y="27140"/>
                  <a:pt x="22241" y="27073"/>
                </a:cubicBezTo>
                <a:lnTo>
                  <a:pt x="22074" y="26962"/>
                </a:lnTo>
                <a:lnTo>
                  <a:pt x="21907" y="26872"/>
                </a:lnTo>
                <a:cubicBezTo>
                  <a:pt x="21683" y="26750"/>
                  <a:pt x="21460" y="26649"/>
                  <a:pt x="21226" y="26560"/>
                </a:cubicBezTo>
                <a:cubicBezTo>
                  <a:pt x="20333" y="26214"/>
                  <a:pt x="19530" y="26091"/>
                  <a:pt x="18871" y="25946"/>
                </a:cubicBezTo>
                <a:cubicBezTo>
                  <a:pt x="18213" y="25801"/>
                  <a:pt x="17554" y="25623"/>
                  <a:pt x="16896" y="25433"/>
                </a:cubicBezTo>
                <a:cubicBezTo>
                  <a:pt x="16572" y="25332"/>
                  <a:pt x="16260" y="25221"/>
                  <a:pt x="15936" y="25120"/>
                </a:cubicBezTo>
                <a:cubicBezTo>
                  <a:pt x="15780" y="25065"/>
                  <a:pt x="15613" y="24998"/>
                  <a:pt x="15456" y="24942"/>
                </a:cubicBezTo>
                <a:cubicBezTo>
                  <a:pt x="15300" y="24886"/>
                  <a:pt x="15177" y="24830"/>
                  <a:pt x="15043" y="24774"/>
                </a:cubicBezTo>
                <a:cubicBezTo>
                  <a:pt x="14809" y="24674"/>
                  <a:pt x="14586" y="24551"/>
                  <a:pt x="14374" y="24417"/>
                </a:cubicBezTo>
                <a:cubicBezTo>
                  <a:pt x="14251" y="24328"/>
                  <a:pt x="14140" y="24228"/>
                  <a:pt x="14050" y="24105"/>
                </a:cubicBezTo>
                <a:cubicBezTo>
                  <a:pt x="14017" y="24027"/>
                  <a:pt x="14039" y="24004"/>
                  <a:pt x="14050" y="23993"/>
                </a:cubicBezTo>
                <a:cubicBezTo>
                  <a:pt x="14073" y="23982"/>
                  <a:pt x="14073" y="23904"/>
                  <a:pt x="14117" y="23770"/>
                </a:cubicBezTo>
                <a:cubicBezTo>
                  <a:pt x="14173" y="23603"/>
                  <a:pt x="14240" y="23458"/>
                  <a:pt x="14340" y="23313"/>
                </a:cubicBezTo>
                <a:cubicBezTo>
                  <a:pt x="14452" y="23112"/>
                  <a:pt x="14586" y="22933"/>
                  <a:pt x="14742" y="22766"/>
                </a:cubicBezTo>
                <a:cubicBezTo>
                  <a:pt x="15144" y="22319"/>
                  <a:pt x="15579" y="21884"/>
                  <a:pt x="16048" y="21494"/>
                </a:cubicBezTo>
                <a:lnTo>
                  <a:pt x="16851" y="20768"/>
                </a:lnTo>
                <a:cubicBezTo>
                  <a:pt x="17130" y="20523"/>
                  <a:pt x="17432" y="20255"/>
                  <a:pt x="17722" y="19954"/>
                </a:cubicBezTo>
                <a:cubicBezTo>
                  <a:pt x="18045" y="19630"/>
                  <a:pt x="18347" y="19295"/>
                  <a:pt x="18637" y="18949"/>
                </a:cubicBezTo>
                <a:cubicBezTo>
                  <a:pt x="18782" y="18760"/>
                  <a:pt x="18927" y="18547"/>
                  <a:pt x="19083" y="18335"/>
                </a:cubicBezTo>
                <a:lnTo>
                  <a:pt x="19295" y="17990"/>
                </a:lnTo>
                <a:cubicBezTo>
                  <a:pt x="19362" y="17878"/>
                  <a:pt x="19429" y="17744"/>
                  <a:pt x="19496" y="17621"/>
                </a:cubicBezTo>
                <a:cubicBezTo>
                  <a:pt x="19775" y="17063"/>
                  <a:pt x="19976" y="16472"/>
                  <a:pt x="20088" y="15869"/>
                </a:cubicBezTo>
                <a:cubicBezTo>
                  <a:pt x="20199" y="15211"/>
                  <a:pt x="20210" y="14552"/>
                  <a:pt x="20110" y="13894"/>
                </a:cubicBezTo>
                <a:cubicBezTo>
                  <a:pt x="20076" y="13738"/>
                  <a:pt x="20054" y="13582"/>
                  <a:pt x="20021" y="13425"/>
                </a:cubicBezTo>
                <a:cubicBezTo>
                  <a:pt x="19987" y="13269"/>
                  <a:pt x="19942" y="13135"/>
                  <a:pt x="19898" y="12990"/>
                </a:cubicBezTo>
                <a:cubicBezTo>
                  <a:pt x="19809" y="12711"/>
                  <a:pt x="19708" y="12432"/>
                  <a:pt x="19597" y="12164"/>
                </a:cubicBezTo>
                <a:cubicBezTo>
                  <a:pt x="19541" y="12030"/>
                  <a:pt x="19474" y="11919"/>
                  <a:pt x="19418" y="11796"/>
                </a:cubicBezTo>
                <a:cubicBezTo>
                  <a:pt x="19362" y="11662"/>
                  <a:pt x="19295" y="11551"/>
                  <a:pt x="19228" y="11428"/>
                </a:cubicBezTo>
                <a:cubicBezTo>
                  <a:pt x="19106" y="11193"/>
                  <a:pt x="18960" y="10970"/>
                  <a:pt x="18815" y="10758"/>
                </a:cubicBezTo>
                <a:cubicBezTo>
                  <a:pt x="18302" y="10011"/>
                  <a:pt x="17711" y="9307"/>
                  <a:pt x="17074" y="8660"/>
                </a:cubicBezTo>
                <a:cubicBezTo>
                  <a:pt x="16941" y="8526"/>
                  <a:pt x="16807" y="8381"/>
                  <a:pt x="16684" y="8247"/>
                </a:cubicBezTo>
                <a:cubicBezTo>
                  <a:pt x="16561" y="8102"/>
                  <a:pt x="16438" y="7957"/>
                  <a:pt x="16316" y="7801"/>
                </a:cubicBezTo>
                <a:cubicBezTo>
                  <a:pt x="16193" y="7656"/>
                  <a:pt x="16081" y="7488"/>
                  <a:pt x="15970" y="7332"/>
                </a:cubicBezTo>
                <a:cubicBezTo>
                  <a:pt x="15858" y="7165"/>
                  <a:pt x="15758" y="6986"/>
                  <a:pt x="15657" y="6819"/>
                </a:cubicBezTo>
                <a:cubicBezTo>
                  <a:pt x="15445" y="6473"/>
                  <a:pt x="15244" y="6105"/>
                  <a:pt x="15032" y="5736"/>
                </a:cubicBezTo>
                <a:lnTo>
                  <a:pt x="14720" y="5190"/>
                </a:lnTo>
                <a:cubicBezTo>
                  <a:pt x="14597" y="5011"/>
                  <a:pt x="14485" y="4833"/>
                  <a:pt x="14363" y="4665"/>
                </a:cubicBezTo>
                <a:cubicBezTo>
                  <a:pt x="14240" y="4487"/>
                  <a:pt x="14117" y="4319"/>
                  <a:pt x="13983" y="4163"/>
                </a:cubicBezTo>
                <a:cubicBezTo>
                  <a:pt x="13849" y="3996"/>
                  <a:pt x="13704" y="3851"/>
                  <a:pt x="13570" y="3694"/>
                </a:cubicBezTo>
                <a:cubicBezTo>
                  <a:pt x="13269" y="3404"/>
                  <a:pt x="12945" y="3136"/>
                  <a:pt x="12622" y="2891"/>
                </a:cubicBezTo>
                <a:cubicBezTo>
                  <a:pt x="11941" y="2366"/>
                  <a:pt x="11249" y="1886"/>
                  <a:pt x="10524" y="1440"/>
                </a:cubicBezTo>
                <a:cubicBezTo>
                  <a:pt x="10390" y="1351"/>
                  <a:pt x="10245" y="1273"/>
                  <a:pt x="10111" y="1195"/>
                </a:cubicBezTo>
                <a:cubicBezTo>
                  <a:pt x="9966" y="1116"/>
                  <a:pt x="9832" y="1038"/>
                  <a:pt x="9687" y="971"/>
                </a:cubicBezTo>
                <a:cubicBezTo>
                  <a:pt x="9397" y="826"/>
                  <a:pt x="9107" y="704"/>
                  <a:pt x="8805" y="592"/>
                </a:cubicBezTo>
                <a:lnTo>
                  <a:pt x="8593" y="514"/>
                </a:lnTo>
                <a:lnTo>
                  <a:pt x="8392" y="447"/>
                </a:lnTo>
                <a:cubicBezTo>
                  <a:pt x="8258" y="402"/>
                  <a:pt x="8125" y="346"/>
                  <a:pt x="8002" y="324"/>
                </a:cubicBezTo>
                <a:cubicBezTo>
                  <a:pt x="7868" y="291"/>
                  <a:pt x="7745" y="257"/>
                  <a:pt x="7622" y="224"/>
                </a:cubicBezTo>
                <a:cubicBezTo>
                  <a:pt x="7488" y="190"/>
                  <a:pt x="7377" y="168"/>
                  <a:pt x="7265" y="146"/>
                </a:cubicBezTo>
                <a:cubicBezTo>
                  <a:pt x="7143" y="123"/>
                  <a:pt x="7031" y="101"/>
                  <a:pt x="6919" y="90"/>
                </a:cubicBezTo>
                <a:cubicBezTo>
                  <a:pt x="6808" y="67"/>
                  <a:pt x="6685" y="56"/>
                  <a:pt x="6585" y="45"/>
                </a:cubicBezTo>
                <a:cubicBezTo>
                  <a:pt x="6484" y="34"/>
                  <a:pt x="6384" y="23"/>
                  <a:pt x="6272" y="23"/>
                </a:cubicBezTo>
                <a:cubicBezTo>
                  <a:pt x="6172" y="12"/>
                  <a:pt x="6071" y="12"/>
                  <a:pt x="59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0"/>
          <p:cNvSpPr txBox="1"/>
          <p:nvPr>
            <p:ph type="title"/>
          </p:nvPr>
        </p:nvSpPr>
        <p:spPr>
          <a:xfrm>
            <a:off x="4503775" y="1019513"/>
            <a:ext cx="3938100" cy="1932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sz="4000">
                <a:solidFill>
                  <a:schemeClr val="dk2"/>
                </a:solidFill>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419" name="Google Shape;1419;p30"/>
          <p:cNvSpPr txBox="1"/>
          <p:nvPr>
            <p:ph idx="1" type="subTitle"/>
          </p:nvPr>
        </p:nvSpPr>
        <p:spPr>
          <a:xfrm>
            <a:off x="4503775" y="3003187"/>
            <a:ext cx="3938100" cy="1120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1420" name="Google Shape;1420;p30"/>
          <p:cNvGrpSpPr/>
          <p:nvPr/>
        </p:nvGrpSpPr>
        <p:grpSpPr>
          <a:xfrm>
            <a:off x="423356" y="223908"/>
            <a:ext cx="8616314" cy="4645479"/>
            <a:chOff x="423356" y="223908"/>
            <a:chExt cx="8616314" cy="4645479"/>
          </a:xfrm>
        </p:grpSpPr>
        <p:sp>
          <p:nvSpPr>
            <p:cNvPr id="1421" name="Google Shape;1421;p30"/>
            <p:cNvSpPr/>
            <p:nvPr/>
          </p:nvSpPr>
          <p:spPr>
            <a:xfrm flipH="1">
              <a:off x="3025476" y="4653512"/>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0"/>
            <p:cNvSpPr/>
            <p:nvPr/>
          </p:nvSpPr>
          <p:spPr>
            <a:xfrm flipH="1">
              <a:off x="7853171" y="240831"/>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0"/>
            <p:cNvSpPr/>
            <p:nvPr/>
          </p:nvSpPr>
          <p:spPr>
            <a:xfrm flipH="1">
              <a:off x="423356" y="3955671"/>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0"/>
            <p:cNvSpPr/>
            <p:nvPr/>
          </p:nvSpPr>
          <p:spPr>
            <a:xfrm flipH="1">
              <a:off x="4715086" y="2260910"/>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0"/>
            <p:cNvSpPr/>
            <p:nvPr/>
          </p:nvSpPr>
          <p:spPr>
            <a:xfrm flipH="1">
              <a:off x="8526020" y="4515746"/>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0"/>
            <p:cNvSpPr/>
            <p:nvPr/>
          </p:nvSpPr>
          <p:spPr>
            <a:xfrm flipH="1">
              <a:off x="4513920" y="337682"/>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0"/>
            <p:cNvSpPr/>
            <p:nvPr/>
          </p:nvSpPr>
          <p:spPr>
            <a:xfrm flipH="1">
              <a:off x="6154624" y="3828112"/>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0"/>
            <p:cNvSpPr/>
            <p:nvPr/>
          </p:nvSpPr>
          <p:spPr>
            <a:xfrm flipH="1">
              <a:off x="628179" y="4683171"/>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0"/>
            <p:cNvSpPr/>
            <p:nvPr/>
          </p:nvSpPr>
          <p:spPr>
            <a:xfrm flipH="1">
              <a:off x="7607947" y="3577964"/>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0"/>
            <p:cNvSpPr/>
            <p:nvPr/>
          </p:nvSpPr>
          <p:spPr>
            <a:xfrm flipH="1">
              <a:off x="5476493" y="262823"/>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0"/>
            <p:cNvSpPr/>
            <p:nvPr/>
          </p:nvSpPr>
          <p:spPr>
            <a:xfrm flipH="1">
              <a:off x="807801" y="223908"/>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0"/>
            <p:cNvSpPr/>
            <p:nvPr/>
          </p:nvSpPr>
          <p:spPr>
            <a:xfrm flipH="1">
              <a:off x="8757119" y="514316"/>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0"/>
            <p:cNvSpPr/>
            <p:nvPr/>
          </p:nvSpPr>
          <p:spPr>
            <a:xfrm flipH="1">
              <a:off x="9004416" y="4315736"/>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0"/>
            <p:cNvSpPr/>
            <p:nvPr/>
          </p:nvSpPr>
          <p:spPr>
            <a:xfrm flipH="1">
              <a:off x="6541141" y="546964"/>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0"/>
            <p:cNvSpPr/>
            <p:nvPr/>
          </p:nvSpPr>
          <p:spPr>
            <a:xfrm flipH="1">
              <a:off x="5325650" y="483592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0"/>
            <p:cNvSpPr/>
            <p:nvPr/>
          </p:nvSpPr>
          <p:spPr>
            <a:xfrm flipH="1">
              <a:off x="8772054" y="470980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0"/>
            <p:cNvSpPr/>
            <p:nvPr/>
          </p:nvSpPr>
          <p:spPr>
            <a:xfrm flipH="1">
              <a:off x="8180392" y="478387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0"/>
            <p:cNvSpPr/>
            <p:nvPr/>
          </p:nvSpPr>
          <p:spPr>
            <a:xfrm flipH="1">
              <a:off x="497265" y="672529"/>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0"/>
            <p:cNvSpPr/>
            <p:nvPr/>
          </p:nvSpPr>
          <p:spPr>
            <a:xfrm flipH="1">
              <a:off x="3809797" y="3900741"/>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0"/>
            <p:cNvSpPr/>
            <p:nvPr/>
          </p:nvSpPr>
          <p:spPr>
            <a:xfrm flipH="1">
              <a:off x="1470442" y="4773105"/>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0"/>
            <p:cNvSpPr/>
            <p:nvPr/>
          </p:nvSpPr>
          <p:spPr>
            <a:xfrm flipH="1">
              <a:off x="1473950" y="55490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 name="Google Shape;1442;p30"/>
          <p:cNvGrpSpPr/>
          <p:nvPr/>
        </p:nvGrpSpPr>
        <p:grpSpPr>
          <a:xfrm>
            <a:off x="3441067" y="425408"/>
            <a:ext cx="305429" cy="292449"/>
            <a:chOff x="-886875" y="699725"/>
            <a:chExt cx="790242" cy="756854"/>
          </a:xfrm>
        </p:grpSpPr>
        <p:sp>
          <p:nvSpPr>
            <p:cNvPr id="1443" name="Google Shape;1443;p30"/>
            <p:cNvSpPr/>
            <p:nvPr/>
          </p:nvSpPr>
          <p:spPr>
            <a:xfrm>
              <a:off x="-845005" y="705008"/>
              <a:ext cx="706500" cy="739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0"/>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9" name="Shape 89"/>
        <p:cNvGrpSpPr/>
        <p:nvPr/>
      </p:nvGrpSpPr>
      <p:grpSpPr>
        <a:xfrm>
          <a:off x="0" y="0"/>
          <a:ext cx="0" cy="0"/>
          <a:chOff x="0" y="0"/>
          <a:chExt cx="0" cy="0"/>
        </a:xfrm>
      </p:grpSpPr>
      <p:grpSp>
        <p:nvGrpSpPr>
          <p:cNvPr id="90" name="Google Shape;90;p4"/>
          <p:cNvGrpSpPr/>
          <p:nvPr/>
        </p:nvGrpSpPr>
        <p:grpSpPr>
          <a:xfrm>
            <a:off x="391365" y="302888"/>
            <a:ext cx="8208636" cy="4441773"/>
            <a:chOff x="391365" y="302888"/>
            <a:chExt cx="8208636" cy="4441773"/>
          </a:xfrm>
        </p:grpSpPr>
        <p:sp>
          <p:nvSpPr>
            <p:cNvPr id="91" name="Google Shape;91;p4"/>
            <p:cNvSpPr/>
            <p:nvPr/>
          </p:nvSpPr>
          <p:spPr>
            <a:xfrm flipH="1" rot="10800000">
              <a:off x="2731092" y="4036881"/>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flipH="1" rot="10800000">
              <a:off x="3074867" y="2699883"/>
              <a:ext cx="86310" cy="84516"/>
            </a:xfrm>
            <a:custGeom>
              <a:rect b="b" l="l" r="r" t="t"/>
              <a:pathLst>
                <a:path extrusionOk="0" h="1460" w="1491">
                  <a:moveTo>
                    <a:pt x="730" y="0"/>
                  </a:moveTo>
                  <a:cubicBezTo>
                    <a:pt x="669" y="152"/>
                    <a:pt x="578" y="335"/>
                    <a:pt x="517" y="487"/>
                  </a:cubicBezTo>
                  <a:lnTo>
                    <a:pt x="1" y="487"/>
                  </a:lnTo>
                  <a:cubicBezTo>
                    <a:pt x="122" y="608"/>
                    <a:pt x="244" y="760"/>
                    <a:pt x="396" y="851"/>
                  </a:cubicBezTo>
                  <a:cubicBezTo>
                    <a:pt x="335" y="1064"/>
                    <a:pt x="274" y="1247"/>
                    <a:pt x="244" y="1459"/>
                  </a:cubicBezTo>
                  <a:cubicBezTo>
                    <a:pt x="426" y="1368"/>
                    <a:pt x="578" y="1277"/>
                    <a:pt x="730" y="1155"/>
                  </a:cubicBezTo>
                  <a:cubicBezTo>
                    <a:pt x="913" y="1247"/>
                    <a:pt x="1065" y="1338"/>
                    <a:pt x="1216" y="1429"/>
                  </a:cubicBezTo>
                  <a:cubicBezTo>
                    <a:pt x="1186" y="1247"/>
                    <a:pt x="1125" y="1064"/>
                    <a:pt x="1095" y="912"/>
                  </a:cubicBezTo>
                  <a:lnTo>
                    <a:pt x="1095" y="882"/>
                  </a:lnTo>
                  <a:lnTo>
                    <a:pt x="1490" y="487"/>
                  </a:lnTo>
                  <a:lnTo>
                    <a:pt x="973" y="487"/>
                  </a:lnTo>
                  <a:cubicBezTo>
                    <a:pt x="973" y="487"/>
                    <a:pt x="973" y="487"/>
                    <a:pt x="973" y="456"/>
                  </a:cubicBezTo>
                  <a:lnTo>
                    <a:pt x="730"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flipH="1" rot="10800000">
              <a:off x="4845937" y="302888"/>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flipH="1" rot="10800000">
              <a:off x="3977125" y="4129294"/>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flipH="1" rot="10800000">
              <a:off x="5162261" y="4252436"/>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flipH="1" rot="10800000">
              <a:off x="1092664" y="3313219"/>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flipH="1" rot="10800000">
              <a:off x="391365" y="615164"/>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flipH="1" rot="10800000">
              <a:off x="8270153" y="3530101"/>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flipH="1" rot="10800000">
              <a:off x="2761025" y="1303203"/>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flipH="1" rot="10800000">
              <a:off x="8107556" y="542519"/>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flipH="1" rot="10800000">
              <a:off x="1309496" y="1553352"/>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flipH="1" rot="10800000">
              <a:off x="391365" y="3006953"/>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flipH="1" rot="10800000">
              <a:off x="7927211" y="4149759"/>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flipH="1" rot="10800000">
              <a:off x="1038096" y="4704082"/>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flipH="1" rot="10800000">
              <a:off x="3108370" y="1862366"/>
              <a:ext cx="52793" cy="38785"/>
            </a:xfrm>
            <a:custGeom>
              <a:rect b="b" l="l" r="r" t="t"/>
              <a:pathLst>
                <a:path extrusionOk="0" h="670" w="912">
                  <a:moveTo>
                    <a:pt x="456" y="1"/>
                  </a:moveTo>
                  <a:cubicBezTo>
                    <a:pt x="0" y="1"/>
                    <a:pt x="0" y="669"/>
                    <a:pt x="456" y="669"/>
                  </a:cubicBezTo>
                  <a:cubicBezTo>
                    <a:pt x="912" y="669"/>
                    <a:pt x="912" y="1"/>
                    <a:pt x="45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flipH="1" rot="10800000">
              <a:off x="442496" y="1375619"/>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flipH="1" rot="10800000">
              <a:off x="5602703" y="2650556"/>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flipH="1" rot="10800000">
              <a:off x="2049561" y="1572057"/>
              <a:ext cx="45789" cy="35253"/>
            </a:xfrm>
            <a:custGeom>
              <a:rect b="b" l="l" r="r" t="t"/>
              <a:pathLst>
                <a:path extrusionOk="0" h="609" w="791">
                  <a:moveTo>
                    <a:pt x="396" y="1"/>
                  </a:moveTo>
                  <a:cubicBezTo>
                    <a:pt x="0" y="1"/>
                    <a:pt x="0" y="609"/>
                    <a:pt x="396" y="609"/>
                  </a:cubicBezTo>
                  <a:cubicBezTo>
                    <a:pt x="791" y="609"/>
                    <a:pt x="791" y="1"/>
                    <a:pt x="39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
            <p:cNvSpPr/>
            <p:nvPr/>
          </p:nvSpPr>
          <p:spPr>
            <a:xfrm flipH="1" rot="10800000">
              <a:off x="3625194" y="33457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flipH="1" rot="10800000">
              <a:off x="908668" y="2189863"/>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flipH="1" rot="10800000">
              <a:off x="1149813" y="2000460"/>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p:nvPr/>
          </p:nvSpPr>
          <p:spPr>
            <a:xfrm flipH="1" rot="10800000">
              <a:off x="703738" y="2982280"/>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flipH="1" rot="10800000">
              <a:off x="5602712" y="1303443"/>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flipH="1" rot="10800000">
              <a:off x="8548944" y="2893959"/>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
            <p:cNvSpPr/>
            <p:nvPr/>
          </p:nvSpPr>
          <p:spPr>
            <a:xfrm flipH="1" rot="10800000">
              <a:off x="2028421" y="863798"/>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p:nvPr/>
          </p:nvSpPr>
          <p:spPr>
            <a:xfrm flipH="1" rot="10800000">
              <a:off x="8060022" y="2143678"/>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flipH="1" rot="10800000">
              <a:off x="3994692" y="2787341"/>
              <a:ext cx="38785" cy="36990"/>
            </a:xfrm>
            <a:custGeom>
              <a:rect b="b" l="l" r="r" t="t"/>
              <a:pathLst>
                <a:path extrusionOk="0" h="639" w="670">
                  <a:moveTo>
                    <a:pt x="335" y="0"/>
                  </a:moveTo>
                  <a:cubicBezTo>
                    <a:pt x="244" y="0"/>
                    <a:pt x="183" y="31"/>
                    <a:pt x="122" y="91"/>
                  </a:cubicBezTo>
                  <a:cubicBezTo>
                    <a:pt x="92" y="122"/>
                    <a:pt x="61" y="152"/>
                    <a:pt x="31" y="213"/>
                  </a:cubicBezTo>
                  <a:cubicBezTo>
                    <a:pt x="31" y="243"/>
                    <a:pt x="0" y="274"/>
                    <a:pt x="31" y="334"/>
                  </a:cubicBezTo>
                  <a:cubicBezTo>
                    <a:pt x="0" y="395"/>
                    <a:pt x="61" y="486"/>
                    <a:pt x="122" y="547"/>
                  </a:cubicBezTo>
                  <a:cubicBezTo>
                    <a:pt x="183" y="608"/>
                    <a:pt x="244" y="638"/>
                    <a:pt x="335" y="638"/>
                  </a:cubicBezTo>
                  <a:cubicBezTo>
                    <a:pt x="426" y="638"/>
                    <a:pt x="487" y="608"/>
                    <a:pt x="548" y="547"/>
                  </a:cubicBezTo>
                  <a:cubicBezTo>
                    <a:pt x="578" y="517"/>
                    <a:pt x="608" y="486"/>
                    <a:pt x="639" y="456"/>
                  </a:cubicBezTo>
                  <a:cubicBezTo>
                    <a:pt x="639" y="395"/>
                    <a:pt x="669" y="365"/>
                    <a:pt x="669" y="334"/>
                  </a:cubicBezTo>
                  <a:cubicBezTo>
                    <a:pt x="639" y="152"/>
                    <a:pt x="517" y="0"/>
                    <a:pt x="33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 name="Google Shape;118;p4"/>
          <p:cNvSpPr txBox="1"/>
          <p:nvPr>
            <p:ph type="title"/>
          </p:nvPr>
        </p:nvSpPr>
        <p:spPr>
          <a:xfrm>
            <a:off x="717425" y="321825"/>
            <a:ext cx="7709100" cy="6501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4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9" name="Google Shape;119;p4"/>
          <p:cNvSpPr txBox="1"/>
          <p:nvPr>
            <p:ph idx="1" type="body"/>
          </p:nvPr>
        </p:nvSpPr>
        <p:spPr>
          <a:xfrm>
            <a:off x="717425" y="1165025"/>
            <a:ext cx="7709100" cy="34404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Clr>
                <a:srgbClr val="434343"/>
              </a:buClr>
              <a:buSzPts val="1200"/>
              <a:buAutoNum type="arabicPeriod"/>
              <a:defRPr sz="1150"/>
            </a:lvl1pPr>
            <a:lvl2pPr indent="-304800" lvl="1" marL="914400">
              <a:spcBef>
                <a:spcPts val="0"/>
              </a:spcBef>
              <a:spcAft>
                <a:spcPts val="0"/>
              </a:spcAft>
              <a:buClr>
                <a:srgbClr val="434343"/>
              </a:buClr>
              <a:buSzPts val="1200"/>
              <a:buFont typeface="Roboto Condensed Light"/>
              <a:buAutoNum type="alphaLcPeriod"/>
              <a:defRPr/>
            </a:lvl2pPr>
            <a:lvl3pPr indent="-304800" lvl="2" marL="1371600">
              <a:spcBef>
                <a:spcPts val="0"/>
              </a:spcBef>
              <a:spcAft>
                <a:spcPts val="0"/>
              </a:spcAft>
              <a:buClr>
                <a:srgbClr val="434343"/>
              </a:buClr>
              <a:buSzPts val="1200"/>
              <a:buFont typeface="Roboto Condensed Light"/>
              <a:buAutoNum type="romanLcPeriod"/>
              <a:defRPr/>
            </a:lvl3pPr>
            <a:lvl4pPr indent="-304800" lvl="3" marL="1828800">
              <a:spcBef>
                <a:spcPts val="0"/>
              </a:spcBef>
              <a:spcAft>
                <a:spcPts val="0"/>
              </a:spcAft>
              <a:buClr>
                <a:srgbClr val="434343"/>
              </a:buClr>
              <a:buSzPts val="1200"/>
              <a:buFont typeface="Roboto Condensed Light"/>
              <a:buAutoNum type="arabicPeriod"/>
              <a:defRPr/>
            </a:lvl4pPr>
            <a:lvl5pPr indent="-304800" lvl="4" marL="2286000">
              <a:spcBef>
                <a:spcPts val="0"/>
              </a:spcBef>
              <a:spcAft>
                <a:spcPts val="0"/>
              </a:spcAft>
              <a:buClr>
                <a:srgbClr val="434343"/>
              </a:buClr>
              <a:buSzPts val="1200"/>
              <a:buFont typeface="Roboto Condensed Light"/>
              <a:buAutoNum type="alphaLcPeriod"/>
              <a:defRPr/>
            </a:lvl5pPr>
            <a:lvl6pPr indent="-304800" lvl="5" marL="2743200">
              <a:spcBef>
                <a:spcPts val="0"/>
              </a:spcBef>
              <a:spcAft>
                <a:spcPts val="0"/>
              </a:spcAft>
              <a:buClr>
                <a:srgbClr val="434343"/>
              </a:buClr>
              <a:buSzPts val="1200"/>
              <a:buFont typeface="Roboto Condensed Light"/>
              <a:buAutoNum type="romanLcPeriod"/>
              <a:defRPr/>
            </a:lvl6pPr>
            <a:lvl7pPr indent="-304800" lvl="6" marL="3200400">
              <a:spcBef>
                <a:spcPts val="0"/>
              </a:spcBef>
              <a:spcAft>
                <a:spcPts val="0"/>
              </a:spcAft>
              <a:buClr>
                <a:srgbClr val="434343"/>
              </a:buClr>
              <a:buSzPts val="1200"/>
              <a:buFont typeface="Roboto Condensed Light"/>
              <a:buAutoNum type="arabicPeriod"/>
              <a:defRPr/>
            </a:lvl7pPr>
            <a:lvl8pPr indent="-304800" lvl="7" marL="3657600">
              <a:spcBef>
                <a:spcPts val="0"/>
              </a:spcBef>
              <a:spcAft>
                <a:spcPts val="0"/>
              </a:spcAft>
              <a:buClr>
                <a:srgbClr val="434343"/>
              </a:buClr>
              <a:buSzPts val="1200"/>
              <a:buFont typeface="Roboto Condensed Light"/>
              <a:buAutoNum type="alphaLcPeriod"/>
              <a:defRPr/>
            </a:lvl8pPr>
            <a:lvl9pPr indent="-304800" lvl="8" marL="4114800">
              <a:spcBef>
                <a:spcPts val="0"/>
              </a:spcBef>
              <a:spcAft>
                <a:spcPts val="0"/>
              </a:spcAft>
              <a:buClr>
                <a:srgbClr val="434343"/>
              </a:buClr>
              <a:buSzPts val="1200"/>
              <a:buFont typeface="Roboto Condensed Light"/>
              <a:buAutoNum type="romanLcPeriod"/>
              <a:defRPr/>
            </a:lvl9pPr>
          </a:lstStyle>
          <a:p/>
        </p:txBody>
      </p:sp>
      <p:grpSp>
        <p:nvGrpSpPr>
          <p:cNvPr id="120" name="Google Shape;120;p4"/>
          <p:cNvGrpSpPr/>
          <p:nvPr/>
        </p:nvGrpSpPr>
        <p:grpSpPr>
          <a:xfrm rot="1394915">
            <a:off x="6582058" y="4399435"/>
            <a:ext cx="457766" cy="446812"/>
            <a:chOff x="3463756" y="5641372"/>
            <a:chExt cx="1013973" cy="989710"/>
          </a:xfrm>
        </p:grpSpPr>
        <p:sp>
          <p:nvSpPr>
            <p:cNvPr id="121" name="Google Shape;121;p4"/>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 name="Google Shape;123;p4"/>
          <p:cNvGrpSpPr/>
          <p:nvPr/>
        </p:nvGrpSpPr>
        <p:grpSpPr>
          <a:xfrm rot="1195106">
            <a:off x="8057824" y="954549"/>
            <a:ext cx="391384" cy="382018"/>
            <a:chOff x="6254756" y="5621572"/>
            <a:chExt cx="1013973" cy="989710"/>
          </a:xfrm>
        </p:grpSpPr>
        <p:sp>
          <p:nvSpPr>
            <p:cNvPr id="124" name="Google Shape;124;p4"/>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4"/>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 name="Google Shape;126;p4"/>
          <p:cNvGrpSpPr/>
          <p:nvPr/>
        </p:nvGrpSpPr>
        <p:grpSpPr>
          <a:xfrm flipH="1" rot="8901838">
            <a:off x="470717" y="3222206"/>
            <a:ext cx="320128" cy="312467"/>
            <a:chOff x="4797581" y="5641372"/>
            <a:chExt cx="1013973" cy="989710"/>
          </a:xfrm>
        </p:grpSpPr>
        <p:sp>
          <p:nvSpPr>
            <p:cNvPr id="127" name="Google Shape;127;p4"/>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5_1_1_1_1_2_1">
    <p:spTree>
      <p:nvGrpSpPr>
        <p:cNvPr id="1445" name="Shape 1445"/>
        <p:cNvGrpSpPr/>
        <p:nvPr/>
      </p:nvGrpSpPr>
      <p:grpSpPr>
        <a:xfrm>
          <a:off x="0" y="0"/>
          <a:ext cx="0" cy="0"/>
          <a:chOff x="0" y="0"/>
          <a:chExt cx="0" cy="0"/>
        </a:xfrm>
      </p:grpSpPr>
      <p:grpSp>
        <p:nvGrpSpPr>
          <p:cNvPr id="1446" name="Google Shape;1446;p31"/>
          <p:cNvGrpSpPr/>
          <p:nvPr/>
        </p:nvGrpSpPr>
        <p:grpSpPr>
          <a:xfrm>
            <a:off x="1252437" y="1232870"/>
            <a:ext cx="534362" cy="511709"/>
            <a:chOff x="-886875" y="699725"/>
            <a:chExt cx="790242" cy="756854"/>
          </a:xfrm>
        </p:grpSpPr>
        <p:sp>
          <p:nvSpPr>
            <p:cNvPr id="1447" name="Google Shape;1447;p31"/>
            <p:cNvSpPr/>
            <p:nvPr/>
          </p:nvSpPr>
          <p:spPr>
            <a:xfrm>
              <a:off x="-845005" y="705001"/>
              <a:ext cx="706500" cy="744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1"/>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9" name="Google Shape;1449;p31"/>
          <p:cNvSpPr/>
          <p:nvPr/>
        </p:nvSpPr>
        <p:spPr>
          <a:xfrm rot="-5400000">
            <a:off x="2313839" y="-629032"/>
            <a:ext cx="4363568" cy="6370946"/>
          </a:xfrm>
          <a:custGeom>
            <a:rect b="b" l="l" r="r" t="t"/>
            <a:pathLst>
              <a:path extrusionOk="0" h="26348" w="18046">
                <a:moveTo>
                  <a:pt x="8203" y="1"/>
                </a:moveTo>
                <a:cubicBezTo>
                  <a:pt x="7847" y="1"/>
                  <a:pt x="7458" y="205"/>
                  <a:pt x="7031" y="774"/>
                </a:cubicBezTo>
                <a:cubicBezTo>
                  <a:pt x="6138" y="1578"/>
                  <a:pt x="5558" y="3497"/>
                  <a:pt x="5100" y="5115"/>
                </a:cubicBezTo>
                <a:cubicBezTo>
                  <a:pt x="4632" y="6789"/>
                  <a:pt x="4286" y="8162"/>
                  <a:pt x="3784" y="9166"/>
                </a:cubicBezTo>
                <a:cubicBezTo>
                  <a:pt x="3270" y="10170"/>
                  <a:pt x="2623" y="10851"/>
                  <a:pt x="1853" y="11554"/>
                </a:cubicBezTo>
                <a:cubicBezTo>
                  <a:pt x="1128" y="12257"/>
                  <a:pt x="291" y="12994"/>
                  <a:pt x="257" y="13786"/>
                </a:cubicBezTo>
                <a:cubicBezTo>
                  <a:pt x="1" y="14634"/>
                  <a:pt x="547" y="15002"/>
                  <a:pt x="1128" y="15326"/>
                </a:cubicBezTo>
                <a:cubicBezTo>
                  <a:pt x="1730" y="15661"/>
                  <a:pt x="2366" y="15962"/>
                  <a:pt x="3114" y="16821"/>
                </a:cubicBezTo>
                <a:cubicBezTo>
                  <a:pt x="3873" y="17636"/>
                  <a:pt x="4754" y="18997"/>
                  <a:pt x="6004" y="20772"/>
                </a:cubicBezTo>
                <a:cubicBezTo>
                  <a:pt x="7232" y="22490"/>
                  <a:pt x="8828" y="24611"/>
                  <a:pt x="10468" y="25481"/>
                </a:cubicBezTo>
                <a:cubicBezTo>
                  <a:pt x="11363" y="26118"/>
                  <a:pt x="12073" y="26348"/>
                  <a:pt x="12651" y="26348"/>
                </a:cubicBezTo>
                <a:cubicBezTo>
                  <a:pt x="13197" y="26348"/>
                  <a:pt x="13626" y="26143"/>
                  <a:pt x="13983" y="25883"/>
                </a:cubicBezTo>
                <a:cubicBezTo>
                  <a:pt x="14720" y="25291"/>
                  <a:pt x="15166" y="24488"/>
                  <a:pt x="15680" y="23472"/>
                </a:cubicBezTo>
                <a:cubicBezTo>
                  <a:pt x="16327" y="22178"/>
                  <a:pt x="16840" y="20828"/>
                  <a:pt x="17220" y="19433"/>
                </a:cubicBezTo>
                <a:cubicBezTo>
                  <a:pt x="17677" y="17669"/>
                  <a:pt x="18045" y="15304"/>
                  <a:pt x="17242" y="12458"/>
                </a:cubicBezTo>
                <a:cubicBezTo>
                  <a:pt x="16717" y="9590"/>
                  <a:pt x="15289" y="7470"/>
                  <a:pt x="14095" y="5930"/>
                </a:cubicBezTo>
                <a:cubicBezTo>
                  <a:pt x="12856" y="4379"/>
                  <a:pt x="11852" y="3419"/>
                  <a:pt x="11104" y="2571"/>
                </a:cubicBezTo>
                <a:cubicBezTo>
                  <a:pt x="10357" y="1734"/>
                  <a:pt x="9832" y="1042"/>
                  <a:pt x="9218" y="484"/>
                </a:cubicBezTo>
                <a:cubicBezTo>
                  <a:pt x="8911" y="222"/>
                  <a:pt x="8575" y="1"/>
                  <a:pt x="8203" y="1"/>
                </a:cubicBezTo>
                <a:close/>
              </a:path>
            </a:pathLst>
          </a:custGeom>
          <a:solidFill>
            <a:srgbClr val="020F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1"/>
          <p:cNvSpPr txBox="1"/>
          <p:nvPr>
            <p:ph type="title"/>
          </p:nvPr>
        </p:nvSpPr>
        <p:spPr>
          <a:xfrm>
            <a:off x="725150" y="320040"/>
            <a:ext cx="7693800" cy="649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4000"/>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451" name="Google Shape;1451;p31"/>
          <p:cNvSpPr txBox="1"/>
          <p:nvPr>
            <p:ph idx="1" type="subTitle"/>
          </p:nvPr>
        </p:nvSpPr>
        <p:spPr>
          <a:xfrm>
            <a:off x="702150" y="4108950"/>
            <a:ext cx="7739700" cy="516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1452" name="Google Shape;1452;p31"/>
          <p:cNvGrpSpPr/>
          <p:nvPr/>
        </p:nvGrpSpPr>
        <p:grpSpPr>
          <a:xfrm flipH="1" rot="10800000">
            <a:off x="7176080" y="1232887"/>
            <a:ext cx="305429" cy="292449"/>
            <a:chOff x="-886875" y="699725"/>
            <a:chExt cx="790242" cy="756854"/>
          </a:xfrm>
        </p:grpSpPr>
        <p:sp>
          <p:nvSpPr>
            <p:cNvPr id="1453" name="Google Shape;1453;p31"/>
            <p:cNvSpPr/>
            <p:nvPr/>
          </p:nvSpPr>
          <p:spPr>
            <a:xfrm>
              <a:off x="-845005" y="705008"/>
              <a:ext cx="706500" cy="739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1"/>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 name="Google Shape;1455;p31"/>
          <p:cNvGrpSpPr/>
          <p:nvPr/>
        </p:nvGrpSpPr>
        <p:grpSpPr>
          <a:xfrm flipH="1" rot="10800000">
            <a:off x="7845480" y="2709000"/>
            <a:ext cx="305429" cy="292449"/>
            <a:chOff x="-886875" y="699725"/>
            <a:chExt cx="790242" cy="756854"/>
          </a:xfrm>
        </p:grpSpPr>
        <p:sp>
          <p:nvSpPr>
            <p:cNvPr id="1456" name="Google Shape;1456;p31"/>
            <p:cNvSpPr/>
            <p:nvPr/>
          </p:nvSpPr>
          <p:spPr>
            <a:xfrm>
              <a:off x="-845005" y="705009"/>
              <a:ext cx="706500" cy="743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1"/>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 name="Google Shape;1458;p31"/>
          <p:cNvGrpSpPr/>
          <p:nvPr/>
        </p:nvGrpSpPr>
        <p:grpSpPr>
          <a:xfrm>
            <a:off x="315424" y="154113"/>
            <a:ext cx="8556500" cy="4737317"/>
            <a:chOff x="315424" y="154113"/>
            <a:chExt cx="8556500" cy="4737317"/>
          </a:xfrm>
        </p:grpSpPr>
        <p:sp>
          <p:nvSpPr>
            <p:cNvPr id="1459" name="Google Shape;1459;p31"/>
            <p:cNvSpPr/>
            <p:nvPr/>
          </p:nvSpPr>
          <p:spPr>
            <a:xfrm flipH="1">
              <a:off x="8441849" y="1646906"/>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1"/>
            <p:cNvSpPr/>
            <p:nvPr/>
          </p:nvSpPr>
          <p:spPr>
            <a:xfrm flipH="1">
              <a:off x="4944442" y="1676565"/>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1"/>
            <p:cNvSpPr/>
            <p:nvPr/>
          </p:nvSpPr>
          <p:spPr>
            <a:xfrm flipH="1">
              <a:off x="6945281" y="154113"/>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1"/>
            <p:cNvSpPr/>
            <p:nvPr/>
          </p:nvSpPr>
          <p:spPr>
            <a:xfrm flipH="1">
              <a:off x="2180978" y="300578"/>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1"/>
            <p:cNvSpPr/>
            <p:nvPr/>
          </p:nvSpPr>
          <p:spPr>
            <a:xfrm flipH="1">
              <a:off x="8820867" y="3489879"/>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1"/>
            <p:cNvSpPr/>
            <p:nvPr/>
          </p:nvSpPr>
          <p:spPr>
            <a:xfrm flipH="1">
              <a:off x="1148674" y="879777"/>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1"/>
            <p:cNvSpPr/>
            <p:nvPr/>
          </p:nvSpPr>
          <p:spPr>
            <a:xfrm flipH="1">
              <a:off x="8018455" y="316597"/>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1"/>
            <p:cNvSpPr/>
            <p:nvPr/>
          </p:nvSpPr>
          <p:spPr>
            <a:xfrm flipH="1">
              <a:off x="8828765" y="1199405"/>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1"/>
            <p:cNvSpPr/>
            <p:nvPr/>
          </p:nvSpPr>
          <p:spPr>
            <a:xfrm flipH="1">
              <a:off x="315424" y="2449184"/>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1"/>
            <p:cNvSpPr/>
            <p:nvPr/>
          </p:nvSpPr>
          <p:spPr>
            <a:xfrm flipH="1">
              <a:off x="7758216" y="4336544"/>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1"/>
            <p:cNvSpPr/>
            <p:nvPr/>
          </p:nvSpPr>
          <p:spPr>
            <a:xfrm flipH="1">
              <a:off x="429588" y="3728098"/>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1"/>
            <p:cNvSpPr/>
            <p:nvPr/>
          </p:nvSpPr>
          <p:spPr>
            <a:xfrm flipH="1">
              <a:off x="431341" y="4620698"/>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1"/>
            <p:cNvSpPr/>
            <p:nvPr/>
          </p:nvSpPr>
          <p:spPr>
            <a:xfrm flipH="1">
              <a:off x="1844974" y="878909"/>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1"/>
            <p:cNvSpPr/>
            <p:nvPr/>
          </p:nvSpPr>
          <p:spPr>
            <a:xfrm flipH="1">
              <a:off x="8826136" y="2415709"/>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1"/>
            <p:cNvSpPr/>
            <p:nvPr/>
          </p:nvSpPr>
          <p:spPr>
            <a:xfrm flipH="1">
              <a:off x="7598874" y="773927"/>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1"/>
            <p:cNvSpPr/>
            <p:nvPr/>
          </p:nvSpPr>
          <p:spPr>
            <a:xfrm flipH="1">
              <a:off x="8719774" y="805652"/>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1"/>
            <p:cNvSpPr/>
            <p:nvPr/>
          </p:nvSpPr>
          <p:spPr>
            <a:xfrm flipH="1">
              <a:off x="2796574" y="154127"/>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1"/>
            <p:cNvSpPr/>
            <p:nvPr/>
          </p:nvSpPr>
          <p:spPr>
            <a:xfrm flipH="1">
              <a:off x="1406149" y="320172"/>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1"/>
            <p:cNvSpPr/>
            <p:nvPr/>
          </p:nvSpPr>
          <p:spPr>
            <a:xfrm flipH="1">
              <a:off x="4193974" y="266352"/>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1"/>
            <p:cNvSpPr/>
            <p:nvPr/>
          </p:nvSpPr>
          <p:spPr>
            <a:xfrm flipH="1">
              <a:off x="6093430" y="733347"/>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1"/>
            <p:cNvSpPr/>
            <p:nvPr/>
          </p:nvSpPr>
          <p:spPr>
            <a:xfrm flipH="1">
              <a:off x="5892037" y="234627"/>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1"/>
            <p:cNvSpPr/>
            <p:nvPr/>
          </p:nvSpPr>
          <p:spPr>
            <a:xfrm flipH="1">
              <a:off x="7977924" y="1906597"/>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1"/>
            <p:cNvSpPr/>
            <p:nvPr/>
          </p:nvSpPr>
          <p:spPr>
            <a:xfrm flipH="1">
              <a:off x="725149" y="518739"/>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1"/>
            <p:cNvSpPr/>
            <p:nvPr/>
          </p:nvSpPr>
          <p:spPr>
            <a:xfrm flipH="1">
              <a:off x="809274" y="4857972"/>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1"/>
            <p:cNvSpPr/>
            <p:nvPr/>
          </p:nvSpPr>
          <p:spPr>
            <a:xfrm flipH="1">
              <a:off x="1300099" y="2416577"/>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1"/>
            <p:cNvSpPr/>
            <p:nvPr/>
          </p:nvSpPr>
          <p:spPr>
            <a:xfrm flipH="1">
              <a:off x="722524" y="2838484"/>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1"/>
            <p:cNvSpPr/>
            <p:nvPr/>
          </p:nvSpPr>
          <p:spPr>
            <a:xfrm flipH="1">
              <a:off x="849799" y="3301131"/>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1"/>
            <p:cNvSpPr/>
            <p:nvPr/>
          </p:nvSpPr>
          <p:spPr>
            <a:xfrm flipH="1">
              <a:off x="531506" y="1491838"/>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5_1_1_1_1_2_1_1">
    <p:spTree>
      <p:nvGrpSpPr>
        <p:cNvPr id="1487" name="Shape 1487"/>
        <p:cNvGrpSpPr/>
        <p:nvPr/>
      </p:nvGrpSpPr>
      <p:grpSpPr>
        <a:xfrm>
          <a:off x="0" y="0"/>
          <a:ext cx="0" cy="0"/>
          <a:chOff x="0" y="0"/>
          <a:chExt cx="0" cy="0"/>
        </a:xfrm>
      </p:grpSpPr>
      <p:sp>
        <p:nvSpPr>
          <p:cNvPr id="1488" name="Google Shape;1488;p32"/>
          <p:cNvSpPr txBox="1"/>
          <p:nvPr>
            <p:ph idx="1" type="body"/>
          </p:nvPr>
        </p:nvSpPr>
        <p:spPr>
          <a:xfrm>
            <a:off x="702150" y="1273825"/>
            <a:ext cx="3651000" cy="33699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Clr>
                <a:schemeClr val="lt2"/>
              </a:buClr>
              <a:buSzPts val="1600"/>
              <a:buChar char="●"/>
              <a:defRPr sz="1600"/>
            </a:lvl1pPr>
            <a:lvl2pPr indent="-330200" lvl="1" marL="914400" rtl="0">
              <a:lnSpc>
                <a:spcPct val="100000"/>
              </a:lnSpc>
              <a:spcBef>
                <a:spcPts val="0"/>
              </a:spcBef>
              <a:spcAft>
                <a:spcPts val="0"/>
              </a:spcAft>
              <a:buSzPts val="1600"/>
              <a:buFont typeface="Montserrat"/>
              <a:buChar char="○"/>
              <a:defRPr sz="1600"/>
            </a:lvl2pPr>
            <a:lvl3pPr indent="-330200" lvl="2" marL="1371600" rtl="0">
              <a:spcBef>
                <a:spcPts val="0"/>
              </a:spcBef>
              <a:spcAft>
                <a:spcPts val="0"/>
              </a:spcAft>
              <a:buSzPts val="1600"/>
              <a:buFont typeface="Montserrat"/>
              <a:buChar char="■"/>
              <a:defRPr sz="1600"/>
            </a:lvl3pPr>
            <a:lvl4pPr indent="-330200" lvl="3" marL="1828800" rtl="0">
              <a:spcBef>
                <a:spcPts val="0"/>
              </a:spcBef>
              <a:spcAft>
                <a:spcPts val="0"/>
              </a:spcAft>
              <a:buSzPts val="1600"/>
              <a:buFont typeface="Montserrat"/>
              <a:buChar char="●"/>
              <a:defRPr sz="1600"/>
            </a:lvl4pPr>
            <a:lvl5pPr indent="-330200" lvl="4" marL="2286000" rtl="0">
              <a:spcBef>
                <a:spcPts val="0"/>
              </a:spcBef>
              <a:spcAft>
                <a:spcPts val="0"/>
              </a:spcAft>
              <a:buSzPts val="1600"/>
              <a:buFont typeface="Montserrat"/>
              <a:buChar char="○"/>
              <a:defRPr sz="1600"/>
            </a:lvl5pPr>
            <a:lvl6pPr indent="-330200" lvl="5" marL="2743200" rtl="0">
              <a:spcBef>
                <a:spcPts val="0"/>
              </a:spcBef>
              <a:spcAft>
                <a:spcPts val="0"/>
              </a:spcAft>
              <a:buSzPts val="1600"/>
              <a:buFont typeface="Montserrat"/>
              <a:buChar char="■"/>
              <a:defRPr sz="1600"/>
            </a:lvl6pPr>
            <a:lvl7pPr indent="-330200" lvl="6" marL="3200400" rtl="0">
              <a:spcBef>
                <a:spcPts val="0"/>
              </a:spcBef>
              <a:spcAft>
                <a:spcPts val="0"/>
              </a:spcAft>
              <a:buSzPts val="1600"/>
              <a:buFont typeface="Montserrat"/>
              <a:buChar char="●"/>
              <a:defRPr sz="1600"/>
            </a:lvl7pPr>
            <a:lvl8pPr indent="-330200" lvl="7" marL="3657600" rtl="0">
              <a:spcBef>
                <a:spcPts val="0"/>
              </a:spcBef>
              <a:spcAft>
                <a:spcPts val="0"/>
              </a:spcAft>
              <a:buSzPts val="1600"/>
              <a:buFont typeface="Montserrat"/>
              <a:buChar char="○"/>
              <a:defRPr sz="1600"/>
            </a:lvl8pPr>
            <a:lvl9pPr indent="-330200" lvl="8" marL="4114800" rtl="0">
              <a:spcBef>
                <a:spcPts val="0"/>
              </a:spcBef>
              <a:spcAft>
                <a:spcPts val="0"/>
              </a:spcAft>
              <a:buSzPts val="1600"/>
              <a:buFont typeface="Montserrat"/>
              <a:buChar char="■"/>
              <a:defRPr sz="1600"/>
            </a:lvl9pPr>
          </a:lstStyle>
          <a:p/>
        </p:txBody>
      </p:sp>
      <p:sp>
        <p:nvSpPr>
          <p:cNvPr id="1489" name="Google Shape;1489;p32"/>
          <p:cNvSpPr txBox="1"/>
          <p:nvPr>
            <p:ph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90" name="Google Shape;1490;p32"/>
          <p:cNvSpPr txBox="1"/>
          <p:nvPr>
            <p:ph idx="2" type="body"/>
          </p:nvPr>
        </p:nvSpPr>
        <p:spPr>
          <a:xfrm>
            <a:off x="4775525" y="1273825"/>
            <a:ext cx="3651000" cy="33699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Clr>
                <a:schemeClr val="lt2"/>
              </a:buClr>
              <a:buSzPts val="1600"/>
              <a:buChar char="●"/>
              <a:defRPr sz="1600"/>
            </a:lvl1pPr>
            <a:lvl2pPr indent="-330200" lvl="1" marL="914400" rtl="0">
              <a:lnSpc>
                <a:spcPct val="100000"/>
              </a:lnSpc>
              <a:spcBef>
                <a:spcPts val="0"/>
              </a:spcBef>
              <a:spcAft>
                <a:spcPts val="0"/>
              </a:spcAft>
              <a:buSzPts val="1600"/>
              <a:buFont typeface="Montserrat"/>
              <a:buChar char="○"/>
              <a:defRPr sz="1600"/>
            </a:lvl2pPr>
            <a:lvl3pPr indent="-330200" lvl="2" marL="1371600" rtl="0">
              <a:spcBef>
                <a:spcPts val="0"/>
              </a:spcBef>
              <a:spcAft>
                <a:spcPts val="0"/>
              </a:spcAft>
              <a:buSzPts val="1600"/>
              <a:buFont typeface="Montserrat"/>
              <a:buChar char="■"/>
              <a:defRPr sz="1600"/>
            </a:lvl3pPr>
            <a:lvl4pPr indent="-330200" lvl="3" marL="1828800" rtl="0">
              <a:spcBef>
                <a:spcPts val="0"/>
              </a:spcBef>
              <a:spcAft>
                <a:spcPts val="0"/>
              </a:spcAft>
              <a:buSzPts val="1600"/>
              <a:buFont typeface="Montserrat"/>
              <a:buChar char="●"/>
              <a:defRPr sz="1600"/>
            </a:lvl4pPr>
            <a:lvl5pPr indent="-330200" lvl="4" marL="2286000" rtl="0">
              <a:spcBef>
                <a:spcPts val="0"/>
              </a:spcBef>
              <a:spcAft>
                <a:spcPts val="0"/>
              </a:spcAft>
              <a:buSzPts val="1600"/>
              <a:buFont typeface="Montserrat"/>
              <a:buChar char="○"/>
              <a:defRPr sz="1600"/>
            </a:lvl5pPr>
            <a:lvl6pPr indent="-330200" lvl="5" marL="2743200" rtl="0">
              <a:spcBef>
                <a:spcPts val="0"/>
              </a:spcBef>
              <a:spcAft>
                <a:spcPts val="0"/>
              </a:spcAft>
              <a:buSzPts val="1600"/>
              <a:buFont typeface="Montserrat"/>
              <a:buChar char="■"/>
              <a:defRPr sz="1600"/>
            </a:lvl6pPr>
            <a:lvl7pPr indent="-330200" lvl="6" marL="3200400" rtl="0">
              <a:spcBef>
                <a:spcPts val="0"/>
              </a:spcBef>
              <a:spcAft>
                <a:spcPts val="0"/>
              </a:spcAft>
              <a:buSzPts val="1600"/>
              <a:buFont typeface="Montserrat"/>
              <a:buChar char="●"/>
              <a:defRPr sz="1600"/>
            </a:lvl7pPr>
            <a:lvl8pPr indent="-330200" lvl="7" marL="3657600" rtl="0">
              <a:spcBef>
                <a:spcPts val="0"/>
              </a:spcBef>
              <a:spcAft>
                <a:spcPts val="0"/>
              </a:spcAft>
              <a:buSzPts val="1600"/>
              <a:buFont typeface="Montserrat"/>
              <a:buChar char="○"/>
              <a:defRPr sz="1600"/>
            </a:lvl8pPr>
            <a:lvl9pPr indent="-330200" lvl="8" marL="4114800" rtl="0">
              <a:spcBef>
                <a:spcPts val="0"/>
              </a:spcBef>
              <a:spcAft>
                <a:spcPts val="0"/>
              </a:spcAft>
              <a:buSzPts val="1600"/>
              <a:buFont typeface="Montserrat"/>
              <a:buChar char="■"/>
              <a:defRPr sz="1600"/>
            </a:lvl9pPr>
          </a:lstStyle>
          <a:p/>
        </p:txBody>
      </p:sp>
      <p:grpSp>
        <p:nvGrpSpPr>
          <p:cNvPr id="1491" name="Google Shape;1491;p32"/>
          <p:cNvGrpSpPr/>
          <p:nvPr/>
        </p:nvGrpSpPr>
        <p:grpSpPr>
          <a:xfrm>
            <a:off x="228715" y="177196"/>
            <a:ext cx="8373054" cy="4692191"/>
            <a:chOff x="228715" y="177196"/>
            <a:chExt cx="8373054" cy="4692191"/>
          </a:xfrm>
        </p:grpSpPr>
        <p:sp>
          <p:nvSpPr>
            <p:cNvPr id="1492" name="Google Shape;1492;p32"/>
            <p:cNvSpPr/>
            <p:nvPr/>
          </p:nvSpPr>
          <p:spPr>
            <a:xfrm flipH="1">
              <a:off x="7848476" y="514325"/>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2"/>
            <p:cNvSpPr/>
            <p:nvPr/>
          </p:nvSpPr>
          <p:spPr>
            <a:xfrm flipH="1">
              <a:off x="4096321" y="4595381"/>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2"/>
            <p:cNvSpPr/>
            <p:nvPr/>
          </p:nvSpPr>
          <p:spPr>
            <a:xfrm flipH="1">
              <a:off x="1285968" y="177196"/>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2"/>
            <p:cNvSpPr/>
            <p:nvPr/>
          </p:nvSpPr>
          <p:spPr>
            <a:xfrm flipH="1">
              <a:off x="8013123" y="1332960"/>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2"/>
            <p:cNvSpPr/>
            <p:nvPr/>
          </p:nvSpPr>
          <p:spPr>
            <a:xfrm flipH="1">
              <a:off x="8526020" y="4515746"/>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2"/>
            <p:cNvSpPr/>
            <p:nvPr/>
          </p:nvSpPr>
          <p:spPr>
            <a:xfrm flipH="1">
              <a:off x="279782" y="1043195"/>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2"/>
            <p:cNvSpPr/>
            <p:nvPr/>
          </p:nvSpPr>
          <p:spPr>
            <a:xfrm flipH="1">
              <a:off x="6154624" y="3828112"/>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2"/>
            <p:cNvSpPr/>
            <p:nvPr/>
          </p:nvSpPr>
          <p:spPr>
            <a:xfrm flipH="1">
              <a:off x="512004" y="4607471"/>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2"/>
            <p:cNvSpPr/>
            <p:nvPr/>
          </p:nvSpPr>
          <p:spPr>
            <a:xfrm flipH="1">
              <a:off x="7984047" y="4443089"/>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2"/>
            <p:cNvSpPr/>
            <p:nvPr/>
          </p:nvSpPr>
          <p:spPr>
            <a:xfrm flipH="1">
              <a:off x="373326" y="249845"/>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2"/>
            <p:cNvSpPr/>
            <p:nvPr/>
          </p:nvSpPr>
          <p:spPr>
            <a:xfrm flipH="1">
              <a:off x="8547181" y="514316"/>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2"/>
            <p:cNvSpPr/>
            <p:nvPr/>
          </p:nvSpPr>
          <p:spPr>
            <a:xfrm flipH="1">
              <a:off x="8513616" y="3794886"/>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2"/>
            <p:cNvSpPr/>
            <p:nvPr/>
          </p:nvSpPr>
          <p:spPr>
            <a:xfrm flipH="1">
              <a:off x="3341078" y="2504089"/>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2"/>
            <p:cNvSpPr/>
            <p:nvPr/>
          </p:nvSpPr>
          <p:spPr>
            <a:xfrm flipH="1">
              <a:off x="5325650" y="483592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2"/>
            <p:cNvSpPr/>
            <p:nvPr/>
          </p:nvSpPr>
          <p:spPr>
            <a:xfrm flipH="1">
              <a:off x="8057979" y="299470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2"/>
            <p:cNvSpPr/>
            <p:nvPr/>
          </p:nvSpPr>
          <p:spPr>
            <a:xfrm flipH="1">
              <a:off x="8257642" y="219702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2"/>
            <p:cNvSpPr/>
            <p:nvPr/>
          </p:nvSpPr>
          <p:spPr>
            <a:xfrm flipH="1">
              <a:off x="228715" y="2306629"/>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2"/>
            <p:cNvSpPr/>
            <p:nvPr/>
          </p:nvSpPr>
          <p:spPr>
            <a:xfrm flipH="1">
              <a:off x="6714122" y="4518778"/>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2"/>
            <p:cNvSpPr/>
            <p:nvPr/>
          </p:nvSpPr>
          <p:spPr>
            <a:xfrm flipH="1">
              <a:off x="464467" y="3183417"/>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5_1_1_1_1_1">
    <p:spTree>
      <p:nvGrpSpPr>
        <p:cNvPr id="1511" name="Shape 1511"/>
        <p:cNvGrpSpPr/>
        <p:nvPr/>
      </p:nvGrpSpPr>
      <p:grpSpPr>
        <a:xfrm>
          <a:off x="0" y="0"/>
          <a:ext cx="0" cy="0"/>
          <a:chOff x="0" y="0"/>
          <a:chExt cx="0" cy="0"/>
        </a:xfrm>
      </p:grpSpPr>
      <p:grpSp>
        <p:nvGrpSpPr>
          <p:cNvPr id="1512" name="Google Shape;1512;p33"/>
          <p:cNvGrpSpPr/>
          <p:nvPr/>
        </p:nvGrpSpPr>
        <p:grpSpPr>
          <a:xfrm>
            <a:off x="474791" y="728335"/>
            <a:ext cx="8076397" cy="4314716"/>
            <a:chOff x="474791" y="728335"/>
            <a:chExt cx="8076397" cy="4314716"/>
          </a:xfrm>
        </p:grpSpPr>
        <p:sp>
          <p:nvSpPr>
            <p:cNvPr id="1513" name="Google Shape;1513;p33"/>
            <p:cNvSpPr/>
            <p:nvPr/>
          </p:nvSpPr>
          <p:spPr>
            <a:xfrm flipH="1" rot="1930921">
              <a:off x="1236042" y="1104465"/>
              <a:ext cx="2440024" cy="3562457"/>
            </a:xfrm>
            <a:custGeom>
              <a:rect b="b" l="l" r="r" t="t"/>
              <a:pathLst>
                <a:path extrusionOk="0" h="26348" w="18046">
                  <a:moveTo>
                    <a:pt x="8203" y="1"/>
                  </a:moveTo>
                  <a:cubicBezTo>
                    <a:pt x="7847" y="1"/>
                    <a:pt x="7458" y="205"/>
                    <a:pt x="7031" y="774"/>
                  </a:cubicBezTo>
                  <a:cubicBezTo>
                    <a:pt x="6138" y="1578"/>
                    <a:pt x="5558" y="3497"/>
                    <a:pt x="5100" y="5115"/>
                  </a:cubicBezTo>
                  <a:cubicBezTo>
                    <a:pt x="4632" y="6789"/>
                    <a:pt x="4286" y="8162"/>
                    <a:pt x="3784" y="9166"/>
                  </a:cubicBezTo>
                  <a:cubicBezTo>
                    <a:pt x="3270" y="10170"/>
                    <a:pt x="2623" y="10851"/>
                    <a:pt x="1853" y="11554"/>
                  </a:cubicBezTo>
                  <a:cubicBezTo>
                    <a:pt x="1128" y="12257"/>
                    <a:pt x="291" y="12994"/>
                    <a:pt x="257" y="13786"/>
                  </a:cubicBezTo>
                  <a:cubicBezTo>
                    <a:pt x="1" y="14634"/>
                    <a:pt x="547" y="15002"/>
                    <a:pt x="1128" y="15326"/>
                  </a:cubicBezTo>
                  <a:cubicBezTo>
                    <a:pt x="1730" y="15661"/>
                    <a:pt x="2366" y="15962"/>
                    <a:pt x="3114" y="16821"/>
                  </a:cubicBezTo>
                  <a:cubicBezTo>
                    <a:pt x="3873" y="17636"/>
                    <a:pt x="4754" y="18997"/>
                    <a:pt x="6004" y="20772"/>
                  </a:cubicBezTo>
                  <a:cubicBezTo>
                    <a:pt x="7232" y="22490"/>
                    <a:pt x="8828" y="24611"/>
                    <a:pt x="10468" y="25481"/>
                  </a:cubicBezTo>
                  <a:cubicBezTo>
                    <a:pt x="11363" y="26118"/>
                    <a:pt x="12073" y="26348"/>
                    <a:pt x="12651" y="26348"/>
                  </a:cubicBezTo>
                  <a:cubicBezTo>
                    <a:pt x="13197" y="26348"/>
                    <a:pt x="13626" y="26143"/>
                    <a:pt x="13983" y="25883"/>
                  </a:cubicBezTo>
                  <a:cubicBezTo>
                    <a:pt x="14720" y="25291"/>
                    <a:pt x="15166" y="24488"/>
                    <a:pt x="15680" y="23472"/>
                  </a:cubicBezTo>
                  <a:cubicBezTo>
                    <a:pt x="16327" y="22178"/>
                    <a:pt x="16840" y="20828"/>
                    <a:pt x="17220" y="19433"/>
                  </a:cubicBezTo>
                  <a:cubicBezTo>
                    <a:pt x="17677" y="17669"/>
                    <a:pt x="18045" y="15304"/>
                    <a:pt x="17242" y="12458"/>
                  </a:cubicBezTo>
                  <a:cubicBezTo>
                    <a:pt x="16717" y="9590"/>
                    <a:pt x="15289" y="7470"/>
                    <a:pt x="14095" y="5930"/>
                  </a:cubicBezTo>
                  <a:cubicBezTo>
                    <a:pt x="12856" y="4379"/>
                    <a:pt x="11852" y="3419"/>
                    <a:pt x="11104" y="2571"/>
                  </a:cubicBezTo>
                  <a:cubicBezTo>
                    <a:pt x="10357" y="1734"/>
                    <a:pt x="9832" y="1042"/>
                    <a:pt x="9218" y="484"/>
                  </a:cubicBezTo>
                  <a:cubicBezTo>
                    <a:pt x="8911" y="222"/>
                    <a:pt x="8575" y="1"/>
                    <a:pt x="8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3"/>
            <p:cNvSpPr/>
            <p:nvPr/>
          </p:nvSpPr>
          <p:spPr>
            <a:xfrm rot="2476190">
              <a:off x="5239340" y="1104486"/>
              <a:ext cx="2439990" cy="3562456"/>
            </a:xfrm>
            <a:custGeom>
              <a:rect b="b" l="l" r="r" t="t"/>
              <a:pathLst>
                <a:path extrusionOk="0" h="26348" w="18046">
                  <a:moveTo>
                    <a:pt x="8203" y="1"/>
                  </a:moveTo>
                  <a:cubicBezTo>
                    <a:pt x="7847" y="1"/>
                    <a:pt x="7458" y="205"/>
                    <a:pt x="7031" y="774"/>
                  </a:cubicBezTo>
                  <a:cubicBezTo>
                    <a:pt x="6138" y="1578"/>
                    <a:pt x="5558" y="3497"/>
                    <a:pt x="5100" y="5115"/>
                  </a:cubicBezTo>
                  <a:cubicBezTo>
                    <a:pt x="4632" y="6789"/>
                    <a:pt x="4286" y="8162"/>
                    <a:pt x="3784" y="9166"/>
                  </a:cubicBezTo>
                  <a:cubicBezTo>
                    <a:pt x="3270" y="10170"/>
                    <a:pt x="2623" y="10851"/>
                    <a:pt x="1853" y="11554"/>
                  </a:cubicBezTo>
                  <a:cubicBezTo>
                    <a:pt x="1128" y="12257"/>
                    <a:pt x="291" y="12994"/>
                    <a:pt x="257" y="13786"/>
                  </a:cubicBezTo>
                  <a:cubicBezTo>
                    <a:pt x="1" y="14634"/>
                    <a:pt x="547" y="15002"/>
                    <a:pt x="1128" y="15326"/>
                  </a:cubicBezTo>
                  <a:cubicBezTo>
                    <a:pt x="1730" y="15661"/>
                    <a:pt x="2366" y="15962"/>
                    <a:pt x="3114" y="16821"/>
                  </a:cubicBezTo>
                  <a:cubicBezTo>
                    <a:pt x="3873" y="17636"/>
                    <a:pt x="4754" y="18997"/>
                    <a:pt x="6004" y="20772"/>
                  </a:cubicBezTo>
                  <a:cubicBezTo>
                    <a:pt x="7232" y="22490"/>
                    <a:pt x="8828" y="24611"/>
                    <a:pt x="10468" y="25481"/>
                  </a:cubicBezTo>
                  <a:cubicBezTo>
                    <a:pt x="11363" y="26118"/>
                    <a:pt x="12073" y="26348"/>
                    <a:pt x="12651" y="26348"/>
                  </a:cubicBezTo>
                  <a:cubicBezTo>
                    <a:pt x="13197" y="26348"/>
                    <a:pt x="13626" y="26143"/>
                    <a:pt x="13983" y="25883"/>
                  </a:cubicBezTo>
                  <a:cubicBezTo>
                    <a:pt x="14720" y="25291"/>
                    <a:pt x="15166" y="24488"/>
                    <a:pt x="15680" y="23472"/>
                  </a:cubicBezTo>
                  <a:cubicBezTo>
                    <a:pt x="16327" y="22178"/>
                    <a:pt x="16840" y="20828"/>
                    <a:pt x="17220" y="19433"/>
                  </a:cubicBezTo>
                  <a:cubicBezTo>
                    <a:pt x="17677" y="17669"/>
                    <a:pt x="18045" y="15304"/>
                    <a:pt x="17242" y="12458"/>
                  </a:cubicBezTo>
                  <a:cubicBezTo>
                    <a:pt x="16717" y="9590"/>
                    <a:pt x="15289" y="7470"/>
                    <a:pt x="14095" y="5930"/>
                  </a:cubicBezTo>
                  <a:cubicBezTo>
                    <a:pt x="12856" y="4379"/>
                    <a:pt x="11852" y="3419"/>
                    <a:pt x="11104" y="2571"/>
                  </a:cubicBezTo>
                  <a:cubicBezTo>
                    <a:pt x="10357" y="1734"/>
                    <a:pt x="9832" y="1042"/>
                    <a:pt x="9218" y="484"/>
                  </a:cubicBezTo>
                  <a:cubicBezTo>
                    <a:pt x="8911" y="222"/>
                    <a:pt x="8575" y="1"/>
                    <a:pt x="8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5" name="Google Shape;1515;p33"/>
          <p:cNvSpPr txBox="1"/>
          <p:nvPr>
            <p:ph type="title"/>
          </p:nvPr>
        </p:nvSpPr>
        <p:spPr>
          <a:xfrm>
            <a:off x="1113400" y="1359600"/>
            <a:ext cx="3244800" cy="4473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516" name="Google Shape;1516;p33"/>
          <p:cNvSpPr txBox="1"/>
          <p:nvPr>
            <p:ph idx="2"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17" name="Google Shape;1517;p33"/>
          <p:cNvSpPr txBox="1"/>
          <p:nvPr>
            <p:ph idx="1" type="body"/>
          </p:nvPr>
        </p:nvSpPr>
        <p:spPr>
          <a:xfrm>
            <a:off x="1113400" y="1873000"/>
            <a:ext cx="3244800" cy="2770800"/>
          </a:xfrm>
          <a:prstGeom prst="rect">
            <a:avLst/>
          </a:prstGeom>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accent1"/>
              </a:buClr>
              <a:buSzPts val="1800"/>
              <a:buChar char="●"/>
              <a:defRPr sz="16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518" name="Google Shape;1518;p33"/>
          <p:cNvSpPr txBox="1"/>
          <p:nvPr>
            <p:ph idx="3" type="title"/>
          </p:nvPr>
        </p:nvSpPr>
        <p:spPr>
          <a:xfrm>
            <a:off x="4795775" y="1359600"/>
            <a:ext cx="3244800" cy="4473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519" name="Google Shape;1519;p33"/>
          <p:cNvSpPr txBox="1"/>
          <p:nvPr>
            <p:ph idx="4" type="body"/>
          </p:nvPr>
        </p:nvSpPr>
        <p:spPr>
          <a:xfrm>
            <a:off x="4795775" y="1873000"/>
            <a:ext cx="3244800" cy="2770800"/>
          </a:xfrm>
          <a:prstGeom prst="rect">
            <a:avLst/>
          </a:prstGeom>
        </p:spPr>
        <p:txBody>
          <a:bodyPr anchorCtr="0" anchor="t" bIns="91425" lIns="91425" spcFirstLastPara="1" rIns="91425" wrap="square" tIns="91425">
            <a:noAutofit/>
          </a:bodyPr>
          <a:lstStyle>
            <a:lvl1pPr indent="-342900" lvl="0" marL="457200" rtl="0">
              <a:lnSpc>
                <a:spcPct val="100000"/>
              </a:lnSpc>
              <a:spcBef>
                <a:spcPts val="1000"/>
              </a:spcBef>
              <a:spcAft>
                <a:spcPts val="0"/>
              </a:spcAft>
              <a:buClr>
                <a:schemeClr val="dk2"/>
              </a:buClr>
              <a:buSzPts val="1800"/>
              <a:buChar char="●"/>
              <a:defRPr sz="16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grpSp>
        <p:nvGrpSpPr>
          <p:cNvPr id="1520" name="Google Shape;1520;p33"/>
          <p:cNvGrpSpPr/>
          <p:nvPr/>
        </p:nvGrpSpPr>
        <p:grpSpPr>
          <a:xfrm>
            <a:off x="8463155" y="1310546"/>
            <a:ext cx="305429" cy="292449"/>
            <a:chOff x="-886875" y="699725"/>
            <a:chExt cx="790242" cy="756854"/>
          </a:xfrm>
        </p:grpSpPr>
        <p:sp>
          <p:nvSpPr>
            <p:cNvPr id="1521" name="Google Shape;1521;p33"/>
            <p:cNvSpPr/>
            <p:nvPr/>
          </p:nvSpPr>
          <p:spPr>
            <a:xfrm>
              <a:off x="-845005" y="705009"/>
              <a:ext cx="706500" cy="743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3"/>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 name="Google Shape;1523;p33"/>
          <p:cNvGrpSpPr/>
          <p:nvPr/>
        </p:nvGrpSpPr>
        <p:grpSpPr>
          <a:xfrm>
            <a:off x="269867" y="238672"/>
            <a:ext cx="8691173" cy="4586449"/>
            <a:chOff x="269867" y="238672"/>
            <a:chExt cx="8691173" cy="4586449"/>
          </a:xfrm>
        </p:grpSpPr>
        <p:sp>
          <p:nvSpPr>
            <p:cNvPr id="1524" name="Google Shape;1524;p33"/>
            <p:cNvSpPr/>
            <p:nvPr/>
          </p:nvSpPr>
          <p:spPr>
            <a:xfrm rot="10800000">
              <a:off x="7788201" y="238672"/>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3"/>
            <p:cNvSpPr/>
            <p:nvPr/>
          </p:nvSpPr>
          <p:spPr>
            <a:xfrm rot="10800000">
              <a:off x="1214071" y="321829"/>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3"/>
            <p:cNvSpPr/>
            <p:nvPr/>
          </p:nvSpPr>
          <p:spPr>
            <a:xfrm rot="10800000">
              <a:off x="1393743" y="4752473"/>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3"/>
            <p:cNvSpPr/>
            <p:nvPr/>
          </p:nvSpPr>
          <p:spPr>
            <a:xfrm rot="10800000">
              <a:off x="3235486" y="3385651"/>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3"/>
            <p:cNvSpPr/>
            <p:nvPr/>
          </p:nvSpPr>
          <p:spPr>
            <a:xfrm rot="10800000">
              <a:off x="8526020" y="67958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3"/>
            <p:cNvSpPr/>
            <p:nvPr/>
          </p:nvSpPr>
          <p:spPr>
            <a:xfrm rot="10800000">
              <a:off x="391386" y="3611107"/>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3"/>
            <p:cNvSpPr/>
            <p:nvPr/>
          </p:nvSpPr>
          <p:spPr>
            <a:xfrm flipH="1" rot="10800000">
              <a:off x="8921065" y="3887326"/>
              <a:ext cx="39976"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3"/>
            <p:cNvSpPr/>
            <p:nvPr/>
          </p:nvSpPr>
          <p:spPr>
            <a:xfrm rot="10800000">
              <a:off x="8287622" y="3683742"/>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3"/>
            <p:cNvSpPr/>
            <p:nvPr/>
          </p:nvSpPr>
          <p:spPr>
            <a:xfrm rot="10800000">
              <a:off x="8548943" y="3071368"/>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3"/>
            <p:cNvSpPr/>
            <p:nvPr/>
          </p:nvSpPr>
          <p:spPr>
            <a:xfrm rot="10800000">
              <a:off x="442426" y="4322125"/>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3"/>
            <p:cNvSpPr/>
            <p:nvPr/>
          </p:nvSpPr>
          <p:spPr>
            <a:xfrm rot="10800000">
              <a:off x="7898681" y="476849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3"/>
            <p:cNvSpPr/>
            <p:nvPr/>
          </p:nvSpPr>
          <p:spPr>
            <a:xfrm rot="10800000">
              <a:off x="8513616" y="1440035"/>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3"/>
            <p:cNvSpPr/>
            <p:nvPr/>
          </p:nvSpPr>
          <p:spPr>
            <a:xfrm rot="10800000">
              <a:off x="3341078" y="2714971"/>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3"/>
            <p:cNvSpPr/>
            <p:nvPr/>
          </p:nvSpPr>
          <p:spPr>
            <a:xfrm rot="10800000">
              <a:off x="8064000" y="169264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3"/>
            <p:cNvSpPr/>
            <p:nvPr/>
          </p:nvSpPr>
          <p:spPr>
            <a:xfrm rot="10800000">
              <a:off x="8775004" y="209660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3"/>
            <p:cNvSpPr/>
            <p:nvPr/>
          </p:nvSpPr>
          <p:spPr>
            <a:xfrm rot="10800000">
              <a:off x="8600005" y="4322126"/>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3"/>
            <p:cNvSpPr/>
            <p:nvPr/>
          </p:nvSpPr>
          <p:spPr>
            <a:xfrm rot="10800000">
              <a:off x="8257642" y="304669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3"/>
            <p:cNvSpPr/>
            <p:nvPr/>
          </p:nvSpPr>
          <p:spPr>
            <a:xfrm rot="10800000">
              <a:off x="477673" y="899509"/>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3"/>
            <p:cNvSpPr/>
            <p:nvPr/>
          </p:nvSpPr>
          <p:spPr>
            <a:xfrm rot="10800000">
              <a:off x="553965" y="2764300"/>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3"/>
            <p:cNvSpPr/>
            <p:nvPr/>
          </p:nvSpPr>
          <p:spPr>
            <a:xfrm rot="10800000">
              <a:off x="4367472" y="3497889"/>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3"/>
            <p:cNvSpPr/>
            <p:nvPr/>
          </p:nvSpPr>
          <p:spPr>
            <a:xfrm rot="10800000">
              <a:off x="269867" y="2050394"/>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3"/>
            <p:cNvSpPr/>
            <p:nvPr/>
          </p:nvSpPr>
          <p:spPr>
            <a:xfrm rot="10800000">
              <a:off x="4477942" y="468969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3"/>
            <p:cNvSpPr/>
            <p:nvPr/>
          </p:nvSpPr>
          <p:spPr>
            <a:xfrm rot="10800000">
              <a:off x="317392" y="1570920"/>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3"/>
            <p:cNvSpPr/>
            <p:nvPr/>
          </p:nvSpPr>
          <p:spPr>
            <a:xfrm rot="10800000">
              <a:off x="790017" y="357920"/>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5_1_1_1_1_1_1">
    <p:spTree>
      <p:nvGrpSpPr>
        <p:cNvPr id="1548" name="Shape 1548"/>
        <p:cNvGrpSpPr/>
        <p:nvPr/>
      </p:nvGrpSpPr>
      <p:grpSpPr>
        <a:xfrm>
          <a:off x="0" y="0"/>
          <a:ext cx="0" cy="0"/>
          <a:chOff x="0" y="0"/>
          <a:chExt cx="0" cy="0"/>
        </a:xfrm>
      </p:grpSpPr>
      <p:sp>
        <p:nvSpPr>
          <p:cNvPr id="1549" name="Google Shape;1549;p34"/>
          <p:cNvSpPr/>
          <p:nvPr/>
        </p:nvSpPr>
        <p:spPr>
          <a:xfrm>
            <a:off x="-1496276" y="-950525"/>
            <a:ext cx="6266464" cy="6018337"/>
          </a:xfrm>
          <a:custGeom>
            <a:rect b="b" l="l" r="r" t="t"/>
            <a:pathLst>
              <a:path extrusionOk="0" h="26535" w="27629">
                <a:moveTo>
                  <a:pt x="24819" y="1"/>
                </a:moveTo>
                <a:cubicBezTo>
                  <a:pt x="24656" y="1"/>
                  <a:pt x="24650" y="232"/>
                  <a:pt x="24776" y="603"/>
                </a:cubicBezTo>
                <a:cubicBezTo>
                  <a:pt x="24995" y="1262"/>
                  <a:pt x="25453" y="2216"/>
                  <a:pt x="25816" y="3122"/>
                </a:cubicBezTo>
                <a:cubicBezTo>
                  <a:pt x="26169" y="4028"/>
                  <a:pt x="26426" y="4973"/>
                  <a:pt x="26264" y="5478"/>
                </a:cubicBezTo>
                <a:cubicBezTo>
                  <a:pt x="26121" y="5889"/>
                  <a:pt x="25739" y="5946"/>
                  <a:pt x="25501" y="6270"/>
                </a:cubicBezTo>
                <a:cubicBezTo>
                  <a:pt x="24919" y="7062"/>
                  <a:pt x="25100" y="9208"/>
                  <a:pt x="25358" y="11059"/>
                </a:cubicBezTo>
                <a:cubicBezTo>
                  <a:pt x="25520" y="12090"/>
                  <a:pt x="25701" y="13234"/>
                  <a:pt x="25282" y="13978"/>
                </a:cubicBezTo>
                <a:cubicBezTo>
                  <a:pt x="24995" y="14475"/>
                  <a:pt x="24509" y="14665"/>
                  <a:pt x="24070" y="14971"/>
                </a:cubicBezTo>
                <a:cubicBezTo>
                  <a:pt x="23221" y="15553"/>
                  <a:pt x="22477" y="16602"/>
                  <a:pt x="22076" y="17747"/>
                </a:cubicBezTo>
                <a:cubicBezTo>
                  <a:pt x="21809" y="18500"/>
                  <a:pt x="21590" y="19416"/>
                  <a:pt x="20855" y="19721"/>
                </a:cubicBezTo>
                <a:cubicBezTo>
                  <a:pt x="20569" y="19845"/>
                  <a:pt x="20254" y="19836"/>
                  <a:pt x="19958" y="19855"/>
                </a:cubicBezTo>
                <a:cubicBezTo>
                  <a:pt x="18976" y="19912"/>
                  <a:pt x="17888" y="20237"/>
                  <a:pt x="17077" y="20885"/>
                </a:cubicBezTo>
                <a:cubicBezTo>
                  <a:pt x="16438" y="21391"/>
                  <a:pt x="16037" y="22040"/>
                  <a:pt x="15541" y="22603"/>
                </a:cubicBezTo>
                <a:cubicBezTo>
                  <a:pt x="15036" y="23156"/>
                  <a:pt x="14292" y="23671"/>
                  <a:pt x="13366" y="23719"/>
                </a:cubicBezTo>
                <a:cubicBezTo>
                  <a:pt x="13310" y="23721"/>
                  <a:pt x="13254" y="23723"/>
                  <a:pt x="13198" y="23723"/>
                </a:cubicBezTo>
                <a:cubicBezTo>
                  <a:pt x="12926" y="23723"/>
                  <a:pt x="12651" y="23696"/>
                  <a:pt x="12374" y="23696"/>
                </a:cubicBezTo>
                <a:cubicBezTo>
                  <a:pt x="12317" y="23696"/>
                  <a:pt x="12260" y="23697"/>
                  <a:pt x="12202" y="23700"/>
                </a:cubicBezTo>
                <a:cubicBezTo>
                  <a:pt x="10821" y="23762"/>
                  <a:pt x="9511" y="24516"/>
                  <a:pt x="8150" y="24516"/>
                </a:cubicBezTo>
                <a:cubicBezTo>
                  <a:pt x="7856" y="24516"/>
                  <a:pt x="7560" y="24481"/>
                  <a:pt x="7261" y="24396"/>
                </a:cubicBezTo>
                <a:cubicBezTo>
                  <a:pt x="6011" y="24053"/>
                  <a:pt x="5887" y="23204"/>
                  <a:pt x="4866" y="22707"/>
                </a:cubicBezTo>
                <a:cubicBezTo>
                  <a:pt x="4263" y="22414"/>
                  <a:pt x="3401" y="22285"/>
                  <a:pt x="2596" y="22285"/>
                </a:cubicBezTo>
                <a:cubicBezTo>
                  <a:pt x="1937" y="22285"/>
                  <a:pt x="1315" y="22371"/>
                  <a:pt x="907" y="22526"/>
                </a:cubicBezTo>
                <a:cubicBezTo>
                  <a:pt x="1" y="22870"/>
                  <a:pt x="67" y="23490"/>
                  <a:pt x="812" y="24119"/>
                </a:cubicBezTo>
                <a:cubicBezTo>
                  <a:pt x="1556" y="24749"/>
                  <a:pt x="2853" y="25379"/>
                  <a:pt x="4208" y="25903"/>
                </a:cubicBezTo>
                <a:cubicBezTo>
                  <a:pt x="5000" y="26209"/>
                  <a:pt x="5925" y="26504"/>
                  <a:pt x="6793" y="26533"/>
                </a:cubicBezTo>
                <a:cubicBezTo>
                  <a:pt x="6835" y="26534"/>
                  <a:pt x="6876" y="26535"/>
                  <a:pt x="6917" y="26535"/>
                </a:cubicBezTo>
                <a:cubicBezTo>
                  <a:pt x="8058" y="26535"/>
                  <a:pt x="8681" y="26030"/>
                  <a:pt x="9731" y="25837"/>
                </a:cubicBezTo>
                <a:cubicBezTo>
                  <a:pt x="10109" y="25767"/>
                  <a:pt x="10510" y="25748"/>
                  <a:pt x="10920" y="25748"/>
                </a:cubicBezTo>
                <a:cubicBezTo>
                  <a:pt x="11415" y="25748"/>
                  <a:pt x="11923" y="25775"/>
                  <a:pt x="12419" y="25775"/>
                </a:cubicBezTo>
                <a:cubicBezTo>
                  <a:pt x="12914" y="25775"/>
                  <a:pt x="13398" y="25748"/>
                  <a:pt x="13843" y="25636"/>
                </a:cubicBezTo>
                <a:cubicBezTo>
                  <a:pt x="14902" y="25360"/>
                  <a:pt x="15474" y="24654"/>
                  <a:pt x="15999" y="23967"/>
                </a:cubicBezTo>
                <a:cubicBezTo>
                  <a:pt x="16524" y="23280"/>
                  <a:pt x="17182" y="22488"/>
                  <a:pt x="18165" y="22183"/>
                </a:cubicBezTo>
                <a:cubicBezTo>
                  <a:pt x="18593" y="22047"/>
                  <a:pt x="19044" y="22033"/>
                  <a:pt x="19490" y="22033"/>
                </a:cubicBezTo>
                <a:cubicBezTo>
                  <a:pt x="19607" y="22033"/>
                  <a:pt x="19723" y="22034"/>
                  <a:pt x="19839" y="22034"/>
                </a:cubicBezTo>
                <a:cubicBezTo>
                  <a:pt x="20461" y="22034"/>
                  <a:pt x="21058" y="22006"/>
                  <a:pt x="21551" y="21649"/>
                </a:cubicBezTo>
                <a:cubicBezTo>
                  <a:pt x="21752" y="21496"/>
                  <a:pt x="21923" y="21305"/>
                  <a:pt x="22048" y="21086"/>
                </a:cubicBezTo>
                <a:cubicBezTo>
                  <a:pt x="22763" y="19941"/>
                  <a:pt x="22830" y="18386"/>
                  <a:pt x="23717" y="17432"/>
                </a:cubicBezTo>
                <a:cubicBezTo>
                  <a:pt x="24385" y="16707"/>
                  <a:pt x="25358" y="16592"/>
                  <a:pt x="25902" y="15810"/>
                </a:cubicBezTo>
                <a:cubicBezTo>
                  <a:pt x="26760" y="14532"/>
                  <a:pt x="26026" y="12261"/>
                  <a:pt x="26264" y="10639"/>
                </a:cubicBezTo>
                <a:cubicBezTo>
                  <a:pt x="26474" y="8989"/>
                  <a:pt x="27628" y="8607"/>
                  <a:pt x="27581" y="7052"/>
                </a:cubicBezTo>
                <a:cubicBezTo>
                  <a:pt x="27552" y="6327"/>
                  <a:pt x="27247" y="5431"/>
                  <a:pt x="27075" y="4677"/>
                </a:cubicBezTo>
                <a:cubicBezTo>
                  <a:pt x="26913" y="3971"/>
                  <a:pt x="26875" y="3437"/>
                  <a:pt x="26693" y="2807"/>
                </a:cubicBezTo>
                <a:cubicBezTo>
                  <a:pt x="26503" y="2187"/>
                  <a:pt x="26531" y="1786"/>
                  <a:pt x="25911" y="975"/>
                </a:cubicBezTo>
                <a:cubicBezTo>
                  <a:pt x="25797" y="756"/>
                  <a:pt x="25644" y="565"/>
                  <a:pt x="25453" y="422"/>
                </a:cubicBezTo>
                <a:cubicBezTo>
                  <a:pt x="25148" y="129"/>
                  <a:pt x="24940" y="1"/>
                  <a:pt x="248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0" name="Google Shape;1550;p34"/>
          <p:cNvGrpSpPr/>
          <p:nvPr/>
        </p:nvGrpSpPr>
        <p:grpSpPr>
          <a:xfrm rot="1610864">
            <a:off x="6057259" y="212762"/>
            <a:ext cx="2134206" cy="2208486"/>
            <a:chOff x="474889" y="1316208"/>
            <a:chExt cx="2980371" cy="3084103"/>
          </a:xfrm>
        </p:grpSpPr>
        <p:sp>
          <p:nvSpPr>
            <p:cNvPr id="1551" name="Google Shape;1551;p34"/>
            <p:cNvSpPr/>
            <p:nvPr/>
          </p:nvSpPr>
          <p:spPr>
            <a:xfrm rot="965334">
              <a:off x="1340402" y="2710812"/>
              <a:ext cx="1633183" cy="1477922"/>
            </a:xfrm>
            <a:custGeom>
              <a:rect b="b" l="l" r="r" t="t"/>
              <a:pathLst>
                <a:path extrusionOk="0" h="11794" w="13032">
                  <a:moveTo>
                    <a:pt x="7026" y="1"/>
                  </a:moveTo>
                  <a:cubicBezTo>
                    <a:pt x="5115" y="1282"/>
                    <a:pt x="967" y="1717"/>
                    <a:pt x="967" y="1717"/>
                  </a:cubicBezTo>
                  <a:cubicBezTo>
                    <a:pt x="522" y="4084"/>
                    <a:pt x="1" y="11131"/>
                    <a:pt x="1" y="11131"/>
                  </a:cubicBezTo>
                  <a:cubicBezTo>
                    <a:pt x="54" y="11251"/>
                    <a:pt x="1161" y="11793"/>
                    <a:pt x="3051" y="11793"/>
                  </a:cubicBezTo>
                  <a:cubicBezTo>
                    <a:pt x="4238" y="11793"/>
                    <a:pt x="5734" y="11580"/>
                    <a:pt x="7472" y="10914"/>
                  </a:cubicBezTo>
                  <a:cubicBezTo>
                    <a:pt x="11967" y="9177"/>
                    <a:pt x="13031" y="6907"/>
                    <a:pt x="13031" y="6907"/>
                  </a:cubicBezTo>
                  <a:lnTo>
                    <a:pt x="702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4"/>
            <p:cNvSpPr/>
            <p:nvPr/>
          </p:nvSpPr>
          <p:spPr>
            <a:xfrm rot="965334">
              <a:off x="907705" y="1859993"/>
              <a:ext cx="2185598" cy="846979"/>
            </a:xfrm>
            <a:custGeom>
              <a:rect b="b" l="l" r="r" t="t"/>
              <a:pathLst>
                <a:path extrusionOk="0" h="6759" w="17440">
                  <a:moveTo>
                    <a:pt x="14705" y="1"/>
                  </a:moveTo>
                  <a:cubicBezTo>
                    <a:pt x="13578" y="1"/>
                    <a:pt x="12434" y="173"/>
                    <a:pt x="12434" y="173"/>
                  </a:cubicBezTo>
                  <a:cubicBezTo>
                    <a:pt x="12434" y="173"/>
                    <a:pt x="12933" y="868"/>
                    <a:pt x="10925" y="2051"/>
                  </a:cubicBezTo>
                  <a:cubicBezTo>
                    <a:pt x="9609" y="2838"/>
                    <a:pt x="7005" y="3520"/>
                    <a:pt x="5363" y="3520"/>
                  </a:cubicBezTo>
                  <a:cubicBezTo>
                    <a:pt x="4510" y="3520"/>
                    <a:pt x="3917" y="3336"/>
                    <a:pt x="3899" y="2887"/>
                  </a:cubicBezTo>
                  <a:cubicBezTo>
                    <a:pt x="3899" y="2887"/>
                    <a:pt x="1781" y="3930"/>
                    <a:pt x="1184" y="4549"/>
                  </a:cubicBezTo>
                  <a:cubicBezTo>
                    <a:pt x="598" y="5179"/>
                    <a:pt x="1" y="6199"/>
                    <a:pt x="1032" y="6623"/>
                  </a:cubicBezTo>
                  <a:cubicBezTo>
                    <a:pt x="1270" y="6721"/>
                    <a:pt x="1694" y="6758"/>
                    <a:pt x="2205" y="6758"/>
                  </a:cubicBezTo>
                  <a:cubicBezTo>
                    <a:pt x="3908" y="6758"/>
                    <a:pt x="6581" y="6340"/>
                    <a:pt x="6581" y="6340"/>
                  </a:cubicBezTo>
                  <a:cubicBezTo>
                    <a:pt x="6581" y="6340"/>
                    <a:pt x="12076" y="5265"/>
                    <a:pt x="14291" y="3810"/>
                  </a:cubicBezTo>
                  <a:cubicBezTo>
                    <a:pt x="16495" y="2344"/>
                    <a:pt x="17440" y="1378"/>
                    <a:pt x="16777" y="498"/>
                  </a:cubicBezTo>
                  <a:cubicBezTo>
                    <a:pt x="16484" y="109"/>
                    <a:pt x="15600" y="1"/>
                    <a:pt x="147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4"/>
            <p:cNvSpPr/>
            <p:nvPr/>
          </p:nvSpPr>
          <p:spPr>
            <a:xfrm rot="965334">
              <a:off x="1482471" y="1591319"/>
              <a:ext cx="1126886" cy="715904"/>
            </a:xfrm>
            <a:custGeom>
              <a:rect b="b" l="l" r="r" t="t"/>
              <a:pathLst>
                <a:path extrusionOk="0" h="5713" w="8992">
                  <a:moveTo>
                    <a:pt x="4421" y="0"/>
                  </a:moveTo>
                  <a:cubicBezTo>
                    <a:pt x="3635" y="0"/>
                    <a:pt x="2782" y="191"/>
                    <a:pt x="1988" y="738"/>
                  </a:cubicBezTo>
                  <a:cubicBezTo>
                    <a:pt x="1" y="2117"/>
                    <a:pt x="142" y="4571"/>
                    <a:pt x="142" y="4571"/>
                  </a:cubicBezTo>
                  <a:cubicBezTo>
                    <a:pt x="300" y="5054"/>
                    <a:pt x="535" y="5713"/>
                    <a:pt x="1872" y="5713"/>
                  </a:cubicBezTo>
                  <a:cubicBezTo>
                    <a:pt x="2551" y="5713"/>
                    <a:pt x="3515" y="5543"/>
                    <a:pt x="4898" y="5093"/>
                  </a:cubicBezTo>
                  <a:cubicBezTo>
                    <a:pt x="8992" y="3768"/>
                    <a:pt x="8633" y="2378"/>
                    <a:pt x="8633" y="2378"/>
                  </a:cubicBezTo>
                  <a:cubicBezTo>
                    <a:pt x="8633" y="2378"/>
                    <a:pt x="7819" y="1249"/>
                    <a:pt x="7081" y="738"/>
                  </a:cubicBezTo>
                  <a:cubicBezTo>
                    <a:pt x="6631" y="432"/>
                    <a:pt x="5602" y="0"/>
                    <a:pt x="44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4"/>
            <p:cNvSpPr/>
            <p:nvPr/>
          </p:nvSpPr>
          <p:spPr>
            <a:xfrm rot="965334">
              <a:off x="1619430" y="1631452"/>
              <a:ext cx="311799" cy="287965"/>
            </a:xfrm>
            <a:custGeom>
              <a:rect b="b" l="l" r="r" t="t"/>
              <a:pathLst>
                <a:path extrusionOk="0" h="2298" w="2488">
                  <a:moveTo>
                    <a:pt x="1992" y="0"/>
                  </a:moveTo>
                  <a:cubicBezTo>
                    <a:pt x="1636" y="0"/>
                    <a:pt x="1083" y="490"/>
                    <a:pt x="782" y="873"/>
                  </a:cubicBezTo>
                  <a:cubicBezTo>
                    <a:pt x="435" y="1329"/>
                    <a:pt x="0" y="2241"/>
                    <a:pt x="446" y="2295"/>
                  </a:cubicBezTo>
                  <a:cubicBezTo>
                    <a:pt x="458" y="2297"/>
                    <a:pt x="471" y="2297"/>
                    <a:pt x="483" y="2297"/>
                  </a:cubicBezTo>
                  <a:cubicBezTo>
                    <a:pt x="931" y="2297"/>
                    <a:pt x="1445" y="1383"/>
                    <a:pt x="1445" y="1383"/>
                  </a:cubicBezTo>
                  <a:cubicBezTo>
                    <a:pt x="2118" y="677"/>
                    <a:pt x="2487" y="308"/>
                    <a:pt x="2172" y="58"/>
                  </a:cubicBezTo>
                  <a:cubicBezTo>
                    <a:pt x="2122" y="18"/>
                    <a:pt x="2061" y="0"/>
                    <a:pt x="19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4"/>
            <p:cNvSpPr/>
            <p:nvPr/>
          </p:nvSpPr>
          <p:spPr>
            <a:xfrm rot="965334">
              <a:off x="1200117" y="2262380"/>
              <a:ext cx="1532425" cy="583951"/>
            </a:xfrm>
            <a:custGeom>
              <a:rect b="b" l="l" r="r" t="t"/>
              <a:pathLst>
                <a:path extrusionOk="0" h="4660" w="12228">
                  <a:moveTo>
                    <a:pt x="12227" y="0"/>
                  </a:moveTo>
                  <a:lnTo>
                    <a:pt x="12227" y="0"/>
                  </a:lnTo>
                  <a:cubicBezTo>
                    <a:pt x="12227" y="0"/>
                    <a:pt x="10186" y="1629"/>
                    <a:pt x="6678" y="2411"/>
                  </a:cubicBezTo>
                  <a:cubicBezTo>
                    <a:pt x="3182" y="3204"/>
                    <a:pt x="0" y="3551"/>
                    <a:pt x="0" y="3551"/>
                  </a:cubicBezTo>
                  <a:cubicBezTo>
                    <a:pt x="0" y="3551"/>
                    <a:pt x="2804" y="4660"/>
                    <a:pt x="3421" y="4660"/>
                  </a:cubicBezTo>
                  <a:cubicBezTo>
                    <a:pt x="3432" y="4660"/>
                    <a:pt x="3443" y="4660"/>
                    <a:pt x="3453" y="4659"/>
                  </a:cubicBezTo>
                  <a:cubicBezTo>
                    <a:pt x="3996" y="4626"/>
                    <a:pt x="7048" y="4170"/>
                    <a:pt x="8242" y="3714"/>
                  </a:cubicBezTo>
                  <a:cubicBezTo>
                    <a:pt x="9426" y="3247"/>
                    <a:pt x="10685" y="2693"/>
                    <a:pt x="11185" y="1911"/>
                  </a:cubicBezTo>
                  <a:cubicBezTo>
                    <a:pt x="11565" y="1292"/>
                    <a:pt x="11912" y="663"/>
                    <a:pt x="122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4"/>
            <p:cNvSpPr/>
            <p:nvPr/>
          </p:nvSpPr>
          <p:spPr>
            <a:xfrm rot="965334">
              <a:off x="2281909" y="1826209"/>
              <a:ext cx="231468" cy="390721"/>
            </a:xfrm>
            <a:custGeom>
              <a:rect b="b" l="l" r="r" t="t"/>
              <a:pathLst>
                <a:path extrusionOk="0" h="3118" w="1847">
                  <a:moveTo>
                    <a:pt x="337" y="1"/>
                  </a:moveTo>
                  <a:lnTo>
                    <a:pt x="337" y="1"/>
                  </a:lnTo>
                  <a:cubicBezTo>
                    <a:pt x="369" y="33"/>
                    <a:pt x="391" y="66"/>
                    <a:pt x="424" y="99"/>
                  </a:cubicBezTo>
                  <a:cubicBezTo>
                    <a:pt x="619" y="272"/>
                    <a:pt x="815" y="457"/>
                    <a:pt x="1010" y="641"/>
                  </a:cubicBezTo>
                  <a:cubicBezTo>
                    <a:pt x="1140" y="772"/>
                    <a:pt x="1238" y="946"/>
                    <a:pt x="1281" y="1141"/>
                  </a:cubicBezTo>
                  <a:cubicBezTo>
                    <a:pt x="1357" y="1412"/>
                    <a:pt x="1336" y="1706"/>
                    <a:pt x="1227" y="1977"/>
                  </a:cubicBezTo>
                  <a:cubicBezTo>
                    <a:pt x="1205" y="2031"/>
                    <a:pt x="1173" y="2086"/>
                    <a:pt x="1119" y="2140"/>
                  </a:cubicBezTo>
                  <a:cubicBezTo>
                    <a:pt x="782" y="2455"/>
                    <a:pt x="424" y="2748"/>
                    <a:pt x="54" y="3041"/>
                  </a:cubicBezTo>
                  <a:cubicBezTo>
                    <a:pt x="33" y="3063"/>
                    <a:pt x="0" y="3074"/>
                    <a:pt x="11" y="3117"/>
                  </a:cubicBezTo>
                  <a:cubicBezTo>
                    <a:pt x="141" y="3074"/>
                    <a:pt x="272" y="3020"/>
                    <a:pt x="391" y="2944"/>
                  </a:cubicBezTo>
                  <a:cubicBezTo>
                    <a:pt x="630" y="2791"/>
                    <a:pt x="847" y="2607"/>
                    <a:pt x="1086" y="2444"/>
                  </a:cubicBezTo>
                  <a:cubicBezTo>
                    <a:pt x="1357" y="2249"/>
                    <a:pt x="1586" y="2010"/>
                    <a:pt x="1792" y="1738"/>
                  </a:cubicBezTo>
                  <a:cubicBezTo>
                    <a:pt x="1835" y="1684"/>
                    <a:pt x="1846" y="1619"/>
                    <a:pt x="1824" y="1554"/>
                  </a:cubicBezTo>
                  <a:cubicBezTo>
                    <a:pt x="1781" y="1434"/>
                    <a:pt x="1738" y="1315"/>
                    <a:pt x="1672" y="1206"/>
                  </a:cubicBezTo>
                  <a:cubicBezTo>
                    <a:pt x="1488" y="891"/>
                    <a:pt x="1260" y="598"/>
                    <a:pt x="977" y="359"/>
                  </a:cubicBezTo>
                  <a:cubicBezTo>
                    <a:pt x="804" y="185"/>
                    <a:pt x="576" y="66"/>
                    <a:pt x="3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4"/>
            <p:cNvSpPr/>
            <p:nvPr/>
          </p:nvSpPr>
          <p:spPr>
            <a:xfrm rot="965334">
              <a:off x="778348" y="1595622"/>
              <a:ext cx="2373454" cy="2525274"/>
            </a:xfrm>
            <a:custGeom>
              <a:rect b="b" l="l" r="r" t="t"/>
              <a:pathLst>
                <a:path extrusionOk="0" h="20152" w="18939">
                  <a:moveTo>
                    <a:pt x="16441" y="3057"/>
                  </a:moveTo>
                  <a:cubicBezTo>
                    <a:pt x="16451" y="3057"/>
                    <a:pt x="16484" y="3057"/>
                    <a:pt x="16484" y="3068"/>
                  </a:cubicBezTo>
                  <a:cubicBezTo>
                    <a:pt x="16495" y="3090"/>
                    <a:pt x="16506" y="3122"/>
                    <a:pt x="16517" y="3155"/>
                  </a:cubicBezTo>
                  <a:cubicBezTo>
                    <a:pt x="16495" y="3176"/>
                    <a:pt x="16495" y="3187"/>
                    <a:pt x="16484" y="3187"/>
                  </a:cubicBezTo>
                  <a:cubicBezTo>
                    <a:pt x="16462" y="3187"/>
                    <a:pt x="16441" y="3176"/>
                    <a:pt x="16441" y="3166"/>
                  </a:cubicBezTo>
                  <a:cubicBezTo>
                    <a:pt x="16430" y="3133"/>
                    <a:pt x="16430" y="3100"/>
                    <a:pt x="16430" y="3079"/>
                  </a:cubicBezTo>
                  <a:cubicBezTo>
                    <a:pt x="16430" y="3068"/>
                    <a:pt x="16419" y="3057"/>
                    <a:pt x="16441" y="3057"/>
                  </a:cubicBezTo>
                  <a:close/>
                  <a:moveTo>
                    <a:pt x="16407" y="3391"/>
                  </a:moveTo>
                  <a:cubicBezTo>
                    <a:pt x="16414" y="3391"/>
                    <a:pt x="16422" y="3392"/>
                    <a:pt x="16430" y="3394"/>
                  </a:cubicBezTo>
                  <a:cubicBezTo>
                    <a:pt x="16473" y="3404"/>
                    <a:pt x="16517" y="3448"/>
                    <a:pt x="16517" y="3502"/>
                  </a:cubicBezTo>
                  <a:cubicBezTo>
                    <a:pt x="16517" y="3546"/>
                    <a:pt x="16506" y="3600"/>
                    <a:pt x="16484" y="3643"/>
                  </a:cubicBezTo>
                  <a:cubicBezTo>
                    <a:pt x="16397" y="3828"/>
                    <a:pt x="16289" y="3991"/>
                    <a:pt x="16158" y="4143"/>
                  </a:cubicBezTo>
                  <a:cubicBezTo>
                    <a:pt x="16137" y="4164"/>
                    <a:pt x="16112" y="4176"/>
                    <a:pt x="16084" y="4176"/>
                  </a:cubicBezTo>
                  <a:cubicBezTo>
                    <a:pt x="16070" y="4176"/>
                    <a:pt x="16054" y="4172"/>
                    <a:pt x="16039" y="4165"/>
                  </a:cubicBezTo>
                  <a:lnTo>
                    <a:pt x="15827" y="4059"/>
                  </a:lnTo>
                  <a:lnTo>
                    <a:pt x="15827" y="4059"/>
                  </a:lnTo>
                  <a:cubicBezTo>
                    <a:pt x="15847" y="4030"/>
                    <a:pt x="15867" y="4010"/>
                    <a:pt x="15887" y="3980"/>
                  </a:cubicBezTo>
                  <a:cubicBezTo>
                    <a:pt x="16061" y="3828"/>
                    <a:pt x="16202" y="3643"/>
                    <a:pt x="16321" y="3437"/>
                  </a:cubicBezTo>
                  <a:cubicBezTo>
                    <a:pt x="16339" y="3410"/>
                    <a:pt x="16372" y="3391"/>
                    <a:pt x="16407" y="3391"/>
                  </a:cubicBezTo>
                  <a:close/>
                  <a:moveTo>
                    <a:pt x="15630" y="4247"/>
                  </a:moveTo>
                  <a:cubicBezTo>
                    <a:pt x="15661" y="4247"/>
                    <a:pt x="15693" y="4256"/>
                    <a:pt x="15724" y="4273"/>
                  </a:cubicBezTo>
                  <a:cubicBezTo>
                    <a:pt x="15756" y="4295"/>
                    <a:pt x="15800" y="4317"/>
                    <a:pt x="15832" y="4327"/>
                  </a:cubicBezTo>
                  <a:cubicBezTo>
                    <a:pt x="15898" y="4360"/>
                    <a:pt x="15908" y="4403"/>
                    <a:pt x="15865" y="4447"/>
                  </a:cubicBezTo>
                  <a:cubicBezTo>
                    <a:pt x="15778" y="4534"/>
                    <a:pt x="15702" y="4610"/>
                    <a:pt x="15604" y="4686"/>
                  </a:cubicBezTo>
                  <a:cubicBezTo>
                    <a:pt x="15452" y="4827"/>
                    <a:pt x="15290" y="4946"/>
                    <a:pt x="15127" y="5077"/>
                  </a:cubicBezTo>
                  <a:cubicBezTo>
                    <a:pt x="15068" y="5123"/>
                    <a:pt x="15032" y="5145"/>
                    <a:pt x="14994" y="5145"/>
                  </a:cubicBezTo>
                  <a:cubicBezTo>
                    <a:pt x="14961" y="5145"/>
                    <a:pt x="14927" y="5129"/>
                    <a:pt x="14877" y="5098"/>
                  </a:cubicBezTo>
                  <a:cubicBezTo>
                    <a:pt x="14790" y="5044"/>
                    <a:pt x="14703" y="4979"/>
                    <a:pt x="14605" y="4914"/>
                  </a:cubicBezTo>
                  <a:cubicBezTo>
                    <a:pt x="14692" y="4849"/>
                    <a:pt x="14779" y="4783"/>
                    <a:pt x="14877" y="4729"/>
                  </a:cubicBezTo>
                  <a:cubicBezTo>
                    <a:pt x="15094" y="4588"/>
                    <a:pt x="15300" y="4458"/>
                    <a:pt x="15496" y="4306"/>
                  </a:cubicBezTo>
                  <a:cubicBezTo>
                    <a:pt x="15535" y="4267"/>
                    <a:pt x="15582" y="4247"/>
                    <a:pt x="15630" y="4247"/>
                  </a:cubicBezTo>
                  <a:close/>
                  <a:moveTo>
                    <a:pt x="8045" y="219"/>
                  </a:moveTo>
                  <a:cubicBezTo>
                    <a:pt x="8205" y="219"/>
                    <a:pt x="8366" y="228"/>
                    <a:pt x="8524" y="245"/>
                  </a:cubicBezTo>
                  <a:cubicBezTo>
                    <a:pt x="8774" y="277"/>
                    <a:pt x="9024" y="310"/>
                    <a:pt x="9274" y="364"/>
                  </a:cubicBezTo>
                  <a:cubicBezTo>
                    <a:pt x="9860" y="494"/>
                    <a:pt x="10414" y="733"/>
                    <a:pt x="10913" y="1070"/>
                  </a:cubicBezTo>
                  <a:cubicBezTo>
                    <a:pt x="11141" y="1222"/>
                    <a:pt x="11337" y="1417"/>
                    <a:pt x="11489" y="1634"/>
                  </a:cubicBezTo>
                  <a:cubicBezTo>
                    <a:pt x="11608" y="1830"/>
                    <a:pt x="11750" y="2025"/>
                    <a:pt x="11869" y="2221"/>
                  </a:cubicBezTo>
                  <a:cubicBezTo>
                    <a:pt x="11934" y="2329"/>
                    <a:pt x="11967" y="2460"/>
                    <a:pt x="12043" y="2557"/>
                  </a:cubicBezTo>
                  <a:cubicBezTo>
                    <a:pt x="12151" y="2709"/>
                    <a:pt x="12097" y="2829"/>
                    <a:pt x="11988" y="2948"/>
                  </a:cubicBezTo>
                  <a:cubicBezTo>
                    <a:pt x="11663" y="3318"/>
                    <a:pt x="11315" y="3643"/>
                    <a:pt x="10924" y="3947"/>
                  </a:cubicBezTo>
                  <a:cubicBezTo>
                    <a:pt x="10675" y="4110"/>
                    <a:pt x="10414" y="4262"/>
                    <a:pt x="10142" y="4393"/>
                  </a:cubicBezTo>
                  <a:cubicBezTo>
                    <a:pt x="9274" y="4805"/>
                    <a:pt x="8362" y="5120"/>
                    <a:pt x="7428" y="5337"/>
                  </a:cubicBezTo>
                  <a:cubicBezTo>
                    <a:pt x="7048" y="5424"/>
                    <a:pt x="6668" y="5500"/>
                    <a:pt x="6277" y="5576"/>
                  </a:cubicBezTo>
                  <a:cubicBezTo>
                    <a:pt x="6212" y="5587"/>
                    <a:pt x="6144" y="5592"/>
                    <a:pt x="6076" y="5592"/>
                  </a:cubicBezTo>
                  <a:cubicBezTo>
                    <a:pt x="6008" y="5592"/>
                    <a:pt x="5940" y="5587"/>
                    <a:pt x="5875" y="5576"/>
                  </a:cubicBezTo>
                  <a:cubicBezTo>
                    <a:pt x="5354" y="5511"/>
                    <a:pt x="4843" y="5337"/>
                    <a:pt x="4409" y="5055"/>
                  </a:cubicBezTo>
                  <a:cubicBezTo>
                    <a:pt x="4387" y="5033"/>
                    <a:pt x="4366" y="5033"/>
                    <a:pt x="4290" y="4990"/>
                  </a:cubicBezTo>
                  <a:lnTo>
                    <a:pt x="4290" y="4990"/>
                  </a:lnTo>
                  <a:cubicBezTo>
                    <a:pt x="4452" y="5185"/>
                    <a:pt x="4452" y="5229"/>
                    <a:pt x="5202" y="5576"/>
                  </a:cubicBezTo>
                  <a:cubicBezTo>
                    <a:pt x="5148" y="5585"/>
                    <a:pt x="5095" y="5589"/>
                    <a:pt x="5041" y="5589"/>
                  </a:cubicBezTo>
                  <a:cubicBezTo>
                    <a:pt x="4758" y="5589"/>
                    <a:pt x="4481" y="5470"/>
                    <a:pt x="4290" y="5250"/>
                  </a:cubicBezTo>
                  <a:cubicBezTo>
                    <a:pt x="4148" y="5088"/>
                    <a:pt x="4029" y="4903"/>
                    <a:pt x="3942" y="4697"/>
                  </a:cubicBezTo>
                  <a:cubicBezTo>
                    <a:pt x="3920" y="4653"/>
                    <a:pt x="3909" y="4610"/>
                    <a:pt x="3909" y="4555"/>
                  </a:cubicBezTo>
                  <a:cubicBezTo>
                    <a:pt x="3888" y="4143"/>
                    <a:pt x="3909" y="3719"/>
                    <a:pt x="3985" y="3307"/>
                  </a:cubicBezTo>
                  <a:cubicBezTo>
                    <a:pt x="4083" y="2927"/>
                    <a:pt x="4235" y="2557"/>
                    <a:pt x="4442" y="2221"/>
                  </a:cubicBezTo>
                  <a:cubicBezTo>
                    <a:pt x="4702" y="1808"/>
                    <a:pt x="5017" y="1439"/>
                    <a:pt x="5397" y="1135"/>
                  </a:cubicBezTo>
                  <a:cubicBezTo>
                    <a:pt x="5495" y="1048"/>
                    <a:pt x="5603" y="972"/>
                    <a:pt x="5712" y="885"/>
                  </a:cubicBezTo>
                  <a:cubicBezTo>
                    <a:pt x="5918" y="711"/>
                    <a:pt x="6168" y="581"/>
                    <a:pt x="6440" y="505"/>
                  </a:cubicBezTo>
                  <a:cubicBezTo>
                    <a:pt x="6711" y="418"/>
                    <a:pt x="6993" y="342"/>
                    <a:pt x="7287" y="288"/>
                  </a:cubicBezTo>
                  <a:cubicBezTo>
                    <a:pt x="7534" y="241"/>
                    <a:pt x="7789" y="219"/>
                    <a:pt x="8045" y="219"/>
                  </a:cubicBezTo>
                  <a:close/>
                  <a:moveTo>
                    <a:pt x="14388" y="5036"/>
                  </a:moveTo>
                  <a:cubicBezTo>
                    <a:pt x="14399" y="5036"/>
                    <a:pt x="14410" y="5039"/>
                    <a:pt x="14421" y="5044"/>
                  </a:cubicBezTo>
                  <a:cubicBezTo>
                    <a:pt x="14540" y="5109"/>
                    <a:pt x="14660" y="5196"/>
                    <a:pt x="14779" y="5272"/>
                  </a:cubicBezTo>
                  <a:cubicBezTo>
                    <a:pt x="14790" y="5283"/>
                    <a:pt x="14779" y="5316"/>
                    <a:pt x="14779" y="5316"/>
                  </a:cubicBezTo>
                  <a:cubicBezTo>
                    <a:pt x="14757" y="5337"/>
                    <a:pt x="14736" y="5348"/>
                    <a:pt x="14714" y="5359"/>
                  </a:cubicBezTo>
                  <a:cubicBezTo>
                    <a:pt x="14660" y="5392"/>
                    <a:pt x="14616" y="5424"/>
                    <a:pt x="14562" y="5457"/>
                  </a:cubicBezTo>
                  <a:cubicBezTo>
                    <a:pt x="14171" y="5750"/>
                    <a:pt x="13748" y="6000"/>
                    <a:pt x="13302" y="6217"/>
                  </a:cubicBezTo>
                  <a:cubicBezTo>
                    <a:pt x="13280" y="6235"/>
                    <a:pt x="13253" y="6244"/>
                    <a:pt x="13227" y="6244"/>
                  </a:cubicBezTo>
                  <a:cubicBezTo>
                    <a:pt x="13190" y="6244"/>
                    <a:pt x="13154" y="6227"/>
                    <a:pt x="13129" y="6195"/>
                  </a:cubicBezTo>
                  <a:cubicBezTo>
                    <a:pt x="12987" y="6097"/>
                    <a:pt x="12857" y="5978"/>
                    <a:pt x="12749" y="5859"/>
                  </a:cubicBezTo>
                  <a:cubicBezTo>
                    <a:pt x="12781" y="5826"/>
                    <a:pt x="12825" y="5804"/>
                    <a:pt x="12868" y="5772"/>
                  </a:cubicBezTo>
                  <a:cubicBezTo>
                    <a:pt x="13085" y="5674"/>
                    <a:pt x="13292" y="5576"/>
                    <a:pt x="13509" y="5478"/>
                  </a:cubicBezTo>
                  <a:cubicBezTo>
                    <a:pt x="13748" y="5359"/>
                    <a:pt x="13976" y="5229"/>
                    <a:pt x="14215" y="5109"/>
                  </a:cubicBezTo>
                  <a:cubicBezTo>
                    <a:pt x="14258" y="5077"/>
                    <a:pt x="14301" y="5055"/>
                    <a:pt x="14356" y="5044"/>
                  </a:cubicBezTo>
                  <a:cubicBezTo>
                    <a:pt x="14367" y="5039"/>
                    <a:pt x="14377" y="5036"/>
                    <a:pt x="14388" y="5036"/>
                  </a:cubicBezTo>
                  <a:close/>
                  <a:moveTo>
                    <a:pt x="12488" y="5959"/>
                  </a:moveTo>
                  <a:cubicBezTo>
                    <a:pt x="12517" y="5959"/>
                    <a:pt x="12544" y="5973"/>
                    <a:pt x="12564" y="6000"/>
                  </a:cubicBezTo>
                  <a:cubicBezTo>
                    <a:pt x="12683" y="6141"/>
                    <a:pt x="12857" y="6228"/>
                    <a:pt x="12933" y="6391"/>
                  </a:cubicBezTo>
                  <a:cubicBezTo>
                    <a:pt x="12792" y="6499"/>
                    <a:pt x="12629" y="6575"/>
                    <a:pt x="12466" y="6629"/>
                  </a:cubicBezTo>
                  <a:cubicBezTo>
                    <a:pt x="12130" y="6782"/>
                    <a:pt x="11771" y="6923"/>
                    <a:pt x="11424" y="7053"/>
                  </a:cubicBezTo>
                  <a:cubicBezTo>
                    <a:pt x="11369" y="7075"/>
                    <a:pt x="11315" y="7086"/>
                    <a:pt x="11250" y="7107"/>
                  </a:cubicBezTo>
                  <a:cubicBezTo>
                    <a:pt x="11228" y="7096"/>
                    <a:pt x="11196" y="7086"/>
                    <a:pt x="11174" y="7064"/>
                  </a:cubicBezTo>
                  <a:cubicBezTo>
                    <a:pt x="11044" y="6944"/>
                    <a:pt x="10924" y="6814"/>
                    <a:pt x="10805" y="6684"/>
                  </a:cubicBezTo>
                  <a:cubicBezTo>
                    <a:pt x="10783" y="6662"/>
                    <a:pt x="10794" y="6619"/>
                    <a:pt x="10827" y="6608"/>
                  </a:cubicBezTo>
                  <a:cubicBezTo>
                    <a:pt x="10848" y="6597"/>
                    <a:pt x="10870" y="6586"/>
                    <a:pt x="10892" y="6575"/>
                  </a:cubicBezTo>
                  <a:cubicBezTo>
                    <a:pt x="11413" y="6391"/>
                    <a:pt x="11923" y="6195"/>
                    <a:pt x="12434" y="5978"/>
                  </a:cubicBezTo>
                  <a:cubicBezTo>
                    <a:pt x="12451" y="5965"/>
                    <a:pt x="12470" y="5959"/>
                    <a:pt x="12488" y="5959"/>
                  </a:cubicBezTo>
                  <a:close/>
                  <a:moveTo>
                    <a:pt x="10489" y="6723"/>
                  </a:moveTo>
                  <a:cubicBezTo>
                    <a:pt x="10535" y="6723"/>
                    <a:pt x="10580" y="6745"/>
                    <a:pt x="10609" y="6782"/>
                  </a:cubicBezTo>
                  <a:cubicBezTo>
                    <a:pt x="10729" y="6912"/>
                    <a:pt x="10859" y="7042"/>
                    <a:pt x="11000" y="7205"/>
                  </a:cubicBezTo>
                  <a:cubicBezTo>
                    <a:pt x="10848" y="7292"/>
                    <a:pt x="10685" y="7357"/>
                    <a:pt x="10512" y="7411"/>
                  </a:cubicBezTo>
                  <a:cubicBezTo>
                    <a:pt x="10197" y="7520"/>
                    <a:pt x="9882" y="7628"/>
                    <a:pt x="9567" y="7726"/>
                  </a:cubicBezTo>
                  <a:cubicBezTo>
                    <a:pt x="9555" y="7732"/>
                    <a:pt x="9542" y="7735"/>
                    <a:pt x="9529" y="7735"/>
                  </a:cubicBezTo>
                  <a:cubicBezTo>
                    <a:pt x="9497" y="7735"/>
                    <a:pt x="9466" y="7717"/>
                    <a:pt x="9458" y="7694"/>
                  </a:cubicBezTo>
                  <a:cubicBezTo>
                    <a:pt x="9404" y="7531"/>
                    <a:pt x="9339" y="7379"/>
                    <a:pt x="9285" y="7216"/>
                  </a:cubicBezTo>
                  <a:cubicBezTo>
                    <a:pt x="9263" y="7151"/>
                    <a:pt x="9285" y="7118"/>
                    <a:pt x="9361" y="7086"/>
                  </a:cubicBezTo>
                  <a:cubicBezTo>
                    <a:pt x="9393" y="7075"/>
                    <a:pt x="9426" y="7064"/>
                    <a:pt x="9447" y="7053"/>
                  </a:cubicBezTo>
                  <a:cubicBezTo>
                    <a:pt x="9773" y="6944"/>
                    <a:pt x="10110" y="6847"/>
                    <a:pt x="10425" y="6738"/>
                  </a:cubicBezTo>
                  <a:cubicBezTo>
                    <a:pt x="10446" y="6728"/>
                    <a:pt x="10468" y="6723"/>
                    <a:pt x="10489" y="6723"/>
                  </a:cubicBezTo>
                  <a:close/>
                  <a:moveTo>
                    <a:pt x="14309" y="2381"/>
                  </a:moveTo>
                  <a:cubicBezTo>
                    <a:pt x="14360" y="2381"/>
                    <a:pt x="14412" y="2382"/>
                    <a:pt x="14464" y="2384"/>
                  </a:cubicBezTo>
                  <a:cubicBezTo>
                    <a:pt x="14833" y="2395"/>
                    <a:pt x="15203" y="2438"/>
                    <a:pt x="15550" y="2536"/>
                  </a:cubicBezTo>
                  <a:cubicBezTo>
                    <a:pt x="15691" y="2568"/>
                    <a:pt x="15822" y="2623"/>
                    <a:pt x="15941" y="2699"/>
                  </a:cubicBezTo>
                  <a:cubicBezTo>
                    <a:pt x="16180" y="2818"/>
                    <a:pt x="16256" y="3111"/>
                    <a:pt x="16115" y="3328"/>
                  </a:cubicBezTo>
                  <a:cubicBezTo>
                    <a:pt x="15995" y="3567"/>
                    <a:pt x="15811" y="3774"/>
                    <a:pt x="15594" y="3926"/>
                  </a:cubicBezTo>
                  <a:cubicBezTo>
                    <a:pt x="15576" y="3944"/>
                    <a:pt x="15554" y="3952"/>
                    <a:pt x="15534" y="3952"/>
                  </a:cubicBezTo>
                  <a:cubicBezTo>
                    <a:pt x="15516" y="3952"/>
                    <a:pt x="15500" y="3946"/>
                    <a:pt x="15485" y="3936"/>
                  </a:cubicBezTo>
                  <a:cubicBezTo>
                    <a:pt x="15409" y="3915"/>
                    <a:pt x="15333" y="3904"/>
                    <a:pt x="15257" y="3904"/>
                  </a:cubicBezTo>
                  <a:lnTo>
                    <a:pt x="15452" y="4034"/>
                  </a:lnTo>
                  <a:cubicBezTo>
                    <a:pt x="15366" y="4121"/>
                    <a:pt x="15268" y="4208"/>
                    <a:pt x="15159" y="4273"/>
                  </a:cubicBezTo>
                  <a:cubicBezTo>
                    <a:pt x="14833" y="4490"/>
                    <a:pt x="14497" y="4697"/>
                    <a:pt x="14149" y="4892"/>
                  </a:cubicBezTo>
                  <a:cubicBezTo>
                    <a:pt x="13042" y="5478"/>
                    <a:pt x="11891" y="5989"/>
                    <a:pt x="10707" y="6391"/>
                  </a:cubicBezTo>
                  <a:cubicBezTo>
                    <a:pt x="10066" y="6629"/>
                    <a:pt x="9415" y="6825"/>
                    <a:pt x="8753" y="7010"/>
                  </a:cubicBezTo>
                  <a:cubicBezTo>
                    <a:pt x="8655" y="7031"/>
                    <a:pt x="8568" y="7042"/>
                    <a:pt x="8481" y="7064"/>
                  </a:cubicBezTo>
                  <a:cubicBezTo>
                    <a:pt x="8416" y="7086"/>
                    <a:pt x="8362" y="7118"/>
                    <a:pt x="8296" y="7129"/>
                  </a:cubicBezTo>
                  <a:cubicBezTo>
                    <a:pt x="8025" y="7194"/>
                    <a:pt x="7754" y="7270"/>
                    <a:pt x="7471" y="7335"/>
                  </a:cubicBezTo>
                  <a:cubicBezTo>
                    <a:pt x="7026" y="7433"/>
                    <a:pt x="6581" y="7531"/>
                    <a:pt x="6125" y="7618"/>
                  </a:cubicBezTo>
                  <a:cubicBezTo>
                    <a:pt x="5755" y="7683"/>
                    <a:pt x="5386" y="7737"/>
                    <a:pt x="5017" y="7791"/>
                  </a:cubicBezTo>
                  <a:cubicBezTo>
                    <a:pt x="4680" y="7846"/>
                    <a:pt x="4355" y="7889"/>
                    <a:pt x="4018" y="7933"/>
                  </a:cubicBezTo>
                  <a:cubicBezTo>
                    <a:pt x="3790" y="7954"/>
                    <a:pt x="3562" y="7976"/>
                    <a:pt x="3323" y="7987"/>
                  </a:cubicBezTo>
                  <a:cubicBezTo>
                    <a:pt x="2965" y="7998"/>
                    <a:pt x="2606" y="7998"/>
                    <a:pt x="2248" y="7998"/>
                  </a:cubicBezTo>
                  <a:lnTo>
                    <a:pt x="2074" y="7998"/>
                  </a:lnTo>
                  <a:cubicBezTo>
                    <a:pt x="2085" y="7965"/>
                    <a:pt x="2107" y="7933"/>
                    <a:pt x="2129" y="7900"/>
                  </a:cubicBezTo>
                  <a:cubicBezTo>
                    <a:pt x="2205" y="7802"/>
                    <a:pt x="2292" y="7705"/>
                    <a:pt x="2368" y="7618"/>
                  </a:cubicBezTo>
                  <a:cubicBezTo>
                    <a:pt x="2400" y="7574"/>
                    <a:pt x="2444" y="7520"/>
                    <a:pt x="2476" y="7476"/>
                  </a:cubicBezTo>
                  <a:cubicBezTo>
                    <a:pt x="2487" y="7466"/>
                    <a:pt x="2509" y="7433"/>
                    <a:pt x="2476" y="7422"/>
                  </a:cubicBezTo>
                  <a:cubicBezTo>
                    <a:pt x="2467" y="7419"/>
                    <a:pt x="2459" y="7418"/>
                    <a:pt x="2452" y="7418"/>
                  </a:cubicBezTo>
                  <a:cubicBezTo>
                    <a:pt x="2433" y="7418"/>
                    <a:pt x="2419" y="7428"/>
                    <a:pt x="2411" y="7444"/>
                  </a:cubicBezTo>
                  <a:cubicBezTo>
                    <a:pt x="2313" y="7542"/>
                    <a:pt x="2205" y="7639"/>
                    <a:pt x="2118" y="7748"/>
                  </a:cubicBezTo>
                  <a:cubicBezTo>
                    <a:pt x="2053" y="7802"/>
                    <a:pt x="2009" y="7878"/>
                    <a:pt x="1955" y="7943"/>
                  </a:cubicBezTo>
                  <a:cubicBezTo>
                    <a:pt x="1928" y="7979"/>
                    <a:pt x="1886" y="8000"/>
                    <a:pt x="1842" y="8000"/>
                  </a:cubicBezTo>
                  <a:cubicBezTo>
                    <a:pt x="1832" y="8000"/>
                    <a:pt x="1823" y="8000"/>
                    <a:pt x="1814" y="7998"/>
                  </a:cubicBezTo>
                  <a:cubicBezTo>
                    <a:pt x="1521" y="7987"/>
                    <a:pt x="1216" y="7922"/>
                    <a:pt x="934" y="7813"/>
                  </a:cubicBezTo>
                  <a:cubicBezTo>
                    <a:pt x="912" y="7813"/>
                    <a:pt x="891" y="7802"/>
                    <a:pt x="869" y="7781"/>
                  </a:cubicBezTo>
                  <a:cubicBezTo>
                    <a:pt x="695" y="7705"/>
                    <a:pt x="641" y="7487"/>
                    <a:pt x="760" y="7335"/>
                  </a:cubicBezTo>
                  <a:cubicBezTo>
                    <a:pt x="847" y="7194"/>
                    <a:pt x="956" y="7064"/>
                    <a:pt x="1086" y="6955"/>
                  </a:cubicBezTo>
                  <a:cubicBezTo>
                    <a:pt x="1390" y="6705"/>
                    <a:pt x="1727" y="6477"/>
                    <a:pt x="2074" y="6271"/>
                  </a:cubicBezTo>
                  <a:cubicBezTo>
                    <a:pt x="2509" y="6011"/>
                    <a:pt x="2954" y="5772"/>
                    <a:pt x="3410" y="5544"/>
                  </a:cubicBezTo>
                  <a:cubicBezTo>
                    <a:pt x="3432" y="5533"/>
                    <a:pt x="3464" y="5522"/>
                    <a:pt x="3497" y="5511"/>
                  </a:cubicBezTo>
                  <a:cubicBezTo>
                    <a:pt x="3508" y="5554"/>
                    <a:pt x="3519" y="5587"/>
                    <a:pt x="3529" y="5630"/>
                  </a:cubicBezTo>
                  <a:cubicBezTo>
                    <a:pt x="3562" y="5772"/>
                    <a:pt x="3627" y="5902"/>
                    <a:pt x="3736" y="6000"/>
                  </a:cubicBezTo>
                  <a:cubicBezTo>
                    <a:pt x="3779" y="6032"/>
                    <a:pt x="3790" y="6076"/>
                    <a:pt x="3790" y="6130"/>
                  </a:cubicBezTo>
                  <a:cubicBezTo>
                    <a:pt x="3790" y="6163"/>
                    <a:pt x="3790" y="6195"/>
                    <a:pt x="3757" y="6217"/>
                  </a:cubicBezTo>
                  <a:cubicBezTo>
                    <a:pt x="3703" y="6260"/>
                    <a:pt x="3638" y="6304"/>
                    <a:pt x="3584" y="6347"/>
                  </a:cubicBezTo>
                  <a:cubicBezTo>
                    <a:pt x="3562" y="6369"/>
                    <a:pt x="3529" y="6391"/>
                    <a:pt x="3540" y="6423"/>
                  </a:cubicBezTo>
                  <a:cubicBezTo>
                    <a:pt x="3551" y="6434"/>
                    <a:pt x="3562" y="6434"/>
                    <a:pt x="3562" y="6434"/>
                  </a:cubicBezTo>
                  <a:cubicBezTo>
                    <a:pt x="3638" y="6391"/>
                    <a:pt x="3703" y="6347"/>
                    <a:pt x="3768" y="6304"/>
                  </a:cubicBezTo>
                  <a:cubicBezTo>
                    <a:pt x="3853" y="6228"/>
                    <a:pt x="3964" y="6184"/>
                    <a:pt x="4075" y="6184"/>
                  </a:cubicBezTo>
                  <a:cubicBezTo>
                    <a:pt x="4107" y="6184"/>
                    <a:pt x="4139" y="6188"/>
                    <a:pt x="4170" y="6195"/>
                  </a:cubicBezTo>
                  <a:cubicBezTo>
                    <a:pt x="4300" y="6206"/>
                    <a:pt x="4431" y="6217"/>
                    <a:pt x="4572" y="6228"/>
                  </a:cubicBezTo>
                  <a:cubicBezTo>
                    <a:pt x="4623" y="6231"/>
                    <a:pt x="4674" y="6232"/>
                    <a:pt x="4725" y="6232"/>
                  </a:cubicBezTo>
                  <a:cubicBezTo>
                    <a:pt x="4847" y="6232"/>
                    <a:pt x="4970" y="6225"/>
                    <a:pt x="5093" y="6217"/>
                  </a:cubicBezTo>
                  <a:cubicBezTo>
                    <a:pt x="5245" y="6184"/>
                    <a:pt x="5408" y="6184"/>
                    <a:pt x="5571" y="6163"/>
                  </a:cubicBezTo>
                  <a:cubicBezTo>
                    <a:pt x="5484" y="6141"/>
                    <a:pt x="5408" y="6141"/>
                    <a:pt x="5321" y="6141"/>
                  </a:cubicBezTo>
                  <a:cubicBezTo>
                    <a:pt x="4952" y="6119"/>
                    <a:pt x="4583" y="6108"/>
                    <a:pt x="4224" y="6087"/>
                  </a:cubicBezTo>
                  <a:cubicBezTo>
                    <a:pt x="4192" y="6087"/>
                    <a:pt x="4159" y="6076"/>
                    <a:pt x="4138" y="6076"/>
                  </a:cubicBezTo>
                  <a:lnTo>
                    <a:pt x="4181" y="5978"/>
                  </a:lnTo>
                  <a:lnTo>
                    <a:pt x="4029" y="6021"/>
                  </a:lnTo>
                  <a:cubicBezTo>
                    <a:pt x="4006" y="6035"/>
                    <a:pt x="3980" y="6041"/>
                    <a:pt x="3955" y="6041"/>
                  </a:cubicBezTo>
                  <a:cubicBezTo>
                    <a:pt x="3898" y="6041"/>
                    <a:pt x="3842" y="6009"/>
                    <a:pt x="3812" y="5956"/>
                  </a:cubicBezTo>
                  <a:cubicBezTo>
                    <a:pt x="3790" y="5924"/>
                    <a:pt x="3779" y="5891"/>
                    <a:pt x="3757" y="5848"/>
                  </a:cubicBezTo>
                  <a:lnTo>
                    <a:pt x="3757" y="5848"/>
                  </a:lnTo>
                  <a:cubicBezTo>
                    <a:pt x="3833" y="5869"/>
                    <a:pt x="3899" y="5880"/>
                    <a:pt x="3964" y="5891"/>
                  </a:cubicBezTo>
                  <a:cubicBezTo>
                    <a:pt x="4018" y="5902"/>
                    <a:pt x="4094" y="5902"/>
                    <a:pt x="4159" y="5913"/>
                  </a:cubicBezTo>
                  <a:cubicBezTo>
                    <a:pt x="4170" y="5913"/>
                    <a:pt x="4181" y="5945"/>
                    <a:pt x="4192" y="5967"/>
                  </a:cubicBezTo>
                  <a:cubicBezTo>
                    <a:pt x="4279" y="5935"/>
                    <a:pt x="4376" y="5924"/>
                    <a:pt x="4463" y="5924"/>
                  </a:cubicBezTo>
                  <a:cubicBezTo>
                    <a:pt x="4843" y="5924"/>
                    <a:pt x="5213" y="5902"/>
                    <a:pt x="5593" y="5848"/>
                  </a:cubicBezTo>
                  <a:cubicBezTo>
                    <a:pt x="6049" y="5804"/>
                    <a:pt x="6516" y="5728"/>
                    <a:pt x="6972" y="5641"/>
                  </a:cubicBezTo>
                  <a:cubicBezTo>
                    <a:pt x="7232" y="5587"/>
                    <a:pt x="7493" y="5511"/>
                    <a:pt x="7754" y="5457"/>
                  </a:cubicBezTo>
                  <a:cubicBezTo>
                    <a:pt x="7770" y="5451"/>
                    <a:pt x="7784" y="5448"/>
                    <a:pt x="7796" y="5448"/>
                  </a:cubicBezTo>
                  <a:cubicBezTo>
                    <a:pt x="7831" y="5448"/>
                    <a:pt x="7849" y="5471"/>
                    <a:pt x="7873" y="5511"/>
                  </a:cubicBezTo>
                  <a:cubicBezTo>
                    <a:pt x="7938" y="5706"/>
                    <a:pt x="8003" y="5891"/>
                    <a:pt x="8079" y="6076"/>
                  </a:cubicBezTo>
                  <a:cubicBezTo>
                    <a:pt x="8090" y="6119"/>
                    <a:pt x="8123" y="6163"/>
                    <a:pt x="8166" y="6249"/>
                  </a:cubicBezTo>
                  <a:cubicBezTo>
                    <a:pt x="8155" y="5978"/>
                    <a:pt x="8068" y="5696"/>
                    <a:pt x="7938" y="5457"/>
                  </a:cubicBezTo>
                  <a:cubicBezTo>
                    <a:pt x="7960" y="5381"/>
                    <a:pt x="8003" y="5392"/>
                    <a:pt x="8047" y="5381"/>
                  </a:cubicBezTo>
                  <a:cubicBezTo>
                    <a:pt x="8829" y="5164"/>
                    <a:pt x="9589" y="4870"/>
                    <a:pt x="10327" y="4523"/>
                  </a:cubicBezTo>
                  <a:cubicBezTo>
                    <a:pt x="10360" y="4512"/>
                    <a:pt x="10381" y="4490"/>
                    <a:pt x="10414" y="4479"/>
                  </a:cubicBezTo>
                  <a:cubicBezTo>
                    <a:pt x="11022" y="4230"/>
                    <a:pt x="11565" y="3850"/>
                    <a:pt x="12010" y="3383"/>
                  </a:cubicBezTo>
                  <a:cubicBezTo>
                    <a:pt x="12064" y="3339"/>
                    <a:pt x="12108" y="3296"/>
                    <a:pt x="12151" y="3263"/>
                  </a:cubicBezTo>
                  <a:cubicBezTo>
                    <a:pt x="12162" y="3252"/>
                    <a:pt x="12184" y="3242"/>
                    <a:pt x="12195" y="3242"/>
                  </a:cubicBezTo>
                  <a:cubicBezTo>
                    <a:pt x="12216" y="3242"/>
                    <a:pt x="12249" y="3252"/>
                    <a:pt x="12260" y="3263"/>
                  </a:cubicBezTo>
                  <a:cubicBezTo>
                    <a:pt x="12282" y="3285"/>
                    <a:pt x="12292" y="3307"/>
                    <a:pt x="12282" y="3328"/>
                  </a:cubicBezTo>
                  <a:cubicBezTo>
                    <a:pt x="12238" y="3415"/>
                    <a:pt x="12184" y="3502"/>
                    <a:pt x="12130" y="3589"/>
                  </a:cubicBezTo>
                  <a:cubicBezTo>
                    <a:pt x="12108" y="3622"/>
                    <a:pt x="12086" y="3654"/>
                    <a:pt x="12054" y="3698"/>
                  </a:cubicBezTo>
                  <a:cubicBezTo>
                    <a:pt x="12216" y="3632"/>
                    <a:pt x="12227" y="3622"/>
                    <a:pt x="12292" y="3556"/>
                  </a:cubicBezTo>
                  <a:cubicBezTo>
                    <a:pt x="12336" y="3502"/>
                    <a:pt x="12379" y="3448"/>
                    <a:pt x="12412" y="3394"/>
                  </a:cubicBezTo>
                  <a:cubicBezTo>
                    <a:pt x="12439" y="3312"/>
                    <a:pt x="12519" y="3269"/>
                    <a:pt x="12601" y="3269"/>
                  </a:cubicBezTo>
                  <a:cubicBezTo>
                    <a:pt x="12617" y="3269"/>
                    <a:pt x="12634" y="3270"/>
                    <a:pt x="12651" y="3274"/>
                  </a:cubicBezTo>
                  <a:cubicBezTo>
                    <a:pt x="12825" y="3296"/>
                    <a:pt x="13009" y="3318"/>
                    <a:pt x="13183" y="3339"/>
                  </a:cubicBezTo>
                  <a:cubicBezTo>
                    <a:pt x="13346" y="3361"/>
                    <a:pt x="13509" y="3394"/>
                    <a:pt x="13672" y="3415"/>
                  </a:cubicBezTo>
                  <a:cubicBezTo>
                    <a:pt x="13694" y="3420"/>
                    <a:pt x="13715" y="3422"/>
                    <a:pt x="13735" y="3422"/>
                  </a:cubicBezTo>
                  <a:cubicBezTo>
                    <a:pt x="13764" y="3422"/>
                    <a:pt x="13792" y="3417"/>
                    <a:pt x="13824" y="3404"/>
                  </a:cubicBezTo>
                  <a:cubicBezTo>
                    <a:pt x="13574" y="3318"/>
                    <a:pt x="13313" y="3252"/>
                    <a:pt x="13053" y="3220"/>
                  </a:cubicBezTo>
                  <a:cubicBezTo>
                    <a:pt x="12977" y="3209"/>
                    <a:pt x="12890" y="3198"/>
                    <a:pt x="12814" y="3187"/>
                  </a:cubicBezTo>
                  <a:cubicBezTo>
                    <a:pt x="12727" y="3166"/>
                    <a:pt x="12640" y="3198"/>
                    <a:pt x="12564" y="3133"/>
                  </a:cubicBezTo>
                  <a:cubicBezTo>
                    <a:pt x="12575" y="3057"/>
                    <a:pt x="12586" y="2992"/>
                    <a:pt x="12586" y="2916"/>
                  </a:cubicBezTo>
                  <a:cubicBezTo>
                    <a:pt x="12575" y="2796"/>
                    <a:pt x="12542" y="2677"/>
                    <a:pt x="12477" y="2579"/>
                  </a:cubicBezTo>
                  <a:cubicBezTo>
                    <a:pt x="12521" y="2568"/>
                    <a:pt x="12553" y="2547"/>
                    <a:pt x="12597" y="2536"/>
                  </a:cubicBezTo>
                  <a:cubicBezTo>
                    <a:pt x="12933" y="2503"/>
                    <a:pt x="13259" y="2460"/>
                    <a:pt x="13596" y="2427"/>
                  </a:cubicBezTo>
                  <a:cubicBezTo>
                    <a:pt x="13828" y="2400"/>
                    <a:pt x="14068" y="2381"/>
                    <a:pt x="14309" y="2381"/>
                  </a:cubicBezTo>
                  <a:close/>
                  <a:moveTo>
                    <a:pt x="9004" y="7192"/>
                  </a:moveTo>
                  <a:cubicBezTo>
                    <a:pt x="9044" y="7192"/>
                    <a:pt x="9081" y="7222"/>
                    <a:pt x="9089" y="7270"/>
                  </a:cubicBezTo>
                  <a:cubicBezTo>
                    <a:pt x="9143" y="7411"/>
                    <a:pt x="9198" y="7563"/>
                    <a:pt x="9252" y="7715"/>
                  </a:cubicBezTo>
                  <a:cubicBezTo>
                    <a:pt x="9285" y="7770"/>
                    <a:pt x="9263" y="7813"/>
                    <a:pt x="9209" y="7824"/>
                  </a:cubicBezTo>
                  <a:cubicBezTo>
                    <a:pt x="8872" y="7911"/>
                    <a:pt x="8546" y="7998"/>
                    <a:pt x="8220" y="8085"/>
                  </a:cubicBezTo>
                  <a:cubicBezTo>
                    <a:pt x="8211" y="8089"/>
                    <a:pt x="8202" y="8091"/>
                    <a:pt x="8193" y="8091"/>
                  </a:cubicBezTo>
                  <a:cubicBezTo>
                    <a:pt x="8160" y="8091"/>
                    <a:pt x="8134" y="8062"/>
                    <a:pt x="8134" y="8019"/>
                  </a:cubicBezTo>
                  <a:lnTo>
                    <a:pt x="8134" y="7748"/>
                  </a:lnTo>
                  <a:lnTo>
                    <a:pt x="8123" y="7748"/>
                  </a:lnTo>
                  <a:cubicBezTo>
                    <a:pt x="8123" y="7661"/>
                    <a:pt x="8123" y="7585"/>
                    <a:pt x="8123" y="7498"/>
                  </a:cubicBezTo>
                  <a:cubicBezTo>
                    <a:pt x="8123" y="7444"/>
                    <a:pt x="8155" y="7400"/>
                    <a:pt x="8210" y="7400"/>
                  </a:cubicBezTo>
                  <a:cubicBezTo>
                    <a:pt x="8459" y="7335"/>
                    <a:pt x="8709" y="7259"/>
                    <a:pt x="8959" y="7205"/>
                  </a:cubicBezTo>
                  <a:cubicBezTo>
                    <a:pt x="8973" y="7196"/>
                    <a:pt x="8989" y="7192"/>
                    <a:pt x="9004" y="7192"/>
                  </a:cubicBezTo>
                  <a:close/>
                  <a:moveTo>
                    <a:pt x="7850" y="7496"/>
                  </a:moveTo>
                  <a:cubicBezTo>
                    <a:pt x="7894" y="7496"/>
                    <a:pt x="7927" y="7527"/>
                    <a:pt x="7927" y="7574"/>
                  </a:cubicBezTo>
                  <a:lnTo>
                    <a:pt x="7927" y="8052"/>
                  </a:lnTo>
                  <a:cubicBezTo>
                    <a:pt x="7927" y="8128"/>
                    <a:pt x="7916" y="8150"/>
                    <a:pt x="7830" y="8171"/>
                  </a:cubicBezTo>
                  <a:cubicBezTo>
                    <a:pt x="7732" y="8193"/>
                    <a:pt x="7645" y="8215"/>
                    <a:pt x="7558" y="8237"/>
                  </a:cubicBezTo>
                  <a:cubicBezTo>
                    <a:pt x="7265" y="8291"/>
                    <a:pt x="6983" y="8345"/>
                    <a:pt x="6700" y="8389"/>
                  </a:cubicBezTo>
                  <a:cubicBezTo>
                    <a:pt x="6624" y="8410"/>
                    <a:pt x="6548" y="8399"/>
                    <a:pt x="6440" y="8410"/>
                  </a:cubicBezTo>
                  <a:cubicBezTo>
                    <a:pt x="6505" y="8182"/>
                    <a:pt x="6570" y="7998"/>
                    <a:pt x="6635" y="7813"/>
                  </a:cubicBezTo>
                  <a:cubicBezTo>
                    <a:pt x="6657" y="7781"/>
                    <a:pt x="6678" y="7759"/>
                    <a:pt x="6711" y="7748"/>
                  </a:cubicBezTo>
                  <a:cubicBezTo>
                    <a:pt x="6809" y="7726"/>
                    <a:pt x="6917" y="7705"/>
                    <a:pt x="7026" y="7683"/>
                  </a:cubicBezTo>
                  <a:lnTo>
                    <a:pt x="7699" y="7520"/>
                  </a:lnTo>
                  <a:cubicBezTo>
                    <a:pt x="7743" y="7509"/>
                    <a:pt x="7786" y="7498"/>
                    <a:pt x="7830" y="7498"/>
                  </a:cubicBezTo>
                  <a:cubicBezTo>
                    <a:pt x="7837" y="7497"/>
                    <a:pt x="7843" y="7496"/>
                    <a:pt x="7850" y="7496"/>
                  </a:cubicBezTo>
                  <a:close/>
                  <a:moveTo>
                    <a:pt x="532" y="7857"/>
                  </a:moveTo>
                  <a:cubicBezTo>
                    <a:pt x="695" y="7987"/>
                    <a:pt x="891" y="8074"/>
                    <a:pt x="1097" y="8128"/>
                  </a:cubicBezTo>
                  <a:lnTo>
                    <a:pt x="815" y="8573"/>
                  </a:lnTo>
                  <a:cubicBezTo>
                    <a:pt x="684" y="8541"/>
                    <a:pt x="576" y="8465"/>
                    <a:pt x="489" y="8367"/>
                  </a:cubicBezTo>
                  <a:cubicBezTo>
                    <a:pt x="467" y="8345"/>
                    <a:pt x="456" y="8313"/>
                    <a:pt x="456" y="8280"/>
                  </a:cubicBezTo>
                  <a:cubicBezTo>
                    <a:pt x="413" y="8128"/>
                    <a:pt x="446" y="7976"/>
                    <a:pt x="532" y="7857"/>
                  </a:cubicBezTo>
                  <a:close/>
                  <a:moveTo>
                    <a:pt x="6364" y="7824"/>
                  </a:moveTo>
                  <a:cubicBezTo>
                    <a:pt x="6385" y="7824"/>
                    <a:pt x="6407" y="7835"/>
                    <a:pt x="6396" y="7867"/>
                  </a:cubicBezTo>
                  <a:cubicBezTo>
                    <a:pt x="6342" y="8041"/>
                    <a:pt x="6288" y="8226"/>
                    <a:pt x="6222" y="8410"/>
                  </a:cubicBezTo>
                  <a:cubicBezTo>
                    <a:pt x="6212" y="8454"/>
                    <a:pt x="6179" y="8475"/>
                    <a:pt x="6136" y="8486"/>
                  </a:cubicBezTo>
                  <a:cubicBezTo>
                    <a:pt x="6092" y="8497"/>
                    <a:pt x="6049" y="8497"/>
                    <a:pt x="6005" y="8497"/>
                  </a:cubicBezTo>
                  <a:cubicBezTo>
                    <a:pt x="5669" y="8541"/>
                    <a:pt x="5332" y="8595"/>
                    <a:pt x="4995" y="8638"/>
                  </a:cubicBezTo>
                  <a:cubicBezTo>
                    <a:pt x="4898" y="8649"/>
                    <a:pt x="4811" y="8649"/>
                    <a:pt x="4713" y="8660"/>
                  </a:cubicBezTo>
                  <a:lnTo>
                    <a:pt x="4594" y="8671"/>
                  </a:lnTo>
                  <a:cubicBezTo>
                    <a:pt x="4539" y="8660"/>
                    <a:pt x="4507" y="8627"/>
                    <a:pt x="4518" y="8584"/>
                  </a:cubicBezTo>
                  <a:cubicBezTo>
                    <a:pt x="4572" y="8432"/>
                    <a:pt x="4615" y="8291"/>
                    <a:pt x="4670" y="8139"/>
                  </a:cubicBezTo>
                  <a:cubicBezTo>
                    <a:pt x="4691" y="8117"/>
                    <a:pt x="4702" y="8106"/>
                    <a:pt x="4735" y="8095"/>
                  </a:cubicBezTo>
                  <a:cubicBezTo>
                    <a:pt x="4778" y="8085"/>
                    <a:pt x="4832" y="8074"/>
                    <a:pt x="4876" y="8063"/>
                  </a:cubicBezTo>
                  <a:lnTo>
                    <a:pt x="6288" y="7824"/>
                  </a:lnTo>
                  <a:close/>
                  <a:moveTo>
                    <a:pt x="4376" y="8128"/>
                  </a:moveTo>
                  <a:cubicBezTo>
                    <a:pt x="4396" y="8128"/>
                    <a:pt x="4417" y="8128"/>
                    <a:pt x="4428" y="8137"/>
                  </a:cubicBezTo>
                  <a:lnTo>
                    <a:pt x="4428" y="8137"/>
                  </a:lnTo>
                  <a:cubicBezTo>
                    <a:pt x="4375" y="8307"/>
                    <a:pt x="4332" y="8467"/>
                    <a:pt x="4279" y="8627"/>
                  </a:cubicBezTo>
                  <a:cubicBezTo>
                    <a:pt x="4268" y="8671"/>
                    <a:pt x="4235" y="8704"/>
                    <a:pt x="4192" y="8704"/>
                  </a:cubicBezTo>
                  <a:cubicBezTo>
                    <a:pt x="3996" y="8714"/>
                    <a:pt x="3812" y="8736"/>
                    <a:pt x="3616" y="8747"/>
                  </a:cubicBezTo>
                  <a:cubicBezTo>
                    <a:pt x="3356" y="8769"/>
                    <a:pt x="3106" y="8780"/>
                    <a:pt x="2845" y="8790"/>
                  </a:cubicBezTo>
                  <a:cubicBezTo>
                    <a:pt x="2791" y="8790"/>
                    <a:pt x="2748" y="8747"/>
                    <a:pt x="2769" y="8693"/>
                  </a:cubicBezTo>
                  <a:cubicBezTo>
                    <a:pt x="2824" y="8562"/>
                    <a:pt x="2878" y="8432"/>
                    <a:pt x="2932" y="8302"/>
                  </a:cubicBezTo>
                  <a:cubicBezTo>
                    <a:pt x="2954" y="8269"/>
                    <a:pt x="2997" y="8247"/>
                    <a:pt x="3041" y="8247"/>
                  </a:cubicBezTo>
                  <a:cubicBezTo>
                    <a:pt x="3215" y="8237"/>
                    <a:pt x="3399" y="8226"/>
                    <a:pt x="3584" y="8204"/>
                  </a:cubicBezTo>
                  <a:cubicBezTo>
                    <a:pt x="3844" y="8182"/>
                    <a:pt x="4105" y="8150"/>
                    <a:pt x="4376" y="8128"/>
                  </a:cubicBezTo>
                  <a:close/>
                  <a:moveTo>
                    <a:pt x="1390" y="8193"/>
                  </a:moveTo>
                  <a:cubicBezTo>
                    <a:pt x="1466" y="8193"/>
                    <a:pt x="1542" y="8204"/>
                    <a:pt x="1618" y="8204"/>
                  </a:cubicBezTo>
                  <a:cubicBezTo>
                    <a:pt x="1911" y="8247"/>
                    <a:pt x="2216" y="8258"/>
                    <a:pt x="2509" y="8258"/>
                  </a:cubicBezTo>
                  <a:lnTo>
                    <a:pt x="2585" y="8258"/>
                  </a:lnTo>
                  <a:cubicBezTo>
                    <a:pt x="2704" y="8258"/>
                    <a:pt x="2715" y="8269"/>
                    <a:pt x="2661" y="8389"/>
                  </a:cubicBezTo>
                  <a:cubicBezTo>
                    <a:pt x="2617" y="8475"/>
                    <a:pt x="2585" y="8573"/>
                    <a:pt x="2552" y="8660"/>
                  </a:cubicBezTo>
                  <a:cubicBezTo>
                    <a:pt x="2532" y="8750"/>
                    <a:pt x="2449" y="8803"/>
                    <a:pt x="2368" y="8803"/>
                  </a:cubicBezTo>
                  <a:cubicBezTo>
                    <a:pt x="2361" y="8803"/>
                    <a:pt x="2353" y="8802"/>
                    <a:pt x="2346" y="8801"/>
                  </a:cubicBezTo>
                  <a:lnTo>
                    <a:pt x="1412" y="8801"/>
                  </a:lnTo>
                  <a:cubicBezTo>
                    <a:pt x="1282" y="8790"/>
                    <a:pt x="1162" y="8769"/>
                    <a:pt x="1054" y="8714"/>
                  </a:cubicBezTo>
                  <a:cubicBezTo>
                    <a:pt x="1021" y="8704"/>
                    <a:pt x="999" y="8660"/>
                    <a:pt x="1010" y="8627"/>
                  </a:cubicBezTo>
                  <a:cubicBezTo>
                    <a:pt x="1075" y="8486"/>
                    <a:pt x="1151" y="8367"/>
                    <a:pt x="1249" y="8247"/>
                  </a:cubicBezTo>
                  <a:cubicBezTo>
                    <a:pt x="1282" y="8204"/>
                    <a:pt x="1336" y="8193"/>
                    <a:pt x="1390" y="8193"/>
                  </a:cubicBezTo>
                  <a:close/>
                  <a:moveTo>
                    <a:pt x="14671" y="5674"/>
                  </a:moveTo>
                  <a:cubicBezTo>
                    <a:pt x="14681" y="5685"/>
                    <a:pt x="14681" y="5706"/>
                    <a:pt x="14681" y="5717"/>
                  </a:cubicBezTo>
                  <a:cubicBezTo>
                    <a:pt x="14627" y="5815"/>
                    <a:pt x="14584" y="5902"/>
                    <a:pt x="14519" y="6000"/>
                  </a:cubicBezTo>
                  <a:cubicBezTo>
                    <a:pt x="14301" y="6325"/>
                    <a:pt x="14095" y="6651"/>
                    <a:pt x="13878" y="6977"/>
                  </a:cubicBezTo>
                  <a:cubicBezTo>
                    <a:pt x="13824" y="7064"/>
                    <a:pt x="13758" y="7151"/>
                    <a:pt x="13704" y="7227"/>
                  </a:cubicBezTo>
                  <a:cubicBezTo>
                    <a:pt x="13541" y="7487"/>
                    <a:pt x="13324" y="7705"/>
                    <a:pt x="13074" y="7867"/>
                  </a:cubicBezTo>
                  <a:cubicBezTo>
                    <a:pt x="12618" y="8171"/>
                    <a:pt x="12130" y="8432"/>
                    <a:pt x="11619" y="8638"/>
                  </a:cubicBezTo>
                  <a:cubicBezTo>
                    <a:pt x="11022" y="8899"/>
                    <a:pt x="10403" y="9116"/>
                    <a:pt x="9773" y="9279"/>
                  </a:cubicBezTo>
                  <a:cubicBezTo>
                    <a:pt x="9252" y="9420"/>
                    <a:pt x="8731" y="9529"/>
                    <a:pt x="8210" y="9648"/>
                  </a:cubicBezTo>
                  <a:cubicBezTo>
                    <a:pt x="8090" y="9670"/>
                    <a:pt x="7960" y="9692"/>
                    <a:pt x="7840" y="9703"/>
                  </a:cubicBezTo>
                  <a:cubicBezTo>
                    <a:pt x="7330" y="9757"/>
                    <a:pt x="6831" y="9811"/>
                    <a:pt x="6331" y="9887"/>
                  </a:cubicBezTo>
                  <a:cubicBezTo>
                    <a:pt x="6282" y="9893"/>
                    <a:pt x="6236" y="9895"/>
                    <a:pt x="6191" y="9895"/>
                  </a:cubicBezTo>
                  <a:cubicBezTo>
                    <a:pt x="6146" y="9895"/>
                    <a:pt x="6103" y="9893"/>
                    <a:pt x="6060" y="9887"/>
                  </a:cubicBezTo>
                  <a:cubicBezTo>
                    <a:pt x="5603" y="9844"/>
                    <a:pt x="5147" y="9746"/>
                    <a:pt x="4713" y="9594"/>
                  </a:cubicBezTo>
                  <a:cubicBezTo>
                    <a:pt x="4322" y="9442"/>
                    <a:pt x="3920" y="9301"/>
                    <a:pt x="3519" y="9160"/>
                  </a:cubicBezTo>
                  <a:cubicBezTo>
                    <a:pt x="3410" y="9127"/>
                    <a:pt x="3312" y="9084"/>
                    <a:pt x="3225" y="9008"/>
                  </a:cubicBezTo>
                  <a:cubicBezTo>
                    <a:pt x="3367" y="9008"/>
                    <a:pt x="3475" y="8997"/>
                    <a:pt x="3605" y="8997"/>
                  </a:cubicBezTo>
                  <a:cubicBezTo>
                    <a:pt x="3649" y="8997"/>
                    <a:pt x="3692" y="9008"/>
                    <a:pt x="3736" y="9029"/>
                  </a:cubicBezTo>
                  <a:cubicBezTo>
                    <a:pt x="4007" y="9138"/>
                    <a:pt x="4279" y="9236"/>
                    <a:pt x="4550" y="9344"/>
                  </a:cubicBezTo>
                  <a:cubicBezTo>
                    <a:pt x="4724" y="9409"/>
                    <a:pt x="4898" y="9453"/>
                    <a:pt x="5082" y="9485"/>
                  </a:cubicBezTo>
                  <a:cubicBezTo>
                    <a:pt x="5267" y="9518"/>
                    <a:pt x="5441" y="9550"/>
                    <a:pt x="5625" y="9583"/>
                  </a:cubicBezTo>
                  <a:cubicBezTo>
                    <a:pt x="5777" y="9616"/>
                    <a:pt x="5940" y="9637"/>
                    <a:pt x="6092" y="9670"/>
                  </a:cubicBezTo>
                  <a:cubicBezTo>
                    <a:pt x="6107" y="9670"/>
                    <a:pt x="6126" y="9675"/>
                    <a:pt x="6144" y="9675"/>
                  </a:cubicBezTo>
                  <a:cubicBezTo>
                    <a:pt x="6152" y="9675"/>
                    <a:pt x="6161" y="9674"/>
                    <a:pt x="6168" y="9670"/>
                  </a:cubicBezTo>
                  <a:cubicBezTo>
                    <a:pt x="6407" y="9659"/>
                    <a:pt x="6646" y="9637"/>
                    <a:pt x="6896" y="9627"/>
                  </a:cubicBezTo>
                  <a:cubicBezTo>
                    <a:pt x="6896" y="9572"/>
                    <a:pt x="6863" y="9550"/>
                    <a:pt x="6831" y="9518"/>
                  </a:cubicBezTo>
                  <a:cubicBezTo>
                    <a:pt x="6592" y="9344"/>
                    <a:pt x="6353" y="9160"/>
                    <a:pt x="6114" y="8975"/>
                  </a:cubicBezTo>
                  <a:cubicBezTo>
                    <a:pt x="6049" y="8932"/>
                    <a:pt x="5994" y="8866"/>
                    <a:pt x="5929" y="8812"/>
                  </a:cubicBezTo>
                  <a:cubicBezTo>
                    <a:pt x="5929" y="8801"/>
                    <a:pt x="5918" y="8790"/>
                    <a:pt x="5929" y="8780"/>
                  </a:cubicBezTo>
                  <a:cubicBezTo>
                    <a:pt x="5951" y="8780"/>
                    <a:pt x="5973" y="8769"/>
                    <a:pt x="5973" y="8769"/>
                  </a:cubicBezTo>
                  <a:cubicBezTo>
                    <a:pt x="6016" y="8790"/>
                    <a:pt x="6060" y="8823"/>
                    <a:pt x="6092" y="8856"/>
                  </a:cubicBezTo>
                  <a:cubicBezTo>
                    <a:pt x="6353" y="9084"/>
                    <a:pt x="6624" y="9290"/>
                    <a:pt x="6907" y="9485"/>
                  </a:cubicBezTo>
                  <a:cubicBezTo>
                    <a:pt x="6987" y="9557"/>
                    <a:pt x="7098" y="9599"/>
                    <a:pt x="7208" y="9599"/>
                  </a:cubicBezTo>
                  <a:cubicBezTo>
                    <a:pt x="7231" y="9599"/>
                    <a:pt x="7253" y="9598"/>
                    <a:pt x="7276" y="9594"/>
                  </a:cubicBezTo>
                  <a:cubicBezTo>
                    <a:pt x="7547" y="9572"/>
                    <a:pt x="7819" y="9540"/>
                    <a:pt x="8090" y="9485"/>
                  </a:cubicBezTo>
                  <a:cubicBezTo>
                    <a:pt x="8112" y="9431"/>
                    <a:pt x="8068" y="9398"/>
                    <a:pt x="8047" y="9377"/>
                  </a:cubicBezTo>
                  <a:lnTo>
                    <a:pt x="7504" y="8617"/>
                  </a:lnTo>
                  <a:cubicBezTo>
                    <a:pt x="7482" y="8595"/>
                    <a:pt x="7471" y="8562"/>
                    <a:pt x="7460" y="8530"/>
                  </a:cubicBezTo>
                  <a:cubicBezTo>
                    <a:pt x="7460" y="8519"/>
                    <a:pt x="7449" y="8508"/>
                    <a:pt x="7471" y="8508"/>
                  </a:cubicBezTo>
                  <a:lnTo>
                    <a:pt x="7515" y="8508"/>
                  </a:lnTo>
                  <a:cubicBezTo>
                    <a:pt x="7547" y="8551"/>
                    <a:pt x="7591" y="8595"/>
                    <a:pt x="7623" y="8649"/>
                  </a:cubicBezTo>
                  <a:cubicBezTo>
                    <a:pt x="7786" y="8877"/>
                    <a:pt x="7960" y="9105"/>
                    <a:pt x="8123" y="9333"/>
                  </a:cubicBezTo>
                  <a:cubicBezTo>
                    <a:pt x="8164" y="9408"/>
                    <a:pt x="8237" y="9457"/>
                    <a:pt x="8317" y="9457"/>
                  </a:cubicBezTo>
                  <a:cubicBezTo>
                    <a:pt x="8343" y="9457"/>
                    <a:pt x="8368" y="9452"/>
                    <a:pt x="8394" y="9442"/>
                  </a:cubicBezTo>
                  <a:lnTo>
                    <a:pt x="9513" y="9170"/>
                  </a:lnTo>
                  <a:cubicBezTo>
                    <a:pt x="9545" y="9170"/>
                    <a:pt x="9567" y="9149"/>
                    <a:pt x="9589" y="9149"/>
                  </a:cubicBezTo>
                  <a:cubicBezTo>
                    <a:pt x="9632" y="9127"/>
                    <a:pt x="9654" y="9094"/>
                    <a:pt x="9643" y="9051"/>
                  </a:cubicBezTo>
                  <a:cubicBezTo>
                    <a:pt x="9643" y="8997"/>
                    <a:pt x="9643" y="8942"/>
                    <a:pt x="9632" y="8899"/>
                  </a:cubicBezTo>
                  <a:cubicBezTo>
                    <a:pt x="9589" y="8704"/>
                    <a:pt x="9545" y="8508"/>
                    <a:pt x="9502" y="8313"/>
                  </a:cubicBezTo>
                  <a:cubicBezTo>
                    <a:pt x="9491" y="8247"/>
                    <a:pt x="9491" y="8193"/>
                    <a:pt x="9480" y="8139"/>
                  </a:cubicBezTo>
                  <a:lnTo>
                    <a:pt x="9480" y="8041"/>
                  </a:lnTo>
                  <a:lnTo>
                    <a:pt x="9513" y="8041"/>
                  </a:lnTo>
                  <a:cubicBezTo>
                    <a:pt x="9523" y="8052"/>
                    <a:pt x="9523" y="8052"/>
                    <a:pt x="9523" y="8063"/>
                  </a:cubicBezTo>
                  <a:lnTo>
                    <a:pt x="9632" y="8551"/>
                  </a:lnTo>
                  <a:cubicBezTo>
                    <a:pt x="9665" y="8693"/>
                    <a:pt x="9697" y="8845"/>
                    <a:pt x="9730" y="8986"/>
                  </a:cubicBezTo>
                  <a:cubicBezTo>
                    <a:pt x="9745" y="9060"/>
                    <a:pt x="9760" y="9089"/>
                    <a:pt x="9796" y="9089"/>
                  </a:cubicBezTo>
                  <a:cubicBezTo>
                    <a:pt x="9812" y="9089"/>
                    <a:pt x="9833" y="9083"/>
                    <a:pt x="9860" y="9073"/>
                  </a:cubicBezTo>
                  <a:cubicBezTo>
                    <a:pt x="10132" y="8986"/>
                    <a:pt x="10403" y="8899"/>
                    <a:pt x="10675" y="8801"/>
                  </a:cubicBezTo>
                  <a:cubicBezTo>
                    <a:pt x="10794" y="8758"/>
                    <a:pt x="10924" y="8714"/>
                    <a:pt x="11044" y="8671"/>
                  </a:cubicBezTo>
                  <a:cubicBezTo>
                    <a:pt x="11131" y="8649"/>
                    <a:pt x="11185" y="8573"/>
                    <a:pt x="11185" y="8486"/>
                  </a:cubicBezTo>
                  <a:cubicBezTo>
                    <a:pt x="11217" y="8150"/>
                    <a:pt x="11283" y="7824"/>
                    <a:pt x="11293" y="7487"/>
                  </a:cubicBezTo>
                  <a:cubicBezTo>
                    <a:pt x="11293" y="7476"/>
                    <a:pt x="11293" y="7455"/>
                    <a:pt x="11304" y="7444"/>
                  </a:cubicBezTo>
                  <a:cubicBezTo>
                    <a:pt x="11304" y="7433"/>
                    <a:pt x="11315" y="7422"/>
                    <a:pt x="11337" y="7411"/>
                  </a:cubicBezTo>
                  <a:cubicBezTo>
                    <a:pt x="11348" y="7411"/>
                    <a:pt x="11369" y="7433"/>
                    <a:pt x="11369" y="7444"/>
                  </a:cubicBezTo>
                  <a:cubicBezTo>
                    <a:pt x="11348" y="7661"/>
                    <a:pt x="11337" y="7867"/>
                    <a:pt x="11315" y="8085"/>
                  </a:cubicBezTo>
                  <a:cubicBezTo>
                    <a:pt x="11315" y="8106"/>
                    <a:pt x="11304" y="8117"/>
                    <a:pt x="11304" y="8139"/>
                  </a:cubicBezTo>
                  <a:cubicBezTo>
                    <a:pt x="11293" y="8269"/>
                    <a:pt x="11283" y="8399"/>
                    <a:pt x="11272" y="8530"/>
                  </a:cubicBezTo>
                  <a:cubicBezTo>
                    <a:pt x="11287" y="8532"/>
                    <a:pt x="11301" y="8533"/>
                    <a:pt x="11316" y="8533"/>
                  </a:cubicBezTo>
                  <a:cubicBezTo>
                    <a:pt x="11447" y="8533"/>
                    <a:pt x="11555" y="8450"/>
                    <a:pt x="11663" y="8410"/>
                  </a:cubicBezTo>
                  <a:cubicBezTo>
                    <a:pt x="11847" y="8334"/>
                    <a:pt x="12010" y="8247"/>
                    <a:pt x="12195" y="8171"/>
                  </a:cubicBezTo>
                  <a:cubicBezTo>
                    <a:pt x="12292" y="8128"/>
                    <a:pt x="12369" y="8052"/>
                    <a:pt x="12412" y="7943"/>
                  </a:cubicBezTo>
                  <a:cubicBezTo>
                    <a:pt x="12586" y="7574"/>
                    <a:pt x="12770" y="7205"/>
                    <a:pt x="12911" y="6825"/>
                  </a:cubicBezTo>
                  <a:cubicBezTo>
                    <a:pt x="12944" y="6749"/>
                    <a:pt x="12955" y="6662"/>
                    <a:pt x="13042" y="6619"/>
                  </a:cubicBezTo>
                  <a:lnTo>
                    <a:pt x="13063" y="6619"/>
                  </a:lnTo>
                  <a:cubicBezTo>
                    <a:pt x="13074" y="6619"/>
                    <a:pt x="13085" y="6640"/>
                    <a:pt x="13085" y="6640"/>
                  </a:cubicBezTo>
                  <a:cubicBezTo>
                    <a:pt x="13074" y="6662"/>
                    <a:pt x="13074" y="6684"/>
                    <a:pt x="13063" y="6705"/>
                  </a:cubicBezTo>
                  <a:cubicBezTo>
                    <a:pt x="12933" y="7075"/>
                    <a:pt x="12770" y="7444"/>
                    <a:pt x="12607" y="7791"/>
                  </a:cubicBezTo>
                  <a:cubicBezTo>
                    <a:pt x="12586" y="7824"/>
                    <a:pt x="12575" y="7857"/>
                    <a:pt x="12564" y="7878"/>
                  </a:cubicBezTo>
                  <a:cubicBezTo>
                    <a:pt x="12553" y="7900"/>
                    <a:pt x="12542" y="7933"/>
                    <a:pt x="12564" y="7933"/>
                  </a:cubicBezTo>
                  <a:lnTo>
                    <a:pt x="12629" y="7933"/>
                  </a:lnTo>
                  <a:cubicBezTo>
                    <a:pt x="12825" y="7835"/>
                    <a:pt x="12998" y="7705"/>
                    <a:pt x="13150" y="7552"/>
                  </a:cubicBezTo>
                  <a:cubicBezTo>
                    <a:pt x="13335" y="7346"/>
                    <a:pt x="13509" y="7140"/>
                    <a:pt x="13693" y="6923"/>
                  </a:cubicBezTo>
                  <a:cubicBezTo>
                    <a:pt x="13976" y="6586"/>
                    <a:pt x="14236" y="6228"/>
                    <a:pt x="14486" y="5859"/>
                  </a:cubicBezTo>
                  <a:cubicBezTo>
                    <a:pt x="14519" y="5782"/>
                    <a:pt x="14584" y="5717"/>
                    <a:pt x="14649" y="5674"/>
                  </a:cubicBezTo>
                  <a:close/>
                  <a:moveTo>
                    <a:pt x="12809" y="8510"/>
                  </a:moveTo>
                  <a:cubicBezTo>
                    <a:pt x="12832" y="8510"/>
                    <a:pt x="12849" y="8526"/>
                    <a:pt x="12879" y="8562"/>
                  </a:cubicBezTo>
                  <a:cubicBezTo>
                    <a:pt x="12998" y="8671"/>
                    <a:pt x="13107" y="8790"/>
                    <a:pt x="13205" y="8910"/>
                  </a:cubicBezTo>
                  <a:cubicBezTo>
                    <a:pt x="13552" y="9290"/>
                    <a:pt x="13900" y="9681"/>
                    <a:pt x="14236" y="10072"/>
                  </a:cubicBezTo>
                  <a:cubicBezTo>
                    <a:pt x="14486" y="10354"/>
                    <a:pt x="14714" y="10626"/>
                    <a:pt x="14975" y="10930"/>
                  </a:cubicBezTo>
                  <a:cubicBezTo>
                    <a:pt x="15224" y="11223"/>
                    <a:pt x="15474" y="11505"/>
                    <a:pt x="15746" y="11820"/>
                  </a:cubicBezTo>
                  <a:cubicBezTo>
                    <a:pt x="16006" y="12135"/>
                    <a:pt x="16267" y="12439"/>
                    <a:pt x="16538" y="12754"/>
                  </a:cubicBezTo>
                  <a:lnTo>
                    <a:pt x="16973" y="13242"/>
                  </a:lnTo>
                  <a:lnTo>
                    <a:pt x="18265" y="14741"/>
                  </a:lnTo>
                  <a:cubicBezTo>
                    <a:pt x="18395" y="14882"/>
                    <a:pt x="18515" y="15023"/>
                    <a:pt x="18645" y="15175"/>
                  </a:cubicBezTo>
                  <a:cubicBezTo>
                    <a:pt x="18677" y="15208"/>
                    <a:pt x="18677" y="15273"/>
                    <a:pt x="18645" y="15306"/>
                  </a:cubicBezTo>
                  <a:cubicBezTo>
                    <a:pt x="18482" y="15501"/>
                    <a:pt x="18330" y="15718"/>
                    <a:pt x="18156" y="15914"/>
                  </a:cubicBezTo>
                  <a:cubicBezTo>
                    <a:pt x="17711" y="16392"/>
                    <a:pt x="17222" y="16826"/>
                    <a:pt x="16690" y="17206"/>
                  </a:cubicBezTo>
                  <a:cubicBezTo>
                    <a:pt x="16028" y="17695"/>
                    <a:pt x="15311" y="18129"/>
                    <a:pt x="14573" y="18498"/>
                  </a:cubicBezTo>
                  <a:cubicBezTo>
                    <a:pt x="13520" y="19019"/>
                    <a:pt x="12401" y="19410"/>
                    <a:pt x="11250" y="19671"/>
                  </a:cubicBezTo>
                  <a:cubicBezTo>
                    <a:pt x="10881" y="19758"/>
                    <a:pt x="10512" y="19812"/>
                    <a:pt x="10142" y="19845"/>
                  </a:cubicBezTo>
                  <a:cubicBezTo>
                    <a:pt x="9893" y="19866"/>
                    <a:pt x="9643" y="19910"/>
                    <a:pt x="9393" y="19932"/>
                  </a:cubicBezTo>
                  <a:cubicBezTo>
                    <a:pt x="9143" y="19942"/>
                    <a:pt x="8894" y="19942"/>
                    <a:pt x="8644" y="19942"/>
                  </a:cubicBezTo>
                  <a:cubicBezTo>
                    <a:pt x="8481" y="19942"/>
                    <a:pt x="8329" y="19942"/>
                    <a:pt x="8155" y="19932"/>
                  </a:cubicBezTo>
                  <a:cubicBezTo>
                    <a:pt x="7439" y="19910"/>
                    <a:pt x="6733" y="19779"/>
                    <a:pt x="6049" y="19541"/>
                  </a:cubicBezTo>
                  <a:lnTo>
                    <a:pt x="5929" y="19497"/>
                  </a:lnTo>
                  <a:cubicBezTo>
                    <a:pt x="5821" y="19443"/>
                    <a:pt x="5810" y="19432"/>
                    <a:pt x="5821" y="19313"/>
                  </a:cubicBezTo>
                  <a:cubicBezTo>
                    <a:pt x="5821" y="19182"/>
                    <a:pt x="5842" y="19052"/>
                    <a:pt x="5853" y="18911"/>
                  </a:cubicBezTo>
                  <a:cubicBezTo>
                    <a:pt x="5875" y="18574"/>
                    <a:pt x="5897" y="18248"/>
                    <a:pt x="5918" y="17912"/>
                  </a:cubicBezTo>
                  <a:cubicBezTo>
                    <a:pt x="5940" y="17608"/>
                    <a:pt x="5973" y="17315"/>
                    <a:pt x="6005" y="17010"/>
                  </a:cubicBezTo>
                  <a:cubicBezTo>
                    <a:pt x="6016" y="16826"/>
                    <a:pt x="6038" y="16630"/>
                    <a:pt x="6060" y="16446"/>
                  </a:cubicBezTo>
                  <a:cubicBezTo>
                    <a:pt x="6070" y="16185"/>
                    <a:pt x="6092" y="15935"/>
                    <a:pt x="6114" y="15664"/>
                  </a:cubicBezTo>
                  <a:cubicBezTo>
                    <a:pt x="6146" y="15403"/>
                    <a:pt x="6168" y="15143"/>
                    <a:pt x="6201" y="14871"/>
                  </a:cubicBezTo>
                  <a:cubicBezTo>
                    <a:pt x="6222" y="14676"/>
                    <a:pt x="6244" y="14491"/>
                    <a:pt x="6266" y="14296"/>
                  </a:cubicBezTo>
                  <a:cubicBezTo>
                    <a:pt x="6298" y="13937"/>
                    <a:pt x="6331" y="13579"/>
                    <a:pt x="6374" y="13232"/>
                  </a:cubicBezTo>
                  <a:cubicBezTo>
                    <a:pt x="6418" y="12895"/>
                    <a:pt x="6472" y="12569"/>
                    <a:pt x="6516" y="12233"/>
                  </a:cubicBezTo>
                  <a:cubicBezTo>
                    <a:pt x="6537" y="12037"/>
                    <a:pt x="6548" y="11842"/>
                    <a:pt x="6570" y="11635"/>
                  </a:cubicBezTo>
                  <a:cubicBezTo>
                    <a:pt x="6613" y="11353"/>
                    <a:pt x="6657" y="11060"/>
                    <a:pt x="6689" y="10767"/>
                  </a:cubicBezTo>
                  <a:cubicBezTo>
                    <a:pt x="6722" y="10593"/>
                    <a:pt x="6744" y="10419"/>
                    <a:pt x="6776" y="10256"/>
                  </a:cubicBezTo>
                  <a:cubicBezTo>
                    <a:pt x="6787" y="10180"/>
                    <a:pt x="6809" y="10169"/>
                    <a:pt x="6874" y="10159"/>
                  </a:cubicBezTo>
                  <a:cubicBezTo>
                    <a:pt x="7178" y="10115"/>
                    <a:pt x="7482" y="10072"/>
                    <a:pt x="7786" y="10017"/>
                  </a:cubicBezTo>
                  <a:cubicBezTo>
                    <a:pt x="7927" y="10007"/>
                    <a:pt x="8079" y="9985"/>
                    <a:pt x="8210" y="9974"/>
                  </a:cubicBezTo>
                  <a:cubicBezTo>
                    <a:pt x="8655" y="9931"/>
                    <a:pt x="9089" y="9844"/>
                    <a:pt x="9513" y="9713"/>
                  </a:cubicBezTo>
                  <a:cubicBezTo>
                    <a:pt x="10023" y="9572"/>
                    <a:pt x="10544" y="9442"/>
                    <a:pt x="11044" y="9257"/>
                  </a:cubicBezTo>
                  <a:cubicBezTo>
                    <a:pt x="11587" y="9073"/>
                    <a:pt x="12108" y="8856"/>
                    <a:pt x="12618" y="8595"/>
                  </a:cubicBezTo>
                  <a:cubicBezTo>
                    <a:pt x="12651" y="8573"/>
                    <a:pt x="12694" y="8551"/>
                    <a:pt x="12727" y="8541"/>
                  </a:cubicBezTo>
                  <a:cubicBezTo>
                    <a:pt x="12766" y="8521"/>
                    <a:pt x="12790" y="8510"/>
                    <a:pt x="12809" y="8510"/>
                  </a:cubicBezTo>
                  <a:close/>
                  <a:moveTo>
                    <a:pt x="8042" y="0"/>
                  </a:moveTo>
                  <a:cubicBezTo>
                    <a:pt x="7629" y="0"/>
                    <a:pt x="7218" y="59"/>
                    <a:pt x="6820" y="168"/>
                  </a:cubicBezTo>
                  <a:cubicBezTo>
                    <a:pt x="6592" y="245"/>
                    <a:pt x="6364" y="299"/>
                    <a:pt x="6146" y="386"/>
                  </a:cubicBezTo>
                  <a:cubicBezTo>
                    <a:pt x="5897" y="494"/>
                    <a:pt x="5658" y="625"/>
                    <a:pt x="5408" y="755"/>
                  </a:cubicBezTo>
                  <a:cubicBezTo>
                    <a:pt x="5278" y="820"/>
                    <a:pt x="5147" y="918"/>
                    <a:pt x="5050" y="1026"/>
                  </a:cubicBezTo>
                  <a:cubicBezTo>
                    <a:pt x="4702" y="1374"/>
                    <a:pt x="4409" y="1754"/>
                    <a:pt x="4170" y="2177"/>
                  </a:cubicBezTo>
                  <a:cubicBezTo>
                    <a:pt x="3888" y="2644"/>
                    <a:pt x="3703" y="3166"/>
                    <a:pt x="3616" y="3698"/>
                  </a:cubicBezTo>
                  <a:cubicBezTo>
                    <a:pt x="3540" y="4154"/>
                    <a:pt x="3432" y="4599"/>
                    <a:pt x="3410" y="5055"/>
                  </a:cubicBezTo>
                  <a:cubicBezTo>
                    <a:pt x="3399" y="5088"/>
                    <a:pt x="3377" y="5120"/>
                    <a:pt x="3356" y="5142"/>
                  </a:cubicBezTo>
                  <a:cubicBezTo>
                    <a:pt x="3334" y="5153"/>
                    <a:pt x="3301" y="5174"/>
                    <a:pt x="3269" y="5185"/>
                  </a:cubicBezTo>
                  <a:cubicBezTo>
                    <a:pt x="2563" y="5457"/>
                    <a:pt x="1901" y="5826"/>
                    <a:pt x="1303" y="6271"/>
                  </a:cubicBezTo>
                  <a:cubicBezTo>
                    <a:pt x="1184" y="6358"/>
                    <a:pt x="1075" y="6445"/>
                    <a:pt x="956" y="6521"/>
                  </a:cubicBezTo>
                  <a:cubicBezTo>
                    <a:pt x="706" y="6673"/>
                    <a:pt x="489" y="6879"/>
                    <a:pt x="315" y="7107"/>
                  </a:cubicBezTo>
                  <a:cubicBezTo>
                    <a:pt x="185" y="7248"/>
                    <a:pt x="98" y="7411"/>
                    <a:pt x="55" y="7596"/>
                  </a:cubicBezTo>
                  <a:cubicBezTo>
                    <a:pt x="0" y="7954"/>
                    <a:pt x="76" y="8313"/>
                    <a:pt x="250" y="8638"/>
                  </a:cubicBezTo>
                  <a:cubicBezTo>
                    <a:pt x="304" y="8725"/>
                    <a:pt x="380" y="8812"/>
                    <a:pt x="467" y="8877"/>
                  </a:cubicBezTo>
                  <a:cubicBezTo>
                    <a:pt x="652" y="9008"/>
                    <a:pt x="858" y="9105"/>
                    <a:pt x="1075" y="9149"/>
                  </a:cubicBezTo>
                  <a:cubicBezTo>
                    <a:pt x="1381" y="9227"/>
                    <a:pt x="1700" y="9264"/>
                    <a:pt x="2017" y="9264"/>
                  </a:cubicBezTo>
                  <a:cubicBezTo>
                    <a:pt x="2094" y="9264"/>
                    <a:pt x="2171" y="9262"/>
                    <a:pt x="2248" y="9257"/>
                  </a:cubicBezTo>
                  <a:cubicBezTo>
                    <a:pt x="2331" y="9248"/>
                    <a:pt x="2414" y="9243"/>
                    <a:pt x="2497" y="9243"/>
                  </a:cubicBezTo>
                  <a:cubicBezTo>
                    <a:pt x="2782" y="9243"/>
                    <a:pt x="3065" y="9300"/>
                    <a:pt x="3334" y="9409"/>
                  </a:cubicBezTo>
                  <a:cubicBezTo>
                    <a:pt x="3356" y="9420"/>
                    <a:pt x="3377" y="9420"/>
                    <a:pt x="3410" y="9431"/>
                  </a:cubicBezTo>
                  <a:cubicBezTo>
                    <a:pt x="3747" y="9550"/>
                    <a:pt x="4105" y="9670"/>
                    <a:pt x="4442" y="9800"/>
                  </a:cubicBezTo>
                  <a:cubicBezTo>
                    <a:pt x="4811" y="9941"/>
                    <a:pt x="5202" y="10050"/>
                    <a:pt x="5603" y="10115"/>
                  </a:cubicBezTo>
                  <a:cubicBezTo>
                    <a:pt x="5826" y="10173"/>
                    <a:pt x="6060" y="10199"/>
                    <a:pt x="6293" y="10199"/>
                  </a:cubicBezTo>
                  <a:cubicBezTo>
                    <a:pt x="6367" y="10199"/>
                    <a:pt x="6442" y="10196"/>
                    <a:pt x="6516" y="10191"/>
                  </a:cubicBezTo>
                  <a:cubicBezTo>
                    <a:pt x="6524" y="10190"/>
                    <a:pt x="6532" y="10189"/>
                    <a:pt x="6539" y="10189"/>
                  </a:cubicBezTo>
                  <a:cubicBezTo>
                    <a:pt x="6588" y="10189"/>
                    <a:pt x="6612" y="10220"/>
                    <a:pt x="6602" y="10267"/>
                  </a:cubicBezTo>
                  <a:cubicBezTo>
                    <a:pt x="6526" y="10712"/>
                    <a:pt x="6461" y="11147"/>
                    <a:pt x="6407" y="11581"/>
                  </a:cubicBezTo>
                  <a:cubicBezTo>
                    <a:pt x="6374" y="11939"/>
                    <a:pt x="6320" y="12298"/>
                    <a:pt x="6277" y="12645"/>
                  </a:cubicBezTo>
                  <a:cubicBezTo>
                    <a:pt x="6233" y="13004"/>
                    <a:pt x="6201" y="13351"/>
                    <a:pt x="6157" y="13699"/>
                  </a:cubicBezTo>
                  <a:lnTo>
                    <a:pt x="6103" y="14198"/>
                  </a:lnTo>
                  <a:cubicBezTo>
                    <a:pt x="6070" y="14448"/>
                    <a:pt x="6049" y="14708"/>
                    <a:pt x="6016" y="14969"/>
                  </a:cubicBezTo>
                  <a:cubicBezTo>
                    <a:pt x="5994" y="15197"/>
                    <a:pt x="5984" y="15436"/>
                    <a:pt x="5951" y="15664"/>
                  </a:cubicBezTo>
                  <a:cubicBezTo>
                    <a:pt x="5929" y="15925"/>
                    <a:pt x="5897" y="16174"/>
                    <a:pt x="5875" y="16435"/>
                  </a:cubicBezTo>
                  <a:cubicBezTo>
                    <a:pt x="5853" y="16728"/>
                    <a:pt x="5831" y="17021"/>
                    <a:pt x="5810" y="17315"/>
                  </a:cubicBezTo>
                  <a:lnTo>
                    <a:pt x="5810" y="17380"/>
                  </a:lnTo>
                  <a:cubicBezTo>
                    <a:pt x="5788" y="17684"/>
                    <a:pt x="5755" y="17966"/>
                    <a:pt x="5734" y="18281"/>
                  </a:cubicBezTo>
                  <a:cubicBezTo>
                    <a:pt x="5701" y="18596"/>
                    <a:pt x="5690" y="18911"/>
                    <a:pt x="5669" y="19237"/>
                  </a:cubicBezTo>
                  <a:cubicBezTo>
                    <a:pt x="5669" y="19269"/>
                    <a:pt x="5658" y="19302"/>
                    <a:pt x="5647" y="19334"/>
                  </a:cubicBezTo>
                  <a:cubicBezTo>
                    <a:pt x="5603" y="19465"/>
                    <a:pt x="5647" y="19541"/>
                    <a:pt x="5788" y="19606"/>
                  </a:cubicBezTo>
                  <a:lnTo>
                    <a:pt x="5875" y="19638"/>
                  </a:lnTo>
                  <a:cubicBezTo>
                    <a:pt x="6440" y="19866"/>
                    <a:pt x="7026" y="20018"/>
                    <a:pt x="7623" y="20094"/>
                  </a:cubicBezTo>
                  <a:cubicBezTo>
                    <a:pt x="7911" y="20130"/>
                    <a:pt x="8214" y="20151"/>
                    <a:pt x="8513" y="20151"/>
                  </a:cubicBezTo>
                  <a:cubicBezTo>
                    <a:pt x="8575" y="20151"/>
                    <a:pt x="8637" y="20151"/>
                    <a:pt x="8698" y="20149"/>
                  </a:cubicBezTo>
                  <a:cubicBezTo>
                    <a:pt x="9002" y="20138"/>
                    <a:pt x="9306" y="20138"/>
                    <a:pt x="9621" y="20116"/>
                  </a:cubicBezTo>
                  <a:cubicBezTo>
                    <a:pt x="10023" y="20084"/>
                    <a:pt x="10414" y="20029"/>
                    <a:pt x="10816" y="19964"/>
                  </a:cubicBezTo>
                  <a:cubicBezTo>
                    <a:pt x="11435" y="19855"/>
                    <a:pt x="12043" y="19714"/>
                    <a:pt x="12640" y="19508"/>
                  </a:cubicBezTo>
                  <a:cubicBezTo>
                    <a:pt x="13172" y="19345"/>
                    <a:pt x="13693" y="19139"/>
                    <a:pt x="14204" y="18911"/>
                  </a:cubicBezTo>
                  <a:cubicBezTo>
                    <a:pt x="14985" y="18552"/>
                    <a:pt x="15735" y="18129"/>
                    <a:pt x="16441" y="17640"/>
                  </a:cubicBezTo>
                  <a:cubicBezTo>
                    <a:pt x="16842" y="17369"/>
                    <a:pt x="17212" y="17076"/>
                    <a:pt x="17581" y="16772"/>
                  </a:cubicBezTo>
                  <a:cubicBezTo>
                    <a:pt x="18037" y="16381"/>
                    <a:pt x="18449" y="15935"/>
                    <a:pt x="18797" y="15447"/>
                  </a:cubicBezTo>
                  <a:cubicBezTo>
                    <a:pt x="18830" y="15403"/>
                    <a:pt x="18851" y="15360"/>
                    <a:pt x="18884" y="15317"/>
                  </a:cubicBezTo>
                  <a:cubicBezTo>
                    <a:pt x="18938" y="15262"/>
                    <a:pt x="18927" y="15164"/>
                    <a:pt x="18862" y="15121"/>
                  </a:cubicBezTo>
                  <a:cubicBezTo>
                    <a:pt x="18840" y="15099"/>
                    <a:pt x="18819" y="15088"/>
                    <a:pt x="18808" y="15067"/>
                  </a:cubicBezTo>
                  <a:lnTo>
                    <a:pt x="18178" y="14350"/>
                  </a:lnTo>
                  <a:lnTo>
                    <a:pt x="16810" y="12786"/>
                  </a:lnTo>
                  <a:cubicBezTo>
                    <a:pt x="16658" y="12624"/>
                    <a:pt x="16517" y="12461"/>
                    <a:pt x="16375" y="12287"/>
                  </a:cubicBezTo>
                  <a:cubicBezTo>
                    <a:pt x="16126" y="11994"/>
                    <a:pt x="15865" y="11701"/>
                    <a:pt x="15615" y="11396"/>
                  </a:cubicBezTo>
                  <a:cubicBezTo>
                    <a:pt x="15355" y="11103"/>
                    <a:pt x="15094" y="10799"/>
                    <a:pt x="14833" y="10506"/>
                  </a:cubicBezTo>
                  <a:cubicBezTo>
                    <a:pt x="14410" y="10017"/>
                    <a:pt x="13986" y="9518"/>
                    <a:pt x="13552" y="9029"/>
                  </a:cubicBezTo>
                  <a:cubicBezTo>
                    <a:pt x="13400" y="8845"/>
                    <a:pt x="13226" y="8671"/>
                    <a:pt x="13063" y="8486"/>
                  </a:cubicBezTo>
                  <a:cubicBezTo>
                    <a:pt x="12987" y="8410"/>
                    <a:pt x="12987" y="8399"/>
                    <a:pt x="13074" y="8334"/>
                  </a:cubicBezTo>
                  <a:cubicBezTo>
                    <a:pt x="13150" y="8269"/>
                    <a:pt x="13237" y="8215"/>
                    <a:pt x="13313" y="8161"/>
                  </a:cubicBezTo>
                  <a:cubicBezTo>
                    <a:pt x="13357" y="8128"/>
                    <a:pt x="13422" y="8106"/>
                    <a:pt x="13454" y="8063"/>
                  </a:cubicBezTo>
                  <a:cubicBezTo>
                    <a:pt x="13552" y="7922"/>
                    <a:pt x="13661" y="7791"/>
                    <a:pt x="13780" y="7683"/>
                  </a:cubicBezTo>
                  <a:cubicBezTo>
                    <a:pt x="14138" y="7227"/>
                    <a:pt x="14443" y="6738"/>
                    <a:pt x="14714" y="6228"/>
                  </a:cubicBezTo>
                  <a:cubicBezTo>
                    <a:pt x="14823" y="6021"/>
                    <a:pt x="14909" y="5804"/>
                    <a:pt x="15007" y="5587"/>
                  </a:cubicBezTo>
                  <a:cubicBezTo>
                    <a:pt x="15051" y="5489"/>
                    <a:pt x="15127" y="5402"/>
                    <a:pt x="15214" y="5348"/>
                  </a:cubicBezTo>
                  <a:cubicBezTo>
                    <a:pt x="15376" y="5272"/>
                    <a:pt x="15518" y="5174"/>
                    <a:pt x="15659" y="5066"/>
                  </a:cubicBezTo>
                  <a:cubicBezTo>
                    <a:pt x="15865" y="4903"/>
                    <a:pt x="16061" y="4740"/>
                    <a:pt x="16245" y="4555"/>
                  </a:cubicBezTo>
                  <a:cubicBezTo>
                    <a:pt x="16582" y="4251"/>
                    <a:pt x="16799" y="3839"/>
                    <a:pt x="16897" y="3394"/>
                  </a:cubicBezTo>
                  <a:cubicBezTo>
                    <a:pt x="16951" y="3144"/>
                    <a:pt x="16886" y="2883"/>
                    <a:pt x="16701" y="2699"/>
                  </a:cubicBezTo>
                  <a:cubicBezTo>
                    <a:pt x="16636" y="2633"/>
                    <a:pt x="16571" y="2579"/>
                    <a:pt x="16495" y="2525"/>
                  </a:cubicBezTo>
                  <a:cubicBezTo>
                    <a:pt x="16267" y="2362"/>
                    <a:pt x="16017" y="2243"/>
                    <a:pt x="15746" y="2188"/>
                  </a:cubicBezTo>
                  <a:cubicBezTo>
                    <a:pt x="15355" y="2101"/>
                    <a:pt x="14953" y="2047"/>
                    <a:pt x="14551" y="2036"/>
                  </a:cubicBezTo>
                  <a:cubicBezTo>
                    <a:pt x="14367" y="2025"/>
                    <a:pt x="14182" y="2023"/>
                    <a:pt x="13997" y="2023"/>
                  </a:cubicBezTo>
                  <a:cubicBezTo>
                    <a:pt x="13813" y="2023"/>
                    <a:pt x="13628" y="2025"/>
                    <a:pt x="13444" y="2025"/>
                  </a:cubicBezTo>
                  <a:cubicBezTo>
                    <a:pt x="13410" y="2024"/>
                    <a:pt x="13376" y="2024"/>
                    <a:pt x="13342" y="2024"/>
                  </a:cubicBezTo>
                  <a:cubicBezTo>
                    <a:pt x="12973" y="2024"/>
                    <a:pt x="12596" y="2078"/>
                    <a:pt x="12238" y="2177"/>
                  </a:cubicBezTo>
                  <a:cubicBezTo>
                    <a:pt x="12222" y="2182"/>
                    <a:pt x="12206" y="2184"/>
                    <a:pt x="12190" y="2184"/>
                  </a:cubicBezTo>
                  <a:cubicBezTo>
                    <a:pt x="12128" y="2184"/>
                    <a:pt x="12069" y="2153"/>
                    <a:pt x="12043" y="2101"/>
                  </a:cubicBezTo>
                  <a:cubicBezTo>
                    <a:pt x="11880" y="1884"/>
                    <a:pt x="11706" y="1678"/>
                    <a:pt x="11532" y="1472"/>
                  </a:cubicBezTo>
                  <a:cubicBezTo>
                    <a:pt x="11207" y="1070"/>
                    <a:pt x="10794" y="744"/>
                    <a:pt x="10327" y="516"/>
                  </a:cubicBezTo>
                  <a:cubicBezTo>
                    <a:pt x="9762" y="234"/>
                    <a:pt x="9154" y="71"/>
                    <a:pt x="8524" y="27"/>
                  </a:cubicBezTo>
                  <a:cubicBezTo>
                    <a:pt x="8363" y="9"/>
                    <a:pt x="8202" y="0"/>
                    <a:pt x="80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 name="Google Shape;1558;p34"/>
          <p:cNvGrpSpPr/>
          <p:nvPr/>
        </p:nvGrpSpPr>
        <p:grpSpPr>
          <a:xfrm>
            <a:off x="1841212" y="3505038"/>
            <a:ext cx="762584" cy="730137"/>
            <a:chOff x="-886875" y="699725"/>
            <a:chExt cx="790242" cy="756854"/>
          </a:xfrm>
        </p:grpSpPr>
        <p:sp>
          <p:nvSpPr>
            <p:cNvPr id="1559" name="Google Shape;1559;p34"/>
            <p:cNvSpPr/>
            <p:nvPr/>
          </p:nvSpPr>
          <p:spPr>
            <a:xfrm>
              <a:off x="-845005" y="705001"/>
              <a:ext cx="706500" cy="744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4"/>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1" name="Google Shape;1561;p34"/>
          <p:cNvSpPr txBox="1"/>
          <p:nvPr>
            <p:ph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62" name="Google Shape;1562;p34"/>
          <p:cNvSpPr txBox="1"/>
          <p:nvPr>
            <p:ph idx="2" type="title"/>
          </p:nvPr>
        </p:nvSpPr>
        <p:spPr>
          <a:xfrm>
            <a:off x="5628938" y="3193250"/>
            <a:ext cx="2451900" cy="4473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563" name="Google Shape;1563;p34"/>
          <p:cNvSpPr txBox="1"/>
          <p:nvPr>
            <p:ph idx="1" type="subTitle"/>
          </p:nvPr>
        </p:nvSpPr>
        <p:spPr>
          <a:xfrm>
            <a:off x="5621225" y="3640550"/>
            <a:ext cx="2451900" cy="650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64" name="Google Shape;1564;p34"/>
          <p:cNvSpPr txBox="1"/>
          <p:nvPr>
            <p:ph idx="3" type="title"/>
          </p:nvPr>
        </p:nvSpPr>
        <p:spPr>
          <a:xfrm>
            <a:off x="1070813" y="1372700"/>
            <a:ext cx="2451900" cy="447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565" name="Google Shape;1565;p34"/>
          <p:cNvSpPr txBox="1"/>
          <p:nvPr>
            <p:ph idx="4" type="subTitle"/>
          </p:nvPr>
        </p:nvSpPr>
        <p:spPr>
          <a:xfrm>
            <a:off x="1063100" y="1820000"/>
            <a:ext cx="2451900" cy="6501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1566" name="Google Shape;1566;p34"/>
          <p:cNvGrpSpPr/>
          <p:nvPr/>
        </p:nvGrpSpPr>
        <p:grpSpPr>
          <a:xfrm>
            <a:off x="7852480" y="2665983"/>
            <a:ext cx="305429" cy="292449"/>
            <a:chOff x="-886875" y="699725"/>
            <a:chExt cx="790242" cy="756854"/>
          </a:xfrm>
        </p:grpSpPr>
        <p:sp>
          <p:nvSpPr>
            <p:cNvPr id="1567" name="Google Shape;1567;p34"/>
            <p:cNvSpPr/>
            <p:nvPr/>
          </p:nvSpPr>
          <p:spPr>
            <a:xfrm>
              <a:off x="-845005" y="705009"/>
              <a:ext cx="706500" cy="743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4"/>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 name="Google Shape;1569;p34"/>
          <p:cNvGrpSpPr/>
          <p:nvPr/>
        </p:nvGrpSpPr>
        <p:grpSpPr>
          <a:xfrm>
            <a:off x="549442" y="3128908"/>
            <a:ext cx="305429" cy="292449"/>
            <a:chOff x="-886875" y="699725"/>
            <a:chExt cx="790242" cy="756854"/>
          </a:xfrm>
        </p:grpSpPr>
        <p:sp>
          <p:nvSpPr>
            <p:cNvPr id="1570" name="Google Shape;1570;p34"/>
            <p:cNvSpPr/>
            <p:nvPr/>
          </p:nvSpPr>
          <p:spPr>
            <a:xfrm>
              <a:off x="-845005" y="705008"/>
              <a:ext cx="706500" cy="739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4"/>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 name="Google Shape;1572;p34"/>
          <p:cNvGrpSpPr/>
          <p:nvPr/>
        </p:nvGrpSpPr>
        <p:grpSpPr>
          <a:xfrm>
            <a:off x="320000" y="238678"/>
            <a:ext cx="8584323" cy="4662399"/>
            <a:chOff x="320000" y="238678"/>
            <a:chExt cx="8584323" cy="4662399"/>
          </a:xfrm>
        </p:grpSpPr>
        <p:sp>
          <p:nvSpPr>
            <p:cNvPr id="1573" name="Google Shape;1573;p34"/>
            <p:cNvSpPr/>
            <p:nvPr/>
          </p:nvSpPr>
          <p:spPr>
            <a:xfrm flipH="1">
              <a:off x="8728183" y="2891450"/>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4"/>
            <p:cNvSpPr/>
            <p:nvPr/>
          </p:nvSpPr>
          <p:spPr>
            <a:xfrm flipH="1">
              <a:off x="4279804" y="4804231"/>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4"/>
            <p:cNvSpPr/>
            <p:nvPr/>
          </p:nvSpPr>
          <p:spPr>
            <a:xfrm flipH="1">
              <a:off x="5484676" y="330171"/>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4"/>
            <p:cNvSpPr/>
            <p:nvPr/>
          </p:nvSpPr>
          <p:spPr>
            <a:xfrm flipH="1">
              <a:off x="8246069" y="4486523"/>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4"/>
            <p:cNvSpPr/>
            <p:nvPr/>
          </p:nvSpPr>
          <p:spPr>
            <a:xfrm flipH="1">
              <a:off x="8758978" y="4515746"/>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4"/>
            <p:cNvSpPr/>
            <p:nvPr/>
          </p:nvSpPr>
          <p:spPr>
            <a:xfrm flipH="1">
              <a:off x="2064465" y="290570"/>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4"/>
            <p:cNvSpPr/>
            <p:nvPr/>
          </p:nvSpPr>
          <p:spPr>
            <a:xfrm flipH="1">
              <a:off x="6387581" y="3828112"/>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4"/>
            <p:cNvSpPr/>
            <p:nvPr/>
          </p:nvSpPr>
          <p:spPr>
            <a:xfrm flipH="1">
              <a:off x="973050" y="4740696"/>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4"/>
            <p:cNvSpPr/>
            <p:nvPr/>
          </p:nvSpPr>
          <p:spPr>
            <a:xfrm flipH="1">
              <a:off x="8170105" y="3380564"/>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4"/>
            <p:cNvSpPr/>
            <p:nvPr/>
          </p:nvSpPr>
          <p:spPr>
            <a:xfrm flipH="1">
              <a:off x="8823301" y="2067161"/>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4"/>
            <p:cNvSpPr/>
            <p:nvPr/>
          </p:nvSpPr>
          <p:spPr>
            <a:xfrm flipH="1">
              <a:off x="1261858" y="1022483"/>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4"/>
            <p:cNvSpPr/>
            <p:nvPr/>
          </p:nvSpPr>
          <p:spPr>
            <a:xfrm flipH="1">
              <a:off x="8179764" y="707216"/>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4"/>
            <p:cNvSpPr/>
            <p:nvPr/>
          </p:nvSpPr>
          <p:spPr>
            <a:xfrm flipH="1">
              <a:off x="8746574" y="3794886"/>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4"/>
            <p:cNvSpPr/>
            <p:nvPr/>
          </p:nvSpPr>
          <p:spPr>
            <a:xfrm flipH="1">
              <a:off x="3019511" y="3023414"/>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4"/>
            <p:cNvSpPr/>
            <p:nvPr/>
          </p:nvSpPr>
          <p:spPr>
            <a:xfrm flipH="1">
              <a:off x="5558608" y="483592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4"/>
            <p:cNvSpPr/>
            <p:nvPr/>
          </p:nvSpPr>
          <p:spPr>
            <a:xfrm flipH="1">
              <a:off x="8290937" y="299470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4"/>
            <p:cNvSpPr/>
            <p:nvPr/>
          </p:nvSpPr>
          <p:spPr>
            <a:xfrm flipH="1">
              <a:off x="8490600" y="219702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4"/>
            <p:cNvSpPr/>
            <p:nvPr/>
          </p:nvSpPr>
          <p:spPr>
            <a:xfrm flipH="1">
              <a:off x="830535" y="2419554"/>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4"/>
            <p:cNvSpPr/>
            <p:nvPr/>
          </p:nvSpPr>
          <p:spPr>
            <a:xfrm flipH="1">
              <a:off x="7243855" y="4743528"/>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4"/>
            <p:cNvSpPr/>
            <p:nvPr/>
          </p:nvSpPr>
          <p:spPr>
            <a:xfrm flipH="1">
              <a:off x="446600" y="3650617"/>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4"/>
            <p:cNvSpPr/>
            <p:nvPr/>
          </p:nvSpPr>
          <p:spPr>
            <a:xfrm flipH="1">
              <a:off x="997687" y="393625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4"/>
            <p:cNvSpPr/>
            <p:nvPr/>
          </p:nvSpPr>
          <p:spPr>
            <a:xfrm flipH="1">
              <a:off x="469412" y="170355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4"/>
            <p:cNvSpPr/>
            <p:nvPr/>
          </p:nvSpPr>
          <p:spPr>
            <a:xfrm flipH="1">
              <a:off x="1728358" y="4289965"/>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4"/>
            <p:cNvSpPr/>
            <p:nvPr/>
          </p:nvSpPr>
          <p:spPr>
            <a:xfrm flipH="1">
              <a:off x="320000" y="285577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4"/>
            <p:cNvSpPr/>
            <p:nvPr/>
          </p:nvSpPr>
          <p:spPr>
            <a:xfrm flipH="1">
              <a:off x="3662733" y="34977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4"/>
            <p:cNvSpPr/>
            <p:nvPr/>
          </p:nvSpPr>
          <p:spPr>
            <a:xfrm flipH="1">
              <a:off x="4828608" y="4289965"/>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4"/>
            <p:cNvSpPr/>
            <p:nvPr/>
          </p:nvSpPr>
          <p:spPr>
            <a:xfrm flipH="1">
              <a:off x="7538883" y="23867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4"/>
            <p:cNvSpPr/>
            <p:nvPr/>
          </p:nvSpPr>
          <p:spPr>
            <a:xfrm flipH="1">
              <a:off x="8874338" y="42702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4"/>
            <p:cNvSpPr/>
            <p:nvPr/>
          </p:nvSpPr>
          <p:spPr>
            <a:xfrm flipH="1">
              <a:off x="5206900" y="52227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4"/>
            <p:cNvSpPr/>
            <p:nvPr/>
          </p:nvSpPr>
          <p:spPr>
            <a:xfrm flipH="1">
              <a:off x="6264213" y="35417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1603" name="Shape 1603"/>
        <p:cNvGrpSpPr/>
        <p:nvPr/>
      </p:nvGrpSpPr>
      <p:grpSpPr>
        <a:xfrm>
          <a:off x="0" y="0"/>
          <a:ext cx="0" cy="0"/>
          <a:chOff x="0" y="0"/>
          <a:chExt cx="0" cy="0"/>
        </a:xfrm>
      </p:grpSpPr>
      <p:sp>
        <p:nvSpPr>
          <p:cNvPr id="1604" name="Google Shape;1604;p35"/>
          <p:cNvSpPr/>
          <p:nvPr/>
        </p:nvSpPr>
        <p:spPr>
          <a:xfrm flipH="1" rot="10800000">
            <a:off x="-161725" y="1035175"/>
            <a:ext cx="9506355" cy="3474950"/>
          </a:xfrm>
          <a:custGeom>
            <a:rect b="b" l="l" r="r" t="t"/>
            <a:pathLst>
              <a:path extrusionOk="0" h="32483" w="89182">
                <a:moveTo>
                  <a:pt x="11922" y="1"/>
                </a:moveTo>
                <a:cubicBezTo>
                  <a:pt x="11890" y="1"/>
                  <a:pt x="11857" y="3"/>
                  <a:pt x="11825" y="6"/>
                </a:cubicBezTo>
                <a:cubicBezTo>
                  <a:pt x="9910" y="189"/>
                  <a:pt x="9484" y="6268"/>
                  <a:pt x="7843" y="8122"/>
                </a:cubicBezTo>
                <a:cubicBezTo>
                  <a:pt x="7438" y="8586"/>
                  <a:pt x="6996" y="8754"/>
                  <a:pt x="6532" y="8754"/>
                </a:cubicBezTo>
                <a:cubicBezTo>
                  <a:pt x="5330" y="8754"/>
                  <a:pt x="3986" y="7627"/>
                  <a:pt x="2785" y="7627"/>
                </a:cubicBezTo>
                <a:cubicBezTo>
                  <a:pt x="2327" y="7627"/>
                  <a:pt x="1890" y="7791"/>
                  <a:pt x="1490" y="8243"/>
                </a:cubicBezTo>
                <a:cubicBezTo>
                  <a:pt x="518" y="9338"/>
                  <a:pt x="1" y="12073"/>
                  <a:pt x="244" y="14809"/>
                </a:cubicBezTo>
                <a:cubicBezTo>
                  <a:pt x="274" y="15417"/>
                  <a:pt x="366" y="15994"/>
                  <a:pt x="518" y="16602"/>
                </a:cubicBezTo>
                <a:cubicBezTo>
                  <a:pt x="183" y="18031"/>
                  <a:pt x="92" y="19490"/>
                  <a:pt x="244" y="20918"/>
                </a:cubicBezTo>
                <a:cubicBezTo>
                  <a:pt x="274" y="21222"/>
                  <a:pt x="305" y="21526"/>
                  <a:pt x="335" y="21800"/>
                </a:cubicBezTo>
                <a:cubicBezTo>
                  <a:pt x="183" y="22955"/>
                  <a:pt x="122" y="24110"/>
                  <a:pt x="244" y="25265"/>
                </a:cubicBezTo>
                <a:cubicBezTo>
                  <a:pt x="457" y="28000"/>
                  <a:pt x="1460" y="30462"/>
                  <a:pt x="2554" y="31162"/>
                </a:cubicBezTo>
                <a:cubicBezTo>
                  <a:pt x="2810" y="31322"/>
                  <a:pt x="3064" y="31394"/>
                  <a:pt x="3313" y="31394"/>
                </a:cubicBezTo>
                <a:cubicBezTo>
                  <a:pt x="4247" y="31394"/>
                  <a:pt x="5124" y="30379"/>
                  <a:pt x="5867" y="29155"/>
                </a:cubicBezTo>
                <a:cubicBezTo>
                  <a:pt x="7512" y="26395"/>
                  <a:pt x="9081" y="22304"/>
                  <a:pt x="11136" y="22304"/>
                </a:cubicBezTo>
                <a:cubicBezTo>
                  <a:pt x="11321" y="22304"/>
                  <a:pt x="11510" y="22337"/>
                  <a:pt x="11703" y="22408"/>
                </a:cubicBezTo>
                <a:cubicBezTo>
                  <a:pt x="13375" y="23046"/>
                  <a:pt x="14773" y="26298"/>
                  <a:pt x="16354" y="28152"/>
                </a:cubicBezTo>
                <a:cubicBezTo>
                  <a:pt x="17320" y="29273"/>
                  <a:pt x="18356" y="29820"/>
                  <a:pt x="19360" y="29820"/>
                </a:cubicBezTo>
                <a:cubicBezTo>
                  <a:pt x="20725" y="29820"/>
                  <a:pt x="22029" y="28807"/>
                  <a:pt x="23010" y="26845"/>
                </a:cubicBezTo>
                <a:cubicBezTo>
                  <a:pt x="23679" y="25538"/>
                  <a:pt x="24226" y="23836"/>
                  <a:pt x="25077" y="23320"/>
                </a:cubicBezTo>
                <a:cubicBezTo>
                  <a:pt x="25259" y="23211"/>
                  <a:pt x="25442" y="23162"/>
                  <a:pt x="25626" y="23162"/>
                </a:cubicBezTo>
                <a:cubicBezTo>
                  <a:pt x="26831" y="23162"/>
                  <a:pt x="28090" y="25256"/>
                  <a:pt x="29302" y="26389"/>
                </a:cubicBezTo>
                <a:cubicBezTo>
                  <a:pt x="30034" y="27069"/>
                  <a:pt x="30807" y="27409"/>
                  <a:pt x="31556" y="27409"/>
                </a:cubicBezTo>
                <a:cubicBezTo>
                  <a:pt x="32113" y="27409"/>
                  <a:pt x="32657" y="27221"/>
                  <a:pt x="33163" y="26845"/>
                </a:cubicBezTo>
                <a:cubicBezTo>
                  <a:pt x="34564" y="25815"/>
                  <a:pt x="35778" y="23412"/>
                  <a:pt x="37284" y="23412"/>
                </a:cubicBezTo>
                <a:cubicBezTo>
                  <a:pt x="37378" y="23412"/>
                  <a:pt x="37474" y="23421"/>
                  <a:pt x="37570" y="23441"/>
                </a:cubicBezTo>
                <a:cubicBezTo>
                  <a:pt x="39850" y="23958"/>
                  <a:pt x="41734" y="30219"/>
                  <a:pt x="44014" y="30371"/>
                </a:cubicBezTo>
                <a:cubicBezTo>
                  <a:pt x="44044" y="30373"/>
                  <a:pt x="44074" y="30375"/>
                  <a:pt x="44103" y="30375"/>
                </a:cubicBezTo>
                <a:cubicBezTo>
                  <a:pt x="46150" y="30375"/>
                  <a:pt x="47509" y="25291"/>
                  <a:pt x="49546" y="25022"/>
                </a:cubicBezTo>
                <a:cubicBezTo>
                  <a:pt x="49603" y="25014"/>
                  <a:pt x="49660" y="25011"/>
                  <a:pt x="49717" y="25011"/>
                </a:cubicBezTo>
                <a:cubicBezTo>
                  <a:pt x="51568" y="25011"/>
                  <a:pt x="53310" y="28754"/>
                  <a:pt x="55139" y="30523"/>
                </a:cubicBezTo>
                <a:cubicBezTo>
                  <a:pt x="55915" y="31262"/>
                  <a:pt x="56738" y="31634"/>
                  <a:pt x="57535" y="31634"/>
                </a:cubicBezTo>
                <a:cubicBezTo>
                  <a:pt x="58018" y="31634"/>
                  <a:pt x="58491" y="31498"/>
                  <a:pt x="58938" y="31222"/>
                </a:cubicBezTo>
                <a:cubicBezTo>
                  <a:pt x="60571" y="30209"/>
                  <a:pt x="61995" y="27397"/>
                  <a:pt x="63717" y="27397"/>
                </a:cubicBezTo>
                <a:cubicBezTo>
                  <a:pt x="63855" y="27397"/>
                  <a:pt x="63994" y="27415"/>
                  <a:pt x="64136" y="27453"/>
                </a:cubicBezTo>
                <a:cubicBezTo>
                  <a:pt x="65929" y="27970"/>
                  <a:pt x="67510" y="31648"/>
                  <a:pt x="69303" y="32347"/>
                </a:cubicBezTo>
                <a:cubicBezTo>
                  <a:pt x="69531" y="32439"/>
                  <a:pt x="69754" y="32483"/>
                  <a:pt x="69971" y="32483"/>
                </a:cubicBezTo>
                <a:cubicBezTo>
                  <a:pt x="72189" y="32483"/>
                  <a:pt x="73887" y="27981"/>
                  <a:pt x="75686" y="24991"/>
                </a:cubicBezTo>
                <a:cubicBezTo>
                  <a:pt x="76203" y="24110"/>
                  <a:pt x="76780" y="23350"/>
                  <a:pt x="77449" y="23168"/>
                </a:cubicBezTo>
                <a:cubicBezTo>
                  <a:pt x="77568" y="23133"/>
                  <a:pt x="77686" y="23117"/>
                  <a:pt x="77803" y="23117"/>
                </a:cubicBezTo>
                <a:cubicBezTo>
                  <a:pt x="80067" y="23117"/>
                  <a:pt x="82160" y="29207"/>
                  <a:pt x="84501" y="29611"/>
                </a:cubicBezTo>
                <a:cubicBezTo>
                  <a:pt x="84582" y="29626"/>
                  <a:pt x="84663" y="29632"/>
                  <a:pt x="84743" y="29632"/>
                </a:cubicBezTo>
                <a:cubicBezTo>
                  <a:pt x="86215" y="29632"/>
                  <a:pt x="87425" y="27292"/>
                  <a:pt x="88088" y="24323"/>
                </a:cubicBezTo>
                <a:cubicBezTo>
                  <a:pt x="88604" y="21739"/>
                  <a:pt x="88939" y="19095"/>
                  <a:pt x="89030" y="16420"/>
                </a:cubicBezTo>
                <a:cubicBezTo>
                  <a:pt x="89060" y="16116"/>
                  <a:pt x="89091" y="15812"/>
                  <a:pt x="89091" y="15477"/>
                </a:cubicBezTo>
                <a:lnTo>
                  <a:pt x="89182" y="13745"/>
                </a:lnTo>
                <a:lnTo>
                  <a:pt x="89091" y="14657"/>
                </a:lnTo>
                <a:cubicBezTo>
                  <a:pt x="89060" y="14140"/>
                  <a:pt x="89030" y="13623"/>
                  <a:pt x="88969" y="13107"/>
                </a:cubicBezTo>
                <a:cubicBezTo>
                  <a:pt x="88969" y="12772"/>
                  <a:pt x="88999" y="12438"/>
                  <a:pt x="89030" y="12104"/>
                </a:cubicBezTo>
                <a:cubicBezTo>
                  <a:pt x="89060" y="11769"/>
                  <a:pt x="89060" y="11465"/>
                  <a:pt x="89091" y="11131"/>
                </a:cubicBezTo>
                <a:lnTo>
                  <a:pt x="89182" y="9398"/>
                </a:lnTo>
                <a:lnTo>
                  <a:pt x="89060" y="10310"/>
                </a:lnTo>
                <a:cubicBezTo>
                  <a:pt x="89060" y="9581"/>
                  <a:pt x="88999" y="8851"/>
                  <a:pt x="88878" y="8152"/>
                </a:cubicBezTo>
                <a:cubicBezTo>
                  <a:pt x="88939" y="7423"/>
                  <a:pt x="88969" y="6693"/>
                  <a:pt x="89030" y="5964"/>
                </a:cubicBezTo>
                <a:cubicBezTo>
                  <a:pt x="89060" y="5660"/>
                  <a:pt x="89060" y="5325"/>
                  <a:pt x="89091" y="5021"/>
                </a:cubicBezTo>
                <a:lnTo>
                  <a:pt x="89182" y="3289"/>
                </a:lnTo>
                <a:lnTo>
                  <a:pt x="89060" y="4170"/>
                </a:lnTo>
                <a:cubicBezTo>
                  <a:pt x="89060" y="3289"/>
                  <a:pt x="88969" y="2438"/>
                  <a:pt x="88787" y="1556"/>
                </a:cubicBezTo>
                <a:cubicBezTo>
                  <a:pt x="88368" y="846"/>
                  <a:pt x="87908" y="555"/>
                  <a:pt x="87447" y="555"/>
                </a:cubicBezTo>
                <a:cubicBezTo>
                  <a:pt x="86703" y="555"/>
                  <a:pt x="85952" y="1311"/>
                  <a:pt x="85352" y="2286"/>
                </a:cubicBezTo>
                <a:cubicBezTo>
                  <a:pt x="84379" y="3897"/>
                  <a:pt x="83498" y="6055"/>
                  <a:pt x="82312" y="6480"/>
                </a:cubicBezTo>
                <a:cubicBezTo>
                  <a:pt x="82160" y="6534"/>
                  <a:pt x="82008" y="6559"/>
                  <a:pt x="81857" y="6559"/>
                </a:cubicBezTo>
                <a:cubicBezTo>
                  <a:pt x="79498" y="6559"/>
                  <a:pt x="77184" y="523"/>
                  <a:pt x="74791" y="523"/>
                </a:cubicBezTo>
                <a:cubicBezTo>
                  <a:pt x="74786" y="523"/>
                  <a:pt x="74780" y="523"/>
                  <a:pt x="74774" y="523"/>
                </a:cubicBezTo>
                <a:cubicBezTo>
                  <a:pt x="72525" y="553"/>
                  <a:pt x="71127" y="5690"/>
                  <a:pt x="68999" y="6906"/>
                </a:cubicBezTo>
                <a:cubicBezTo>
                  <a:pt x="68631" y="7125"/>
                  <a:pt x="68256" y="7218"/>
                  <a:pt x="67874" y="7218"/>
                </a:cubicBezTo>
                <a:cubicBezTo>
                  <a:pt x="65699" y="7218"/>
                  <a:pt x="63331" y="4193"/>
                  <a:pt x="61123" y="4193"/>
                </a:cubicBezTo>
                <a:cubicBezTo>
                  <a:pt x="60868" y="4193"/>
                  <a:pt x="60616" y="4233"/>
                  <a:pt x="60367" y="4322"/>
                </a:cubicBezTo>
                <a:cubicBezTo>
                  <a:pt x="58223" y="5073"/>
                  <a:pt x="56480" y="9344"/>
                  <a:pt x="54390" y="9344"/>
                </a:cubicBezTo>
                <a:cubicBezTo>
                  <a:pt x="54109" y="9344"/>
                  <a:pt x="53823" y="9267"/>
                  <a:pt x="53528" y="9094"/>
                </a:cubicBezTo>
                <a:cubicBezTo>
                  <a:pt x="51795" y="8091"/>
                  <a:pt x="50427" y="4049"/>
                  <a:pt x="48695" y="3167"/>
                </a:cubicBezTo>
                <a:cubicBezTo>
                  <a:pt x="48449" y="3043"/>
                  <a:pt x="48208" y="2987"/>
                  <a:pt x="47971" y="2987"/>
                </a:cubicBezTo>
                <a:cubicBezTo>
                  <a:pt x="45753" y="2987"/>
                  <a:pt x="43889" y="7900"/>
                  <a:pt x="41718" y="7900"/>
                </a:cubicBezTo>
                <a:cubicBezTo>
                  <a:pt x="41397" y="7900"/>
                  <a:pt x="41068" y="7792"/>
                  <a:pt x="40731" y="7544"/>
                </a:cubicBezTo>
                <a:cubicBezTo>
                  <a:pt x="39637" y="6754"/>
                  <a:pt x="38725" y="4596"/>
                  <a:pt x="37631" y="3897"/>
                </a:cubicBezTo>
                <a:cubicBezTo>
                  <a:pt x="37331" y="3711"/>
                  <a:pt x="37042" y="3628"/>
                  <a:pt x="36761" y="3628"/>
                </a:cubicBezTo>
                <a:cubicBezTo>
                  <a:pt x="34565" y="3628"/>
                  <a:pt x="32851" y="8666"/>
                  <a:pt x="30540" y="8666"/>
                </a:cubicBezTo>
                <a:cubicBezTo>
                  <a:pt x="30442" y="8666"/>
                  <a:pt x="30344" y="8657"/>
                  <a:pt x="30245" y="8638"/>
                </a:cubicBezTo>
                <a:cubicBezTo>
                  <a:pt x="28269" y="8243"/>
                  <a:pt x="26627" y="4717"/>
                  <a:pt x="24652" y="4018"/>
                </a:cubicBezTo>
                <a:cubicBezTo>
                  <a:pt x="24473" y="3956"/>
                  <a:pt x="24297" y="3927"/>
                  <a:pt x="24123" y="3927"/>
                </a:cubicBezTo>
                <a:cubicBezTo>
                  <a:pt x="22003" y="3927"/>
                  <a:pt x="20180" y="8227"/>
                  <a:pt x="18169" y="8227"/>
                </a:cubicBezTo>
                <a:cubicBezTo>
                  <a:pt x="17785" y="8227"/>
                  <a:pt x="17393" y="8070"/>
                  <a:pt x="16992" y="7696"/>
                </a:cubicBezTo>
                <a:cubicBezTo>
                  <a:pt x="15110" y="5963"/>
                  <a:pt x="13785" y="1"/>
                  <a:pt x="119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5" name="Google Shape;1605;p35"/>
          <p:cNvGrpSpPr/>
          <p:nvPr/>
        </p:nvGrpSpPr>
        <p:grpSpPr>
          <a:xfrm>
            <a:off x="391365" y="302888"/>
            <a:ext cx="8208636" cy="4441773"/>
            <a:chOff x="391365" y="302888"/>
            <a:chExt cx="8208636" cy="4441773"/>
          </a:xfrm>
        </p:grpSpPr>
        <p:sp>
          <p:nvSpPr>
            <p:cNvPr id="1606" name="Google Shape;1606;p35"/>
            <p:cNvSpPr/>
            <p:nvPr/>
          </p:nvSpPr>
          <p:spPr>
            <a:xfrm flipH="1">
              <a:off x="6487126" y="1166734"/>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5"/>
            <p:cNvSpPr/>
            <p:nvPr/>
          </p:nvSpPr>
          <p:spPr>
            <a:xfrm flipH="1">
              <a:off x="4046846" y="4647815"/>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5"/>
            <p:cNvSpPr/>
            <p:nvPr/>
          </p:nvSpPr>
          <p:spPr>
            <a:xfrm flipH="1">
              <a:off x="4940318" y="845606"/>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5"/>
            <p:cNvSpPr/>
            <p:nvPr/>
          </p:nvSpPr>
          <p:spPr>
            <a:xfrm flipH="1">
              <a:off x="2171686" y="1233169"/>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5"/>
            <p:cNvSpPr/>
            <p:nvPr/>
          </p:nvSpPr>
          <p:spPr>
            <a:xfrm flipH="1">
              <a:off x="8526020" y="435933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5"/>
            <p:cNvSpPr/>
            <p:nvPr/>
          </p:nvSpPr>
          <p:spPr>
            <a:xfrm flipH="1">
              <a:off x="605032" y="1405204"/>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5"/>
            <p:cNvSpPr/>
            <p:nvPr/>
          </p:nvSpPr>
          <p:spPr>
            <a:xfrm flipH="1">
              <a:off x="809829" y="4432381"/>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5"/>
            <p:cNvSpPr/>
            <p:nvPr/>
          </p:nvSpPr>
          <p:spPr>
            <a:xfrm flipH="1">
              <a:off x="8548943" y="1987745"/>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5"/>
            <p:cNvSpPr/>
            <p:nvPr/>
          </p:nvSpPr>
          <p:spPr>
            <a:xfrm flipH="1">
              <a:off x="1028901" y="866067"/>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5"/>
            <p:cNvSpPr/>
            <p:nvPr/>
          </p:nvSpPr>
          <p:spPr>
            <a:xfrm flipH="1">
              <a:off x="7898681" y="30288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5"/>
            <p:cNvSpPr/>
            <p:nvPr/>
          </p:nvSpPr>
          <p:spPr>
            <a:xfrm flipH="1">
              <a:off x="8513616" y="3638470"/>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5"/>
            <p:cNvSpPr/>
            <p:nvPr/>
          </p:nvSpPr>
          <p:spPr>
            <a:xfrm flipH="1">
              <a:off x="5325650" y="4679512"/>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5"/>
            <p:cNvSpPr/>
            <p:nvPr/>
          </p:nvSpPr>
          <p:spPr>
            <a:xfrm flipH="1">
              <a:off x="8257642" y="2040609"/>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5"/>
            <p:cNvSpPr/>
            <p:nvPr/>
          </p:nvSpPr>
          <p:spPr>
            <a:xfrm flipH="1">
              <a:off x="3238473" y="4052920"/>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5"/>
            <p:cNvSpPr/>
            <p:nvPr/>
          </p:nvSpPr>
          <p:spPr>
            <a:xfrm flipH="1">
              <a:off x="391365" y="2100739"/>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5"/>
            <p:cNvSpPr/>
            <p:nvPr/>
          </p:nvSpPr>
          <p:spPr>
            <a:xfrm flipH="1">
              <a:off x="883817" y="2857676"/>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 name="Google Shape;1622;p35"/>
          <p:cNvGrpSpPr/>
          <p:nvPr/>
        </p:nvGrpSpPr>
        <p:grpSpPr>
          <a:xfrm flipH="1" rot="-1825710">
            <a:off x="2502455" y="4319322"/>
            <a:ext cx="381594" cy="372378"/>
            <a:chOff x="3463756" y="5641372"/>
            <a:chExt cx="1013973" cy="989710"/>
          </a:xfrm>
        </p:grpSpPr>
        <p:sp>
          <p:nvSpPr>
            <p:cNvPr id="1623" name="Google Shape;1623;p35"/>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5"/>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 name="Google Shape;1625;p35"/>
          <p:cNvGrpSpPr/>
          <p:nvPr/>
        </p:nvGrpSpPr>
        <p:grpSpPr>
          <a:xfrm rot="-8901732">
            <a:off x="1104640" y="1261061"/>
            <a:ext cx="251296" cy="245282"/>
            <a:chOff x="4797581" y="5641372"/>
            <a:chExt cx="1013973" cy="989710"/>
          </a:xfrm>
        </p:grpSpPr>
        <p:sp>
          <p:nvSpPr>
            <p:cNvPr id="1626" name="Google Shape;1626;p35"/>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5"/>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 name="Google Shape;1628;p35"/>
          <p:cNvGrpSpPr/>
          <p:nvPr/>
        </p:nvGrpSpPr>
        <p:grpSpPr>
          <a:xfrm flipH="1" rot="-1195106">
            <a:off x="6054757" y="4360862"/>
            <a:ext cx="391384" cy="382018"/>
            <a:chOff x="6254756" y="5621572"/>
            <a:chExt cx="1013973" cy="989710"/>
          </a:xfrm>
        </p:grpSpPr>
        <p:sp>
          <p:nvSpPr>
            <p:cNvPr id="1629" name="Google Shape;1629;p35"/>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5"/>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 name="Google Shape;1631;p35"/>
          <p:cNvGrpSpPr/>
          <p:nvPr/>
        </p:nvGrpSpPr>
        <p:grpSpPr>
          <a:xfrm rot="-8901838">
            <a:off x="7828845" y="726306"/>
            <a:ext cx="320128" cy="312467"/>
            <a:chOff x="4797581" y="5641372"/>
            <a:chExt cx="1013973" cy="989710"/>
          </a:xfrm>
        </p:grpSpPr>
        <p:sp>
          <p:nvSpPr>
            <p:cNvPr id="1632" name="Google Shape;1632;p35"/>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5"/>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4" name="Google Shape;1634;p35"/>
          <p:cNvSpPr txBox="1"/>
          <p:nvPr>
            <p:ph type="title"/>
          </p:nvPr>
        </p:nvSpPr>
        <p:spPr>
          <a:xfrm>
            <a:off x="734031" y="2487050"/>
            <a:ext cx="2451900" cy="447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None/>
              <a:defRPr/>
            </a:lvl1pPr>
            <a:lvl2pPr lvl="1">
              <a:spcBef>
                <a:spcPts val="0"/>
              </a:spcBef>
              <a:spcAft>
                <a:spcPts val="0"/>
              </a:spcAft>
              <a:buSzPts val="2800"/>
              <a:buNone/>
              <a:defRPr>
                <a:latin typeface="Allerta"/>
                <a:ea typeface="Allerta"/>
                <a:cs typeface="Allerta"/>
                <a:sym typeface="Allerta"/>
              </a:defRPr>
            </a:lvl2pPr>
            <a:lvl3pPr lvl="2">
              <a:spcBef>
                <a:spcPts val="0"/>
              </a:spcBef>
              <a:spcAft>
                <a:spcPts val="0"/>
              </a:spcAft>
              <a:buSzPts val="2800"/>
              <a:buNone/>
              <a:defRPr>
                <a:latin typeface="Allerta"/>
                <a:ea typeface="Allerta"/>
                <a:cs typeface="Allerta"/>
                <a:sym typeface="Allerta"/>
              </a:defRPr>
            </a:lvl3pPr>
            <a:lvl4pPr lvl="3">
              <a:spcBef>
                <a:spcPts val="0"/>
              </a:spcBef>
              <a:spcAft>
                <a:spcPts val="0"/>
              </a:spcAft>
              <a:buSzPts val="2800"/>
              <a:buNone/>
              <a:defRPr>
                <a:latin typeface="Allerta"/>
                <a:ea typeface="Allerta"/>
                <a:cs typeface="Allerta"/>
                <a:sym typeface="Allerta"/>
              </a:defRPr>
            </a:lvl4pPr>
            <a:lvl5pPr lvl="4">
              <a:spcBef>
                <a:spcPts val="0"/>
              </a:spcBef>
              <a:spcAft>
                <a:spcPts val="0"/>
              </a:spcAft>
              <a:buSzPts val="2800"/>
              <a:buNone/>
              <a:defRPr>
                <a:latin typeface="Allerta"/>
                <a:ea typeface="Allerta"/>
                <a:cs typeface="Allerta"/>
                <a:sym typeface="Allerta"/>
              </a:defRPr>
            </a:lvl5pPr>
            <a:lvl6pPr lvl="5">
              <a:spcBef>
                <a:spcPts val="0"/>
              </a:spcBef>
              <a:spcAft>
                <a:spcPts val="0"/>
              </a:spcAft>
              <a:buSzPts val="2800"/>
              <a:buNone/>
              <a:defRPr>
                <a:latin typeface="Allerta"/>
                <a:ea typeface="Allerta"/>
                <a:cs typeface="Allerta"/>
                <a:sym typeface="Allerta"/>
              </a:defRPr>
            </a:lvl6pPr>
            <a:lvl7pPr lvl="6">
              <a:spcBef>
                <a:spcPts val="0"/>
              </a:spcBef>
              <a:spcAft>
                <a:spcPts val="0"/>
              </a:spcAft>
              <a:buSzPts val="2800"/>
              <a:buNone/>
              <a:defRPr>
                <a:latin typeface="Allerta"/>
                <a:ea typeface="Allerta"/>
                <a:cs typeface="Allerta"/>
                <a:sym typeface="Allerta"/>
              </a:defRPr>
            </a:lvl7pPr>
            <a:lvl8pPr lvl="7">
              <a:spcBef>
                <a:spcPts val="0"/>
              </a:spcBef>
              <a:spcAft>
                <a:spcPts val="0"/>
              </a:spcAft>
              <a:buSzPts val="2800"/>
              <a:buNone/>
              <a:defRPr>
                <a:latin typeface="Allerta"/>
                <a:ea typeface="Allerta"/>
                <a:cs typeface="Allerta"/>
                <a:sym typeface="Allerta"/>
              </a:defRPr>
            </a:lvl8pPr>
            <a:lvl9pPr lvl="8">
              <a:spcBef>
                <a:spcPts val="0"/>
              </a:spcBef>
              <a:spcAft>
                <a:spcPts val="0"/>
              </a:spcAft>
              <a:buSzPts val="2800"/>
              <a:buNone/>
              <a:defRPr>
                <a:latin typeface="Allerta"/>
                <a:ea typeface="Allerta"/>
                <a:cs typeface="Allerta"/>
                <a:sym typeface="Allerta"/>
              </a:defRPr>
            </a:lvl9pPr>
          </a:lstStyle>
          <a:p/>
        </p:txBody>
      </p:sp>
      <p:sp>
        <p:nvSpPr>
          <p:cNvPr id="1635" name="Google Shape;1635;p35"/>
          <p:cNvSpPr txBox="1"/>
          <p:nvPr>
            <p:ph idx="1" type="subTitle"/>
          </p:nvPr>
        </p:nvSpPr>
        <p:spPr>
          <a:xfrm>
            <a:off x="845631" y="3231325"/>
            <a:ext cx="2228700" cy="678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36" name="Google Shape;1636;p35"/>
          <p:cNvSpPr txBox="1"/>
          <p:nvPr>
            <p:ph idx="2" type="title"/>
          </p:nvPr>
        </p:nvSpPr>
        <p:spPr>
          <a:xfrm>
            <a:off x="3346056" y="2487050"/>
            <a:ext cx="2451900" cy="447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637" name="Google Shape;1637;p35"/>
          <p:cNvSpPr txBox="1"/>
          <p:nvPr>
            <p:ph idx="3" type="subTitle"/>
          </p:nvPr>
        </p:nvSpPr>
        <p:spPr>
          <a:xfrm>
            <a:off x="3457656" y="3231325"/>
            <a:ext cx="2228700" cy="678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38" name="Google Shape;1638;p35"/>
          <p:cNvSpPr txBox="1"/>
          <p:nvPr>
            <p:ph idx="4" type="title"/>
          </p:nvPr>
        </p:nvSpPr>
        <p:spPr>
          <a:xfrm>
            <a:off x="5958081" y="2487050"/>
            <a:ext cx="2451900" cy="447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639" name="Google Shape;1639;p35"/>
          <p:cNvSpPr txBox="1"/>
          <p:nvPr>
            <p:ph idx="5" type="subTitle"/>
          </p:nvPr>
        </p:nvSpPr>
        <p:spPr>
          <a:xfrm>
            <a:off x="6069681" y="3231325"/>
            <a:ext cx="2228700" cy="678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40" name="Google Shape;1640;p35"/>
          <p:cNvSpPr txBox="1"/>
          <p:nvPr>
            <p:ph idx="6"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_2">
    <p:spTree>
      <p:nvGrpSpPr>
        <p:cNvPr id="1641" name="Shape 1641"/>
        <p:cNvGrpSpPr/>
        <p:nvPr/>
      </p:nvGrpSpPr>
      <p:grpSpPr>
        <a:xfrm>
          <a:off x="0" y="0"/>
          <a:ext cx="0" cy="0"/>
          <a:chOff x="0" y="0"/>
          <a:chExt cx="0" cy="0"/>
        </a:xfrm>
      </p:grpSpPr>
      <p:sp>
        <p:nvSpPr>
          <p:cNvPr id="1642" name="Google Shape;1642;p36"/>
          <p:cNvSpPr/>
          <p:nvPr/>
        </p:nvSpPr>
        <p:spPr>
          <a:xfrm flipH="1" rot="-9739806">
            <a:off x="1027857" y="7026"/>
            <a:ext cx="7869998" cy="4476447"/>
          </a:xfrm>
          <a:custGeom>
            <a:rect b="b" l="l" r="r" t="t"/>
            <a:pathLst>
              <a:path extrusionOk="0" h="10676" w="10245">
                <a:moveTo>
                  <a:pt x="5565" y="0"/>
                </a:moveTo>
                <a:cubicBezTo>
                  <a:pt x="5247" y="0"/>
                  <a:pt x="4930" y="34"/>
                  <a:pt x="4621" y="116"/>
                </a:cubicBezTo>
                <a:cubicBezTo>
                  <a:pt x="4226" y="238"/>
                  <a:pt x="3861" y="359"/>
                  <a:pt x="3466" y="420"/>
                </a:cubicBezTo>
                <a:cubicBezTo>
                  <a:pt x="3439" y="422"/>
                  <a:pt x="3412" y="422"/>
                  <a:pt x="3385" y="422"/>
                </a:cubicBezTo>
                <a:cubicBezTo>
                  <a:pt x="2895" y="422"/>
                  <a:pt x="2406" y="174"/>
                  <a:pt x="1916" y="116"/>
                </a:cubicBezTo>
                <a:cubicBezTo>
                  <a:pt x="1903" y="115"/>
                  <a:pt x="1890" y="114"/>
                  <a:pt x="1877" y="114"/>
                </a:cubicBezTo>
                <a:cubicBezTo>
                  <a:pt x="1344" y="114"/>
                  <a:pt x="245" y="1284"/>
                  <a:pt x="275" y="1818"/>
                </a:cubicBezTo>
                <a:cubicBezTo>
                  <a:pt x="153" y="2213"/>
                  <a:pt x="62" y="2639"/>
                  <a:pt x="62" y="3064"/>
                </a:cubicBezTo>
                <a:cubicBezTo>
                  <a:pt x="1" y="3672"/>
                  <a:pt x="92" y="4311"/>
                  <a:pt x="366" y="4919"/>
                </a:cubicBezTo>
                <a:cubicBezTo>
                  <a:pt x="609" y="5496"/>
                  <a:pt x="1186" y="5891"/>
                  <a:pt x="1855" y="5891"/>
                </a:cubicBezTo>
                <a:cubicBezTo>
                  <a:pt x="2310" y="5864"/>
                  <a:pt x="2742" y="5602"/>
                  <a:pt x="3191" y="5602"/>
                </a:cubicBezTo>
                <a:cubicBezTo>
                  <a:pt x="3252" y="5602"/>
                  <a:pt x="3313" y="5607"/>
                  <a:pt x="3375" y="5618"/>
                </a:cubicBezTo>
                <a:cubicBezTo>
                  <a:pt x="3892" y="5678"/>
                  <a:pt x="3709" y="6651"/>
                  <a:pt x="3983" y="7077"/>
                </a:cubicBezTo>
                <a:cubicBezTo>
                  <a:pt x="4104" y="7270"/>
                  <a:pt x="4240" y="7343"/>
                  <a:pt x="4385" y="7343"/>
                </a:cubicBezTo>
                <a:cubicBezTo>
                  <a:pt x="4835" y="7343"/>
                  <a:pt x="5363" y="6639"/>
                  <a:pt x="5749" y="6639"/>
                </a:cubicBezTo>
                <a:cubicBezTo>
                  <a:pt x="5864" y="6639"/>
                  <a:pt x="5966" y="6702"/>
                  <a:pt x="6050" y="6864"/>
                </a:cubicBezTo>
                <a:cubicBezTo>
                  <a:pt x="6536" y="7867"/>
                  <a:pt x="5776" y="10207"/>
                  <a:pt x="6810" y="10603"/>
                </a:cubicBezTo>
                <a:cubicBezTo>
                  <a:pt x="6943" y="10647"/>
                  <a:pt x="7093" y="10675"/>
                  <a:pt x="7235" y="10675"/>
                </a:cubicBezTo>
                <a:cubicBezTo>
                  <a:pt x="7287" y="10675"/>
                  <a:pt x="7338" y="10672"/>
                  <a:pt x="7387" y="10663"/>
                </a:cubicBezTo>
                <a:cubicBezTo>
                  <a:pt x="7782" y="10542"/>
                  <a:pt x="7904" y="10025"/>
                  <a:pt x="7843" y="9630"/>
                </a:cubicBezTo>
                <a:cubicBezTo>
                  <a:pt x="7721" y="9265"/>
                  <a:pt x="7630" y="8840"/>
                  <a:pt x="7600" y="8444"/>
                </a:cubicBezTo>
                <a:cubicBezTo>
                  <a:pt x="7630" y="7654"/>
                  <a:pt x="8421" y="7168"/>
                  <a:pt x="9028" y="6651"/>
                </a:cubicBezTo>
                <a:cubicBezTo>
                  <a:pt x="9667" y="6134"/>
                  <a:pt x="10244" y="5253"/>
                  <a:pt x="9788" y="4615"/>
                </a:cubicBezTo>
                <a:cubicBezTo>
                  <a:pt x="9363" y="3976"/>
                  <a:pt x="8269" y="4068"/>
                  <a:pt x="7904" y="3399"/>
                </a:cubicBezTo>
                <a:cubicBezTo>
                  <a:pt x="7661" y="2912"/>
                  <a:pt x="7904" y="2365"/>
                  <a:pt x="8086" y="1879"/>
                </a:cubicBezTo>
                <a:cubicBezTo>
                  <a:pt x="8269" y="1393"/>
                  <a:pt x="8360" y="724"/>
                  <a:pt x="7934" y="420"/>
                </a:cubicBezTo>
                <a:cubicBezTo>
                  <a:pt x="7782" y="329"/>
                  <a:pt x="7600" y="268"/>
                  <a:pt x="7418" y="268"/>
                </a:cubicBezTo>
                <a:cubicBezTo>
                  <a:pt x="6815" y="127"/>
                  <a:pt x="6186" y="0"/>
                  <a:pt x="5565"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6"/>
          <p:cNvSpPr/>
          <p:nvPr/>
        </p:nvSpPr>
        <p:spPr>
          <a:xfrm rot="10800000">
            <a:off x="5747026" y="4205922"/>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6"/>
          <p:cNvSpPr/>
          <p:nvPr/>
        </p:nvSpPr>
        <p:spPr>
          <a:xfrm rot="10800000">
            <a:off x="4046846" y="459304"/>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6"/>
          <p:cNvSpPr/>
          <p:nvPr/>
        </p:nvSpPr>
        <p:spPr>
          <a:xfrm rot="10800000">
            <a:off x="5744843" y="2639860"/>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6"/>
          <p:cNvSpPr/>
          <p:nvPr/>
        </p:nvSpPr>
        <p:spPr>
          <a:xfrm rot="10800000">
            <a:off x="2095161" y="4605476"/>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6"/>
          <p:cNvSpPr/>
          <p:nvPr/>
        </p:nvSpPr>
        <p:spPr>
          <a:xfrm rot="10800000">
            <a:off x="8526020" y="77158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6"/>
          <p:cNvSpPr/>
          <p:nvPr/>
        </p:nvSpPr>
        <p:spPr>
          <a:xfrm rot="10800000">
            <a:off x="2965682" y="2267079"/>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6"/>
          <p:cNvSpPr/>
          <p:nvPr/>
        </p:nvSpPr>
        <p:spPr>
          <a:xfrm rot="10800000">
            <a:off x="6154624" y="1459619"/>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6"/>
          <p:cNvSpPr/>
          <p:nvPr/>
        </p:nvSpPr>
        <p:spPr>
          <a:xfrm rot="10800000">
            <a:off x="809829" y="698935"/>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6"/>
          <p:cNvSpPr/>
          <p:nvPr/>
        </p:nvSpPr>
        <p:spPr>
          <a:xfrm rot="10800000">
            <a:off x="7607947" y="1709767"/>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6"/>
          <p:cNvSpPr/>
          <p:nvPr/>
        </p:nvSpPr>
        <p:spPr>
          <a:xfrm rot="10800000">
            <a:off x="8548943" y="3163368"/>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6"/>
          <p:cNvSpPr/>
          <p:nvPr/>
        </p:nvSpPr>
        <p:spPr>
          <a:xfrm rot="10800000">
            <a:off x="1028901" y="4306175"/>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6"/>
          <p:cNvSpPr/>
          <p:nvPr/>
        </p:nvSpPr>
        <p:spPr>
          <a:xfrm rot="10800000">
            <a:off x="7898681" y="486049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6"/>
          <p:cNvSpPr/>
          <p:nvPr/>
        </p:nvSpPr>
        <p:spPr>
          <a:xfrm rot="10800000">
            <a:off x="8513616" y="1532035"/>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6"/>
          <p:cNvSpPr/>
          <p:nvPr/>
        </p:nvSpPr>
        <p:spPr>
          <a:xfrm rot="10800000">
            <a:off x="3341078" y="2806971"/>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6"/>
          <p:cNvSpPr/>
          <p:nvPr/>
        </p:nvSpPr>
        <p:spPr>
          <a:xfrm rot="10800000">
            <a:off x="5325650" y="49099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6"/>
          <p:cNvSpPr/>
          <p:nvPr/>
        </p:nvSpPr>
        <p:spPr>
          <a:xfrm rot="10800000">
            <a:off x="8057979" y="234627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6"/>
          <p:cNvSpPr/>
          <p:nvPr/>
        </p:nvSpPr>
        <p:spPr>
          <a:xfrm rot="10800000">
            <a:off x="7809830" y="2156876"/>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6"/>
          <p:cNvSpPr/>
          <p:nvPr/>
        </p:nvSpPr>
        <p:spPr>
          <a:xfrm rot="10800000">
            <a:off x="8257642" y="313869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6"/>
          <p:cNvSpPr/>
          <p:nvPr/>
        </p:nvSpPr>
        <p:spPr>
          <a:xfrm rot="10800000">
            <a:off x="3314673" y="1459859"/>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6"/>
          <p:cNvSpPr/>
          <p:nvPr/>
        </p:nvSpPr>
        <p:spPr>
          <a:xfrm rot="10800000">
            <a:off x="391365" y="3050375"/>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6"/>
          <p:cNvSpPr/>
          <p:nvPr/>
        </p:nvSpPr>
        <p:spPr>
          <a:xfrm rot="10800000">
            <a:off x="6874897" y="1020214"/>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6"/>
          <p:cNvSpPr/>
          <p:nvPr/>
        </p:nvSpPr>
        <p:spPr>
          <a:xfrm rot="10800000">
            <a:off x="883817" y="2300094"/>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5" name="Google Shape;1665;p36"/>
          <p:cNvGrpSpPr/>
          <p:nvPr/>
        </p:nvGrpSpPr>
        <p:grpSpPr>
          <a:xfrm flipH="1" rot="9405085">
            <a:off x="7940533" y="1044117"/>
            <a:ext cx="457766" cy="446812"/>
            <a:chOff x="3463756" y="5641372"/>
            <a:chExt cx="1013973" cy="989710"/>
          </a:xfrm>
        </p:grpSpPr>
        <p:sp>
          <p:nvSpPr>
            <p:cNvPr id="1666" name="Google Shape;1666;p36"/>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6"/>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 name="Google Shape;1668;p36"/>
          <p:cNvGrpSpPr/>
          <p:nvPr/>
        </p:nvGrpSpPr>
        <p:grpSpPr>
          <a:xfrm rot="1898264">
            <a:off x="3147329" y="4488832"/>
            <a:ext cx="365153" cy="356415"/>
            <a:chOff x="4797581" y="5641372"/>
            <a:chExt cx="1013973" cy="989710"/>
          </a:xfrm>
        </p:grpSpPr>
        <p:sp>
          <p:nvSpPr>
            <p:cNvPr id="1669" name="Google Shape;1669;p36"/>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6"/>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 name="Google Shape;1671;p36"/>
          <p:cNvGrpSpPr/>
          <p:nvPr/>
        </p:nvGrpSpPr>
        <p:grpSpPr>
          <a:xfrm rot="1898162">
            <a:off x="339142" y="1328216"/>
            <a:ext cx="320128" cy="312467"/>
            <a:chOff x="4797581" y="5641372"/>
            <a:chExt cx="1013973" cy="989710"/>
          </a:xfrm>
        </p:grpSpPr>
        <p:sp>
          <p:nvSpPr>
            <p:cNvPr id="1672" name="Google Shape;1672;p36"/>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6"/>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4" name="Google Shape;1674;p36"/>
          <p:cNvSpPr txBox="1"/>
          <p:nvPr>
            <p:ph type="title"/>
          </p:nvPr>
        </p:nvSpPr>
        <p:spPr>
          <a:xfrm>
            <a:off x="1273075" y="3810715"/>
            <a:ext cx="1758600" cy="447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675" name="Google Shape;1675;p36"/>
          <p:cNvSpPr txBox="1"/>
          <p:nvPr>
            <p:ph idx="1" type="subTitle"/>
          </p:nvPr>
        </p:nvSpPr>
        <p:spPr>
          <a:xfrm>
            <a:off x="1025425" y="2712500"/>
            <a:ext cx="2253900" cy="936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76" name="Google Shape;1676;p36"/>
          <p:cNvSpPr txBox="1"/>
          <p:nvPr>
            <p:ph idx="2" type="title"/>
          </p:nvPr>
        </p:nvSpPr>
        <p:spPr>
          <a:xfrm>
            <a:off x="3692700" y="3810715"/>
            <a:ext cx="1758600" cy="447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677" name="Google Shape;1677;p36"/>
          <p:cNvSpPr txBox="1"/>
          <p:nvPr>
            <p:ph idx="3" type="subTitle"/>
          </p:nvPr>
        </p:nvSpPr>
        <p:spPr>
          <a:xfrm>
            <a:off x="3445050" y="2712500"/>
            <a:ext cx="2253900" cy="936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78" name="Google Shape;1678;p36"/>
          <p:cNvSpPr txBox="1"/>
          <p:nvPr>
            <p:ph idx="4" type="title"/>
          </p:nvPr>
        </p:nvSpPr>
        <p:spPr>
          <a:xfrm>
            <a:off x="6112325" y="3810715"/>
            <a:ext cx="1758600" cy="447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679" name="Google Shape;1679;p36"/>
          <p:cNvSpPr txBox="1"/>
          <p:nvPr>
            <p:ph idx="5" type="subTitle"/>
          </p:nvPr>
        </p:nvSpPr>
        <p:spPr>
          <a:xfrm>
            <a:off x="5864675" y="2712500"/>
            <a:ext cx="2253900" cy="936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80" name="Google Shape;1680;p36"/>
          <p:cNvSpPr txBox="1"/>
          <p:nvPr>
            <p:ph idx="6"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_2_1">
    <p:spTree>
      <p:nvGrpSpPr>
        <p:cNvPr id="1681" name="Shape 1681"/>
        <p:cNvGrpSpPr/>
        <p:nvPr/>
      </p:nvGrpSpPr>
      <p:grpSpPr>
        <a:xfrm>
          <a:off x="0" y="0"/>
          <a:ext cx="0" cy="0"/>
          <a:chOff x="0" y="0"/>
          <a:chExt cx="0" cy="0"/>
        </a:xfrm>
      </p:grpSpPr>
      <p:sp>
        <p:nvSpPr>
          <p:cNvPr id="1682" name="Google Shape;1682;p37"/>
          <p:cNvSpPr/>
          <p:nvPr/>
        </p:nvSpPr>
        <p:spPr>
          <a:xfrm rot="9461052">
            <a:off x="-271041" y="-169674"/>
            <a:ext cx="9404459" cy="4810626"/>
          </a:xfrm>
          <a:custGeom>
            <a:rect b="b" l="l" r="r" t="t"/>
            <a:pathLst>
              <a:path extrusionOk="0" h="52075" w="88544">
                <a:moveTo>
                  <a:pt x="1614" y="132"/>
                </a:moveTo>
                <a:cubicBezTo>
                  <a:pt x="1470" y="132"/>
                  <a:pt x="1366" y="301"/>
                  <a:pt x="1216" y="365"/>
                </a:cubicBezTo>
                <a:cubicBezTo>
                  <a:pt x="791" y="638"/>
                  <a:pt x="1" y="0"/>
                  <a:pt x="183" y="2310"/>
                </a:cubicBezTo>
                <a:cubicBezTo>
                  <a:pt x="213" y="2644"/>
                  <a:pt x="274" y="2979"/>
                  <a:pt x="396" y="3313"/>
                </a:cubicBezTo>
                <a:cubicBezTo>
                  <a:pt x="457" y="3556"/>
                  <a:pt x="578" y="3769"/>
                  <a:pt x="700" y="3982"/>
                </a:cubicBezTo>
                <a:cubicBezTo>
                  <a:pt x="1095" y="4559"/>
                  <a:pt x="1004" y="4985"/>
                  <a:pt x="1429" y="5502"/>
                </a:cubicBezTo>
                <a:cubicBezTo>
                  <a:pt x="1429" y="5927"/>
                  <a:pt x="1916" y="6444"/>
                  <a:pt x="1946" y="6869"/>
                </a:cubicBezTo>
                <a:cubicBezTo>
                  <a:pt x="2651" y="7970"/>
                  <a:pt x="3671" y="9908"/>
                  <a:pt x="3959" y="11032"/>
                </a:cubicBezTo>
                <a:lnTo>
                  <a:pt x="3959" y="11032"/>
                </a:lnTo>
                <a:cubicBezTo>
                  <a:pt x="3962" y="11535"/>
                  <a:pt x="4808" y="12870"/>
                  <a:pt x="5502" y="13648"/>
                </a:cubicBezTo>
                <a:cubicBezTo>
                  <a:pt x="7083" y="15502"/>
                  <a:pt x="8755" y="17295"/>
                  <a:pt x="9910" y="18906"/>
                </a:cubicBezTo>
                <a:cubicBezTo>
                  <a:pt x="10183" y="19362"/>
                  <a:pt x="10517" y="19757"/>
                  <a:pt x="10913" y="20122"/>
                </a:cubicBezTo>
                <a:cubicBezTo>
                  <a:pt x="11551" y="20639"/>
                  <a:pt x="12402" y="20882"/>
                  <a:pt x="13132" y="21307"/>
                </a:cubicBezTo>
                <a:cubicBezTo>
                  <a:pt x="14165" y="21915"/>
                  <a:pt x="14591" y="22827"/>
                  <a:pt x="15624" y="23465"/>
                </a:cubicBezTo>
                <a:cubicBezTo>
                  <a:pt x="16779" y="24165"/>
                  <a:pt x="18390" y="24165"/>
                  <a:pt x="19636" y="24712"/>
                </a:cubicBezTo>
                <a:cubicBezTo>
                  <a:pt x="20761" y="25198"/>
                  <a:pt x="21156" y="26049"/>
                  <a:pt x="22220" y="26596"/>
                </a:cubicBezTo>
                <a:cubicBezTo>
                  <a:pt x="23983" y="27508"/>
                  <a:pt x="26718" y="26779"/>
                  <a:pt x="28664" y="27417"/>
                </a:cubicBezTo>
                <a:cubicBezTo>
                  <a:pt x="29697" y="27751"/>
                  <a:pt x="30214" y="28481"/>
                  <a:pt x="31187" y="28906"/>
                </a:cubicBezTo>
                <a:cubicBezTo>
                  <a:pt x="31821" y="29200"/>
                  <a:pt x="32575" y="29297"/>
                  <a:pt x="33387" y="29297"/>
                </a:cubicBezTo>
                <a:cubicBezTo>
                  <a:pt x="34972" y="29297"/>
                  <a:pt x="36779" y="28928"/>
                  <a:pt x="38352" y="28928"/>
                </a:cubicBezTo>
                <a:cubicBezTo>
                  <a:pt x="39143" y="28928"/>
                  <a:pt x="39874" y="29021"/>
                  <a:pt x="40488" y="29301"/>
                </a:cubicBezTo>
                <a:cubicBezTo>
                  <a:pt x="41582" y="29818"/>
                  <a:pt x="42099" y="31064"/>
                  <a:pt x="43558" y="31125"/>
                </a:cubicBezTo>
                <a:cubicBezTo>
                  <a:pt x="43582" y="31126"/>
                  <a:pt x="43605" y="31126"/>
                  <a:pt x="43629" y="31126"/>
                </a:cubicBezTo>
                <a:cubicBezTo>
                  <a:pt x="44640" y="31126"/>
                  <a:pt x="45680" y="30512"/>
                  <a:pt x="46719" y="30274"/>
                </a:cubicBezTo>
                <a:cubicBezTo>
                  <a:pt x="47045" y="30197"/>
                  <a:pt x="47357" y="30163"/>
                  <a:pt x="47657" y="30163"/>
                </a:cubicBezTo>
                <a:cubicBezTo>
                  <a:pt x="49369" y="30163"/>
                  <a:pt x="50708" y="31263"/>
                  <a:pt x="52312" y="31703"/>
                </a:cubicBezTo>
                <a:cubicBezTo>
                  <a:pt x="53315" y="31976"/>
                  <a:pt x="54409" y="31946"/>
                  <a:pt x="55473" y="32037"/>
                </a:cubicBezTo>
                <a:cubicBezTo>
                  <a:pt x="58452" y="32219"/>
                  <a:pt x="61157" y="33131"/>
                  <a:pt x="63193" y="35046"/>
                </a:cubicBezTo>
                <a:cubicBezTo>
                  <a:pt x="63771" y="35593"/>
                  <a:pt x="64348" y="36201"/>
                  <a:pt x="65047" y="36444"/>
                </a:cubicBezTo>
                <a:cubicBezTo>
                  <a:pt x="65296" y="36519"/>
                  <a:pt x="65561" y="36539"/>
                  <a:pt x="65830" y="36539"/>
                </a:cubicBezTo>
                <a:cubicBezTo>
                  <a:pt x="66154" y="36539"/>
                  <a:pt x="66486" y="36510"/>
                  <a:pt x="66807" y="36510"/>
                </a:cubicBezTo>
                <a:cubicBezTo>
                  <a:pt x="67199" y="36510"/>
                  <a:pt x="67576" y="36554"/>
                  <a:pt x="67905" y="36748"/>
                </a:cubicBezTo>
                <a:cubicBezTo>
                  <a:pt x="69090" y="37417"/>
                  <a:pt x="69272" y="39940"/>
                  <a:pt x="70427" y="40548"/>
                </a:cubicBezTo>
                <a:cubicBezTo>
                  <a:pt x="70914" y="40791"/>
                  <a:pt x="71491" y="40609"/>
                  <a:pt x="71947" y="40943"/>
                </a:cubicBezTo>
                <a:cubicBezTo>
                  <a:pt x="72859" y="41612"/>
                  <a:pt x="72798" y="44074"/>
                  <a:pt x="73558" y="45046"/>
                </a:cubicBezTo>
                <a:cubicBezTo>
                  <a:pt x="74045" y="45624"/>
                  <a:pt x="74744" y="45441"/>
                  <a:pt x="75291" y="45837"/>
                </a:cubicBezTo>
                <a:cubicBezTo>
                  <a:pt x="76081" y="46475"/>
                  <a:pt x="76294" y="48420"/>
                  <a:pt x="76811" y="49758"/>
                </a:cubicBezTo>
                <a:cubicBezTo>
                  <a:pt x="77023" y="50396"/>
                  <a:pt x="77418" y="50943"/>
                  <a:pt x="77905" y="51399"/>
                </a:cubicBezTo>
                <a:cubicBezTo>
                  <a:pt x="78350" y="51857"/>
                  <a:pt x="78845" y="52075"/>
                  <a:pt x="79370" y="52075"/>
                </a:cubicBezTo>
                <a:cubicBezTo>
                  <a:pt x="81530" y="52075"/>
                  <a:pt x="84204" y="48380"/>
                  <a:pt x="86112" y="42463"/>
                </a:cubicBezTo>
                <a:cubicBezTo>
                  <a:pt x="87206" y="38876"/>
                  <a:pt x="87996" y="35229"/>
                  <a:pt x="88391" y="31551"/>
                </a:cubicBezTo>
                <a:cubicBezTo>
                  <a:pt x="88513" y="30730"/>
                  <a:pt x="88543" y="29940"/>
                  <a:pt x="88482" y="29119"/>
                </a:cubicBezTo>
                <a:cubicBezTo>
                  <a:pt x="88351" y="28387"/>
                  <a:pt x="88060" y="28124"/>
                  <a:pt x="87676" y="28124"/>
                </a:cubicBezTo>
                <a:cubicBezTo>
                  <a:pt x="86693" y="28124"/>
                  <a:pt x="85097" y="29840"/>
                  <a:pt x="83962" y="29840"/>
                </a:cubicBezTo>
                <a:cubicBezTo>
                  <a:pt x="83696" y="29840"/>
                  <a:pt x="83456" y="29746"/>
                  <a:pt x="83254" y="29514"/>
                </a:cubicBezTo>
                <a:cubicBezTo>
                  <a:pt x="82525" y="28754"/>
                  <a:pt x="82495" y="26627"/>
                  <a:pt x="81643" y="26079"/>
                </a:cubicBezTo>
                <a:cubicBezTo>
                  <a:pt x="81462" y="25962"/>
                  <a:pt x="81259" y="25927"/>
                  <a:pt x="81045" y="25927"/>
                </a:cubicBezTo>
                <a:cubicBezTo>
                  <a:pt x="80726" y="25927"/>
                  <a:pt x="80384" y="26005"/>
                  <a:pt x="80058" y="26005"/>
                </a:cubicBezTo>
                <a:cubicBezTo>
                  <a:pt x="79977" y="26005"/>
                  <a:pt x="79898" y="26000"/>
                  <a:pt x="79820" y="25988"/>
                </a:cubicBezTo>
                <a:cubicBezTo>
                  <a:pt x="79212" y="25897"/>
                  <a:pt x="78604" y="25441"/>
                  <a:pt x="78087" y="24985"/>
                </a:cubicBezTo>
                <a:cubicBezTo>
                  <a:pt x="76294" y="23526"/>
                  <a:pt x="74318" y="22341"/>
                  <a:pt x="72221" y="21429"/>
                </a:cubicBezTo>
                <a:cubicBezTo>
                  <a:pt x="71430" y="21064"/>
                  <a:pt x="70610" y="20821"/>
                  <a:pt x="69759" y="20760"/>
                </a:cubicBezTo>
                <a:cubicBezTo>
                  <a:pt x="69708" y="20759"/>
                  <a:pt x="69656" y="20758"/>
                  <a:pt x="69605" y="20758"/>
                </a:cubicBezTo>
                <a:cubicBezTo>
                  <a:pt x="68720" y="20758"/>
                  <a:pt x="67743" y="20960"/>
                  <a:pt x="66841" y="20960"/>
                </a:cubicBezTo>
                <a:cubicBezTo>
                  <a:pt x="66697" y="20960"/>
                  <a:pt x="66555" y="20955"/>
                  <a:pt x="66415" y="20943"/>
                </a:cubicBezTo>
                <a:cubicBezTo>
                  <a:pt x="64671" y="20808"/>
                  <a:pt x="63354" y="19822"/>
                  <a:pt x="61564" y="19822"/>
                </a:cubicBezTo>
                <a:cubicBezTo>
                  <a:pt x="61326" y="19822"/>
                  <a:pt x="61079" y="19839"/>
                  <a:pt x="60822" y="19879"/>
                </a:cubicBezTo>
                <a:cubicBezTo>
                  <a:pt x="59508" y="20043"/>
                  <a:pt x="58070" y="20726"/>
                  <a:pt x="56842" y="20726"/>
                </a:cubicBezTo>
                <a:cubicBezTo>
                  <a:pt x="56707" y="20726"/>
                  <a:pt x="56575" y="20717"/>
                  <a:pt x="56445" y="20699"/>
                </a:cubicBezTo>
                <a:cubicBezTo>
                  <a:pt x="55398" y="20558"/>
                  <a:pt x="54799" y="19836"/>
                  <a:pt x="53690" y="19836"/>
                </a:cubicBezTo>
                <a:cubicBezTo>
                  <a:pt x="53608" y="19836"/>
                  <a:pt x="53524" y="19840"/>
                  <a:pt x="53436" y="19848"/>
                </a:cubicBezTo>
                <a:cubicBezTo>
                  <a:pt x="52494" y="19940"/>
                  <a:pt x="51400" y="20517"/>
                  <a:pt x="50397" y="20699"/>
                </a:cubicBezTo>
                <a:cubicBezTo>
                  <a:pt x="50120" y="20747"/>
                  <a:pt x="49858" y="20767"/>
                  <a:pt x="49608" y="20767"/>
                </a:cubicBezTo>
                <a:cubicBezTo>
                  <a:pt x="48187" y="20767"/>
                  <a:pt x="47132" y="20115"/>
                  <a:pt x="45694" y="20115"/>
                </a:cubicBezTo>
                <a:cubicBezTo>
                  <a:pt x="45441" y="20115"/>
                  <a:pt x="45176" y="20135"/>
                  <a:pt x="44895" y="20183"/>
                </a:cubicBezTo>
                <a:cubicBezTo>
                  <a:pt x="43892" y="20335"/>
                  <a:pt x="42798" y="20791"/>
                  <a:pt x="41764" y="20882"/>
                </a:cubicBezTo>
                <a:cubicBezTo>
                  <a:pt x="41628" y="20894"/>
                  <a:pt x="41497" y="20899"/>
                  <a:pt x="41369" y="20899"/>
                </a:cubicBezTo>
                <a:cubicBezTo>
                  <a:pt x="39793" y="20899"/>
                  <a:pt x="38787" y="20057"/>
                  <a:pt x="37249" y="20057"/>
                </a:cubicBezTo>
                <a:cubicBezTo>
                  <a:pt x="37015" y="20057"/>
                  <a:pt x="36769" y="20077"/>
                  <a:pt x="36506" y="20122"/>
                </a:cubicBezTo>
                <a:cubicBezTo>
                  <a:pt x="35807" y="20243"/>
                  <a:pt x="35108" y="20547"/>
                  <a:pt x="34409" y="20639"/>
                </a:cubicBezTo>
                <a:cubicBezTo>
                  <a:pt x="34192" y="20668"/>
                  <a:pt x="33985" y="20681"/>
                  <a:pt x="33787" y="20681"/>
                </a:cubicBezTo>
                <a:cubicBezTo>
                  <a:pt x="32348" y="20681"/>
                  <a:pt x="31345" y="19997"/>
                  <a:pt x="29849" y="19970"/>
                </a:cubicBezTo>
                <a:cubicBezTo>
                  <a:pt x="28807" y="19970"/>
                  <a:pt x="27676" y="20238"/>
                  <a:pt x="26627" y="20238"/>
                </a:cubicBezTo>
                <a:cubicBezTo>
                  <a:pt x="26452" y="20238"/>
                  <a:pt x="26280" y="20230"/>
                  <a:pt x="26110" y="20213"/>
                </a:cubicBezTo>
                <a:cubicBezTo>
                  <a:pt x="24408" y="20000"/>
                  <a:pt x="23527" y="19028"/>
                  <a:pt x="21885" y="18815"/>
                </a:cubicBezTo>
                <a:cubicBezTo>
                  <a:pt x="20578" y="18633"/>
                  <a:pt x="19180" y="18876"/>
                  <a:pt x="18086" y="18450"/>
                </a:cubicBezTo>
                <a:cubicBezTo>
                  <a:pt x="16992" y="17994"/>
                  <a:pt x="16749" y="17204"/>
                  <a:pt x="15654" y="16748"/>
                </a:cubicBezTo>
                <a:cubicBezTo>
                  <a:pt x="15198" y="16566"/>
                  <a:pt x="14682" y="16444"/>
                  <a:pt x="14165" y="16262"/>
                </a:cubicBezTo>
                <a:cubicBezTo>
                  <a:pt x="13496" y="15988"/>
                  <a:pt x="12858" y="15654"/>
                  <a:pt x="12280" y="15259"/>
                </a:cubicBezTo>
                <a:cubicBezTo>
                  <a:pt x="9454" y="13253"/>
                  <a:pt x="9210" y="12128"/>
                  <a:pt x="6809" y="9453"/>
                </a:cubicBezTo>
                <a:cubicBezTo>
                  <a:pt x="5624" y="8024"/>
                  <a:pt x="4378" y="6535"/>
                  <a:pt x="4195" y="6018"/>
                </a:cubicBezTo>
                <a:cubicBezTo>
                  <a:pt x="3709" y="4863"/>
                  <a:pt x="3618" y="3982"/>
                  <a:pt x="3071" y="2644"/>
                </a:cubicBezTo>
                <a:cubicBezTo>
                  <a:pt x="2615" y="1520"/>
                  <a:pt x="2128" y="517"/>
                  <a:pt x="1824" y="243"/>
                </a:cubicBezTo>
                <a:cubicBezTo>
                  <a:pt x="1743" y="162"/>
                  <a:pt x="1675" y="132"/>
                  <a:pt x="1614" y="13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7"/>
          <p:cNvSpPr/>
          <p:nvPr/>
        </p:nvSpPr>
        <p:spPr>
          <a:xfrm rot="10800000">
            <a:off x="2994476" y="4722797"/>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7"/>
          <p:cNvSpPr/>
          <p:nvPr/>
        </p:nvSpPr>
        <p:spPr>
          <a:xfrm rot="10800000">
            <a:off x="4046846" y="367304"/>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7"/>
          <p:cNvSpPr/>
          <p:nvPr/>
        </p:nvSpPr>
        <p:spPr>
          <a:xfrm rot="10800000">
            <a:off x="1393743" y="4752473"/>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7"/>
          <p:cNvSpPr/>
          <p:nvPr/>
        </p:nvSpPr>
        <p:spPr>
          <a:xfrm rot="10800000">
            <a:off x="3235486" y="3385651"/>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7"/>
          <p:cNvSpPr/>
          <p:nvPr/>
        </p:nvSpPr>
        <p:spPr>
          <a:xfrm rot="10800000">
            <a:off x="8526020" y="67958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7"/>
          <p:cNvSpPr/>
          <p:nvPr/>
        </p:nvSpPr>
        <p:spPr>
          <a:xfrm rot="10800000">
            <a:off x="605032" y="3594517"/>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7"/>
          <p:cNvSpPr/>
          <p:nvPr/>
        </p:nvSpPr>
        <p:spPr>
          <a:xfrm rot="10800000">
            <a:off x="5771911" y="1420432"/>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7"/>
          <p:cNvSpPr/>
          <p:nvPr/>
        </p:nvSpPr>
        <p:spPr>
          <a:xfrm rot="10800000">
            <a:off x="809829" y="606935"/>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7"/>
          <p:cNvSpPr/>
          <p:nvPr/>
        </p:nvSpPr>
        <p:spPr>
          <a:xfrm rot="10800000">
            <a:off x="5801822" y="3124217"/>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7"/>
          <p:cNvSpPr/>
          <p:nvPr/>
        </p:nvSpPr>
        <p:spPr>
          <a:xfrm rot="10800000">
            <a:off x="8548943" y="3071368"/>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7"/>
          <p:cNvSpPr/>
          <p:nvPr/>
        </p:nvSpPr>
        <p:spPr>
          <a:xfrm rot="10800000">
            <a:off x="442426" y="4322125"/>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7"/>
          <p:cNvSpPr/>
          <p:nvPr/>
        </p:nvSpPr>
        <p:spPr>
          <a:xfrm rot="10800000">
            <a:off x="7898681" y="476849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7"/>
          <p:cNvSpPr/>
          <p:nvPr/>
        </p:nvSpPr>
        <p:spPr>
          <a:xfrm rot="10800000">
            <a:off x="8513616" y="1440035"/>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7"/>
          <p:cNvSpPr/>
          <p:nvPr/>
        </p:nvSpPr>
        <p:spPr>
          <a:xfrm rot="10800000">
            <a:off x="3341078" y="2714971"/>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7"/>
          <p:cNvSpPr/>
          <p:nvPr/>
        </p:nvSpPr>
        <p:spPr>
          <a:xfrm rot="10800000">
            <a:off x="5325650" y="39899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7"/>
          <p:cNvSpPr/>
          <p:nvPr/>
        </p:nvSpPr>
        <p:spPr>
          <a:xfrm rot="10800000">
            <a:off x="8775004" y="209660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7"/>
          <p:cNvSpPr/>
          <p:nvPr/>
        </p:nvSpPr>
        <p:spPr>
          <a:xfrm rot="10800000">
            <a:off x="5635630" y="945851"/>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7"/>
          <p:cNvSpPr/>
          <p:nvPr/>
        </p:nvSpPr>
        <p:spPr>
          <a:xfrm rot="10800000">
            <a:off x="8257642" y="304669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7"/>
          <p:cNvSpPr/>
          <p:nvPr/>
        </p:nvSpPr>
        <p:spPr>
          <a:xfrm rot="10800000">
            <a:off x="3314673" y="1367859"/>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7"/>
          <p:cNvSpPr/>
          <p:nvPr/>
        </p:nvSpPr>
        <p:spPr>
          <a:xfrm rot="10800000">
            <a:off x="391365" y="2958375"/>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7"/>
          <p:cNvSpPr/>
          <p:nvPr/>
        </p:nvSpPr>
        <p:spPr>
          <a:xfrm rot="10800000">
            <a:off x="6874897" y="928214"/>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7"/>
          <p:cNvSpPr/>
          <p:nvPr/>
        </p:nvSpPr>
        <p:spPr>
          <a:xfrm rot="10800000">
            <a:off x="883817" y="2208094"/>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5" name="Google Shape;1705;p37"/>
          <p:cNvGrpSpPr/>
          <p:nvPr/>
        </p:nvGrpSpPr>
        <p:grpSpPr>
          <a:xfrm flipH="1" rot="9405085">
            <a:off x="7647083" y="360917"/>
            <a:ext cx="457766" cy="446812"/>
            <a:chOff x="3463756" y="5641372"/>
            <a:chExt cx="1013973" cy="989710"/>
          </a:xfrm>
        </p:grpSpPr>
        <p:sp>
          <p:nvSpPr>
            <p:cNvPr id="1706" name="Google Shape;1706;p37"/>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7"/>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 name="Google Shape;1708;p37"/>
          <p:cNvGrpSpPr/>
          <p:nvPr/>
        </p:nvGrpSpPr>
        <p:grpSpPr>
          <a:xfrm rot="1897902">
            <a:off x="8329066" y="3661829"/>
            <a:ext cx="377395" cy="368364"/>
            <a:chOff x="4797581" y="5641372"/>
            <a:chExt cx="1013973" cy="989710"/>
          </a:xfrm>
        </p:grpSpPr>
        <p:sp>
          <p:nvSpPr>
            <p:cNvPr id="1709" name="Google Shape;1709;p37"/>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7"/>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 name="Google Shape;1711;p37"/>
          <p:cNvGrpSpPr/>
          <p:nvPr/>
        </p:nvGrpSpPr>
        <p:grpSpPr>
          <a:xfrm rot="1898162">
            <a:off x="819292" y="3096316"/>
            <a:ext cx="320128" cy="312467"/>
            <a:chOff x="4797581" y="5641372"/>
            <a:chExt cx="1013973" cy="989710"/>
          </a:xfrm>
        </p:grpSpPr>
        <p:sp>
          <p:nvSpPr>
            <p:cNvPr id="1712" name="Google Shape;1712;p37"/>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7"/>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 name="Google Shape;1714;p37"/>
          <p:cNvGrpSpPr/>
          <p:nvPr/>
        </p:nvGrpSpPr>
        <p:grpSpPr>
          <a:xfrm flipH="1" rot="-1003617">
            <a:off x="333769" y="1267731"/>
            <a:ext cx="481954" cy="470421"/>
            <a:chOff x="6254756" y="5621572"/>
            <a:chExt cx="1013973" cy="989710"/>
          </a:xfrm>
        </p:grpSpPr>
        <p:sp>
          <p:nvSpPr>
            <p:cNvPr id="1715" name="Google Shape;1715;p37"/>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7"/>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7" name="Google Shape;1717;p37"/>
          <p:cNvSpPr txBox="1"/>
          <p:nvPr>
            <p:ph type="title"/>
          </p:nvPr>
        </p:nvSpPr>
        <p:spPr>
          <a:xfrm>
            <a:off x="890288" y="3420500"/>
            <a:ext cx="2451900" cy="447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718" name="Google Shape;1718;p37"/>
          <p:cNvSpPr txBox="1"/>
          <p:nvPr>
            <p:ph idx="1" type="subTitle"/>
          </p:nvPr>
        </p:nvSpPr>
        <p:spPr>
          <a:xfrm>
            <a:off x="882575" y="3867800"/>
            <a:ext cx="2451900" cy="650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19" name="Google Shape;1719;p37"/>
          <p:cNvSpPr txBox="1"/>
          <p:nvPr>
            <p:ph idx="2" type="title"/>
          </p:nvPr>
        </p:nvSpPr>
        <p:spPr>
          <a:xfrm>
            <a:off x="3349913" y="3420500"/>
            <a:ext cx="2451900" cy="447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720" name="Google Shape;1720;p37"/>
          <p:cNvSpPr txBox="1"/>
          <p:nvPr>
            <p:ph idx="3" type="subTitle"/>
          </p:nvPr>
        </p:nvSpPr>
        <p:spPr>
          <a:xfrm>
            <a:off x="3342200" y="3867800"/>
            <a:ext cx="2451900" cy="650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21" name="Google Shape;1721;p37"/>
          <p:cNvSpPr txBox="1"/>
          <p:nvPr>
            <p:ph idx="4" type="title"/>
          </p:nvPr>
        </p:nvSpPr>
        <p:spPr>
          <a:xfrm>
            <a:off x="5809538" y="3420500"/>
            <a:ext cx="2451900" cy="447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722" name="Google Shape;1722;p37"/>
          <p:cNvSpPr txBox="1"/>
          <p:nvPr>
            <p:ph idx="5" type="subTitle"/>
          </p:nvPr>
        </p:nvSpPr>
        <p:spPr>
          <a:xfrm>
            <a:off x="5801825" y="3867800"/>
            <a:ext cx="2451900" cy="650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23" name="Google Shape;1723;p37"/>
          <p:cNvSpPr txBox="1"/>
          <p:nvPr>
            <p:ph idx="6"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CUSTOM_3">
    <p:spTree>
      <p:nvGrpSpPr>
        <p:cNvPr id="1724" name="Shape 1724"/>
        <p:cNvGrpSpPr/>
        <p:nvPr/>
      </p:nvGrpSpPr>
      <p:grpSpPr>
        <a:xfrm>
          <a:off x="0" y="0"/>
          <a:ext cx="0" cy="0"/>
          <a:chOff x="0" y="0"/>
          <a:chExt cx="0" cy="0"/>
        </a:xfrm>
      </p:grpSpPr>
      <p:sp>
        <p:nvSpPr>
          <p:cNvPr id="1725" name="Google Shape;1725;p38"/>
          <p:cNvSpPr/>
          <p:nvPr/>
        </p:nvSpPr>
        <p:spPr>
          <a:xfrm rot="2490040">
            <a:off x="-1128215" y="798265"/>
            <a:ext cx="6175161" cy="3631771"/>
          </a:xfrm>
          <a:custGeom>
            <a:rect b="b" l="l" r="r" t="t"/>
            <a:pathLst>
              <a:path extrusionOk="0" h="52075" w="88544">
                <a:moveTo>
                  <a:pt x="1614" y="132"/>
                </a:moveTo>
                <a:cubicBezTo>
                  <a:pt x="1470" y="132"/>
                  <a:pt x="1366" y="301"/>
                  <a:pt x="1216" y="365"/>
                </a:cubicBezTo>
                <a:cubicBezTo>
                  <a:pt x="791" y="638"/>
                  <a:pt x="1" y="0"/>
                  <a:pt x="183" y="2310"/>
                </a:cubicBezTo>
                <a:cubicBezTo>
                  <a:pt x="213" y="2644"/>
                  <a:pt x="274" y="2979"/>
                  <a:pt x="396" y="3313"/>
                </a:cubicBezTo>
                <a:cubicBezTo>
                  <a:pt x="457" y="3556"/>
                  <a:pt x="578" y="3769"/>
                  <a:pt x="700" y="3982"/>
                </a:cubicBezTo>
                <a:cubicBezTo>
                  <a:pt x="1095" y="4559"/>
                  <a:pt x="1004" y="4985"/>
                  <a:pt x="1429" y="5502"/>
                </a:cubicBezTo>
                <a:cubicBezTo>
                  <a:pt x="1429" y="5927"/>
                  <a:pt x="1916" y="6444"/>
                  <a:pt x="1946" y="6869"/>
                </a:cubicBezTo>
                <a:cubicBezTo>
                  <a:pt x="2651" y="7970"/>
                  <a:pt x="3671" y="9908"/>
                  <a:pt x="3959" y="11032"/>
                </a:cubicBezTo>
                <a:lnTo>
                  <a:pt x="3959" y="11032"/>
                </a:lnTo>
                <a:cubicBezTo>
                  <a:pt x="3962" y="11535"/>
                  <a:pt x="4808" y="12870"/>
                  <a:pt x="5502" y="13648"/>
                </a:cubicBezTo>
                <a:cubicBezTo>
                  <a:pt x="7083" y="15502"/>
                  <a:pt x="8755" y="17295"/>
                  <a:pt x="9910" y="18906"/>
                </a:cubicBezTo>
                <a:cubicBezTo>
                  <a:pt x="10183" y="19362"/>
                  <a:pt x="10517" y="19757"/>
                  <a:pt x="10913" y="20122"/>
                </a:cubicBezTo>
                <a:cubicBezTo>
                  <a:pt x="11551" y="20639"/>
                  <a:pt x="12402" y="20882"/>
                  <a:pt x="13132" y="21307"/>
                </a:cubicBezTo>
                <a:cubicBezTo>
                  <a:pt x="14165" y="21915"/>
                  <a:pt x="14591" y="22827"/>
                  <a:pt x="15624" y="23465"/>
                </a:cubicBezTo>
                <a:cubicBezTo>
                  <a:pt x="16779" y="24165"/>
                  <a:pt x="18390" y="24165"/>
                  <a:pt x="19636" y="24712"/>
                </a:cubicBezTo>
                <a:cubicBezTo>
                  <a:pt x="20761" y="25198"/>
                  <a:pt x="21156" y="26049"/>
                  <a:pt x="22220" y="26596"/>
                </a:cubicBezTo>
                <a:cubicBezTo>
                  <a:pt x="23983" y="27508"/>
                  <a:pt x="26718" y="26779"/>
                  <a:pt x="28664" y="27417"/>
                </a:cubicBezTo>
                <a:cubicBezTo>
                  <a:pt x="29697" y="27751"/>
                  <a:pt x="30214" y="28481"/>
                  <a:pt x="31187" y="28906"/>
                </a:cubicBezTo>
                <a:cubicBezTo>
                  <a:pt x="31821" y="29200"/>
                  <a:pt x="32575" y="29297"/>
                  <a:pt x="33387" y="29297"/>
                </a:cubicBezTo>
                <a:cubicBezTo>
                  <a:pt x="34972" y="29297"/>
                  <a:pt x="36779" y="28928"/>
                  <a:pt x="38352" y="28928"/>
                </a:cubicBezTo>
                <a:cubicBezTo>
                  <a:pt x="39143" y="28928"/>
                  <a:pt x="39874" y="29021"/>
                  <a:pt x="40488" y="29301"/>
                </a:cubicBezTo>
                <a:cubicBezTo>
                  <a:pt x="41582" y="29818"/>
                  <a:pt x="42099" y="31064"/>
                  <a:pt x="43558" y="31125"/>
                </a:cubicBezTo>
                <a:cubicBezTo>
                  <a:pt x="43582" y="31126"/>
                  <a:pt x="43605" y="31126"/>
                  <a:pt x="43629" y="31126"/>
                </a:cubicBezTo>
                <a:cubicBezTo>
                  <a:pt x="44640" y="31126"/>
                  <a:pt x="45680" y="30512"/>
                  <a:pt x="46719" y="30274"/>
                </a:cubicBezTo>
                <a:cubicBezTo>
                  <a:pt x="47045" y="30197"/>
                  <a:pt x="47357" y="30163"/>
                  <a:pt x="47657" y="30163"/>
                </a:cubicBezTo>
                <a:cubicBezTo>
                  <a:pt x="49369" y="30163"/>
                  <a:pt x="50708" y="31263"/>
                  <a:pt x="52312" y="31703"/>
                </a:cubicBezTo>
                <a:cubicBezTo>
                  <a:pt x="53315" y="31976"/>
                  <a:pt x="54409" y="31946"/>
                  <a:pt x="55473" y="32037"/>
                </a:cubicBezTo>
                <a:cubicBezTo>
                  <a:pt x="58452" y="32219"/>
                  <a:pt x="61157" y="33131"/>
                  <a:pt x="63193" y="35046"/>
                </a:cubicBezTo>
                <a:cubicBezTo>
                  <a:pt x="63771" y="35593"/>
                  <a:pt x="64348" y="36201"/>
                  <a:pt x="65047" y="36444"/>
                </a:cubicBezTo>
                <a:cubicBezTo>
                  <a:pt x="65296" y="36519"/>
                  <a:pt x="65561" y="36539"/>
                  <a:pt x="65830" y="36539"/>
                </a:cubicBezTo>
                <a:cubicBezTo>
                  <a:pt x="66154" y="36539"/>
                  <a:pt x="66486" y="36510"/>
                  <a:pt x="66807" y="36510"/>
                </a:cubicBezTo>
                <a:cubicBezTo>
                  <a:pt x="67199" y="36510"/>
                  <a:pt x="67576" y="36554"/>
                  <a:pt x="67905" y="36748"/>
                </a:cubicBezTo>
                <a:cubicBezTo>
                  <a:pt x="69090" y="37417"/>
                  <a:pt x="69272" y="39940"/>
                  <a:pt x="70427" y="40548"/>
                </a:cubicBezTo>
                <a:cubicBezTo>
                  <a:pt x="70914" y="40791"/>
                  <a:pt x="71491" y="40609"/>
                  <a:pt x="71947" y="40943"/>
                </a:cubicBezTo>
                <a:cubicBezTo>
                  <a:pt x="72859" y="41612"/>
                  <a:pt x="72798" y="44074"/>
                  <a:pt x="73558" y="45046"/>
                </a:cubicBezTo>
                <a:cubicBezTo>
                  <a:pt x="74045" y="45624"/>
                  <a:pt x="74744" y="45441"/>
                  <a:pt x="75291" y="45837"/>
                </a:cubicBezTo>
                <a:cubicBezTo>
                  <a:pt x="76081" y="46475"/>
                  <a:pt x="76294" y="48420"/>
                  <a:pt x="76811" y="49758"/>
                </a:cubicBezTo>
                <a:cubicBezTo>
                  <a:pt x="77023" y="50396"/>
                  <a:pt x="77418" y="50943"/>
                  <a:pt x="77905" y="51399"/>
                </a:cubicBezTo>
                <a:cubicBezTo>
                  <a:pt x="78350" y="51857"/>
                  <a:pt x="78845" y="52075"/>
                  <a:pt x="79370" y="52075"/>
                </a:cubicBezTo>
                <a:cubicBezTo>
                  <a:pt x="81530" y="52075"/>
                  <a:pt x="84204" y="48380"/>
                  <a:pt x="86112" y="42463"/>
                </a:cubicBezTo>
                <a:cubicBezTo>
                  <a:pt x="87206" y="38876"/>
                  <a:pt x="87996" y="35229"/>
                  <a:pt x="88391" y="31551"/>
                </a:cubicBezTo>
                <a:cubicBezTo>
                  <a:pt x="88513" y="30730"/>
                  <a:pt x="88543" y="29940"/>
                  <a:pt x="88482" y="29119"/>
                </a:cubicBezTo>
                <a:cubicBezTo>
                  <a:pt x="88351" y="28387"/>
                  <a:pt x="88060" y="28124"/>
                  <a:pt x="87676" y="28124"/>
                </a:cubicBezTo>
                <a:cubicBezTo>
                  <a:pt x="86693" y="28124"/>
                  <a:pt x="85097" y="29840"/>
                  <a:pt x="83962" y="29840"/>
                </a:cubicBezTo>
                <a:cubicBezTo>
                  <a:pt x="83696" y="29840"/>
                  <a:pt x="83456" y="29746"/>
                  <a:pt x="83254" y="29514"/>
                </a:cubicBezTo>
                <a:cubicBezTo>
                  <a:pt x="82525" y="28754"/>
                  <a:pt x="82495" y="26627"/>
                  <a:pt x="81643" y="26079"/>
                </a:cubicBezTo>
                <a:cubicBezTo>
                  <a:pt x="81462" y="25962"/>
                  <a:pt x="81259" y="25927"/>
                  <a:pt x="81045" y="25927"/>
                </a:cubicBezTo>
                <a:cubicBezTo>
                  <a:pt x="80726" y="25927"/>
                  <a:pt x="80384" y="26005"/>
                  <a:pt x="80058" y="26005"/>
                </a:cubicBezTo>
                <a:cubicBezTo>
                  <a:pt x="79977" y="26005"/>
                  <a:pt x="79898" y="26000"/>
                  <a:pt x="79820" y="25988"/>
                </a:cubicBezTo>
                <a:cubicBezTo>
                  <a:pt x="79212" y="25897"/>
                  <a:pt x="78604" y="25441"/>
                  <a:pt x="78087" y="24985"/>
                </a:cubicBezTo>
                <a:cubicBezTo>
                  <a:pt x="76294" y="23526"/>
                  <a:pt x="74318" y="22341"/>
                  <a:pt x="72221" y="21429"/>
                </a:cubicBezTo>
                <a:cubicBezTo>
                  <a:pt x="71430" y="21064"/>
                  <a:pt x="70610" y="20821"/>
                  <a:pt x="69759" y="20760"/>
                </a:cubicBezTo>
                <a:cubicBezTo>
                  <a:pt x="69708" y="20759"/>
                  <a:pt x="69656" y="20758"/>
                  <a:pt x="69605" y="20758"/>
                </a:cubicBezTo>
                <a:cubicBezTo>
                  <a:pt x="68720" y="20758"/>
                  <a:pt x="67743" y="20960"/>
                  <a:pt x="66841" y="20960"/>
                </a:cubicBezTo>
                <a:cubicBezTo>
                  <a:pt x="66697" y="20960"/>
                  <a:pt x="66555" y="20955"/>
                  <a:pt x="66415" y="20943"/>
                </a:cubicBezTo>
                <a:cubicBezTo>
                  <a:pt x="64671" y="20808"/>
                  <a:pt x="63354" y="19822"/>
                  <a:pt x="61564" y="19822"/>
                </a:cubicBezTo>
                <a:cubicBezTo>
                  <a:pt x="61326" y="19822"/>
                  <a:pt x="61079" y="19839"/>
                  <a:pt x="60822" y="19879"/>
                </a:cubicBezTo>
                <a:cubicBezTo>
                  <a:pt x="59508" y="20043"/>
                  <a:pt x="58070" y="20726"/>
                  <a:pt x="56842" y="20726"/>
                </a:cubicBezTo>
                <a:cubicBezTo>
                  <a:pt x="56707" y="20726"/>
                  <a:pt x="56575" y="20717"/>
                  <a:pt x="56445" y="20699"/>
                </a:cubicBezTo>
                <a:cubicBezTo>
                  <a:pt x="55398" y="20558"/>
                  <a:pt x="54799" y="19836"/>
                  <a:pt x="53690" y="19836"/>
                </a:cubicBezTo>
                <a:cubicBezTo>
                  <a:pt x="53608" y="19836"/>
                  <a:pt x="53524" y="19840"/>
                  <a:pt x="53436" y="19848"/>
                </a:cubicBezTo>
                <a:cubicBezTo>
                  <a:pt x="52494" y="19940"/>
                  <a:pt x="51400" y="20517"/>
                  <a:pt x="50397" y="20699"/>
                </a:cubicBezTo>
                <a:cubicBezTo>
                  <a:pt x="50120" y="20747"/>
                  <a:pt x="49858" y="20767"/>
                  <a:pt x="49608" y="20767"/>
                </a:cubicBezTo>
                <a:cubicBezTo>
                  <a:pt x="48187" y="20767"/>
                  <a:pt x="47132" y="20115"/>
                  <a:pt x="45694" y="20115"/>
                </a:cubicBezTo>
                <a:cubicBezTo>
                  <a:pt x="45441" y="20115"/>
                  <a:pt x="45176" y="20135"/>
                  <a:pt x="44895" y="20183"/>
                </a:cubicBezTo>
                <a:cubicBezTo>
                  <a:pt x="43892" y="20335"/>
                  <a:pt x="42798" y="20791"/>
                  <a:pt x="41764" y="20882"/>
                </a:cubicBezTo>
                <a:cubicBezTo>
                  <a:pt x="41628" y="20894"/>
                  <a:pt x="41497" y="20899"/>
                  <a:pt x="41369" y="20899"/>
                </a:cubicBezTo>
                <a:cubicBezTo>
                  <a:pt x="39793" y="20899"/>
                  <a:pt x="38787" y="20057"/>
                  <a:pt x="37249" y="20057"/>
                </a:cubicBezTo>
                <a:cubicBezTo>
                  <a:pt x="37015" y="20057"/>
                  <a:pt x="36769" y="20077"/>
                  <a:pt x="36506" y="20122"/>
                </a:cubicBezTo>
                <a:cubicBezTo>
                  <a:pt x="35807" y="20243"/>
                  <a:pt x="35108" y="20547"/>
                  <a:pt x="34409" y="20639"/>
                </a:cubicBezTo>
                <a:cubicBezTo>
                  <a:pt x="34192" y="20668"/>
                  <a:pt x="33985" y="20681"/>
                  <a:pt x="33787" y="20681"/>
                </a:cubicBezTo>
                <a:cubicBezTo>
                  <a:pt x="32348" y="20681"/>
                  <a:pt x="31345" y="19997"/>
                  <a:pt x="29849" y="19970"/>
                </a:cubicBezTo>
                <a:cubicBezTo>
                  <a:pt x="28807" y="19970"/>
                  <a:pt x="27676" y="20238"/>
                  <a:pt x="26627" y="20238"/>
                </a:cubicBezTo>
                <a:cubicBezTo>
                  <a:pt x="26452" y="20238"/>
                  <a:pt x="26280" y="20230"/>
                  <a:pt x="26110" y="20213"/>
                </a:cubicBezTo>
                <a:cubicBezTo>
                  <a:pt x="24408" y="20000"/>
                  <a:pt x="23527" y="19028"/>
                  <a:pt x="21885" y="18815"/>
                </a:cubicBezTo>
                <a:cubicBezTo>
                  <a:pt x="20578" y="18633"/>
                  <a:pt x="19180" y="18876"/>
                  <a:pt x="18086" y="18450"/>
                </a:cubicBezTo>
                <a:cubicBezTo>
                  <a:pt x="16992" y="17994"/>
                  <a:pt x="16749" y="17204"/>
                  <a:pt x="15654" y="16748"/>
                </a:cubicBezTo>
                <a:cubicBezTo>
                  <a:pt x="15198" y="16566"/>
                  <a:pt x="14682" y="16444"/>
                  <a:pt x="14165" y="16262"/>
                </a:cubicBezTo>
                <a:cubicBezTo>
                  <a:pt x="13496" y="15988"/>
                  <a:pt x="12858" y="15654"/>
                  <a:pt x="12280" y="15259"/>
                </a:cubicBezTo>
                <a:cubicBezTo>
                  <a:pt x="9454" y="13253"/>
                  <a:pt x="9210" y="12128"/>
                  <a:pt x="6809" y="9453"/>
                </a:cubicBezTo>
                <a:cubicBezTo>
                  <a:pt x="5624" y="8024"/>
                  <a:pt x="4378" y="6535"/>
                  <a:pt x="4195" y="6018"/>
                </a:cubicBezTo>
                <a:cubicBezTo>
                  <a:pt x="3709" y="4863"/>
                  <a:pt x="3618" y="3982"/>
                  <a:pt x="3071" y="2644"/>
                </a:cubicBezTo>
                <a:cubicBezTo>
                  <a:pt x="2615" y="1520"/>
                  <a:pt x="2128" y="517"/>
                  <a:pt x="1824" y="243"/>
                </a:cubicBezTo>
                <a:cubicBezTo>
                  <a:pt x="1743" y="162"/>
                  <a:pt x="1675" y="132"/>
                  <a:pt x="1614" y="13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8"/>
          <p:cNvSpPr/>
          <p:nvPr/>
        </p:nvSpPr>
        <p:spPr>
          <a:xfrm flipH="1" rot="10800000">
            <a:off x="2954692" y="4084856"/>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8"/>
          <p:cNvSpPr/>
          <p:nvPr/>
        </p:nvSpPr>
        <p:spPr>
          <a:xfrm flipH="1" rot="10800000">
            <a:off x="5069537" y="350863"/>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8"/>
          <p:cNvSpPr/>
          <p:nvPr/>
        </p:nvSpPr>
        <p:spPr>
          <a:xfrm flipH="1" rot="10800000">
            <a:off x="4200725" y="4177269"/>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8"/>
          <p:cNvSpPr/>
          <p:nvPr/>
        </p:nvSpPr>
        <p:spPr>
          <a:xfrm flipH="1" rot="10800000">
            <a:off x="1316264" y="3361194"/>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8"/>
          <p:cNvSpPr/>
          <p:nvPr/>
        </p:nvSpPr>
        <p:spPr>
          <a:xfrm flipH="1" rot="10800000">
            <a:off x="614965" y="663139"/>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8"/>
          <p:cNvSpPr/>
          <p:nvPr/>
        </p:nvSpPr>
        <p:spPr>
          <a:xfrm flipH="1" rot="10800000">
            <a:off x="8493753" y="3578076"/>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8"/>
          <p:cNvSpPr/>
          <p:nvPr/>
        </p:nvSpPr>
        <p:spPr>
          <a:xfrm flipH="1" rot="10800000">
            <a:off x="5314125" y="839128"/>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8"/>
          <p:cNvSpPr/>
          <p:nvPr/>
        </p:nvSpPr>
        <p:spPr>
          <a:xfrm flipH="1" rot="10800000">
            <a:off x="8331156" y="590494"/>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8"/>
          <p:cNvSpPr/>
          <p:nvPr/>
        </p:nvSpPr>
        <p:spPr>
          <a:xfrm flipH="1" rot="10800000">
            <a:off x="2259084" y="2982752"/>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8"/>
          <p:cNvSpPr/>
          <p:nvPr/>
        </p:nvSpPr>
        <p:spPr>
          <a:xfrm flipH="1" rot="10800000">
            <a:off x="614965" y="3054928"/>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8"/>
          <p:cNvSpPr/>
          <p:nvPr/>
        </p:nvSpPr>
        <p:spPr>
          <a:xfrm flipH="1" rot="10800000">
            <a:off x="7148511" y="4673484"/>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8"/>
          <p:cNvSpPr/>
          <p:nvPr/>
        </p:nvSpPr>
        <p:spPr>
          <a:xfrm flipH="1" rot="10800000">
            <a:off x="1261696" y="4752057"/>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8"/>
          <p:cNvSpPr/>
          <p:nvPr/>
        </p:nvSpPr>
        <p:spPr>
          <a:xfrm flipH="1" rot="10800000">
            <a:off x="3331970" y="1910341"/>
            <a:ext cx="52793" cy="38785"/>
          </a:xfrm>
          <a:custGeom>
            <a:rect b="b" l="l" r="r" t="t"/>
            <a:pathLst>
              <a:path extrusionOk="0" h="670" w="912">
                <a:moveTo>
                  <a:pt x="456" y="1"/>
                </a:moveTo>
                <a:cubicBezTo>
                  <a:pt x="0" y="1"/>
                  <a:pt x="0" y="669"/>
                  <a:pt x="456" y="669"/>
                </a:cubicBezTo>
                <a:cubicBezTo>
                  <a:pt x="912" y="669"/>
                  <a:pt x="912" y="1"/>
                  <a:pt x="45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8"/>
          <p:cNvSpPr/>
          <p:nvPr/>
        </p:nvSpPr>
        <p:spPr>
          <a:xfrm flipH="1" rot="10800000">
            <a:off x="272896" y="1793694"/>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8"/>
          <p:cNvSpPr/>
          <p:nvPr/>
        </p:nvSpPr>
        <p:spPr>
          <a:xfrm flipH="1" rot="10800000">
            <a:off x="2273161" y="1620032"/>
            <a:ext cx="45789" cy="35253"/>
          </a:xfrm>
          <a:custGeom>
            <a:rect b="b" l="l" r="r" t="t"/>
            <a:pathLst>
              <a:path extrusionOk="0" h="609" w="791">
                <a:moveTo>
                  <a:pt x="396" y="1"/>
                </a:moveTo>
                <a:cubicBezTo>
                  <a:pt x="0" y="1"/>
                  <a:pt x="0" y="609"/>
                  <a:pt x="396" y="609"/>
                </a:cubicBezTo>
                <a:cubicBezTo>
                  <a:pt x="791" y="609"/>
                  <a:pt x="791" y="1"/>
                  <a:pt x="39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8"/>
          <p:cNvSpPr/>
          <p:nvPr/>
        </p:nvSpPr>
        <p:spPr>
          <a:xfrm flipH="1" rot="10800000">
            <a:off x="3848794" y="38255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8"/>
          <p:cNvSpPr/>
          <p:nvPr/>
        </p:nvSpPr>
        <p:spPr>
          <a:xfrm flipH="1" rot="10800000">
            <a:off x="957318" y="2322663"/>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8"/>
          <p:cNvSpPr/>
          <p:nvPr/>
        </p:nvSpPr>
        <p:spPr>
          <a:xfrm flipH="1" rot="10800000">
            <a:off x="1566163" y="3003223"/>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8"/>
          <p:cNvSpPr/>
          <p:nvPr/>
        </p:nvSpPr>
        <p:spPr>
          <a:xfrm flipH="1" rot="10800000">
            <a:off x="927338" y="303025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8"/>
          <p:cNvSpPr/>
          <p:nvPr/>
        </p:nvSpPr>
        <p:spPr>
          <a:xfrm flipH="1" rot="10800000">
            <a:off x="5826312" y="1351418"/>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8"/>
          <p:cNvSpPr/>
          <p:nvPr/>
        </p:nvSpPr>
        <p:spPr>
          <a:xfrm flipH="1" rot="10800000">
            <a:off x="8772544" y="2941934"/>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8"/>
          <p:cNvSpPr/>
          <p:nvPr/>
        </p:nvSpPr>
        <p:spPr>
          <a:xfrm flipH="1" rot="10800000">
            <a:off x="2252021" y="911773"/>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8"/>
          <p:cNvSpPr/>
          <p:nvPr/>
        </p:nvSpPr>
        <p:spPr>
          <a:xfrm flipH="1" rot="10800000">
            <a:off x="6949797" y="852353"/>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9" name="Google Shape;1749;p38"/>
          <p:cNvGrpSpPr/>
          <p:nvPr/>
        </p:nvGrpSpPr>
        <p:grpSpPr>
          <a:xfrm flipH="1" rot="-2014254">
            <a:off x="792894" y="3723371"/>
            <a:ext cx="811225" cy="791868"/>
            <a:chOff x="3463756" y="5641372"/>
            <a:chExt cx="1013973" cy="989710"/>
          </a:xfrm>
        </p:grpSpPr>
        <p:sp>
          <p:nvSpPr>
            <p:cNvPr id="1750" name="Google Shape;1750;p38"/>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8"/>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 name="Google Shape;1752;p38"/>
          <p:cNvGrpSpPr/>
          <p:nvPr/>
        </p:nvGrpSpPr>
        <p:grpSpPr>
          <a:xfrm rot="-8902016">
            <a:off x="4284575" y="750696"/>
            <a:ext cx="461479" cy="450436"/>
            <a:chOff x="4797581" y="5641372"/>
            <a:chExt cx="1013973" cy="989710"/>
          </a:xfrm>
        </p:grpSpPr>
        <p:sp>
          <p:nvSpPr>
            <p:cNvPr id="1753" name="Google Shape;1753;p38"/>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8"/>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 name="Google Shape;1755;p38"/>
          <p:cNvGrpSpPr/>
          <p:nvPr/>
        </p:nvGrpSpPr>
        <p:grpSpPr>
          <a:xfrm flipH="1" rot="-1195106">
            <a:off x="5221482" y="4414462"/>
            <a:ext cx="391384" cy="382018"/>
            <a:chOff x="6254756" y="5621572"/>
            <a:chExt cx="1013973" cy="989710"/>
          </a:xfrm>
        </p:grpSpPr>
        <p:sp>
          <p:nvSpPr>
            <p:cNvPr id="1756" name="Google Shape;1756;p38"/>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8"/>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 name="Google Shape;1758;p38"/>
          <p:cNvGrpSpPr/>
          <p:nvPr/>
        </p:nvGrpSpPr>
        <p:grpSpPr>
          <a:xfrm rot="-8901838">
            <a:off x="5448020" y="1818431"/>
            <a:ext cx="320128" cy="312467"/>
            <a:chOff x="4797581" y="5641372"/>
            <a:chExt cx="1013973" cy="989710"/>
          </a:xfrm>
        </p:grpSpPr>
        <p:sp>
          <p:nvSpPr>
            <p:cNvPr id="1759" name="Google Shape;1759;p38"/>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8"/>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1" name="Google Shape;1761;p38"/>
          <p:cNvSpPr txBox="1"/>
          <p:nvPr>
            <p:ph type="title"/>
          </p:nvPr>
        </p:nvSpPr>
        <p:spPr>
          <a:xfrm flipH="1">
            <a:off x="3155825" y="2673025"/>
            <a:ext cx="5153400" cy="6921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6300">
                <a:solidFill>
                  <a:schemeClr val="dk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62" name="Google Shape;1762;p38"/>
          <p:cNvSpPr txBox="1"/>
          <p:nvPr>
            <p:ph hasCustomPrompt="1" idx="2" type="title"/>
          </p:nvPr>
        </p:nvSpPr>
        <p:spPr>
          <a:xfrm flipH="1">
            <a:off x="6283625" y="758225"/>
            <a:ext cx="2025600" cy="13812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12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763" name="Google Shape;1763;p38"/>
          <p:cNvSpPr txBox="1"/>
          <p:nvPr>
            <p:ph idx="1" type="subTitle"/>
          </p:nvPr>
        </p:nvSpPr>
        <p:spPr>
          <a:xfrm flipH="1">
            <a:off x="5222625" y="3365125"/>
            <a:ext cx="3074400" cy="944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3_1">
    <p:spTree>
      <p:nvGrpSpPr>
        <p:cNvPr id="1764" name="Shape 1764"/>
        <p:cNvGrpSpPr/>
        <p:nvPr/>
      </p:nvGrpSpPr>
      <p:grpSpPr>
        <a:xfrm>
          <a:off x="0" y="0"/>
          <a:ext cx="0" cy="0"/>
          <a:chOff x="0" y="0"/>
          <a:chExt cx="0" cy="0"/>
        </a:xfrm>
      </p:grpSpPr>
      <p:sp>
        <p:nvSpPr>
          <p:cNvPr id="1765" name="Google Shape;1765;p39"/>
          <p:cNvSpPr txBox="1"/>
          <p:nvPr>
            <p:ph type="title"/>
          </p:nvPr>
        </p:nvSpPr>
        <p:spPr>
          <a:xfrm>
            <a:off x="2194500" y="2672350"/>
            <a:ext cx="4755000" cy="692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6300">
                <a:solidFill>
                  <a:schemeClr val="dk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66" name="Google Shape;1766;p39"/>
          <p:cNvSpPr txBox="1"/>
          <p:nvPr>
            <p:ph hasCustomPrompt="1" idx="2" type="title"/>
          </p:nvPr>
        </p:nvSpPr>
        <p:spPr>
          <a:xfrm>
            <a:off x="3559200" y="757550"/>
            <a:ext cx="2025600" cy="1381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0"/>
              <a:buNone/>
              <a:defRPr sz="12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767" name="Google Shape;1767;p39"/>
          <p:cNvSpPr txBox="1"/>
          <p:nvPr>
            <p:ph idx="1" type="subTitle"/>
          </p:nvPr>
        </p:nvSpPr>
        <p:spPr>
          <a:xfrm>
            <a:off x="3034800" y="3368305"/>
            <a:ext cx="3074400" cy="944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68" name="Google Shape;1768;p39"/>
          <p:cNvSpPr/>
          <p:nvPr/>
        </p:nvSpPr>
        <p:spPr>
          <a:xfrm rot="5230994">
            <a:off x="4249037" y="134526"/>
            <a:ext cx="6301507" cy="5181276"/>
          </a:xfrm>
          <a:custGeom>
            <a:rect b="b" l="l" r="r" t="t"/>
            <a:pathLst>
              <a:path extrusionOk="0" h="70627" w="85900">
                <a:moveTo>
                  <a:pt x="723" y="1"/>
                </a:moveTo>
                <a:cubicBezTo>
                  <a:pt x="705" y="1"/>
                  <a:pt x="687" y="3"/>
                  <a:pt x="670" y="7"/>
                </a:cubicBezTo>
                <a:cubicBezTo>
                  <a:pt x="275" y="129"/>
                  <a:pt x="92" y="1193"/>
                  <a:pt x="31" y="2500"/>
                </a:cubicBezTo>
                <a:cubicBezTo>
                  <a:pt x="1" y="2895"/>
                  <a:pt x="31" y="3320"/>
                  <a:pt x="92" y="3715"/>
                </a:cubicBezTo>
                <a:cubicBezTo>
                  <a:pt x="518" y="6269"/>
                  <a:pt x="2311" y="8092"/>
                  <a:pt x="3466" y="10281"/>
                </a:cubicBezTo>
                <a:cubicBezTo>
                  <a:pt x="4044" y="11436"/>
                  <a:pt x="4226" y="12378"/>
                  <a:pt x="4895" y="13442"/>
                </a:cubicBezTo>
                <a:cubicBezTo>
                  <a:pt x="5320" y="14050"/>
                  <a:pt x="5807" y="14597"/>
                  <a:pt x="6354" y="15144"/>
                </a:cubicBezTo>
                <a:cubicBezTo>
                  <a:pt x="6870" y="15722"/>
                  <a:pt x="7357" y="16360"/>
                  <a:pt x="7813" y="16937"/>
                </a:cubicBezTo>
                <a:cubicBezTo>
                  <a:pt x="9393" y="18913"/>
                  <a:pt x="11156" y="20737"/>
                  <a:pt x="13071" y="22409"/>
                </a:cubicBezTo>
                <a:cubicBezTo>
                  <a:pt x="13740" y="23017"/>
                  <a:pt x="14469" y="23564"/>
                  <a:pt x="15260" y="24050"/>
                </a:cubicBezTo>
                <a:cubicBezTo>
                  <a:pt x="16202" y="24628"/>
                  <a:pt x="17296" y="25023"/>
                  <a:pt x="18299" y="25570"/>
                </a:cubicBezTo>
                <a:cubicBezTo>
                  <a:pt x="20123" y="26512"/>
                  <a:pt x="21400" y="27910"/>
                  <a:pt x="23436" y="28609"/>
                </a:cubicBezTo>
                <a:cubicBezTo>
                  <a:pt x="24773" y="29065"/>
                  <a:pt x="26354" y="29096"/>
                  <a:pt x="27570" y="29673"/>
                </a:cubicBezTo>
                <a:cubicBezTo>
                  <a:pt x="28603" y="30190"/>
                  <a:pt x="29120" y="31071"/>
                  <a:pt x="30275" y="31467"/>
                </a:cubicBezTo>
                <a:cubicBezTo>
                  <a:pt x="31187" y="31771"/>
                  <a:pt x="32281" y="31649"/>
                  <a:pt x="33254" y="31801"/>
                </a:cubicBezTo>
                <a:cubicBezTo>
                  <a:pt x="35351" y="32166"/>
                  <a:pt x="36263" y="33868"/>
                  <a:pt x="38330" y="34293"/>
                </a:cubicBezTo>
                <a:cubicBezTo>
                  <a:pt x="39333" y="34506"/>
                  <a:pt x="40458" y="34354"/>
                  <a:pt x="41430" y="34567"/>
                </a:cubicBezTo>
                <a:cubicBezTo>
                  <a:pt x="43467" y="35023"/>
                  <a:pt x="44044" y="37211"/>
                  <a:pt x="46172" y="37485"/>
                </a:cubicBezTo>
                <a:cubicBezTo>
                  <a:pt x="46274" y="37494"/>
                  <a:pt x="46378" y="37497"/>
                  <a:pt x="46483" y="37497"/>
                </a:cubicBezTo>
                <a:cubicBezTo>
                  <a:pt x="46988" y="37497"/>
                  <a:pt x="47518" y="37411"/>
                  <a:pt x="48038" y="37411"/>
                </a:cubicBezTo>
                <a:cubicBezTo>
                  <a:pt x="48146" y="37411"/>
                  <a:pt x="48254" y="37415"/>
                  <a:pt x="48361" y="37424"/>
                </a:cubicBezTo>
                <a:cubicBezTo>
                  <a:pt x="50154" y="37576"/>
                  <a:pt x="50823" y="39430"/>
                  <a:pt x="52403" y="40038"/>
                </a:cubicBezTo>
                <a:cubicBezTo>
                  <a:pt x="53589" y="40464"/>
                  <a:pt x="55108" y="40068"/>
                  <a:pt x="56233" y="40555"/>
                </a:cubicBezTo>
                <a:cubicBezTo>
                  <a:pt x="57874" y="41224"/>
                  <a:pt x="58148" y="43594"/>
                  <a:pt x="59759" y="44263"/>
                </a:cubicBezTo>
                <a:cubicBezTo>
                  <a:pt x="60115" y="44407"/>
                  <a:pt x="60508" y="44445"/>
                  <a:pt x="60911" y="44445"/>
                </a:cubicBezTo>
                <a:cubicBezTo>
                  <a:pt x="61358" y="44445"/>
                  <a:pt x="61817" y="44399"/>
                  <a:pt x="62251" y="44399"/>
                </a:cubicBezTo>
                <a:cubicBezTo>
                  <a:pt x="62833" y="44399"/>
                  <a:pt x="63369" y="44482"/>
                  <a:pt x="63771" y="44871"/>
                </a:cubicBezTo>
                <a:cubicBezTo>
                  <a:pt x="64744" y="45813"/>
                  <a:pt x="64409" y="48002"/>
                  <a:pt x="65352" y="48853"/>
                </a:cubicBezTo>
                <a:cubicBezTo>
                  <a:pt x="65777" y="49248"/>
                  <a:pt x="66385" y="49248"/>
                  <a:pt x="66872" y="49430"/>
                </a:cubicBezTo>
                <a:cubicBezTo>
                  <a:pt x="67601" y="49734"/>
                  <a:pt x="68209" y="50251"/>
                  <a:pt x="68695" y="50859"/>
                </a:cubicBezTo>
                <a:cubicBezTo>
                  <a:pt x="71218" y="53838"/>
                  <a:pt x="70276" y="57911"/>
                  <a:pt x="72404" y="61315"/>
                </a:cubicBezTo>
                <a:cubicBezTo>
                  <a:pt x="73467" y="63078"/>
                  <a:pt x="75382" y="62622"/>
                  <a:pt x="75443" y="63443"/>
                </a:cubicBezTo>
                <a:cubicBezTo>
                  <a:pt x="75595" y="65358"/>
                  <a:pt x="74835" y="68397"/>
                  <a:pt x="75230" y="69917"/>
                </a:cubicBezTo>
                <a:cubicBezTo>
                  <a:pt x="75354" y="70410"/>
                  <a:pt x="75581" y="70627"/>
                  <a:pt x="75867" y="70627"/>
                </a:cubicBezTo>
                <a:cubicBezTo>
                  <a:pt x="76356" y="70627"/>
                  <a:pt x="77018" y="69994"/>
                  <a:pt x="77632" y="69035"/>
                </a:cubicBezTo>
                <a:cubicBezTo>
                  <a:pt x="78604" y="67485"/>
                  <a:pt x="79455" y="65388"/>
                  <a:pt x="80337" y="63503"/>
                </a:cubicBezTo>
                <a:cubicBezTo>
                  <a:pt x="82343" y="59248"/>
                  <a:pt x="84987" y="55054"/>
                  <a:pt x="85778" y="50494"/>
                </a:cubicBezTo>
                <a:cubicBezTo>
                  <a:pt x="85869" y="49977"/>
                  <a:pt x="85899" y="49400"/>
                  <a:pt x="85747" y="49248"/>
                </a:cubicBezTo>
                <a:cubicBezTo>
                  <a:pt x="85702" y="49203"/>
                  <a:pt x="85653" y="49184"/>
                  <a:pt x="85602" y="49184"/>
                </a:cubicBezTo>
                <a:cubicBezTo>
                  <a:pt x="85445" y="49184"/>
                  <a:pt x="85262" y="49361"/>
                  <a:pt x="85079" y="49522"/>
                </a:cubicBezTo>
                <a:cubicBezTo>
                  <a:pt x="84880" y="49707"/>
                  <a:pt x="84752" y="49774"/>
                  <a:pt x="84663" y="49774"/>
                </a:cubicBezTo>
                <a:cubicBezTo>
                  <a:pt x="84432" y="49774"/>
                  <a:pt x="84472" y="49315"/>
                  <a:pt x="84225" y="49315"/>
                </a:cubicBezTo>
                <a:cubicBezTo>
                  <a:pt x="84133" y="49315"/>
                  <a:pt x="84002" y="49378"/>
                  <a:pt x="83802" y="49552"/>
                </a:cubicBezTo>
                <a:cubicBezTo>
                  <a:pt x="83969" y="48944"/>
                  <a:pt x="83764" y="48944"/>
                  <a:pt x="83555" y="48944"/>
                </a:cubicBezTo>
                <a:cubicBezTo>
                  <a:pt x="83346" y="48944"/>
                  <a:pt x="83133" y="48944"/>
                  <a:pt x="83285" y="48336"/>
                </a:cubicBezTo>
                <a:lnTo>
                  <a:pt x="83285" y="48336"/>
                </a:lnTo>
                <a:cubicBezTo>
                  <a:pt x="83068" y="48456"/>
                  <a:pt x="82861" y="48511"/>
                  <a:pt x="82665" y="48511"/>
                </a:cubicBezTo>
                <a:cubicBezTo>
                  <a:pt x="81604" y="48511"/>
                  <a:pt x="80909" y="46869"/>
                  <a:pt x="81119" y="44875"/>
                </a:cubicBezTo>
                <a:lnTo>
                  <a:pt x="81119" y="44875"/>
                </a:lnTo>
                <a:cubicBezTo>
                  <a:pt x="81141" y="44762"/>
                  <a:pt x="81155" y="44652"/>
                  <a:pt x="81161" y="44547"/>
                </a:cubicBezTo>
                <a:lnTo>
                  <a:pt x="81161" y="44547"/>
                </a:lnTo>
                <a:cubicBezTo>
                  <a:pt x="81169" y="44493"/>
                  <a:pt x="81178" y="44439"/>
                  <a:pt x="81188" y="44385"/>
                </a:cubicBezTo>
                <a:lnTo>
                  <a:pt x="81188" y="44385"/>
                </a:lnTo>
                <a:lnTo>
                  <a:pt x="81164" y="44483"/>
                </a:lnTo>
                <a:lnTo>
                  <a:pt x="81164" y="44483"/>
                </a:lnTo>
                <a:cubicBezTo>
                  <a:pt x="81195" y="43369"/>
                  <a:pt x="80345" y="42681"/>
                  <a:pt x="79607" y="42348"/>
                </a:cubicBezTo>
                <a:cubicBezTo>
                  <a:pt x="77723" y="41467"/>
                  <a:pt x="76203" y="39309"/>
                  <a:pt x="75474" y="36695"/>
                </a:cubicBezTo>
                <a:cubicBezTo>
                  <a:pt x="75291" y="36056"/>
                  <a:pt x="75170" y="35357"/>
                  <a:pt x="74714" y="34992"/>
                </a:cubicBezTo>
                <a:cubicBezTo>
                  <a:pt x="74075" y="34506"/>
                  <a:pt x="72951" y="34871"/>
                  <a:pt x="72191" y="34506"/>
                </a:cubicBezTo>
                <a:cubicBezTo>
                  <a:pt x="71097" y="33959"/>
                  <a:pt x="71066" y="32226"/>
                  <a:pt x="70063" y="31588"/>
                </a:cubicBezTo>
                <a:cubicBezTo>
                  <a:pt x="69632" y="31323"/>
                  <a:pt x="69088" y="31263"/>
                  <a:pt x="68513" y="31263"/>
                </a:cubicBezTo>
                <a:cubicBezTo>
                  <a:pt x="68033" y="31263"/>
                  <a:pt x="67531" y="31304"/>
                  <a:pt x="67053" y="31304"/>
                </a:cubicBezTo>
                <a:cubicBezTo>
                  <a:pt x="66527" y="31304"/>
                  <a:pt x="66031" y="31254"/>
                  <a:pt x="65625" y="31041"/>
                </a:cubicBezTo>
                <a:cubicBezTo>
                  <a:pt x="64531" y="30463"/>
                  <a:pt x="64409" y="29065"/>
                  <a:pt x="63406" y="28457"/>
                </a:cubicBezTo>
                <a:cubicBezTo>
                  <a:pt x="62957" y="28213"/>
                  <a:pt x="62402" y="28132"/>
                  <a:pt x="61792" y="28132"/>
                </a:cubicBezTo>
                <a:cubicBezTo>
                  <a:pt x="60601" y="28132"/>
                  <a:pt x="59204" y="28441"/>
                  <a:pt x="57993" y="28441"/>
                </a:cubicBezTo>
                <a:cubicBezTo>
                  <a:pt x="57435" y="28441"/>
                  <a:pt x="56917" y="28376"/>
                  <a:pt x="56476" y="28184"/>
                </a:cubicBezTo>
                <a:cubicBezTo>
                  <a:pt x="55443" y="27758"/>
                  <a:pt x="55078" y="26846"/>
                  <a:pt x="54136" y="26390"/>
                </a:cubicBezTo>
                <a:cubicBezTo>
                  <a:pt x="53548" y="26129"/>
                  <a:pt x="52817" y="26041"/>
                  <a:pt x="52012" y="26041"/>
                </a:cubicBezTo>
                <a:cubicBezTo>
                  <a:pt x="50349" y="26041"/>
                  <a:pt x="48373" y="26418"/>
                  <a:pt x="46710" y="26418"/>
                </a:cubicBezTo>
                <a:cubicBezTo>
                  <a:pt x="45808" y="26418"/>
                  <a:pt x="44997" y="26307"/>
                  <a:pt x="44379" y="25965"/>
                </a:cubicBezTo>
                <a:cubicBezTo>
                  <a:pt x="43284" y="25418"/>
                  <a:pt x="42920" y="24384"/>
                  <a:pt x="41370" y="24324"/>
                </a:cubicBezTo>
                <a:cubicBezTo>
                  <a:pt x="41302" y="24320"/>
                  <a:pt x="41233" y="24318"/>
                  <a:pt x="41165" y="24318"/>
                </a:cubicBezTo>
                <a:cubicBezTo>
                  <a:pt x="40132" y="24318"/>
                  <a:pt x="39050" y="24724"/>
                  <a:pt x="37996" y="24810"/>
                </a:cubicBezTo>
                <a:cubicBezTo>
                  <a:pt x="37851" y="24819"/>
                  <a:pt x="37710" y="24824"/>
                  <a:pt x="37572" y="24824"/>
                </a:cubicBezTo>
                <a:cubicBezTo>
                  <a:pt x="35498" y="24824"/>
                  <a:pt x="34075" y="23809"/>
                  <a:pt x="32251" y="23381"/>
                </a:cubicBezTo>
                <a:cubicBezTo>
                  <a:pt x="31248" y="23138"/>
                  <a:pt x="30093" y="22986"/>
                  <a:pt x="28998" y="22834"/>
                </a:cubicBezTo>
                <a:cubicBezTo>
                  <a:pt x="26202" y="22409"/>
                  <a:pt x="23497" y="21466"/>
                  <a:pt x="21035" y="20099"/>
                </a:cubicBezTo>
                <a:cubicBezTo>
                  <a:pt x="20397" y="19703"/>
                  <a:pt x="19728" y="19400"/>
                  <a:pt x="19059" y="19126"/>
                </a:cubicBezTo>
                <a:cubicBezTo>
                  <a:pt x="18117" y="18761"/>
                  <a:pt x="17053" y="18548"/>
                  <a:pt x="16202" y="18092"/>
                </a:cubicBezTo>
                <a:cubicBezTo>
                  <a:pt x="14986" y="17393"/>
                  <a:pt x="14561" y="16512"/>
                  <a:pt x="13375" y="15813"/>
                </a:cubicBezTo>
                <a:cubicBezTo>
                  <a:pt x="12858" y="15539"/>
                  <a:pt x="12342" y="15235"/>
                  <a:pt x="11855" y="14931"/>
                </a:cubicBezTo>
                <a:cubicBezTo>
                  <a:pt x="10913" y="14202"/>
                  <a:pt x="10670" y="13472"/>
                  <a:pt x="9849" y="12682"/>
                </a:cubicBezTo>
                <a:cubicBezTo>
                  <a:pt x="9332" y="12196"/>
                  <a:pt x="8694" y="11770"/>
                  <a:pt x="8177" y="11223"/>
                </a:cubicBezTo>
                <a:cubicBezTo>
                  <a:pt x="7418" y="10402"/>
                  <a:pt x="6962" y="9521"/>
                  <a:pt x="6384" y="8609"/>
                </a:cubicBezTo>
                <a:cubicBezTo>
                  <a:pt x="6019" y="8062"/>
                  <a:pt x="5655" y="7484"/>
                  <a:pt x="5259" y="6907"/>
                </a:cubicBezTo>
                <a:cubicBezTo>
                  <a:pt x="3150" y="3788"/>
                  <a:pt x="1506" y="1"/>
                  <a:pt x="7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9"/>
          <p:cNvSpPr/>
          <p:nvPr/>
        </p:nvSpPr>
        <p:spPr>
          <a:xfrm flipH="1">
            <a:off x="6588826" y="1729650"/>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9"/>
          <p:cNvSpPr/>
          <p:nvPr/>
        </p:nvSpPr>
        <p:spPr>
          <a:xfrm flipH="1">
            <a:off x="3079271" y="4418906"/>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9"/>
          <p:cNvSpPr/>
          <p:nvPr/>
        </p:nvSpPr>
        <p:spPr>
          <a:xfrm flipH="1">
            <a:off x="4940318" y="1002021"/>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9"/>
          <p:cNvSpPr/>
          <p:nvPr/>
        </p:nvSpPr>
        <p:spPr>
          <a:xfrm flipH="1">
            <a:off x="3198061" y="2065060"/>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9"/>
          <p:cNvSpPr/>
          <p:nvPr/>
        </p:nvSpPr>
        <p:spPr>
          <a:xfrm flipH="1">
            <a:off x="8526020" y="4515746"/>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9"/>
          <p:cNvSpPr/>
          <p:nvPr/>
        </p:nvSpPr>
        <p:spPr>
          <a:xfrm flipH="1">
            <a:off x="1579382" y="3155445"/>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9"/>
          <p:cNvSpPr/>
          <p:nvPr/>
        </p:nvSpPr>
        <p:spPr>
          <a:xfrm flipH="1">
            <a:off x="2243324" y="4340187"/>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9"/>
          <p:cNvSpPr/>
          <p:nvPr/>
        </p:nvSpPr>
        <p:spPr>
          <a:xfrm flipH="1">
            <a:off x="809829" y="4588796"/>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9"/>
          <p:cNvSpPr/>
          <p:nvPr/>
        </p:nvSpPr>
        <p:spPr>
          <a:xfrm flipH="1">
            <a:off x="7607947" y="3577964"/>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9"/>
          <p:cNvSpPr/>
          <p:nvPr/>
        </p:nvSpPr>
        <p:spPr>
          <a:xfrm flipH="1">
            <a:off x="8548943" y="2144161"/>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9"/>
          <p:cNvSpPr/>
          <p:nvPr/>
        </p:nvSpPr>
        <p:spPr>
          <a:xfrm flipH="1">
            <a:off x="1028901" y="1022483"/>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9"/>
          <p:cNvSpPr/>
          <p:nvPr/>
        </p:nvSpPr>
        <p:spPr>
          <a:xfrm flipH="1">
            <a:off x="2935781" y="961441"/>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9"/>
          <p:cNvSpPr/>
          <p:nvPr/>
        </p:nvSpPr>
        <p:spPr>
          <a:xfrm flipH="1">
            <a:off x="8513616" y="3794886"/>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9"/>
          <p:cNvSpPr/>
          <p:nvPr/>
        </p:nvSpPr>
        <p:spPr>
          <a:xfrm flipH="1">
            <a:off x="2053053" y="2940164"/>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9"/>
          <p:cNvSpPr/>
          <p:nvPr/>
        </p:nvSpPr>
        <p:spPr>
          <a:xfrm flipH="1">
            <a:off x="5325650" y="483592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9"/>
          <p:cNvSpPr/>
          <p:nvPr/>
        </p:nvSpPr>
        <p:spPr>
          <a:xfrm flipH="1">
            <a:off x="8057979" y="299470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9"/>
          <p:cNvSpPr/>
          <p:nvPr/>
        </p:nvSpPr>
        <p:spPr>
          <a:xfrm flipH="1">
            <a:off x="8257642" y="74922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9"/>
          <p:cNvSpPr/>
          <p:nvPr/>
        </p:nvSpPr>
        <p:spPr>
          <a:xfrm flipH="1">
            <a:off x="8767611" y="821061"/>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9"/>
          <p:cNvSpPr/>
          <p:nvPr/>
        </p:nvSpPr>
        <p:spPr>
          <a:xfrm flipH="1">
            <a:off x="342077" y="735129"/>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9"/>
          <p:cNvSpPr/>
          <p:nvPr/>
        </p:nvSpPr>
        <p:spPr>
          <a:xfrm flipH="1">
            <a:off x="6874897" y="4273191"/>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9"/>
          <p:cNvSpPr/>
          <p:nvPr/>
        </p:nvSpPr>
        <p:spPr>
          <a:xfrm flipH="1">
            <a:off x="343842" y="3267692"/>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0" name="Google Shape;1790;p39"/>
          <p:cNvGrpSpPr/>
          <p:nvPr/>
        </p:nvGrpSpPr>
        <p:grpSpPr>
          <a:xfrm rot="1394915">
            <a:off x="7438933" y="4045050"/>
            <a:ext cx="457766" cy="446812"/>
            <a:chOff x="3463756" y="5641372"/>
            <a:chExt cx="1013973" cy="989710"/>
          </a:xfrm>
        </p:grpSpPr>
        <p:sp>
          <p:nvSpPr>
            <p:cNvPr id="1791" name="Google Shape;1791;p39"/>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9"/>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 name="Google Shape;1793;p39"/>
          <p:cNvGrpSpPr/>
          <p:nvPr/>
        </p:nvGrpSpPr>
        <p:grpSpPr>
          <a:xfrm flipH="1" rot="8902016">
            <a:off x="3396336" y="423462"/>
            <a:ext cx="461479" cy="450436"/>
            <a:chOff x="4797581" y="5641372"/>
            <a:chExt cx="1013973" cy="989710"/>
          </a:xfrm>
        </p:grpSpPr>
        <p:sp>
          <p:nvSpPr>
            <p:cNvPr id="1794" name="Google Shape;1794;p39"/>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9"/>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 name="Google Shape;1796;p39"/>
          <p:cNvGrpSpPr/>
          <p:nvPr/>
        </p:nvGrpSpPr>
        <p:grpSpPr>
          <a:xfrm flipH="1" rot="8901845">
            <a:off x="6455700" y="848832"/>
            <a:ext cx="696706" cy="680034"/>
            <a:chOff x="4797581" y="5641372"/>
            <a:chExt cx="1013973" cy="989710"/>
          </a:xfrm>
        </p:grpSpPr>
        <p:sp>
          <p:nvSpPr>
            <p:cNvPr id="1797" name="Google Shape;1797;p39"/>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9"/>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 name="Google Shape;1799;p39"/>
          <p:cNvGrpSpPr/>
          <p:nvPr/>
        </p:nvGrpSpPr>
        <p:grpSpPr>
          <a:xfrm rot="-8991549">
            <a:off x="989729" y="3792055"/>
            <a:ext cx="596921" cy="582637"/>
            <a:chOff x="6254756" y="5621572"/>
            <a:chExt cx="1013973" cy="989710"/>
          </a:xfrm>
        </p:grpSpPr>
        <p:sp>
          <p:nvSpPr>
            <p:cNvPr id="1800" name="Google Shape;1800;p39"/>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9"/>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3_1_1">
    <p:spTree>
      <p:nvGrpSpPr>
        <p:cNvPr id="1802" name="Shape 1802"/>
        <p:cNvGrpSpPr/>
        <p:nvPr/>
      </p:nvGrpSpPr>
      <p:grpSpPr>
        <a:xfrm>
          <a:off x="0" y="0"/>
          <a:ext cx="0" cy="0"/>
          <a:chOff x="0" y="0"/>
          <a:chExt cx="0" cy="0"/>
        </a:xfrm>
      </p:grpSpPr>
      <p:sp>
        <p:nvSpPr>
          <p:cNvPr id="1803" name="Google Shape;1803;p40"/>
          <p:cNvSpPr/>
          <p:nvPr/>
        </p:nvSpPr>
        <p:spPr>
          <a:xfrm flipH="1" rot="-5672660">
            <a:off x="-2324308" y="-1233144"/>
            <a:ext cx="8554184" cy="7033428"/>
          </a:xfrm>
          <a:custGeom>
            <a:rect b="b" l="l" r="r" t="t"/>
            <a:pathLst>
              <a:path extrusionOk="0" h="70627" w="85900">
                <a:moveTo>
                  <a:pt x="723" y="1"/>
                </a:moveTo>
                <a:cubicBezTo>
                  <a:pt x="705" y="1"/>
                  <a:pt x="687" y="3"/>
                  <a:pt x="670" y="7"/>
                </a:cubicBezTo>
                <a:cubicBezTo>
                  <a:pt x="275" y="129"/>
                  <a:pt x="92" y="1193"/>
                  <a:pt x="31" y="2500"/>
                </a:cubicBezTo>
                <a:cubicBezTo>
                  <a:pt x="1" y="2895"/>
                  <a:pt x="31" y="3320"/>
                  <a:pt x="92" y="3715"/>
                </a:cubicBezTo>
                <a:cubicBezTo>
                  <a:pt x="518" y="6269"/>
                  <a:pt x="2311" y="8092"/>
                  <a:pt x="3466" y="10281"/>
                </a:cubicBezTo>
                <a:cubicBezTo>
                  <a:pt x="4044" y="11436"/>
                  <a:pt x="4226" y="12378"/>
                  <a:pt x="4895" y="13442"/>
                </a:cubicBezTo>
                <a:cubicBezTo>
                  <a:pt x="5320" y="14050"/>
                  <a:pt x="5807" y="14597"/>
                  <a:pt x="6354" y="15144"/>
                </a:cubicBezTo>
                <a:cubicBezTo>
                  <a:pt x="6870" y="15722"/>
                  <a:pt x="7357" y="16360"/>
                  <a:pt x="7813" y="16937"/>
                </a:cubicBezTo>
                <a:cubicBezTo>
                  <a:pt x="9393" y="18913"/>
                  <a:pt x="11156" y="20737"/>
                  <a:pt x="13071" y="22409"/>
                </a:cubicBezTo>
                <a:cubicBezTo>
                  <a:pt x="13740" y="23017"/>
                  <a:pt x="14469" y="23564"/>
                  <a:pt x="15260" y="24050"/>
                </a:cubicBezTo>
                <a:cubicBezTo>
                  <a:pt x="16202" y="24628"/>
                  <a:pt x="17296" y="25023"/>
                  <a:pt x="18299" y="25570"/>
                </a:cubicBezTo>
                <a:cubicBezTo>
                  <a:pt x="20123" y="26512"/>
                  <a:pt x="21400" y="27910"/>
                  <a:pt x="23436" y="28609"/>
                </a:cubicBezTo>
                <a:cubicBezTo>
                  <a:pt x="24773" y="29065"/>
                  <a:pt x="26354" y="29096"/>
                  <a:pt x="27570" y="29673"/>
                </a:cubicBezTo>
                <a:cubicBezTo>
                  <a:pt x="28603" y="30190"/>
                  <a:pt x="29120" y="31071"/>
                  <a:pt x="30275" y="31467"/>
                </a:cubicBezTo>
                <a:cubicBezTo>
                  <a:pt x="31187" y="31771"/>
                  <a:pt x="32281" y="31649"/>
                  <a:pt x="33254" y="31801"/>
                </a:cubicBezTo>
                <a:cubicBezTo>
                  <a:pt x="35351" y="32166"/>
                  <a:pt x="36263" y="33868"/>
                  <a:pt x="38330" y="34293"/>
                </a:cubicBezTo>
                <a:cubicBezTo>
                  <a:pt x="39333" y="34506"/>
                  <a:pt x="40458" y="34354"/>
                  <a:pt x="41430" y="34567"/>
                </a:cubicBezTo>
                <a:cubicBezTo>
                  <a:pt x="43467" y="35023"/>
                  <a:pt x="44044" y="37211"/>
                  <a:pt x="46172" y="37485"/>
                </a:cubicBezTo>
                <a:cubicBezTo>
                  <a:pt x="46274" y="37494"/>
                  <a:pt x="46378" y="37497"/>
                  <a:pt x="46483" y="37497"/>
                </a:cubicBezTo>
                <a:cubicBezTo>
                  <a:pt x="46988" y="37497"/>
                  <a:pt x="47518" y="37411"/>
                  <a:pt x="48038" y="37411"/>
                </a:cubicBezTo>
                <a:cubicBezTo>
                  <a:pt x="48146" y="37411"/>
                  <a:pt x="48254" y="37415"/>
                  <a:pt x="48361" y="37424"/>
                </a:cubicBezTo>
                <a:cubicBezTo>
                  <a:pt x="50154" y="37576"/>
                  <a:pt x="50823" y="39430"/>
                  <a:pt x="52403" y="40038"/>
                </a:cubicBezTo>
                <a:cubicBezTo>
                  <a:pt x="53589" y="40464"/>
                  <a:pt x="55108" y="40068"/>
                  <a:pt x="56233" y="40555"/>
                </a:cubicBezTo>
                <a:cubicBezTo>
                  <a:pt x="57874" y="41224"/>
                  <a:pt x="58148" y="43594"/>
                  <a:pt x="59759" y="44263"/>
                </a:cubicBezTo>
                <a:cubicBezTo>
                  <a:pt x="60115" y="44407"/>
                  <a:pt x="60508" y="44445"/>
                  <a:pt x="60911" y="44445"/>
                </a:cubicBezTo>
                <a:cubicBezTo>
                  <a:pt x="61358" y="44445"/>
                  <a:pt x="61817" y="44399"/>
                  <a:pt x="62251" y="44399"/>
                </a:cubicBezTo>
                <a:cubicBezTo>
                  <a:pt x="62833" y="44399"/>
                  <a:pt x="63369" y="44482"/>
                  <a:pt x="63771" y="44871"/>
                </a:cubicBezTo>
                <a:cubicBezTo>
                  <a:pt x="64744" y="45813"/>
                  <a:pt x="64409" y="48002"/>
                  <a:pt x="65352" y="48853"/>
                </a:cubicBezTo>
                <a:cubicBezTo>
                  <a:pt x="65777" y="49248"/>
                  <a:pt x="66385" y="49248"/>
                  <a:pt x="66872" y="49430"/>
                </a:cubicBezTo>
                <a:cubicBezTo>
                  <a:pt x="67601" y="49734"/>
                  <a:pt x="68209" y="50251"/>
                  <a:pt x="68695" y="50859"/>
                </a:cubicBezTo>
                <a:cubicBezTo>
                  <a:pt x="71218" y="53838"/>
                  <a:pt x="70276" y="57911"/>
                  <a:pt x="72404" y="61315"/>
                </a:cubicBezTo>
                <a:cubicBezTo>
                  <a:pt x="73467" y="63078"/>
                  <a:pt x="75382" y="62622"/>
                  <a:pt x="75443" y="63443"/>
                </a:cubicBezTo>
                <a:cubicBezTo>
                  <a:pt x="75595" y="65358"/>
                  <a:pt x="74835" y="68397"/>
                  <a:pt x="75230" y="69917"/>
                </a:cubicBezTo>
                <a:cubicBezTo>
                  <a:pt x="75354" y="70410"/>
                  <a:pt x="75581" y="70627"/>
                  <a:pt x="75867" y="70627"/>
                </a:cubicBezTo>
                <a:cubicBezTo>
                  <a:pt x="76356" y="70627"/>
                  <a:pt x="77018" y="69994"/>
                  <a:pt x="77632" y="69035"/>
                </a:cubicBezTo>
                <a:cubicBezTo>
                  <a:pt x="78604" y="67485"/>
                  <a:pt x="79455" y="65388"/>
                  <a:pt x="80337" y="63503"/>
                </a:cubicBezTo>
                <a:cubicBezTo>
                  <a:pt x="82343" y="59248"/>
                  <a:pt x="84987" y="55054"/>
                  <a:pt x="85778" y="50494"/>
                </a:cubicBezTo>
                <a:cubicBezTo>
                  <a:pt x="85869" y="49977"/>
                  <a:pt x="85899" y="49400"/>
                  <a:pt x="85747" y="49248"/>
                </a:cubicBezTo>
                <a:cubicBezTo>
                  <a:pt x="85702" y="49203"/>
                  <a:pt x="85653" y="49184"/>
                  <a:pt x="85602" y="49184"/>
                </a:cubicBezTo>
                <a:cubicBezTo>
                  <a:pt x="85445" y="49184"/>
                  <a:pt x="85262" y="49361"/>
                  <a:pt x="85079" y="49522"/>
                </a:cubicBezTo>
                <a:cubicBezTo>
                  <a:pt x="84880" y="49707"/>
                  <a:pt x="84752" y="49774"/>
                  <a:pt x="84663" y="49774"/>
                </a:cubicBezTo>
                <a:cubicBezTo>
                  <a:pt x="84432" y="49774"/>
                  <a:pt x="84472" y="49315"/>
                  <a:pt x="84225" y="49315"/>
                </a:cubicBezTo>
                <a:cubicBezTo>
                  <a:pt x="84133" y="49315"/>
                  <a:pt x="84002" y="49378"/>
                  <a:pt x="83802" y="49552"/>
                </a:cubicBezTo>
                <a:cubicBezTo>
                  <a:pt x="83969" y="48944"/>
                  <a:pt x="83764" y="48944"/>
                  <a:pt x="83555" y="48944"/>
                </a:cubicBezTo>
                <a:cubicBezTo>
                  <a:pt x="83346" y="48944"/>
                  <a:pt x="83133" y="48944"/>
                  <a:pt x="83285" y="48336"/>
                </a:cubicBezTo>
                <a:lnTo>
                  <a:pt x="83285" y="48336"/>
                </a:lnTo>
                <a:cubicBezTo>
                  <a:pt x="83068" y="48456"/>
                  <a:pt x="82861" y="48511"/>
                  <a:pt x="82665" y="48511"/>
                </a:cubicBezTo>
                <a:cubicBezTo>
                  <a:pt x="81604" y="48511"/>
                  <a:pt x="80909" y="46869"/>
                  <a:pt x="81119" y="44875"/>
                </a:cubicBezTo>
                <a:lnTo>
                  <a:pt x="81119" y="44875"/>
                </a:lnTo>
                <a:cubicBezTo>
                  <a:pt x="81141" y="44762"/>
                  <a:pt x="81155" y="44652"/>
                  <a:pt x="81161" y="44547"/>
                </a:cubicBezTo>
                <a:lnTo>
                  <a:pt x="81161" y="44547"/>
                </a:lnTo>
                <a:cubicBezTo>
                  <a:pt x="81169" y="44493"/>
                  <a:pt x="81178" y="44439"/>
                  <a:pt x="81188" y="44385"/>
                </a:cubicBezTo>
                <a:lnTo>
                  <a:pt x="81188" y="44385"/>
                </a:lnTo>
                <a:lnTo>
                  <a:pt x="81164" y="44483"/>
                </a:lnTo>
                <a:lnTo>
                  <a:pt x="81164" y="44483"/>
                </a:lnTo>
                <a:cubicBezTo>
                  <a:pt x="81195" y="43369"/>
                  <a:pt x="80345" y="42681"/>
                  <a:pt x="79607" y="42348"/>
                </a:cubicBezTo>
                <a:cubicBezTo>
                  <a:pt x="77723" y="41467"/>
                  <a:pt x="76203" y="39309"/>
                  <a:pt x="75474" y="36695"/>
                </a:cubicBezTo>
                <a:cubicBezTo>
                  <a:pt x="75291" y="36056"/>
                  <a:pt x="75170" y="35357"/>
                  <a:pt x="74714" y="34992"/>
                </a:cubicBezTo>
                <a:cubicBezTo>
                  <a:pt x="74075" y="34506"/>
                  <a:pt x="72951" y="34871"/>
                  <a:pt x="72191" y="34506"/>
                </a:cubicBezTo>
                <a:cubicBezTo>
                  <a:pt x="71097" y="33959"/>
                  <a:pt x="71066" y="32226"/>
                  <a:pt x="70063" y="31588"/>
                </a:cubicBezTo>
                <a:cubicBezTo>
                  <a:pt x="69632" y="31323"/>
                  <a:pt x="69088" y="31263"/>
                  <a:pt x="68513" y="31263"/>
                </a:cubicBezTo>
                <a:cubicBezTo>
                  <a:pt x="68033" y="31263"/>
                  <a:pt x="67531" y="31304"/>
                  <a:pt x="67053" y="31304"/>
                </a:cubicBezTo>
                <a:cubicBezTo>
                  <a:pt x="66527" y="31304"/>
                  <a:pt x="66031" y="31254"/>
                  <a:pt x="65625" y="31041"/>
                </a:cubicBezTo>
                <a:cubicBezTo>
                  <a:pt x="64531" y="30463"/>
                  <a:pt x="64409" y="29065"/>
                  <a:pt x="63406" y="28457"/>
                </a:cubicBezTo>
                <a:cubicBezTo>
                  <a:pt x="62957" y="28213"/>
                  <a:pt x="62402" y="28132"/>
                  <a:pt x="61792" y="28132"/>
                </a:cubicBezTo>
                <a:cubicBezTo>
                  <a:pt x="60601" y="28132"/>
                  <a:pt x="59204" y="28441"/>
                  <a:pt x="57993" y="28441"/>
                </a:cubicBezTo>
                <a:cubicBezTo>
                  <a:pt x="57435" y="28441"/>
                  <a:pt x="56917" y="28376"/>
                  <a:pt x="56476" y="28184"/>
                </a:cubicBezTo>
                <a:cubicBezTo>
                  <a:pt x="55443" y="27758"/>
                  <a:pt x="55078" y="26846"/>
                  <a:pt x="54136" y="26390"/>
                </a:cubicBezTo>
                <a:cubicBezTo>
                  <a:pt x="53548" y="26129"/>
                  <a:pt x="52817" y="26041"/>
                  <a:pt x="52012" y="26041"/>
                </a:cubicBezTo>
                <a:cubicBezTo>
                  <a:pt x="50349" y="26041"/>
                  <a:pt x="48373" y="26418"/>
                  <a:pt x="46710" y="26418"/>
                </a:cubicBezTo>
                <a:cubicBezTo>
                  <a:pt x="45808" y="26418"/>
                  <a:pt x="44997" y="26307"/>
                  <a:pt x="44379" y="25965"/>
                </a:cubicBezTo>
                <a:cubicBezTo>
                  <a:pt x="43284" y="25418"/>
                  <a:pt x="42920" y="24384"/>
                  <a:pt x="41370" y="24324"/>
                </a:cubicBezTo>
                <a:cubicBezTo>
                  <a:pt x="41302" y="24320"/>
                  <a:pt x="41233" y="24318"/>
                  <a:pt x="41165" y="24318"/>
                </a:cubicBezTo>
                <a:cubicBezTo>
                  <a:pt x="40132" y="24318"/>
                  <a:pt x="39050" y="24724"/>
                  <a:pt x="37996" y="24810"/>
                </a:cubicBezTo>
                <a:cubicBezTo>
                  <a:pt x="37851" y="24819"/>
                  <a:pt x="37710" y="24824"/>
                  <a:pt x="37572" y="24824"/>
                </a:cubicBezTo>
                <a:cubicBezTo>
                  <a:pt x="35498" y="24824"/>
                  <a:pt x="34075" y="23809"/>
                  <a:pt x="32251" y="23381"/>
                </a:cubicBezTo>
                <a:cubicBezTo>
                  <a:pt x="31248" y="23138"/>
                  <a:pt x="30093" y="22986"/>
                  <a:pt x="28998" y="22834"/>
                </a:cubicBezTo>
                <a:cubicBezTo>
                  <a:pt x="26202" y="22409"/>
                  <a:pt x="23497" y="21466"/>
                  <a:pt x="21035" y="20099"/>
                </a:cubicBezTo>
                <a:cubicBezTo>
                  <a:pt x="20397" y="19703"/>
                  <a:pt x="19728" y="19400"/>
                  <a:pt x="19059" y="19126"/>
                </a:cubicBezTo>
                <a:cubicBezTo>
                  <a:pt x="18117" y="18761"/>
                  <a:pt x="17053" y="18548"/>
                  <a:pt x="16202" y="18092"/>
                </a:cubicBezTo>
                <a:cubicBezTo>
                  <a:pt x="14986" y="17393"/>
                  <a:pt x="14561" y="16512"/>
                  <a:pt x="13375" y="15813"/>
                </a:cubicBezTo>
                <a:cubicBezTo>
                  <a:pt x="12858" y="15539"/>
                  <a:pt x="12342" y="15235"/>
                  <a:pt x="11855" y="14931"/>
                </a:cubicBezTo>
                <a:cubicBezTo>
                  <a:pt x="10913" y="14202"/>
                  <a:pt x="10670" y="13472"/>
                  <a:pt x="9849" y="12682"/>
                </a:cubicBezTo>
                <a:cubicBezTo>
                  <a:pt x="9332" y="12196"/>
                  <a:pt x="8694" y="11770"/>
                  <a:pt x="8177" y="11223"/>
                </a:cubicBezTo>
                <a:cubicBezTo>
                  <a:pt x="7418" y="10402"/>
                  <a:pt x="6962" y="9521"/>
                  <a:pt x="6384" y="8609"/>
                </a:cubicBezTo>
                <a:cubicBezTo>
                  <a:pt x="6019" y="8062"/>
                  <a:pt x="5655" y="7484"/>
                  <a:pt x="5259" y="6907"/>
                </a:cubicBezTo>
                <a:cubicBezTo>
                  <a:pt x="3150" y="3788"/>
                  <a:pt x="1506" y="1"/>
                  <a:pt x="7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0"/>
          <p:cNvSpPr txBox="1"/>
          <p:nvPr>
            <p:ph type="title"/>
          </p:nvPr>
        </p:nvSpPr>
        <p:spPr>
          <a:xfrm flipH="1">
            <a:off x="4107750" y="2079085"/>
            <a:ext cx="4310400" cy="616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6300">
                <a:solidFill>
                  <a:schemeClr val="dk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805" name="Google Shape;1805;p40"/>
          <p:cNvSpPr txBox="1"/>
          <p:nvPr>
            <p:ph hasCustomPrompt="1" idx="2" type="title"/>
          </p:nvPr>
        </p:nvSpPr>
        <p:spPr>
          <a:xfrm flipH="1">
            <a:off x="2340150" y="1626325"/>
            <a:ext cx="1767600" cy="1796100"/>
          </a:xfrm>
          <a:prstGeom prst="rect">
            <a:avLst/>
          </a:prstGeom>
        </p:spPr>
        <p:txBody>
          <a:bodyPr anchorCtr="0" anchor="t" bIns="91425" lIns="91425" spcFirstLastPara="1" rIns="91425" wrap="square" tIns="91425">
            <a:noAutofit/>
          </a:bodyPr>
          <a:lstStyle>
            <a:lvl1pPr lvl="0" rtl="0">
              <a:spcBef>
                <a:spcPts val="0"/>
              </a:spcBef>
              <a:spcAft>
                <a:spcPts val="0"/>
              </a:spcAft>
              <a:buSzPts val="12000"/>
              <a:buNone/>
              <a:defRPr sz="12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806" name="Google Shape;1806;p40"/>
          <p:cNvSpPr txBox="1"/>
          <p:nvPr>
            <p:ph idx="1" type="subTitle"/>
          </p:nvPr>
        </p:nvSpPr>
        <p:spPr>
          <a:xfrm flipH="1">
            <a:off x="4453450" y="2884770"/>
            <a:ext cx="3952500" cy="4389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07" name="Google Shape;1807;p40"/>
          <p:cNvSpPr/>
          <p:nvPr/>
        </p:nvSpPr>
        <p:spPr>
          <a:xfrm flipH="1">
            <a:off x="6124701" y="1035100"/>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0"/>
          <p:cNvSpPr/>
          <p:nvPr/>
        </p:nvSpPr>
        <p:spPr>
          <a:xfrm flipH="1">
            <a:off x="1903496" y="4168031"/>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0"/>
          <p:cNvSpPr/>
          <p:nvPr/>
        </p:nvSpPr>
        <p:spPr>
          <a:xfrm flipH="1">
            <a:off x="4940318" y="1002021"/>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0"/>
          <p:cNvSpPr/>
          <p:nvPr/>
        </p:nvSpPr>
        <p:spPr>
          <a:xfrm flipH="1">
            <a:off x="1034086" y="4075585"/>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0"/>
          <p:cNvSpPr/>
          <p:nvPr/>
        </p:nvSpPr>
        <p:spPr>
          <a:xfrm flipH="1">
            <a:off x="8526020" y="4515746"/>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0"/>
          <p:cNvSpPr/>
          <p:nvPr/>
        </p:nvSpPr>
        <p:spPr>
          <a:xfrm flipH="1">
            <a:off x="3037607" y="815820"/>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0"/>
          <p:cNvSpPr/>
          <p:nvPr/>
        </p:nvSpPr>
        <p:spPr>
          <a:xfrm flipH="1">
            <a:off x="5366174" y="3422300"/>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0"/>
          <p:cNvSpPr/>
          <p:nvPr/>
        </p:nvSpPr>
        <p:spPr>
          <a:xfrm flipH="1">
            <a:off x="379917" y="4095371"/>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0"/>
          <p:cNvSpPr/>
          <p:nvPr/>
        </p:nvSpPr>
        <p:spPr>
          <a:xfrm flipH="1">
            <a:off x="2673597" y="3932614"/>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0"/>
          <p:cNvSpPr/>
          <p:nvPr/>
        </p:nvSpPr>
        <p:spPr>
          <a:xfrm flipH="1">
            <a:off x="8548943" y="2144161"/>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0"/>
          <p:cNvSpPr/>
          <p:nvPr/>
        </p:nvSpPr>
        <p:spPr>
          <a:xfrm flipH="1">
            <a:off x="7898681" y="459304"/>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0"/>
          <p:cNvSpPr/>
          <p:nvPr/>
        </p:nvSpPr>
        <p:spPr>
          <a:xfrm flipH="1">
            <a:off x="8513616" y="3794886"/>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0"/>
          <p:cNvSpPr/>
          <p:nvPr/>
        </p:nvSpPr>
        <p:spPr>
          <a:xfrm flipH="1">
            <a:off x="3217703" y="1787064"/>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0"/>
          <p:cNvSpPr/>
          <p:nvPr/>
        </p:nvSpPr>
        <p:spPr>
          <a:xfrm flipH="1">
            <a:off x="5325650" y="483592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0"/>
          <p:cNvSpPr/>
          <p:nvPr/>
        </p:nvSpPr>
        <p:spPr>
          <a:xfrm flipH="1">
            <a:off x="6354079" y="231000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0"/>
          <p:cNvSpPr/>
          <p:nvPr/>
        </p:nvSpPr>
        <p:spPr>
          <a:xfrm flipH="1">
            <a:off x="8634780" y="3003219"/>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0"/>
          <p:cNvSpPr/>
          <p:nvPr/>
        </p:nvSpPr>
        <p:spPr>
          <a:xfrm flipH="1">
            <a:off x="8257642" y="219702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0"/>
          <p:cNvSpPr/>
          <p:nvPr/>
        </p:nvSpPr>
        <p:spPr>
          <a:xfrm flipH="1">
            <a:off x="6956498" y="743648"/>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0"/>
          <p:cNvSpPr/>
          <p:nvPr/>
        </p:nvSpPr>
        <p:spPr>
          <a:xfrm flipH="1">
            <a:off x="391365" y="2257154"/>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0"/>
          <p:cNvSpPr/>
          <p:nvPr/>
        </p:nvSpPr>
        <p:spPr>
          <a:xfrm flipH="1">
            <a:off x="7252397" y="4661441"/>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0"/>
          <p:cNvSpPr/>
          <p:nvPr/>
        </p:nvSpPr>
        <p:spPr>
          <a:xfrm flipH="1">
            <a:off x="1706455" y="3435530"/>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8" name="Google Shape;1828;p40"/>
          <p:cNvGrpSpPr/>
          <p:nvPr/>
        </p:nvGrpSpPr>
        <p:grpSpPr>
          <a:xfrm flipH="1" rot="9405085">
            <a:off x="6764608" y="1107305"/>
            <a:ext cx="457766" cy="446812"/>
            <a:chOff x="3463756" y="5641372"/>
            <a:chExt cx="1013973" cy="989710"/>
          </a:xfrm>
        </p:grpSpPr>
        <p:sp>
          <p:nvSpPr>
            <p:cNvPr id="1829" name="Google Shape;1829;p40"/>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0"/>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 name="Google Shape;1831;p40"/>
          <p:cNvGrpSpPr/>
          <p:nvPr/>
        </p:nvGrpSpPr>
        <p:grpSpPr>
          <a:xfrm rot="1897984">
            <a:off x="6242236" y="3906482"/>
            <a:ext cx="461479" cy="450436"/>
            <a:chOff x="4797581" y="5641372"/>
            <a:chExt cx="1013973" cy="989710"/>
          </a:xfrm>
        </p:grpSpPr>
        <p:sp>
          <p:nvSpPr>
            <p:cNvPr id="1832" name="Google Shape;1832;p40"/>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0"/>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 name="Google Shape;1834;p40"/>
          <p:cNvGrpSpPr/>
          <p:nvPr/>
        </p:nvGrpSpPr>
        <p:grpSpPr>
          <a:xfrm rot="1898162">
            <a:off x="3438392" y="3812716"/>
            <a:ext cx="320128" cy="312467"/>
            <a:chOff x="4797581" y="5641372"/>
            <a:chExt cx="1013973" cy="989710"/>
          </a:xfrm>
        </p:grpSpPr>
        <p:sp>
          <p:nvSpPr>
            <p:cNvPr id="1835" name="Google Shape;1835;p40"/>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0"/>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 name="Google Shape;1837;p40"/>
          <p:cNvGrpSpPr/>
          <p:nvPr/>
        </p:nvGrpSpPr>
        <p:grpSpPr>
          <a:xfrm flipH="1" rot="-1003075">
            <a:off x="3697015" y="997799"/>
            <a:ext cx="566099" cy="552581"/>
            <a:chOff x="6254756" y="5621572"/>
            <a:chExt cx="1013973" cy="989710"/>
          </a:xfrm>
        </p:grpSpPr>
        <p:sp>
          <p:nvSpPr>
            <p:cNvPr id="1838" name="Google Shape;1838;p40"/>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0"/>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0" name="Google Shape;1840;p40"/>
          <p:cNvSpPr/>
          <p:nvPr/>
        </p:nvSpPr>
        <p:spPr>
          <a:xfrm flipH="1" rot="1936980">
            <a:off x="1272083" y="153688"/>
            <a:ext cx="35373" cy="31830"/>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9" name="Shape 129"/>
        <p:cNvGrpSpPr/>
        <p:nvPr/>
      </p:nvGrpSpPr>
      <p:grpSpPr>
        <a:xfrm>
          <a:off x="0" y="0"/>
          <a:ext cx="0" cy="0"/>
          <a:chOff x="0" y="0"/>
          <a:chExt cx="0" cy="0"/>
        </a:xfrm>
      </p:grpSpPr>
      <p:sp>
        <p:nvSpPr>
          <p:cNvPr id="130" name="Google Shape;130;p5"/>
          <p:cNvSpPr/>
          <p:nvPr/>
        </p:nvSpPr>
        <p:spPr>
          <a:xfrm>
            <a:off x="577300" y="1557393"/>
            <a:ext cx="3245507" cy="2966589"/>
          </a:xfrm>
          <a:custGeom>
            <a:rect b="b" l="l" r="r" t="t"/>
            <a:pathLst>
              <a:path extrusionOk="0" h="8221" w="8994">
                <a:moveTo>
                  <a:pt x="6474" y="0"/>
                </a:moveTo>
                <a:cubicBezTo>
                  <a:pt x="5394" y="0"/>
                  <a:pt x="4210" y="517"/>
                  <a:pt x="4009" y="1525"/>
                </a:cubicBezTo>
                <a:cubicBezTo>
                  <a:pt x="4009" y="1768"/>
                  <a:pt x="3948" y="2011"/>
                  <a:pt x="3826" y="2224"/>
                </a:cubicBezTo>
                <a:cubicBezTo>
                  <a:pt x="3704" y="2383"/>
                  <a:pt x="3533" y="2448"/>
                  <a:pt x="3350" y="2448"/>
                </a:cubicBezTo>
                <a:cubicBezTo>
                  <a:pt x="3078" y="2448"/>
                  <a:pt x="2780" y="2303"/>
                  <a:pt x="2580" y="2103"/>
                </a:cubicBezTo>
                <a:cubicBezTo>
                  <a:pt x="2215" y="1768"/>
                  <a:pt x="1972" y="1312"/>
                  <a:pt x="1516" y="1160"/>
                </a:cubicBezTo>
                <a:cubicBezTo>
                  <a:pt x="1422" y="1129"/>
                  <a:pt x="1326" y="1114"/>
                  <a:pt x="1231" y="1114"/>
                </a:cubicBezTo>
                <a:cubicBezTo>
                  <a:pt x="596" y="1114"/>
                  <a:pt x="0" y="1775"/>
                  <a:pt x="27" y="2437"/>
                </a:cubicBezTo>
                <a:cubicBezTo>
                  <a:pt x="57" y="3197"/>
                  <a:pt x="604" y="3835"/>
                  <a:pt x="1273" y="4230"/>
                </a:cubicBezTo>
                <a:cubicBezTo>
                  <a:pt x="1942" y="4595"/>
                  <a:pt x="2580" y="4777"/>
                  <a:pt x="3188" y="5112"/>
                </a:cubicBezTo>
                <a:cubicBezTo>
                  <a:pt x="3583" y="5355"/>
                  <a:pt x="3917" y="5689"/>
                  <a:pt x="4161" y="6115"/>
                </a:cubicBezTo>
                <a:cubicBezTo>
                  <a:pt x="4343" y="6479"/>
                  <a:pt x="4282" y="6935"/>
                  <a:pt x="4343" y="7331"/>
                </a:cubicBezTo>
                <a:cubicBezTo>
                  <a:pt x="4373" y="7422"/>
                  <a:pt x="4404" y="7543"/>
                  <a:pt x="4464" y="7635"/>
                </a:cubicBezTo>
                <a:cubicBezTo>
                  <a:pt x="4768" y="8182"/>
                  <a:pt x="5437" y="8121"/>
                  <a:pt x="5984" y="8212"/>
                </a:cubicBezTo>
                <a:cubicBezTo>
                  <a:pt x="6019" y="8218"/>
                  <a:pt x="6054" y="8220"/>
                  <a:pt x="6090" y="8220"/>
                </a:cubicBezTo>
                <a:cubicBezTo>
                  <a:pt x="6828" y="8220"/>
                  <a:pt x="7682" y="7053"/>
                  <a:pt x="7595" y="6327"/>
                </a:cubicBezTo>
                <a:cubicBezTo>
                  <a:pt x="7565" y="5902"/>
                  <a:pt x="7261" y="5537"/>
                  <a:pt x="7200" y="5112"/>
                </a:cubicBezTo>
                <a:cubicBezTo>
                  <a:pt x="7018" y="3926"/>
                  <a:pt x="8750" y="3258"/>
                  <a:pt x="8933" y="2072"/>
                </a:cubicBezTo>
                <a:cubicBezTo>
                  <a:pt x="8993" y="1495"/>
                  <a:pt x="8750" y="917"/>
                  <a:pt x="8264" y="552"/>
                </a:cubicBezTo>
                <a:cubicBezTo>
                  <a:pt x="7808" y="218"/>
                  <a:pt x="7230" y="36"/>
                  <a:pt x="6653" y="5"/>
                </a:cubicBezTo>
                <a:cubicBezTo>
                  <a:pt x="6594" y="2"/>
                  <a:pt x="6534" y="0"/>
                  <a:pt x="64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rot="-10326526">
            <a:off x="5263673" y="1557400"/>
            <a:ext cx="3245504" cy="2966585"/>
          </a:xfrm>
          <a:custGeom>
            <a:rect b="b" l="l" r="r" t="t"/>
            <a:pathLst>
              <a:path extrusionOk="0" h="8221" w="8994">
                <a:moveTo>
                  <a:pt x="6474" y="0"/>
                </a:moveTo>
                <a:cubicBezTo>
                  <a:pt x="5394" y="0"/>
                  <a:pt x="4210" y="517"/>
                  <a:pt x="4009" y="1525"/>
                </a:cubicBezTo>
                <a:cubicBezTo>
                  <a:pt x="4009" y="1768"/>
                  <a:pt x="3948" y="2011"/>
                  <a:pt x="3826" y="2224"/>
                </a:cubicBezTo>
                <a:cubicBezTo>
                  <a:pt x="3704" y="2383"/>
                  <a:pt x="3533" y="2448"/>
                  <a:pt x="3350" y="2448"/>
                </a:cubicBezTo>
                <a:cubicBezTo>
                  <a:pt x="3078" y="2448"/>
                  <a:pt x="2780" y="2303"/>
                  <a:pt x="2580" y="2103"/>
                </a:cubicBezTo>
                <a:cubicBezTo>
                  <a:pt x="2215" y="1768"/>
                  <a:pt x="1972" y="1312"/>
                  <a:pt x="1516" y="1160"/>
                </a:cubicBezTo>
                <a:cubicBezTo>
                  <a:pt x="1422" y="1129"/>
                  <a:pt x="1326" y="1114"/>
                  <a:pt x="1231" y="1114"/>
                </a:cubicBezTo>
                <a:cubicBezTo>
                  <a:pt x="596" y="1114"/>
                  <a:pt x="0" y="1775"/>
                  <a:pt x="27" y="2437"/>
                </a:cubicBezTo>
                <a:cubicBezTo>
                  <a:pt x="57" y="3197"/>
                  <a:pt x="604" y="3835"/>
                  <a:pt x="1273" y="4230"/>
                </a:cubicBezTo>
                <a:cubicBezTo>
                  <a:pt x="1942" y="4595"/>
                  <a:pt x="2580" y="4777"/>
                  <a:pt x="3188" y="5112"/>
                </a:cubicBezTo>
                <a:cubicBezTo>
                  <a:pt x="3583" y="5355"/>
                  <a:pt x="3917" y="5689"/>
                  <a:pt x="4161" y="6115"/>
                </a:cubicBezTo>
                <a:cubicBezTo>
                  <a:pt x="4343" y="6479"/>
                  <a:pt x="4282" y="6935"/>
                  <a:pt x="4343" y="7331"/>
                </a:cubicBezTo>
                <a:cubicBezTo>
                  <a:pt x="4373" y="7422"/>
                  <a:pt x="4404" y="7543"/>
                  <a:pt x="4464" y="7635"/>
                </a:cubicBezTo>
                <a:cubicBezTo>
                  <a:pt x="4768" y="8182"/>
                  <a:pt x="5437" y="8121"/>
                  <a:pt x="5984" y="8212"/>
                </a:cubicBezTo>
                <a:cubicBezTo>
                  <a:pt x="6019" y="8218"/>
                  <a:pt x="6054" y="8220"/>
                  <a:pt x="6090" y="8220"/>
                </a:cubicBezTo>
                <a:cubicBezTo>
                  <a:pt x="6828" y="8220"/>
                  <a:pt x="7682" y="7053"/>
                  <a:pt x="7595" y="6327"/>
                </a:cubicBezTo>
                <a:cubicBezTo>
                  <a:pt x="7565" y="5902"/>
                  <a:pt x="7261" y="5537"/>
                  <a:pt x="7200" y="5112"/>
                </a:cubicBezTo>
                <a:cubicBezTo>
                  <a:pt x="7018" y="3926"/>
                  <a:pt x="8750" y="3258"/>
                  <a:pt x="8933" y="2072"/>
                </a:cubicBezTo>
                <a:cubicBezTo>
                  <a:pt x="8993" y="1495"/>
                  <a:pt x="8750" y="917"/>
                  <a:pt x="8264" y="552"/>
                </a:cubicBezTo>
                <a:cubicBezTo>
                  <a:pt x="7808" y="218"/>
                  <a:pt x="7230" y="36"/>
                  <a:pt x="6653" y="5"/>
                </a:cubicBezTo>
                <a:cubicBezTo>
                  <a:pt x="6594" y="2"/>
                  <a:pt x="6534" y="0"/>
                  <a:pt x="64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txBox="1"/>
          <p:nvPr>
            <p:ph idx="1" type="body"/>
          </p:nvPr>
        </p:nvSpPr>
        <p:spPr>
          <a:xfrm>
            <a:off x="717425" y="3156750"/>
            <a:ext cx="3594300" cy="1412100"/>
          </a:xfrm>
          <a:prstGeom prst="rect">
            <a:avLst/>
          </a:prstGeom>
        </p:spPr>
        <p:txBody>
          <a:bodyPr anchorCtr="0" anchor="t" bIns="91425" lIns="91425" spcFirstLastPara="1" rIns="91425" wrap="square" tIns="91425">
            <a:noAutofit/>
          </a:bodyPr>
          <a:lstStyle>
            <a:lvl1pPr indent="-317500" lvl="0" marL="457200" algn="ctr">
              <a:lnSpc>
                <a:spcPct val="100000"/>
              </a:lnSpc>
              <a:spcBef>
                <a:spcPts val="0"/>
              </a:spcBef>
              <a:spcAft>
                <a:spcPts val="0"/>
              </a:spcAft>
              <a:buSzPts val="1400"/>
              <a:buChar char="●"/>
              <a:defRPr sz="16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33" name="Google Shape;133;p5"/>
          <p:cNvSpPr txBox="1"/>
          <p:nvPr>
            <p:ph idx="2" type="body"/>
          </p:nvPr>
        </p:nvSpPr>
        <p:spPr>
          <a:xfrm>
            <a:off x="4832400" y="3156750"/>
            <a:ext cx="3594300" cy="1412100"/>
          </a:xfrm>
          <a:prstGeom prst="rect">
            <a:avLst/>
          </a:prstGeom>
        </p:spPr>
        <p:txBody>
          <a:bodyPr anchorCtr="0" anchor="t" bIns="91425" lIns="91425" spcFirstLastPara="1" rIns="91425" wrap="square" tIns="91425">
            <a:noAutofit/>
          </a:bodyPr>
          <a:lstStyle>
            <a:lvl1pPr indent="-317500" lvl="0" marL="457200" algn="ctr">
              <a:lnSpc>
                <a:spcPct val="100000"/>
              </a:lnSpc>
              <a:spcBef>
                <a:spcPts val="0"/>
              </a:spcBef>
              <a:spcAft>
                <a:spcPts val="0"/>
              </a:spcAft>
              <a:buSzPts val="1400"/>
              <a:buChar char="●"/>
              <a:defRPr sz="16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34" name="Google Shape;134;p5"/>
          <p:cNvSpPr txBox="1"/>
          <p:nvPr>
            <p:ph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5" name="Google Shape;135;p5"/>
          <p:cNvSpPr txBox="1"/>
          <p:nvPr>
            <p:ph idx="3" type="title"/>
          </p:nvPr>
        </p:nvSpPr>
        <p:spPr>
          <a:xfrm>
            <a:off x="1163225" y="2571750"/>
            <a:ext cx="2702700" cy="5850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a:lvl1pPr>
            <a:lvl2pPr lvl="1">
              <a:spcBef>
                <a:spcPts val="0"/>
              </a:spcBef>
              <a:spcAft>
                <a:spcPts val="0"/>
              </a:spcAft>
              <a:buSzPts val="2800"/>
              <a:buNone/>
              <a:defRPr>
                <a:latin typeface="Allerta"/>
                <a:ea typeface="Allerta"/>
                <a:cs typeface="Allerta"/>
                <a:sym typeface="Allerta"/>
              </a:defRPr>
            </a:lvl2pPr>
            <a:lvl3pPr lvl="2">
              <a:spcBef>
                <a:spcPts val="0"/>
              </a:spcBef>
              <a:spcAft>
                <a:spcPts val="0"/>
              </a:spcAft>
              <a:buSzPts val="2800"/>
              <a:buNone/>
              <a:defRPr>
                <a:latin typeface="Allerta"/>
                <a:ea typeface="Allerta"/>
                <a:cs typeface="Allerta"/>
                <a:sym typeface="Allerta"/>
              </a:defRPr>
            </a:lvl3pPr>
            <a:lvl4pPr lvl="3">
              <a:spcBef>
                <a:spcPts val="0"/>
              </a:spcBef>
              <a:spcAft>
                <a:spcPts val="0"/>
              </a:spcAft>
              <a:buSzPts val="2800"/>
              <a:buNone/>
              <a:defRPr>
                <a:latin typeface="Allerta"/>
                <a:ea typeface="Allerta"/>
                <a:cs typeface="Allerta"/>
                <a:sym typeface="Allerta"/>
              </a:defRPr>
            </a:lvl4pPr>
            <a:lvl5pPr lvl="4">
              <a:spcBef>
                <a:spcPts val="0"/>
              </a:spcBef>
              <a:spcAft>
                <a:spcPts val="0"/>
              </a:spcAft>
              <a:buSzPts val="2800"/>
              <a:buNone/>
              <a:defRPr>
                <a:latin typeface="Allerta"/>
                <a:ea typeface="Allerta"/>
                <a:cs typeface="Allerta"/>
                <a:sym typeface="Allerta"/>
              </a:defRPr>
            </a:lvl5pPr>
            <a:lvl6pPr lvl="5">
              <a:spcBef>
                <a:spcPts val="0"/>
              </a:spcBef>
              <a:spcAft>
                <a:spcPts val="0"/>
              </a:spcAft>
              <a:buSzPts val="2800"/>
              <a:buNone/>
              <a:defRPr>
                <a:latin typeface="Allerta"/>
                <a:ea typeface="Allerta"/>
                <a:cs typeface="Allerta"/>
                <a:sym typeface="Allerta"/>
              </a:defRPr>
            </a:lvl6pPr>
            <a:lvl7pPr lvl="6">
              <a:spcBef>
                <a:spcPts val="0"/>
              </a:spcBef>
              <a:spcAft>
                <a:spcPts val="0"/>
              </a:spcAft>
              <a:buSzPts val="2800"/>
              <a:buNone/>
              <a:defRPr>
                <a:latin typeface="Allerta"/>
                <a:ea typeface="Allerta"/>
                <a:cs typeface="Allerta"/>
                <a:sym typeface="Allerta"/>
              </a:defRPr>
            </a:lvl7pPr>
            <a:lvl8pPr lvl="7">
              <a:spcBef>
                <a:spcPts val="0"/>
              </a:spcBef>
              <a:spcAft>
                <a:spcPts val="0"/>
              </a:spcAft>
              <a:buSzPts val="2800"/>
              <a:buNone/>
              <a:defRPr>
                <a:latin typeface="Allerta"/>
                <a:ea typeface="Allerta"/>
                <a:cs typeface="Allerta"/>
                <a:sym typeface="Allerta"/>
              </a:defRPr>
            </a:lvl8pPr>
            <a:lvl9pPr lvl="8">
              <a:spcBef>
                <a:spcPts val="0"/>
              </a:spcBef>
              <a:spcAft>
                <a:spcPts val="0"/>
              </a:spcAft>
              <a:buSzPts val="2800"/>
              <a:buNone/>
              <a:defRPr>
                <a:latin typeface="Allerta"/>
                <a:ea typeface="Allerta"/>
                <a:cs typeface="Allerta"/>
                <a:sym typeface="Allerta"/>
              </a:defRPr>
            </a:lvl9pPr>
          </a:lstStyle>
          <a:p/>
        </p:txBody>
      </p:sp>
      <p:sp>
        <p:nvSpPr>
          <p:cNvPr id="136" name="Google Shape;136;p5"/>
          <p:cNvSpPr txBox="1"/>
          <p:nvPr>
            <p:ph idx="4" type="title"/>
          </p:nvPr>
        </p:nvSpPr>
        <p:spPr>
          <a:xfrm>
            <a:off x="5278200" y="2571750"/>
            <a:ext cx="2702700" cy="58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grpSp>
        <p:nvGrpSpPr>
          <p:cNvPr id="137" name="Google Shape;137;p5"/>
          <p:cNvGrpSpPr/>
          <p:nvPr/>
        </p:nvGrpSpPr>
        <p:grpSpPr>
          <a:xfrm flipH="1" rot="10800000">
            <a:off x="391365" y="302888"/>
            <a:ext cx="8208636" cy="4533177"/>
            <a:chOff x="391365" y="211484"/>
            <a:chExt cx="8208636" cy="4533177"/>
          </a:xfrm>
        </p:grpSpPr>
        <p:sp>
          <p:nvSpPr>
            <p:cNvPr id="138" name="Google Shape;138;p5"/>
            <p:cNvSpPr/>
            <p:nvPr/>
          </p:nvSpPr>
          <p:spPr>
            <a:xfrm>
              <a:off x="1732542" y="211484"/>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a:off x="3731617" y="2753775"/>
              <a:ext cx="86310" cy="84516"/>
            </a:xfrm>
            <a:custGeom>
              <a:rect b="b" l="l" r="r" t="t"/>
              <a:pathLst>
                <a:path extrusionOk="0" h="1460" w="1491">
                  <a:moveTo>
                    <a:pt x="730" y="0"/>
                  </a:moveTo>
                  <a:cubicBezTo>
                    <a:pt x="669" y="152"/>
                    <a:pt x="578" y="335"/>
                    <a:pt x="517" y="487"/>
                  </a:cubicBezTo>
                  <a:lnTo>
                    <a:pt x="1" y="487"/>
                  </a:lnTo>
                  <a:cubicBezTo>
                    <a:pt x="122" y="608"/>
                    <a:pt x="244" y="760"/>
                    <a:pt x="396" y="851"/>
                  </a:cubicBezTo>
                  <a:cubicBezTo>
                    <a:pt x="335" y="1064"/>
                    <a:pt x="274" y="1247"/>
                    <a:pt x="244" y="1459"/>
                  </a:cubicBezTo>
                  <a:cubicBezTo>
                    <a:pt x="426" y="1368"/>
                    <a:pt x="578" y="1277"/>
                    <a:pt x="730" y="1155"/>
                  </a:cubicBezTo>
                  <a:cubicBezTo>
                    <a:pt x="913" y="1247"/>
                    <a:pt x="1065" y="1338"/>
                    <a:pt x="1216" y="1429"/>
                  </a:cubicBezTo>
                  <a:cubicBezTo>
                    <a:pt x="1186" y="1247"/>
                    <a:pt x="1125" y="1064"/>
                    <a:pt x="1095" y="912"/>
                  </a:cubicBezTo>
                  <a:lnTo>
                    <a:pt x="1095" y="882"/>
                  </a:lnTo>
                  <a:lnTo>
                    <a:pt x="1490" y="487"/>
                  </a:lnTo>
                  <a:lnTo>
                    <a:pt x="973" y="487"/>
                  </a:lnTo>
                  <a:cubicBezTo>
                    <a:pt x="973" y="487"/>
                    <a:pt x="973" y="487"/>
                    <a:pt x="973" y="456"/>
                  </a:cubicBezTo>
                  <a:lnTo>
                    <a:pt x="730"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a:off x="4845937" y="4647815"/>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a:off x="3977125" y="845606"/>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5"/>
            <p:cNvSpPr/>
            <p:nvPr/>
          </p:nvSpPr>
          <p:spPr>
            <a:xfrm>
              <a:off x="5162261" y="682869"/>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5"/>
            <p:cNvSpPr/>
            <p:nvPr/>
          </p:nvSpPr>
          <p:spPr>
            <a:xfrm>
              <a:off x="1092664" y="1660986"/>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a:off x="391365" y="435933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5"/>
            <p:cNvSpPr/>
            <p:nvPr/>
          </p:nvSpPr>
          <p:spPr>
            <a:xfrm>
              <a:off x="8270153" y="1405204"/>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5"/>
            <p:cNvSpPr/>
            <p:nvPr/>
          </p:nvSpPr>
          <p:spPr>
            <a:xfrm>
              <a:off x="2761025" y="3671697"/>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5"/>
            <p:cNvSpPr/>
            <p:nvPr/>
          </p:nvSpPr>
          <p:spPr>
            <a:xfrm>
              <a:off x="8107556" y="4432381"/>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5"/>
            <p:cNvSpPr/>
            <p:nvPr/>
          </p:nvSpPr>
          <p:spPr>
            <a:xfrm>
              <a:off x="1309496" y="3421548"/>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5"/>
            <p:cNvSpPr/>
            <p:nvPr/>
          </p:nvSpPr>
          <p:spPr>
            <a:xfrm>
              <a:off x="391365" y="1987745"/>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5"/>
            <p:cNvSpPr/>
            <p:nvPr/>
          </p:nvSpPr>
          <p:spPr>
            <a:xfrm>
              <a:off x="7927211" y="866067"/>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5"/>
            <p:cNvSpPr/>
            <p:nvPr/>
          </p:nvSpPr>
          <p:spPr>
            <a:xfrm>
              <a:off x="817746" y="55763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
            <p:cNvSpPr/>
            <p:nvPr/>
          </p:nvSpPr>
          <p:spPr>
            <a:xfrm>
              <a:off x="3108370" y="3146398"/>
              <a:ext cx="52793" cy="38785"/>
            </a:xfrm>
            <a:custGeom>
              <a:rect b="b" l="l" r="r" t="t"/>
              <a:pathLst>
                <a:path extrusionOk="0" h="670" w="912">
                  <a:moveTo>
                    <a:pt x="456" y="1"/>
                  </a:moveTo>
                  <a:cubicBezTo>
                    <a:pt x="0" y="1"/>
                    <a:pt x="0" y="669"/>
                    <a:pt x="456" y="669"/>
                  </a:cubicBezTo>
                  <a:cubicBezTo>
                    <a:pt x="912" y="669"/>
                    <a:pt x="912" y="1"/>
                    <a:pt x="45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5"/>
            <p:cNvSpPr/>
            <p:nvPr/>
          </p:nvSpPr>
          <p:spPr>
            <a:xfrm>
              <a:off x="442496" y="3638470"/>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5"/>
            <p:cNvSpPr/>
            <p:nvPr/>
          </p:nvSpPr>
          <p:spPr>
            <a:xfrm>
              <a:off x="5602703" y="2347673"/>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5"/>
            <p:cNvSpPr/>
            <p:nvPr/>
          </p:nvSpPr>
          <p:spPr>
            <a:xfrm>
              <a:off x="2049561" y="3440239"/>
              <a:ext cx="45789" cy="35253"/>
            </a:xfrm>
            <a:custGeom>
              <a:rect b="b" l="l" r="r" t="t"/>
              <a:pathLst>
                <a:path extrusionOk="0" h="609" w="791">
                  <a:moveTo>
                    <a:pt x="396" y="1"/>
                  </a:moveTo>
                  <a:cubicBezTo>
                    <a:pt x="0" y="1"/>
                    <a:pt x="0" y="609"/>
                    <a:pt x="396" y="609"/>
                  </a:cubicBezTo>
                  <a:cubicBezTo>
                    <a:pt x="791" y="609"/>
                    <a:pt x="791" y="1"/>
                    <a:pt x="39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5"/>
            <p:cNvSpPr/>
            <p:nvPr/>
          </p:nvSpPr>
          <p:spPr>
            <a:xfrm>
              <a:off x="3625194" y="4679512"/>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5"/>
            <p:cNvSpPr/>
            <p:nvPr/>
          </p:nvSpPr>
          <p:spPr>
            <a:xfrm>
              <a:off x="908668" y="283829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5"/>
            <p:cNvSpPr/>
            <p:nvPr/>
          </p:nvSpPr>
          <p:spPr>
            <a:xfrm>
              <a:off x="1149813" y="3015366"/>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5"/>
            <p:cNvSpPr/>
            <p:nvPr/>
          </p:nvSpPr>
          <p:spPr>
            <a:xfrm>
              <a:off x="703738" y="2040609"/>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
            <p:cNvSpPr/>
            <p:nvPr/>
          </p:nvSpPr>
          <p:spPr>
            <a:xfrm>
              <a:off x="5602712" y="3671920"/>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5"/>
            <p:cNvSpPr/>
            <p:nvPr/>
          </p:nvSpPr>
          <p:spPr>
            <a:xfrm>
              <a:off x="8548944" y="2100739"/>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5"/>
            <p:cNvSpPr/>
            <p:nvPr/>
          </p:nvSpPr>
          <p:spPr>
            <a:xfrm>
              <a:off x="2028421" y="4116775"/>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5"/>
            <p:cNvSpPr/>
            <p:nvPr/>
          </p:nvSpPr>
          <p:spPr>
            <a:xfrm>
              <a:off x="8060022" y="2857676"/>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5"/>
            <p:cNvSpPr/>
            <p:nvPr/>
          </p:nvSpPr>
          <p:spPr>
            <a:xfrm>
              <a:off x="3994692" y="2223218"/>
              <a:ext cx="38785" cy="36990"/>
            </a:xfrm>
            <a:custGeom>
              <a:rect b="b" l="l" r="r" t="t"/>
              <a:pathLst>
                <a:path extrusionOk="0" h="639" w="670">
                  <a:moveTo>
                    <a:pt x="335" y="0"/>
                  </a:moveTo>
                  <a:cubicBezTo>
                    <a:pt x="244" y="0"/>
                    <a:pt x="183" y="31"/>
                    <a:pt x="122" y="91"/>
                  </a:cubicBezTo>
                  <a:cubicBezTo>
                    <a:pt x="92" y="122"/>
                    <a:pt x="61" y="152"/>
                    <a:pt x="31" y="213"/>
                  </a:cubicBezTo>
                  <a:cubicBezTo>
                    <a:pt x="31" y="243"/>
                    <a:pt x="0" y="274"/>
                    <a:pt x="31" y="334"/>
                  </a:cubicBezTo>
                  <a:cubicBezTo>
                    <a:pt x="0" y="395"/>
                    <a:pt x="61" y="486"/>
                    <a:pt x="122" y="547"/>
                  </a:cubicBezTo>
                  <a:cubicBezTo>
                    <a:pt x="183" y="608"/>
                    <a:pt x="244" y="638"/>
                    <a:pt x="335" y="638"/>
                  </a:cubicBezTo>
                  <a:cubicBezTo>
                    <a:pt x="426" y="638"/>
                    <a:pt x="487" y="608"/>
                    <a:pt x="548" y="547"/>
                  </a:cubicBezTo>
                  <a:cubicBezTo>
                    <a:pt x="578" y="517"/>
                    <a:pt x="608" y="486"/>
                    <a:pt x="639" y="456"/>
                  </a:cubicBezTo>
                  <a:cubicBezTo>
                    <a:pt x="639" y="395"/>
                    <a:pt x="669" y="365"/>
                    <a:pt x="669" y="334"/>
                  </a:cubicBezTo>
                  <a:cubicBezTo>
                    <a:pt x="639" y="152"/>
                    <a:pt x="517" y="0"/>
                    <a:pt x="33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5"/>
          <p:cNvGrpSpPr/>
          <p:nvPr/>
        </p:nvGrpSpPr>
        <p:grpSpPr>
          <a:xfrm flipH="1" rot="8902329">
            <a:off x="490521" y="2379395"/>
            <a:ext cx="280564" cy="273850"/>
            <a:chOff x="4797581" y="5641372"/>
            <a:chExt cx="1013973" cy="989710"/>
          </a:xfrm>
        </p:grpSpPr>
        <p:sp>
          <p:nvSpPr>
            <p:cNvPr id="166" name="Google Shape;166;p5"/>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5"/>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 name="Google Shape;168;p5"/>
          <p:cNvGrpSpPr/>
          <p:nvPr/>
        </p:nvGrpSpPr>
        <p:grpSpPr>
          <a:xfrm rot="1803671">
            <a:off x="4636733" y="1691719"/>
            <a:ext cx="357677" cy="349118"/>
            <a:chOff x="3463756" y="5641372"/>
            <a:chExt cx="1013973" cy="989710"/>
          </a:xfrm>
        </p:grpSpPr>
        <p:sp>
          <p:nvSpPr>
            <p:cNvPr id="169" name="Google Shape;169;p5"/>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5"/>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 name="Google Shape;171;p5"/>
          <p:cNvGrpSpPr/>
          <p:nvPr/>
        </p:nvGrpSpPr>
        <p:grpSpPr>
          <a:xfrm rot="1195106">
            <a:off x="4322411" y="4338824"/>
            <a:ext cx="391384" cy="382018"/>
            <a:chOff x="6254756" y="5621572"/>
            <a:chExt cx="1013973" cy="989710"/>
          </a:xfrm>
        </p:grpSpPr>
        <p:sp>
          <p:nvSpPr>
            <p:cNvPr id="172" name="Google Shape;172;p5"/>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5"/>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5"/>
          <p:cNvGrpSpPr/>
          <p:nvPr/>
        </p:nvGrpSpPr>
        <p:grpSpPr>
          <a:xfrm flipH="1" rot="8902174">
            <a:off x="7986642" y="1346827"/>
            <a:ext cx="614256" cy="556985"/>
            <a:chOff x="4797581" y="5641372"/>
            <a:chExt cx="1013973" cy="989710"/>
          </a:xfrm>
        </p:grpSpPr>
        <p:sp>
          <p:nvSpPr>
            <p:cNvPr id="175" name="Google Shape;175;p5"/>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5"/>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3_1_1_1">
    <p:spTree>
      <p:nvGrpSpPr>
        <p:cNvPr id="1841" name="Shape 1841"/>
        <p:cNvGrpSpPr/>
        <p:nvPr/>
      </p:nvGrpSpPr>
      <p:grpSpPr>
        <a:xfrm>
          <a:off x="0" y="0"/>
          <a:ext cx="0" cy="0"/>
          <a:chOff x="0" y="0"/>
          <a:chExt cx="0" cy="0"/>
        </a:xfrm>
      </p:grpSpPr>
      <p:sp>
        <p:nvSpPr>
          <p:cNvPr id="1842" name="Google Shape;1842;p41"/>
          <p:cNvSpPr/>
          <p:nvPr/>
        </p:nvSpPr>
        <p:spPr>
          <a:xfrm rot="-5400000">
            <a:off x="2313839" y="-480357"/>
            <a:ext cx="4363568" cy="6370946"/>
          </a:xfrm>
          <a:custGeom>
            <a:rect b="b" l="l" r="r" t="t"/>
            <a:pathLst>
              <a:path extrusionOk="0" h="26348" w="18046">
                <a:moveTo>
                  <a:pt x="8203" y="1"/>
                </a:moveTo>
                <a:cubicBezTo>
                  <a:pt x="7847" y="1"/>
                  <a:pt x="7458" y="205"/>
                  <a:pt x="7031" y="774"/>
                </a:cubicBezTo>
                <a:cubicBezTo>
                  <a:pt x="6138" y="1578"/>
                  <a:pt x="5558" y="3497"/>
                  <a:pt x="5100" y="5115"/>
                </a:cubicBezTo>
                <a:cubicBezTo>
                  <a:pt x="4632" y="6789"/>
                  <a:pt x="4286" y="8162"/>
                  <a:pt x="3784" y="9166"/>
                </a:cubicBezTo>
                <a:cubicBezTo>
                  <a:pt x="3270" y="10170"/>
                  <a:pt x="2623" y="10851"/>
                  <a:pt x="1853" y="11554"/>
                </a:cubicBezTo>
                <a:cubicBezTo>
                  <a:pt x="1128" y="12257"/>
                  <a:pt x="291" y="12994"/>
                  <a:pt x="257" y="13786"/>
                </a:cubicBezTo>
                <a:cubicBezTo>
                  <a:pt x="1" y="14634"/>
                  <a:pt x="547" y="15002"/>
                  <a:pt x="1128" y="15326"/>
                </a:cubicBezTo>
                <a:cubicBezTo>
                  <a:pt x="1730" y="15661"/>
                  <a:pt x="2366" y="15962"/>
                  <a:pt x="3114" y="16821"/>
                </a:cubicBezTo>
                <a:cubicBezTo>
                  <a:pt x="3873" y="17636"/>
                  <a:pt x="4754" y="18997"/>
                  <a:pt x="6004" y="20772"/>
                </a:cubicBezTo>
                <a:cubicBezTo>
                  <a:pt x="7232" y="22490"/>
                  <a:pt x="8828" y="24611"/>
                  <a:pt x="10468" y="25481"/>
                </a:cubicBezTo>
                <a:cubicBezTo>
                  <a:pt x="11363" y="26118"/>
                  <a:pt x="12073" y="26348"/>
                  <a:pt x="12651" y="26348"/>
                </a:cubicBezTo>
                <a:cubicBezTo>
                  <a:pt x="13197" y="26348"/>
                  <a:pt x="13626" y="26143"/>
                  <a:pt x="13983" y="25883"/>
                </a:cubicBezTo>
                <a:cubicBezTo>
                  <a:pt x="14720" y="25291"/>
                  <a:pt x="15166" y="24488"/>
                  <a:pt x="15680" y="23472"/>
                </a:cubicBezTo>
                <a:cubicBezTo>
                  <a:pt x="16327" y="22178"/>
                  <a:pt x="16840" y="20828"/>
                  <a:pt x="17220" y="19433"/>
                </a:cubicBezTo>
                <a:cubicBezTo>
                  <a:pt x="17677" y="17669"/>
                  <a:pt x="18045" y="15304"/>
                  <a:pt x="17242" y="12458"/>
                </a:cubicBezTo>
                <a:cubicBezTo>
                  <a:pt x="16717" y="9590"/>
                  <a:pt x="15289" y="7470"/>
                  <a:pt x="14095" y="5930"/>
                </a:cubicBezTo>
                <a:cubicBezTo>
                  <a:pt x="12856" y="4379"/>
                  <a:pt x="11852" y="3419"/>
                  <a:pt x="11104" y="2571"/>
                </a:cubicBezTo>
                <a:cubicBezTo>
                  <a:pt x="10357" y="1734"/>
                  <a:pt x="9832" y="1042"/>
                  <a:pt x="9218" y="484"/>
                </a:cubicBezTo>
                <a:cubicBezTo>
                  <a:pt x="8911" y="222"/>
                  <a:pt x="8575" y="1"/>
                  <a:pt x="8203" y="1"/>
                </a:cubicBezTo>
                <a:close/>
              </a:path>
            </a:pathLst>
          </a:custGeom>
          <a:solidFill>
            <a:srgbClr val="020F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1"/>
          <p:cNvSpPr txBox="1"/>
          <p:nvPr>
            <p:ph type="title"/>
          </p:nvPr>
        </p:nvSpPr>
        <p:spPr>
          <a:xfrm flipH="1">
            <a:off x="2268750" y="1165188"/>
            <a:ext cx="4606500" cy="616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6300">
                <a:solidFill>
                  <a:schemeClr val="dk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844" name="Google Shape;1844;p41"/>
          <p:cNvSpPr txBox="1"/>
          <p:nvPr>
            <p:ph hasCustomPrompt="1" idx="2" type="title"/>
          </p:nvPr>
        </p:nvSpPr>
        <p:spPr>
          <a:xfrm flipH="1">
            <a:off x="3688200" y="2683488"/>
            <a:ext cx="1767600" cy="126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12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845" name="Google Shape;1845;p41"/>
          <p:cNvSpPr txBox="1"/>
          <p:nvPr>
            <p:ph idx="1" type="subTitle"/>
          </p:nvPr>
        </p:nvSpPr>
        <p:spPr>
          <a:xfrm flipH="1">
            <a:off x="2268750" y="1932475"/>
            <a:ext cx="4606500" cy="438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1846" name="Google Shape;1846;p41"/>
          <p:cNvGrpSpPr/>
          <p:nvPr/>
        </p:nvGrpSpPr>
        <p:grpSpPr>
          <a:xfrm>
            <a:off x="199740" y="435198"/>
            <a:ext cx="8708504" cy="4499106"/>
            <a:chOff x="199740" y="435198"/>
            <a:chExt cx="8708504" cy="4499106"/>
          </a:xfrm>
        </p:grpSpPr>
        <p:sp>
          <p:nvSpPr>
            <p:cNvPr id="1847" name="Google Shape;1847;p41"/>
            <p:cNvSpPr/>
            <p:nvPr/>
          </p:nvSpPr>
          <p:spPr>
            <a:xfrm flipH="1">
              <a:off x="8600001" y="816584"/>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1"/>
            <p:cNvSpPr/>
            <p:nvPr/>
          </p:nvSpPr>
          <p:spPr>
            <a:xfrm flipH="1">
              <a:off x="6640888" y="2662850"/>
              <a:ext cx="86310" cy="84516"/>
            </a:xfrm>
            <a:custGeom>
              <a:rect b="b" l="l" r="r" t="t"/>
              <a:pathLst>
                <a:path extrusionOk="0" h="1460" w="1491">
                  <a:moveTo>
                    <a:pt x="730" y="0"/>
                  </a:moveTo>
                  <a:cubicBezTo>
                    <a:pt x="669" y="152"/>
                    <a:pt x="578" y="335"/>
                    <a:pt x="517" y="487"/>
                  </a:cubicBezTo>
                  <a:lnTo>
                    <a:pt x="1" y="487"/>
                  </a:lnTo>
                  <a:cubicBezTo>
                    <a:pt x="122" y="608"/>
                    <a:pt x="244" y="760"/>
                    <a:pt x="396" y="851"/>
                  </a:cubicBezTo>
                  <a:cubicBezTo>
                    <a:pt x="335" y="1064"/>
                    <a:pt x="274" y="1247"/>
                    <a:pt x="244" y="1459"/>
                  </a:cubicBezTo>
                  <a:cubicBezTo>
                    <a:pt x="426" y="1368"/>
                    <a:pt x="578" y="1277"/>
                    <a:pt x="730" y="1155"/>
                  </a:cubicBezTo>
                  <a:cubicBezTo>
                    <a:pt x="913" y="1247"/>
                    <a:pt x="1065" y="1338"/>
                    <a:pt x="1216" y="1429"/>
                  </a:cubicBezTo>
                  <a:cubicBezTo>
                    <a:pt x="1186" y="1247"/>
                    <a:pt x="1125" y="1064"/>
                    <a:pt x="1095" y="912"/>
                  </a:cubicBezTo>
                  <a:lnTo>
                    <a:pt x="1095" y="882"/>
                  </a:lnTo>
                  <a:lnTo>
                    <a:pt x="1490" y="487"/>
                  </a:lnTo>
                  <a:lnTo>
                    <a:pt x="973" y="487"/>
                  </a:lnTo>
                  <a:cubicBezTo>
                    <a:pt x="973" y="487"/>
                    <a:pt x="973" y="487"/>
                    <a:pt x="973" y="456"/>
                  </a:cubicBezTo>
                  <a:lnTo>
                    <a:pt x="730"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1"/>
            <p:cNvSpPr/>
            <p:nvPr/>
          </p:nvSpPr>
          <p:spPr>
            <a:xfrm flipH="1">
              <a:off x="4046846" y="4796490"/>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1"/>
            <p:cNvSpPr/>
            <p:nvPr/>
          </p:nvSpPr>
          <p:spPr>
            <a:xfrm flipH="1">
              <a:off x="2268743" y="4861656"/>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1"/>
            <p:cNvSpPr/>
            <p:nvPr/>
          </p:nvSpPr>
          <p:spPr>
            <a:xfrm flipH="1">
              <a:off x="644936" y="523319"/>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1"/>
            <p:cNvSpPr/>
            <p:nvPr/>
          </p:nvSpPr>
          <p:spPr>
            <a:xfrm flipH="1">
              <a:off x="7826458" y="1809661"/>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1"/>
            <p:cNvSpPr/>
            <p:nvPr/>
          </p:nvSpPr>
          <p:spPr>
            <a:xfrm flipH="1">
              <a:off x="8171520" y="4755955"/>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1"/>
            <p:cNvSpPr/>
            <p:nvPr/>
          </p:nvSpPr>
          <p:spPr>
            <a:xfrm flipH="1">
              <a:off x="6127486" y="4262609"/>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1"/>
            <p:cNvSpPr/>
            <p:nvPr/>
          </p:nvSpPr>
          <p:spPr>
            <a:xfrm flipH="1">
              <a:off x="809829" y="4581056"/>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1"/>
            <p:cNvSpPr/>
            <p:nvPr/>
          </p:nvSpPr>
          <p:spPr>
            <a:xfrm flipH="1">
              <a:off x="8834322" y="4381448"/>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1"/>
            <p:cNvSpPr/>
            <p:nvPr/>
          </p:nvSpPr>
          <p:spPr>
            <a:xfrm flipH="1">
              <a:off x="8548943" y="2136420"/>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1"/>
            <p:cNvSpPr/>
            <p:nvPr/>
          </p:nvSpPr>
          <p:spPr>
            <a:xfrm flipH="1">
              <a:off x="1095976" y="1484192"/>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1"/>
            <p:cNvSpPr/>
            <p:nvPr/>
          </p:nvSpPr>
          <p:spPr>
            <a:xfrm flipH="1">
              <a:off x="7898681" y="451563"/>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1"/>
            <p:cNvSpPr/>
            <p:nvPr/>
          </p:nvSpPr>
          <p:spPr>
            <a:xfrm flipH="1">
              <a:off x="5830202" y="3295073"/>
              <a:ext cx="52793" cy="38785"/>
            </a:xfrm>
            <a:custGeom>
              <a:rect b="b" l="l" r="r" t="t"/>
              <a:pathLst>
                <a:path extrusionOk="0" h="670" w="912">
                  <a:moveTo>
                    <a:pt x="456" y="1"/>
                  </a:moveTo>
                  <a:cubicBezTo>
                    <a:pt x="0" y="1"/>
                    <a:pt x="0" y="669"/>
                    <a:pt x="456" y="669"/>
                  </a:cubicBezTo>
                  <a:cubicBezTo>
                    <a:pt x="912" y="669"/>
                    <a:pt x="912" y="1"/>
                    <a:pt x="45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1"/>
            <p:cNvSpPr/>
            <p:nvPr/>
          </p:nvSpPr>
          <p:spPr>
            <a:xfrm flipH="1">
              <a:off x="8695941" y="3764920"/>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1"/>
            <p:cNvSpPr/>
            <p:nvPr/>
          </p:nvSpPr>
          <p:spPr>
            <a:xfrm flipH="1">
              <a:off x="1617953" y="2176948"/>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1"/>
            <p:cNvSpPr/>
            <p:nvPr/>
          </p:nvSpPr>
          <p:spPr>
            <a:xfrm flipH="1">
              <a:off x="7496027" y="3241414"/>
              <a:ext cx="45789" cy="35253"/>
            </a:xfrm>
            <a:custGeom>
              <a:rect b="b" l="l" r="r" t="t"/>
              <a:pathLst>
                <a:path extrusionOk="0" h="609" w="791">
                  <a:moveTo>
                    <a:pt x="396" y="1"/>
                  </a:moveTo>
                  <a:cubicBezTo>
                    <a:pt x="0" y="1"/>
                    <a:pt x="0" y="609"/>
                    <a:pt x="396" y="609"/>
                  </a:cubicBezTo>
                  <a:cubicBezTo>
                    <a:pt x="791" y="609"/>
                    <a:pt x="791" y="1"/>
                    <a:pt x="39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1"/>
            <p:cNvSpPr/>
            <p:nvPr/>
          </p:nvSpPr>
          <p:spPr>
            <a:xfrm flipH="1">
              <a:off x="5325650" y="4828187"/>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1"/>
            <p:cNvSpPr/>
            <p:nvPr/>
          </p:nvSpPr>
          <p:spPr>
            <a:xfrm flipH="1">
              <a:off x="3190723" y="4262832"/>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1"/>
            <p:cNvSpPr/>
            <p:nvPr/>
          </p:nvSpPr>
          <p:spPr>
            <a:xfrm flipH="1">
              <a:off x="199740" y="2058114"/>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1"/>
            <p:cNvSpPr/>
            <p:nvPr/>
          </p:nvSpPr>
          <p:spPr>
            <a:xfrm flipH="1">
              <a:off x="7147822" y="4864487"/>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1"/>
            <p:cNvSpPr/>
            <p:nvPr/>
          </p:nvSpPr>
          <p:spPr>
            <a:xfrm flipH="1">
              <a:off x="1997389" y="1012118"/>
              <a:ext cx="38785" cy="36990"/>
            </a:xfrm>
            <a:custGeom>
              <a:rect b="b" l="l" r="r" t="t"/>
              <a:pathLst>
                <a:path extrusionOk="0" h="639" w="670">
                  <a:moveTo>
                    <a:pt x="335" y="0"/>
                  </a:moveTo>
                  <a:cubicBezTo>
                    <a:pt x="244" y="0"/>
                    <a:pt x="183" y="31"/>
                    <a:pt x="122" y="91"/>
                  </a:cubicBezTo>
                  <a:cubicBezTo>
                    <a:pt x="92" y="122"/>
                    <a:pt x="61" y="152"/>
                    <a:pt x="31" y="213"/>
                  </a:cubicBezTo>
                  <a:cubicBezTo>
                    <a:pt x="31" y="243"/>
                    <a:pt x="0" y="274"/>
                    <a:pt x="31" y="334"/>
                  </a:cubicBezTo>
                  <a:cubicBezTo>
                    <a:pt x="0" y="395"/>
                    <a:pt x="61" y="486"/>
                    <a:pt x="122" y="547"/>
                  </a:cubicBezTo>
                  <a:cubicBezTo>
                    <a:pt x="183" y="608"/>
                    <a:pt x="244" y="638"/>
                    <a:pt x="335" y="638"/>
                  </a:cubicBezTo>
                  <a:cubicBezTo>
                    <a:pt x="426" y="638"/>
                    <a:pt x="487" y="608"/>
                    <a:pt x="548" y="547"/>
                  </a:cubicBezTo>
                  <a:cubicBezTo>
                    <a:pt x="578" y="517"/>
                    <a:pt x="608" y="486"/>
                    <a:pt x="639" y="456"/>
                  </a:cubicBezTo>
                  <a:cubicBezTo>
                    <a:pt x="639" y="395"/>
                    <a:pt x="669" y="365"/>
                    <a:pt x="669" y="334"/>
                  </a:cubicBezTo>
                  <a:cubicBezTo>
                    <a:pt x="639" y="152"/>
                    <a:pt x="517" y="0"/>
                    <a:pt x="33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1"/>
            <p:cNvSpPr/>
            <p:nvPr/>
          </p:nvSpPr>
          <p:spPr>
            <a:xfrm flipH="1">
              <a:off x="307955" y="1059391"/>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1"/>
            <p:cNvSpPr/>
            <p:nvPr/>
          </p:nvSpPr>
          <p:spPr>
            <a:xfrm flipH="1">
              <a:off x="1783808" y="435198"/>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1"/>
            <p:cNvSpPr/>
            <p:nvPr/>
          </p:nvSpPr>
          <p:spPr>
            <a:xfrm flipH="1">
              <a:off x="6626836" y="627144"/>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1"/>
            <p:cNvSpPr/>
            <p:nvPr/>
          </p:nvSpPr>
          <p:spPr>
            <a:xfrm flipH="1">
              <a:off x="666033" y="2879723"/>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3_1_1_1_1">
    <p:spTree>
      <p:nvGrpSpPr>
        <p:cNvPr id="1873" name="Shape 1873"/>
        <p:cNvGrpSpPr/>
        <p:nvPr/>
      </p:nvGrpSpPr>
      <p:grpSpPr>
        <a:xfrm>
          <a:off x="0" y="0"/>
          <a:ext cx="0" cy="0"/>
          <a:chOff x="0" y="0"/>
          <a:chExt cx="0" cy="0"/>
        </a:xfrm>
      </p:grpSpPr>
      <p:sp>
        <p:nvSpPr>
          <p:cNvPr id="1874" name="Google Shape;1874;p42"/>
          <p:cNvSpPr/>
          <p:nvPr/>
        </p:nvSpPr>
        <p:spPr>
          <a:xfrm>
            <a:off x="-1926075" y="200426"/>
            <a:ext cx="7582688" cy="2249074"/>
          </a:xfrm>
          <a:custGeom>
            <a:rect b="b" l="l" r="r" t="t"/>
            <a:pathLst>
              <a:path extrusionOk="0" h="7789" w="30729">
                <a:moveTo>
                  <a:pt x="1327" y="1"/>
                </a:moveTo>
                <a:cubicBezTo>
                  <a:pt x="879" y="1"/>
                  <a:pt x="441" y="293"/>
                  <a:pt x="258" y="720"/>
                </a:cubicBezTo>
                <a:cubicBezTo>
                  <a:pt x="1" y="1330"/>
                  <a:pt x="172" y="2094"/>
                  <a:pt x="525" y="2704"/>
                </a:cubicBezTo>
                <a:cubicBezTo>
                  <a:pt x="888" y="3305"/>
                  <a:pt x="1413" y="3792"/>
                  <a:pt x="1928" y="4259"/>
                </a:cubicBezTo>
                <a:cubicBezTo>
                  <a:pt x="1928" y="4259"/>
                  <a:pt x="1925" y="4258"/>
                  <a:pt x="1921" y="4258"/>
                </a:cubicBezTo>
                <a:cubicBezTo>
                  <a:pt x="1899" y="4258"/>
                  <a:pt x="1851" y="4286"/>
                  <a:pt x="2243" y="4669"/>
                </a:cubicBezTo>
                <a:cubicBezTo>
                  <a:pt x="2638" y="5046"/>
                  <a:pt x="3099" y="5423"/>
                  <a:pt x="3598" y="5423"/>
                </a:cubicBezTo>
                <a:cubicBezTo>
                  <a:pt x="3604" y="5423"/>
                  <a:pt x="3610" y="5423"/>
                  <a:pt x="3616" y="5423"/>
                </a:cubicBezTo>
                <a:cubicBezTo>
                  <a:pt x="4046" y="5404"/>
                  <a:pt x="4389" y="5108"/>
                  <a:pt x="4809" y="5003"/>
                </a:cubicBezTo>
                <a:cubicBezTo>
                  <a:pt x="4928" y="4973"/>
                  <a:pt x="5048" y="4959"/>
                  <a:pt x="5169" y="4959"/>
                </a:cubicBezTo>
                <a:cubicBezTo>
                  <a:pt x="6142" y="4959"/>
                  <a:pt x="7152" y="5839"/>
                  <a:pt x="8157" y="5839"/>
                </a:cubicBezTo>
                <a:cubicBezTo>
                  <a:pt x="8202" y="5839"/>
                  <a:pt x="8246" y="5837"/>
                  <a:pt x="8291" y="5833"/>
                </a:cubicBezTo>
                <a:cubicBezTo>
                  <a:pt x="9230" y="5749"/>
                  <a:pt x="9982" y="4861"/>
                  <a:pt x="10872" y="4861"/>
                </a:cubicBezTo>
                <a:cubicBezTo>
                  <a:pt x="10985" y="4861"/>
                  <a:pt x="11101" y="4876"/>
                  <a:pt x="11220" y="4908"/>
                </a:cubicBezTo>
                <a:cubicBezTo>
                  <a:pt x="11811" y="5061"/>
                  <a:pt x="12240" y="5614"/>
                  <a:pt x="12679" y="6100"/>
                </a:cubicBezTo>
                <a:cubicBezTo>
                  <a:pt x="13061" y="6525"/>
                  <a:pt x="13563" y="6941"/>
                  <a:pt x="14072" y="6941"/>
                </a:cubicBezTo>
                <a:cubicBezTo>
                  <a:pt x="14136" y="6941"/>
                  <a:pt x="14199" y="6935"/>
                  <a:pt x="14263" y="6921"/>
                </a:cubicBezTo>
                <a:cubicBezTo>
                  <a:pt x="14883" y="6787"/>
                  <a:pt x="15179" y="6034"/>
                  <a:pt x="15780" y="5805"/>
                </a:cubicBezTo>
                <a:cubicBezTo>
                  <a:pt x="15907" y="5757"/>
                  <a:pt x="16036" y="5736"/>
                  <a:pt x="16165" y="5736"/>
                </a:cubicBezTo>
                <a:cubicBezTo>
                  <a:pt x="17075" y="5736"/>
                  <a:pt x="18026" y="6779"/>
                  <a:pt x="19006" y="6779"/>
                </a:cubicBezTo>
                <a:cubicBezTo>
                  <a:pt x="19021" y="6779"/>
                  <a:pt x="19037" y="6778"/>
                  <a:pt x="19052" y="6778"/>
                </a:cubicBezTo>
                <a:cubicBezTo>
                  <a:pt x="19796" y="6749"/>
                  <a:pt x="20330" y="6110"/>
                  <a:pt x="21017" y="5852"/>
                </a:cubicBezTo>
                <a:cubicBezTo>
                  <a:pt x="21276" y="5753"/>
                  <a:pt x="21549" y="5711"/>
                  <a:pt x="21828" y="5711"/>
                </a:cubicBezTo>
                <a:cubicBezTo>
                  <a:pt x="22404" y="5711"/>
                  <a:pt x="23009" y="5888"/>
                  <a:pt x="23574" y="6100"/>
                </a:cubicBezTo>
                <a:cubicBezTo>
                  <a:pt x="24423" y="6425"/>
                  <a:pt x="25262" y="6835"/>
                  <a:pt x="26131" y="6892"/>
                </a:cubicBezTo>
                <a:cubicBezTo>
                  <a:pt x="26818" y="6939"/>
                  <a:pt x="27793" y="7590"/>
                  <a:pt x="28487" y="7590"/>
                </a:cubicBezTo>
                <a:cubicBezTo>
                  <a:pt x="28506" y="7590"/>
                  <a:pt x="28525" y="7590"/>
                  <a:pt x="28544" y="7589"/>
                </a:cubicBezTo>
                <a:cubicBezTo>
                  <a:pt x="28569" y="7587"/>
                  <a:pt x="28593" y="7586"/>
                  <a:pt x="28619" y="7586"/>
                </a:cubicBezTo>
                <a:cubicBezTo>
                  <a:pt x="29048" y="7586"/>
                  <a:pt x="29607" y="7789"/>
                  <a:pt x="30014" y="7789"/>
                </a:cubicBezTo>
                <a:cubicBezTo>
                  <a:pt x="30353" y="7789"/>
                  <a:pt x="30585" y="7648"/>
                  <a:pt x="30548" y="7131"/>
                </a:cubicBezTo>
                <a:cubicBezTo>
                  <a:pt x="30729" y="6701"/>
                  <a:pt x="30261" y="6215"/>
                  <a:pt x="29823" y="6015"/>
                </a:cubicBezTo>
                <a:cubicBezTo>
                  <a:pt x="28611" y="5471"/>
                  <a:pt x="27275" y="5757"/>
                  <a:pt x="26016" y="5414"/>
                </a:cubicBezTo>
                <a:cubicBezTo>
                  <a:pt x="25081" y="5166"/>
                  <a:pt x="24929" y="4078"/>
                  <a:pt x="24032" y="3677"/>
                </a:cubicBezTo>
                <a:cubicBezTo>
                  <a:pt x="23409" y="3399"/>
                  <a:pt x="22870" y="3075"/>
                  <a:pt x="22343" y="3075"/>
                </a:cubicBezTo>
                <a:cubicBezTo>
                  <a:pt x="22110" y="3075"/>
                  <a:pt x="21880" y="3138"/>
                  <a:pt x="21647" y="3296"/>
                </a:cubicBezTo>
                <a:cubicBezTo>
                  <a:pt x="21284" y="3544"/>
                  <a:pt x="20092" y="4250"/>
                  <a:pt x="19672" y="4393"/>
                </a:cubicBezTo>
                <a:cubicBezTo>
                  <a:pt x="19519" y="4446"/>
                  <a:pt x="19364" y="4470"/>
                  <a:pt x="19208" y="4470"/>
                </a:cubicBezTo>
                <a:cubicBezTo>
                  <a:pt x="18170" y="4470"/>
                  <a:pt x="17068" y="3439"/>
                  <a:pt x="16004" y="3439"/>
                </a:cubicBezTo>
                <a:cubicBezTo>
                  <a:pt x="15891" y="3439"/>
                  <a:pt x="15778" y="3451"/>
                  <a:pt x="15665" y="3477"/>
                </a:cubicBezTo>
                <a:cubicBezTo>
                  <a:pt x="14991" y="3631"/>
                  <a:pt x="14492" y="4418"/>
                  <a:pt x="13834" y="4418"/>
                </a:cubicBezTo>
                <a:cubicBezTo>
                  <a:pt x="13757" y="4418"/>
                  <a:pt x="13677" y="4407"/>
                  <a:pt x="13595" y="4383"/>
                </a:cubicBezTo>
                <a:cubicBezTo>
                  <a:pt x="13338" y="4316"/>
                  <a:pt x="13118" y="4116"/>
                  <a:pt x="12908" y="3916"/>
                </a:cubicBezTo>
                <a:cubicBezTo>
                  <a:pt x="12097" y="3153"/>
                  <a:pt x="11182" y="2332"/>
                  <a:pt x="10151" y="2313"/>
                </a:cubicBezTo>
                <a:cubicBezTo>
                  <a:pt x="10138" y="2313"/>
                  <a:pt x="10126" y="2313"/>
                  <a:pt x="10113" y="2313"/>
                </a:cubicBezTo>
                <a:cubicBezTo>
                  <a:pt x="9328" y="2313"/>
                  <a:pt x="8583" y="2772"/>
                  <a:pt x="7833" y="2772"/>
                </a:cubicBezTo>
                <a:cubicBezTo>
                  <a:pt x="7649" y="2772"/>
                  <a:pt x="7465" y="2744"/>
                  <a:pt x="7280" y="2676"/>
                </a:cubicBezTo>
                <a:cubicBezTo>
                  <a:pt x="6745" y="2485"/>
                  <a:pt x="6345" y="1989"/>
                  <a:pt x="5839" y="1703"/>
                </a:cubicBezTo>
                <a:cubicBezTo>
                  <a:pt x="5538" y="1526"/>
                  <a:pt x="5196" y="1438"/>
                  <a:pt x="4849" y="1438"/>
                </a:cubicBezTo>
                <a:cubicBezTo>
                  <a:pt x="4615" y="1438"/>
                  <a:pt x="4378" y="1479"/>
                  <a:pt x="4151" y="1559"/>
                </a:cubicBezTo>
                <a:cubicBezTo>
                  <a:pt x="3969" y="1636"/>
                  <a:pt x="3788" y="1760"/>
                  <a:pt x="3578" y="1760"/>
                </a:cubicBezTo>
                <a:cubicBezTo>
                  <a:pt x="3572" y="1760"/>
                  <a:pt x="3566" y="1760"/>
                  <a:pt x="3560" y="1760"/>
                </a:cubicBezTo>
                <a:cubicBezTo>
                  <a:pt x="2820" y="1760"/>
                  <a:pt x="2523" y="592"/>
                  <a:pt x="1861" y="157"/>
                </a:cubicBezTo>
                <a:cubicBezTo>
                  <a:pt x="1692" y="49"/>
                  <a:pt x="1509" y="1"/>
                  <a:pt x="13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2"/>
          <p:cNvSpPr/>
          <p:nvPr/>
        </p:nvSpPr>
        <p:spPr>
          <a:xfrm>
            <a:off x="3508605" y="2693992"/>
            <a:ext cx="7582688" cy="2249074"/>
          </a:xfrm>
          <a:custGeom>
            <a:rect b="b" l="l" r="r" t="t"/>
            <a:pathLst>
              <a:path extrusionOk="0" h="7789" w="30729">
                <a:moveTo>
                  <a:pt x="1327" y="1"/>
                </a:moveTo>
                <a:cubicBezTo>
                  <a:pt x="879" y="1"/>
                  <a:pt x="441" y="293"/>
                  <a:pt x="258" y="720"/>
                </a:cubicBezTo>
                <a:cubicBezTo>
                  <a:pt x="1" y="1330"/>
                  <a:pt x="172" y="2094"/>
                  <a:pt x="525" y="2704"/>
                </a:cubicBezTo>
                <a:cubicBezTo>
                  <a:pt x="888" y="3305"/>
                  <a:pt x="1413" y="3792"/>
                  <a:pt x="1928" y="4259"/>
                </a:cubicBezTo>
                <a:cubicBezTo>
                  <a:pt x="1928" y="4259"/>
                  <a:pt x="1925" y="4258"/>
                  <a:pt x="1921" y="4258"/>
                </a:cubicBezTo>
                <a:cubicBezTo>
                  <a:pt x="1899" y="4258"/>
                  <a:pt x="1851" y="4286"/>
                  <a:pt x="2243" y="4669"/>
                </a:cubicBezTo>
                <a:cubicBezTo>
                  <a:pt x="2638" y="5046"/>
                  <a:pt x="3099" y="5423"/>
                  <a:pt x="3598" y="5423"/>
                </a:cubicBezTo>
                <a:cubicBezTo>
                  <a:pt x="3604" y="5423"/>
                  <a:pt x="3610" y="5423"/>
                  <a:pt x="3616" y="5423"/>
                </a:cubicBezTo>
                <a:cubicBezTo>
                  <a:pt x="4046" y="5404"/>
                  <a:pt x="4389" y="5108"/>
                  <a:pt x="4809" y="5003"/>
                </a:cubicBezTo>
                <a:cubicBezTo>
                  <a:pt x="4928" y="4973"/>
                  <a:pt x="5048" y="4959"/>
                  <a:pt x="5169" y="4959"/>
                </a:cubicBezTo>
                <a:cubicBezTo>
                  <a:pt x="6142" y="4959"/>
                  <a:pt x="7152" y="5839"/>
                  <a:pt x="8157" y="5839"/>
                </a:cubicBezTo>
                <a:cubicBezTo>
                  <a:pt x="8202" y="5839"/>
                  <a:pt x="8246" y="5837"/>
                  <a:pt x="8291" y="5833"/>
                </a:cubicBezTo>
                <a:cubicBezTo>
                  <a:pt x="9230" y="5749"/>
                  <a:pt x="9982" y="4861"/>
                  <a:pt x="10872" y="4861"/>
                </a:cubicBezTo>
                <a:cubicBezTo>
                  <a:pt x="10985" y="4861"/>
                  <a:pt x="11101" y="4876"/>
                  <a:pt x="11220" y="4908"/>
                </a:cubicBezTo>
                <a:cubicBezTo>
                  <a:pt x="11811" y="5061"/>
                  <a:pt x="12240" y="5614"/>
                  <a:pt x="12679" y="6100"/>
                </a:cubicBezTo>
                <a:cubicBezTo>
                  <a:pt x="13061" y="6525"/>
                  <a:pt x="13563" y="6941"/>
                  <a:pt x="14072" y="6941"/>
                </a:cubicBezTo>
                <a:cubicBezTo>
                  <a:pt x="14136" y="6941"/>
                  <a:pt x="14199" y="6935"/>
                  <a:pt x="14263" y="6921"/>
                </a:cubicBezTo>
                <a:cubicBezTo>
                  <a:pt x="14883" y="6787"/>
                  <a:pt x="15179" y="6034"/>
                  <a:pt x="15780" y="5805"/>
                </a:cubicBezTo>
                <a:cubicBezTo>
                  <a:pt x="15907" y="5757"/>
                  <a:pt x="16036" y="5736"/>
                  <a:pt x="16165" y="5736"/>
                </a:cubicBezTo>
                <a:cubicBezTo>
                  <a:pt x="17075" y="5736"/>
                  <a:pt x="18026" y="6779"/>
                  <a:pt x="19006" y="6779"/>
                </a:cubicBezTo>
                <a:cubicBezTo>
                  <a:pt x="19021" y="6779"/>
                  <a:pt x="19037" y="6778"/>
                  <a:pt x="19052" y="6778"/>
                </a:cubicBezTo>
                <a:cubicBezTo>
                  <a:pt x="19796" y="6749"/>
                  <a:pt x="20330" y="6110"/>
                  <a:pt x="21017" y="5852"/>
                </a:cubicBezTo>
                <a:cubicBezTo>
                  <a:pt x="21276" y="5753"/>
                  <a:pt x="21549" y="5711"/>
                  <a:pt x="21828" y="5711"/>
                </a:cubicBezTo>
                <a:cubicBezTo>
                  <a:pt x="22404" y="5711"/>
                  <a:pt x="23009" y="5888"/>
                  <a:pt x="23574" y="6100"/>
                </a:cubicBezTo>
                <a:cubicBezTo>
                  <a:pt x="24423" y="6425"/>
                  <a:pt x="25262" y="6835"/>
                  <a:pt x="26131" y="6892"/>
                </a:cubicBezTo>
                <a:cubicBezTo>
                  <a:pt x="26818" y="6939"/>
                  <a:pt x="27793" y="7590"/>
                  <a:pt x="28487" y="7590"/>
                </a:cubicBezTo>
                <a:cubicBezTo>
                  <a:pt x="28506" y="7590"/>
                  <a:pt x="28525" y="7590"/>
                  <a:pt x="28544" y="7589"/>
                </a:cubicBezTo>
                <a:cubicBezTo>
                  <a:pt x="28569" y="7587"/>
                  <a:pt x="28593" y="7586"/>
                  <a:pt x="28619" y="7586"/>
                </a:cubicBezTo>
                <a:cubicBezTo>
                  <a:pt x="29048" y="7586"/>
                  <a:pt x="29607" y="7789"/>
                  <a:pt x="30014" y="7789"/>
                </a:cubicBezTo>
                <a:cubicBezTo>
                  <a:pt x="30353" y="7789"/>
                  <a:pt x="30585" y="7648"/>
                  <a:pt x="30548" y="7131"/>
                </a:cubicBezTo>
                <a:cubicBezTo>
                  <a:pt x="30729" y="6701"/>
                  <a:pt x="30261" y="6215"/>
                  <a:pt x="29823" y="6015"/>
                </a:cubicBezTo>
                <a:cubicBezTo>
                  <a:pt x="28611" y="5471"/>
                  <a:pt x="27275" y="5757"/>
                  <a:pt x="26016" y="5414"/>
                </a:cubicBezTo>
                <a:cubicBezTo>
                  <a:pt x="25081" y="5166"/>
                  <a:pt x="24929" y="4078"/>
                  <a:pt x="24032" y="3677"/>
                </a:cubicBezTo>
                <a:cubicBezTo>
                  <a:pt x="23409" y="3399"/>
                  <a:pt x="22870" y="3075"/>
                  <a:pt x="22343" y="3075"/>
                </a:cubicBezTo>
                <a:cubicBezTo>
                  <a:pt x="22110" y="3075"/>
                  <a:pt x="21880" y="3138"/>
                  <a:pt x="21647" y="3296"/>
                </a:cubicBezTo>
                <a:cubicBezTo>
                  <a:pt x="21284" y="3544"/>
                  <a:pt x="20092" y="4250"/>
                  <a:pt x="19672" y="4393"/>
                </a:cubicBezTo>
                <a:cubicBezTo>
                  <a:pt x="19519" y="4446"/>
                  <a:pt x="19364" y="4470"/>
                  <a:pt x="19208" y="4470"/>
                </a:cubicBezTo>
                <a:cubicBezTo>
                  <a:pt x="18170" y="4470"/>
                  <a:pt x="17068" y="3439"/>
                  <a:pt x="16004" y="3439"/>
                </a:cubicBezTo>
                <a:cubicBezTo>
                  <a:pt x="15891" y="3439"/>
                  <a:pt x="15778" y="3451"/>
                  <a:pt x="15665" y="3477"/>
                </a:cubicBezTo>
                <a:cubicBezTo>
                  <a:pt x="14991" y="3631"/>
                  <a:pt x="14492" y="4418"/>
                  <a:pt x="13834" y="4418"/>
                </a:cubicBezTo>
                <a:cubicBezTo>
                  <a:pt x="13757" y="4418"/>
                  <a:pt x="13677" y="4407"/>
                  <a:pt x="13595" y="4383"/>
                </a:cubicBezTo>
                <a:cubicBezTo>
                  <a:pt x="13338" y="4316"/>
                  <a:pt x="13118" y="4116"/>
                  <a:pt x="12908" y="3916"/>
                </a:cubicBezTo>
                <a:cubicBezTo>
                  <a:pt x="12097" y="3153"/>
                  <a:pt x="11182" y="2332"/>
                  <a:pt x="10151" y="2313"/>
                </a:cubicBezTo>
                <a:cubicBezTo>
                  <a:pt x="10138" y="2313"/>
                  <a:pt x="10126" y="2313"/>
                  <a:pt x="10113" y="2313"/>
                </a:cubicBezTo>
                <a:cubicBezTo>
                  <a:pt x="9328" y="2313"/>
                  <a:pt x="8583" y="2772"/>
                  <a:pt x="7833" y="2772"/>
                </a:cubicBezTo>
                <a:cubicBezTo>
                  <a:pt x="7649" y="2772"/>
                  <a:pt x="7465" y="2744"/>
                  <a:pt x="7280" y="2676"/>
                </a:cubicBezTo>
                <a:cubicBezTo>
                  <a:pt x="6745" y="2485"/>
                  <a:pt x="6345" y="1989"/>
                  <a:pt x="5839" y="1703"/>
                </a:cubicBezTo>
                <a:cubicBezTo>
                  <a:pt x="5538" y="1526"/>
                  <a:pt x="5196" y="1438"/>
                  <a:pt x="4849" y="1438"/>
                </a:cubicBezTo>
                <a:cubicBezTo>
                  <a:pt x="4615" y="1438"/>
                  <a:pt x="4378" y="1479"/>
                  <a:pt x="4151" y="1559"/>
                </a:cubicBezTo>
                <a:cubicBezTo>
                  <a:pt x="3969" y="1636"/>
                  <a:pt x="3788" y="1760"/>
                  <a:pt x="3578" y="1760"/>
                </a:cubicBezTo>
                <a:cubicBezTo>
                  <a:pt x="3572" y="1760"/>
                  <a:pt x="3566" y="1760"/>
                  <a:pt x="3560" y="1760"/>
                </a:cubicBezTo>
                <a:cubicBezTo>
                  <a:pt x="2820" y="1760"/>
                  <a:pt x="2523" y="592"/>
                  <a:pt x="1861" y="157"/>
                </a:cubicBezTo>
                <a:cubicBezTo>
                  <a:pt x="1692" y="49"/>
                  <a:pt x="1509" y="1"/>
                  <a:pt x="13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2"/>
          <p:cNvSpPr txBox="1"/>
          <p:nvPr>
            <p:ph type="title"/>
          </p:nvPr>
        </p:nvSpPr>
        <p:spPr>
          <a:xfrm flipH="1">
            <a:off x="2835651" y="2343913"/>
            <a:ext cx="5116200" cy="9489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6300">
                <a:solidFill>
                  <a:schemeClr val="dk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877" name="Google Shape;1877;p42"/>
          <p:cNvSpPr txBox="1"/>
          <p:nvPr>
            <p:ph hasCustomPrompt="1" idx="2" type="title"/>
          </p:nvPr>
        </p:nvSpPr>
        <p:spPr>
          <a:xfrm flipH="1">
            <a:off x="1182650" y="771700"/>
            <a:ext cx="1767600" cy="1584300"/>
          </a:xfrm>
          <a:prstGeom prst="rect">
            <a:avLst/>
          </a:prstGeom>
        </p:spPr>
        <p:txBody>
          <a:bodyPr anchorCtr="0" anchor="ctr" bIns="91425" lIns="91425" spcFirstLastPara="1" rIns="91425" wrap="square" tIns="91425">
            <a:noAutofit/>
          </a:bodyPr>
          <a:lstStyle>
            <a:lvl1pPr lvl="0" rtl="0">
              <a:spcBef>
                <a:spcPts val="0"/>
              </a:spcBef>
              <a:spcAft>
                <a:spcPts val="0"/>
              </a:spcAft>
              <a:buSzPts val="12000"/>
              <a:buNone/>
              <a:defRPr sz="12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878" name="Google Shape;1878;p42"/>
          <p:cNvSpPr txBox="1"/>
          <p:nvPr>
            <p:ph idx="1" type="subTitle"/>
          </p:nvPr>
        </p:nvSpPr>
        <p:spPr>
          <a:xfrm flipH="1">
            <a:off x="2835651" y="3258411"/>
            <a:ext cx="5116200" cy="493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1879" name="Google Shape;1879;p42"/>
          <p:cNvGrpSpPr/>
          <p:nvPr/>
        </p:nvGrpSpPr>
        <p:grpSpPr>
          <a:xfrm>
            <a:off x="379917" y="345354"/>
            <a:ext cx="8220083" cy="4555723"/>
            <a:chOff x="379917" y="345354"/>
            <a:chExt cx="8220083" cy="4555723"/>
          </a:xfrm>
        </p:grpSpPr>
        <p:sp>
          <p:nvSpPr>
            <p:cNvPr id="1880" name="Google Shape;1880;p42"/>
            <p:cNvSpPr/>
            <p:nvPr/>
          </p:nvSpPr>
          <p:spPr>
            <a:xfrm rot="10800000">
              <a:off x="5402601" y="4643797"/>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2"/>
            <p:cNvSpPr/>
            <p:nvPr/>
          </p:nvSpPr>
          <p:spPr>
            <a:xfrm rot="10800000">
              <a:off x="3603771" y="345354"/>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2"/>
            <p:cNvSpPr/>
            <p:nvPr/>
          </p:nvSpPr>
          <p:spPr>
            <a:xfrm rot="10800000">
              <a:off x="6588018" y="1608135"/>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2"/>
            <p:cNvSpPr/>
            <p:nvPr/>
          </p:nvSpPr>
          <p:spPr>
            <a:xfrm rot="10800000">
              <a:off x="7818748" y="669126"/>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2"/>
            <p:cNvSpPr/>
            <p:nvPr/>
          </p:nvSpPr>
          <p:spPr>
            <a:xfrm rot="10800000">
              <a:off x="4075857" y="4192229"/>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2"/>
            <p:cNvSpPr/>
            <p:nvPr/>
          </p:nvSpPr>
          <p:spPr>
            <a:xfrm rot="10800000">
              <a:off x="1008661" y="4673469"/>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2"/>
            <p:cNvSpPr/>
            <p:nvPr/>
          </p:nvSpPr>
          <p:spPr>
            <a:xfrm rot="10800000">
              <a:off x="379917" y="838285"/>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2"/>
            <p:cNvSpPr/>
            <p:nvPr/>
          </p:nvSpPr>
          <p:spPr>
            <a:xfrm rot="10800000">
              <a:off x="7457259" y="1424942"/>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2"/>
            <p:cNvSpPr/>
            <p:nvPr/>
          </p:nvSpPr>
          <p:spPr>
            <a:xfrm rot="10800000">
              <a:off x="8548943" y="3049418"/>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2"/>
            <p:cNvSpPr/>
            <p:nvPr/>
          </p:nvSpPr>
          <p:spPr>
            <a:xfrm rot="10800000">
              <a:off x="702151" y="4126775"/>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2"/>
            <p:cNvSpPr/>
            <p:nvPr/>
          </p:nvSpPr>
          <p:spPr>
            <a:xfrm rot="10800000">
              <a:off x="7466931" y="486049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2"/>
            <p:cNvSpPr/>
            <p:nvPr/>
          </p:nvSpPr>
          <p:spPr>
            <a:xfrm rot="10800000">
              <a:off x="8556841" y="910935"/>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2"/>
            <p:cNvSpPr/>
            <p:nvPr/>
          </p:nvSpPr>
          <p:spPr>
            <a:xfrm rot="10800000">
              <a:off x="2676503" y="3765084"/>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2"/>
            <p:cNvSpPr/>
            <p:nvPr/>
          </p:nvSpPr>
          <p:spPr>
            <a:xfrm rot="10800000">
              <a:off x="8254655" y="2149199"/>
              <a:ext cx="35963" cy="35963"/>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2"/>
            <p:cNvSpPr/>
            <p:nvPr/>
          </p:nvSpPr>
          <p:spPr>
            <a:xfrm rot="10800000">
              <a:off x="8257642" y="302474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2"/>
            <p:cNvSpPr/>
            <p:nvPr/>
          </p:nvSpPr>
          <p:spPr>
            <a:xfrm rot="10800000">
              <a:off x="2724073" y="4607709"/>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2"/>
            <p:cNvSpPr/>
            <p:nvPr/>
          </p:nvSpPr>
          <p:spPr>
            <a:xfrm rot="10800000">
              <a:off x="391365" y="2936425"/>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2"/>
            <p:cNvSpPr/>
            <p:nvPr/>
          </p:nvSpPr>
          <p:spPr>
            <a:xfrm rot="10800000">
              <a:off x="1434617" y="3542844"/>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2"/>
            <p:cNvSpPr/>
            <p:nvPr/>
          </p:nvSpPr>
          <p:spPr>
            <a:xfrm rot="10800000">
              <a:off x="4706554" y="52490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 name="Google Shape;1899;p42"/>
          <p:cNvGrpSpPr/>
          <p:nvPr/>
        </p:nvGrpSpPr>
        <p:grpSpPr>
          <a:xfrm>
            <a:off x="826930" y="2556524"/>
            <a:ext cx="742195" cy="710762"/>
            <a:chOff x="-886875" y="699725"/>
            <a:chExt cx="790242" cy="756854"/>
          </a:xfrm>
        </p:grpSpPr>
        <p:sp>
          <p:nvSpPr>
            <p:cNvPr id="1900" name="Google Shape;1900;p42"/>
            <p:cNvSpPr/>
            <p:nvPr/>
          </p:nvSpPr>
          <p:spPr>
            <a:xfrm>
              <a:off x="-844994" y="705009"/>
              <a:ext cx="706500" cy="74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2"/>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 name="Google Shape;1902;p42"/>
          <p:cNvGrpSpPr/>
          <p:nvPr/>
        </p:nvGrpSpPr>
        <p:grpSpPr>
          <a:xfrm>
            <a:off x="1887683" y="3765072"/>
            <a:ext cx="377736" cy="361701"/>
            <a:chOff x="-886875" y="699725"/>
            <a:chExt cx="790242" cy="756854"/>
          </a:xfrm>
        </p:grpSpPr>
        <p:sp>
          <p:nvSpPr>
            <p:cNvPr id="1903" name="Google Shape;1903;p42"/>
            <p:cNvSpPr/>
            <p:nvPr/>
          </p:nvSpPr>
          <p:spPr>
            <a:xfrm>
              <a:off x="-845005" y="705009"/>
              <a:ext cx="706500" cy="743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2"/>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 name="Google Shape;1905;p42"/>
          <p:cNvGrpSpPr/>
          <p:nvPr/>
        </p:nvGrpSpPr>
        <p:grpSpPr>
          <a:xfrm>
            <a:off x="6915242" y="442208"/>
            <a:ext cx="305427" cy="292444"/>
            <a:chOff x="6915242" y="442208"/>
            <a:chExt cx="305427" cy="292444"/>
          </a:xfrm>
        </p:grpSpPr>
        <p:sp>
          <p:nvSpPr>
            <p:cNvPr id="1906" name="Google Shape;1906;p42"/>
            <p:cNvSpPr/>
            <p:nvPr/>
          </p:nvSpPr>
          <p:spPr>
            <a:xfrm>
              <a:off x="6931425" y="444250"/>
              <a:ext cx="273000" cy="285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2"/>
            <p:cNvSpPr/>
            <p:nvPr/>
          </p:nvSpPr>
          <p:spPr>
            <a:xfrm>
              <a:off x="6915242" y="442208"/>
              <a:ext cx="305427" cy="29244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_1">
    <p:spTree>
      <p:nvGrpSpPr>
        <p:cNvPr id="1908" name="Shape 1908"/>
        <p:cNvGrpSpPr/>
        <p:nvPr/>
      </p:nvGrpSpPr>
      <p:grpSpPr>
        <a:xfrm>
          <a:off x="0" y="0"/>
          <a:ext cx="0" cy="0"/>
          <a:chOff x="0" y="0"/>
          <a:chExt cx="0" cy="0"/>
        </a:xfrm>
      </p:grpSpPr>
      <p:sp>
        <p:nvSpPr>
          <p:cNvPr id="1909" name="Google Shape;1909;p43"/>
          <p:cNvSpPr/>
          <p:nvPr/>
        </p:nvSpPr>
        <p:spPr>
          <a:xfrm rot="-2985804">
            <a:off x="2385512" y="783119"/>
            <a:ext cx="4845175" cy="5049008"/>
          </a:xfrm>
          <a:custGeom>
            <a:rect b="b" l="l" r="r" t="t"/>
            <a:pathLst>
              <a:path extrusionOk="0" h="10676" w="10245">
                <a:moveTo>
                  <a:pt x="5565" y="0"/>
                </a:moveTo>
                <a:cubicBezTo>
                  <a:pt x="5247" y="0"/>
                  <a:pt x="4930" y="34"/>
                  <a:pt x="4621" y="116"/>
                </a:cubicBezTo>
                <a:cubicBezTo>
                  <a:pt x="4226" y="238"/>
                  <a:pt x="3861" y="359"/>
                  <a:pt x="3466" y="420"/>
                </a:cubicBezTo>
                <a:cubicBezTo>
                  <a:pt x="3439" y="422"/>
                  <a:pt x="3412" y="422"/>
                  <a:pt x="3385" y="422"/>
                </a:cubicBezTo>
                <a:cubicBezTo>
                  <a:pt x="2895" y="422"/>
                  <a:pt x="2406" y="174"/>
                  <a:pt x="1916" y="116"/>
                </a:cubicBezTo>
                <a:cubicBezTo>
                  <a:pt x="1903" y="115"/>
                  <a:pt x="1890" y="114"/>
                  <a:pt x="1877" y="114"/>
                </a:cubicBezTo>
                <a:cubicBezTo>
                  <a:pt x="1344" y="114"/>
                  <a:pt x="245" y="1284"/>
                  <a:pt x="275" y="1818"/>
                </a:cubicBezTo>
                <a:cubicBezTo>
                  <a:pt x="153" y="2213"/>
                  <a:pt x="62" y="2639"/>
                  <a:pt x="62" y="3064"/>
                </a:cubicBezTo>
                <a:cubicBezTo>
                  <a:pt x="1" y="3672"/>
                  <a:pt x="92" y="4311"/>
                  <a:pt x="366" y="4919"/>
                </a:cubicBezTo>
                <a:cubicBezTo>
                  <a:pt x="609" y="5496"/>
                  <a:pt x="1186" y="5891"/>
                  <a:pt x="1855" y="5891"/>
                </a:cubicBezTo>
                <a:cubicBezTo>
                  <a:pt x="2310" y="5864"/>
                  <a:pt x="2742" y="5602"/>
                  <a:pt x="3191" y="5602"/>
                </a:cubicBezTo>
                <a:cubicBezTo>
                  <a:pt x="3252" y="5602"/>
                  <a:pt x="3313" y="5607"/>
                  <a:pt x="3375" y="5618"/>
                </a:cubicBezTo>
                <a:cubicBezTo>
                  <a:pt x="3892" y="5678"/>
                  <a:pt x="3709" y="6651"/>
                  <a:pt x="3983" y="7077"/>
                </a:cubicBezTo>
                <a:cubicBezTo>
                  <a:pt x="4104" y="7270"/>
                  <a:pt x="4240" y="7343"/>
                  <a:pt x="4385" y="7343"/>
                </a:cubicBezTo>
                <a:cubicBezTo>
                  <a:pt x="4835" y="7343"/>
                  <a:pt x="5363" y="6639"/>
                  <a:pt x="5749" y="6639"/>
                </a:cubicBezTo>
                <a:cubicBezTo>
                  <a:pt x="5864" y="6639"/>
                  <a:pt x="5966" y="6702"/>
                  <a:pt x="6050" y="6864"/>
                </a:cubicBezTo>
                <a:cubicBezTo>
                  <a:pt x="6536" y="7867"/>
                  <a:pt x="5776" y="10207"/>
                  <a:pt x="6810" y="10603"/>
                </a:cubicBezTo>
                <a:cubicBezTo>
                  <a:pt x="6943" y="10647"/>
                  <a:pt x="7093" y="10675"/>
                  <a:pt x="7235" y="10675"/>
                </a:cubicBezTo>
                <a:cubicBezTo>
                  <a:pt x="7287" y="10675"/>
                  <a:pt x="7338" y="10672"/>
                  <a:pt x="7387" y="10663"/>
                </a:cubicBezTo>
                <a:cubicBezTo>
                  <a:pt x="7782" y="10542"/>
                  <a:pt x="7904" y="10025"/>
                  <a:pt x="7843" y="9630"/>
                </a:cubicBezTo>
                <a:cubicBezTo>
                  <a:pt x="7721" y="9265"/>
                  <a:pt x="7630" y="8840"/>
                  <a:pt x="7600" y="8444"/>
                </a:cubicBezTo>
                <a:cubicBezTo>
                  <a:pt x="7630" y="7654"/>
                  <a:pt x="8421" y="7168"/>
                  <a:pt x="9028" y="6651"/>
                </a:cubicBezTo>
                <a:cubicBezTo>
                  <a:pt x="9667" y="6134"/>
                  <a:pt x="10244" y="5253"/>
                  <a:pt x="9788" y="4615"/>
                </a:cubicBezTo>
                <a:cubicBezTo>
                  <a:pt x="9363" y="3976"/>
                  <a:pt x="8269" y="4068"/>
                  <a:pt x="7904" y="3399"/>
                </a:cubicBezTo>
                <a:cubicBezTo>
                  <a:pt x="7661" y="2912"/>
                  <a:pt x="7904" y="2365"/>
                  <a:pt x="8086" y="1879"/>
                </a:cubicBezTo>
                <a:cubicBezTo>
                  <a:pt x="8269" y="1393"/>
                  <a:pt x="8360" y="724"/>
                  <a:pt x="7934" y="420"/>
                </a:cubicBezTo>
                <a:cubicBezTo>
                  <a:pt x="7782" y="329"/>
                  <a:pt x="7600" y="268"/>
                  <a:pt x="7418" y="268"/>
                </a:cubicBezTo>
                <a:cubicBezTo>
                  <a:pt x="6815" y="127"/>
                  <a:pt x="6186" y="0"/>
                  <a:pt x="5565"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3"/>
          <p:cNvSpPr/>
          <p:nvPr/>
        </p:nvSpPr>
        <p:spPr>
          <a:xfrm rot="10800000">
            <a:off x="468887" y="1320605"/>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3"/>
          <p:cNvSpPr/>
          <p:nvPr/>
        </p:nvSpPr>
        <p:spPr>
          <a:xfrm rot="10800000">
            <a:off x="2084920" y="1702086"/>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3"/>
          <p:cNvSpPr/>
          <p:nvPr/>
        </p:nvSpPr>
        <p:spPr>
          <a:xfrm rot="10800000">
            <a:off x="4944442" y="3347443"/>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3"/>
          <p:cNvSpPr/>
          <p:nvPr/>
        </p:nvSpPr>
        <p:spPr>
          <a:xfrm rot="10800000">
            <a:off x="2291460" y="3737534"/>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3"/>
          <p:cNvSpPr/>
          <p:nvPr/>
        </p:nvSpPr>
        <p:spPr>
          <a:xfrm rot="10800000">
            <a:off x="7691344" y="2167575"/>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3"/>
          <p:cNvSpPr/>
          <p:nvPr/>
        </p:nvSpPr>
        <p:spPr>
          <a:xfrm rot="10800000">
            <a:off x="1051131" y="3494024"/>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3"/>
          <p:cNvSpPr/>
          <p:nvPr/>
        </p:nvSpPr>
        <p:spPr>
          <a:xfrm rot="10800000">
            <a:off x="929603" y="577918"/>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3"/>
          <p:cNvSpPr/>
          <p:nvPr/>
        </p:nvSpPr>
        <p:spPr>
          <a:xfrm rot="10800000">
            <a:off x="8668717" y="3042351"/>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3"/>
          <p:cNvSpPr/>
          <p:nvPr/>
        </p:nvSpPr>
        <p:spPr>
          <a:xfrm rot="10800000">
            <a:off x="1148674" y="4185158"/>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3"/>
          <p:cNvSpPr/>
          <p:nvPr/>
        </p:nvSpPr>
        <p:spPr>
          <a:xfrm rot="10800000">
            <a:off x="8018455" y="4739480"/>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3"/>
          <p:cNvSpPr/>
          <p:nvPr/>
        </p:nvSpPr>
        <p:spPr>
          <a:xfrm rot="10800000">
            <a:off x="8633390" y="1411018"/>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3"/>
          <p:cNvSpPr/>
          <p:nvPr/>
        </p:nvSpPr>
        <p:spPr>
          <a:xfrm rot="10800000">
            <a:off x="5445424" y="369976"/>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3"/>
          <p:cNvSpPr/>
          <p:nvPr/>
        </p:nvSpPr>
        <p:spPr>
          <a:xfrm rot="10800000">
            <a:off x="8377416" y="3017678"/>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3"/>
          <p:cNvSpPr/>
          <p:nvPr/>
        </p:nvSpPr>
        <p:spPr>
          <a:xfrm rot="10800000">
            <a:off x="4001772" y="1714404"/>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3"/>
          <p:cNvSpPr/>
          <p:nvPr/>
        </p:nvSpPr>
        <p:spPr>
          <a:xfrm rot="10800000">
            <a:off x="511138" y="2929357"/>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3"/>
          <p:cNvSpPr/>
          <p:nvPr/>
        </p:nvSpPr>
        <p:spPr>
          <a:xfrm rot="10800000">
            <a:off x="1003591" y="2179077"/>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6" name="Google Shape;1926;p43"/>
          <p:cNvGrpSpPr/>
          <p:nvPr/>
        </p:nvGrpSpPr>
        <p:grpSpPr>
          <a:xfrm flipH="1" rot="8794297">
            <a:off x="7047027" y="753011"/>
            <a:ext cx="652675" cy="637057"/>
            <a:chOff x="3463756" y="5641372"/>
            <a:chExt cx="1013973" cy="989710"/>
          </a:xfrm>
        </p:grpSpPr>
        <p:sp>
          <p:nvSpPr>
            <p:cNvPr id="1927" name="Google Shape;1927;p43"/>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3"/>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 name="Google Shape;1929;p43"/>
          <p:cNvGrpSpPr/>
          <p:nvPr/>
        </p:nvGrpSpPr>
        <p:grpSpPr>
          <a:xfrm rot="1897984">
            <a:off x="7849160" y="2978627"/>
            <a:ext cx="461479" cy="450436"/>
            <a:chOff x="4797581" y="5641372"/>
            <a:chExt cx="1013973" cy="989710"/>
          </a:xfrm>
        </p:grpSpPr>
        <p:sp>
          <p:nvSpPr>
            <p:cNvPr id="1930" name="Google Shape;1930;p43"/>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3"/>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 name="Google Shape;1932;p43"/>
          <p:cNvGrpSpPr/>
          <p:nvPr/>
        </p:nvGrpSpPr>
        <p:grpSpPr>
          <a:xfrm flipH="1" rot="9604894">
            <a:off x="1863198" y="1028304"/>
            <a:ext cx="391384" cy="382018"/>
            <a:chOff x="6254756" y="5621572"/>
            <a:chExt cx="1013973" cy="989710"/>
          </a:xfrm>
        </p:grpSpPr>
        <p:sp>
          <p:nvSpPr>
            <p:cNvPr id="1933" name="Google Shape;1933;p43"/>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3"/>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 name="Google Shape;1935;p43"/>
          <p:cNvGrpSpPr/>
          <p:nvPr/>
        </p:nvGrpSpPr>
        <p:grpSpPr>
          <a:xfrm rot="1898162">
            <a:off x="4024541" y="3364311"/>
            <a:ext cx="320128" cy="312467"/>
            <a:chOff x="4797581" y="5641372"/>
            <a:chExt cx="1013973" cy="989710"/>
          </a:xfrm>
        </p:grpSpPr>
        <p:sp>
          <p:nvSpPr>
            <p:cNvPr id="1936" name="Google Shape;1936;p43"/>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3"/>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8" name="Google Shape;1938;p43"/>
          <p:cNvSpPr txBox="1"/>
          <p:nvPr>
            <p:ph type="title"/>
          </p:nvPr>
        </p:nvSpPr>
        <p:spPr>
          <a:xfrm>
            <a:off x="1927675" y="1869350"/>
            <a:ext cx="2451900" cy="379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939" name="Google Shape;1939;p43"/>
          <p:cNvSpPr txBox="1"/>
          <p:nvPr>
            <p:ph idx="1" type="subTitle"/>
          </p:nvPr>
        </p:nvSpPr>
        <p:spPr>
          <a:xfrm>
            <a:off x="1919950" y="2316925"/>
            <a:ext cx="2451900" cy="484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40" name="Google Shape;1940;p43"/>
          <p:cNvSpPr txBox="1"/>
          <p:nvPr>
            <p:ph idx="2" type="title"/>
          </p:nvPr>
        </p:nvSpPr>
        <p:spPr>
          <a:xfrm>
            <a:off x="4768300" y="1869350"/>
            <a:ext cx="2451900" cy="379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941" name="Google Shape;1941;p43"/>
          <p:cNvSpPr txBox="1"/>
          <p:nvPr>
            <p:ph idx="3" type="subTitle"/>
          </p:nvPr>
        </p:nvSpPr>
        <p:spPr>
          <a:xfrm>
            <a:off x="4760575" y="2316925"/>
            <a:ext cx="2451900" cy="484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42" name="Google Shape;1942;p43"/>
          <p:cNvSpPr txBox="1"/>
          <p:nvPr>
            <p:ph idx="4" type="title"/>
          </p:nvPr>
        </p:nvSpPr>
        <p:spPr>
          <a:xfrm>
            <a:off x="1931525" y="3674398"/>
            <a:ext cx="2451900" cy="379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943" name="Google Shape;1943;p43"/>
          <p:cNvSpPr txBox="1"/>
          <p:nvPr>
            <p:ph idx="5" type="subTitle"/>
          </p:nvPr>
        </p:nvSpPr>
        <p:spPr>
          <a:xfrm>
            <a:off x="1923800" y="4121940"/>
            <a:ext cx="2451900" cy="484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44" name="Google Shape;1944;p43"/>
          <p:cNvSpPr txBox="1"/>
          <p:nvPr>
            <p:ph idx="6"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45" name="Google Shape;1945;p43"/>
          <p:cNvSpPr txBox="1"/>
          <p:nvPr>
            <p:ph idx="7" type="title"/>
          </p:nvPr>
        </p:nvSpPr>
        <p:spPr>
          <a:xfrm>
            <a:off x="4772169" y="3674398"/>
            <a:ext cx="2451900" cy="379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946" name="Google Shape;1946;p43"/>
          <p:cNvSpPr txBox="1"/>
          <p:nvPr>
            <p:ph idx="8" type="subTitle"/>
          </p:nvPr>
        </p:nvSpPr>
        <p:spPr>
          <a:xfrm>
            <a:off x="4764444" y="4121940"/>
            <a:ext cx="2451900" cy="484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2_1_2">
    <p:spTree>
      <p:nvGrpSpPr>
        <p:cNvPr id="1947" name="Shape 1947"/>
        <p:cNvGrpSpPr/>
        <p:nvPr/>
      </p:nvGrpSpPr>
      <p:grpSpPr>
        <a:xfrm>
          <a:off x="0" y="0"/>
          <a:ext cx="0" cy="0"/>
          <a:chOff x="0" y="0"/>
          <a:chExt cx="0" cy="0"/>
        </a:xfrm>
      </p:grpSpPr>
      <p:sp>
        <p:nvSpPr>
          <p:cNvPr id="1948" name="Google Shape;1948;p44"/>
          <p:cNvSpPr/>
          <p:nvPr/>
        </p:nvSpPr>
        <p:spPr>
          <a:xfrm rot="611343">
            <a:off x="1671759" y="426851"/>
            <a:ext cx="5856689" cy="4416501"/>
          </a:xfrm>
          <a:custGeom>
            <a:rect b="b" l="l" r="r" t="t"/>
            <a:pathLst>
              <a:path extrusionOk="0" h="9325" w="11187">
                <a:moveTo>
                  <a:pt x="7199" y="0"/>
                </a:moveTo>
                <a:cubicBezTo>
                  <a:pt x="6816" y="0"/>
                  <a:pt x="6421" y="102"/>
                  <a:pt x="6049" y="324"/>
                </a:cubicBezTo>
                <a:cubicBezTo>
                  <a:pt x="5867" y="446"/>
                  <a:pt x="5685" y="568"/>
                  <a:pt x="5472" y="659"/>
                </a:cubicBezTo>
                <a:cubicBezTo>
                  <a:pt x="5365" y="693"/>
                  <a:pt x="5254" y="706"/>
                  <a:pt x="5141" y="706"/>
                </a:cubicBezTo>
                <a:cubicBezTo>
                  <a:pt x="4757" y="706"/>
                  <a:pt x="4345" y="556"/>
                  <a:pt x="3991" y="556"/>
                </a:cubicBezTo>
                <a:cubicBezTo>
                  <a:pt x="3793" y="556"/>
                  <a:pt x="3613" y="603"/>
                  <a:pt x="3466" y="750"/>
                </a:cubicBezTo>
                <a:cubicBezTo>
                  <a:pt x="3192" y="1084"/>
                  <a:pt x="3131" y="1540"/>
                  <a:pt x="3374" y="1935"/>
                </a:cubicBezTo>
                <a:cubicBezTo>
                  <a:pt x="3557" y="2270"/>
                  <a:pt x="3739" y="2665"/>
                  <a:pt x="3891" y="3060"/>
                </a:cubicBezTo>
                <a:cubicBezTo>
                  <a:pt x="3952" y="3455"/>
                  <a:pt x="3770" y="4002"/>
                  <a:pt x="3344" y="4033"/>
                </a:cubicBezTo>
                <a:cubicBezTo>
                  <a:pt x="3327" y="4034"/>
                  <a:pt x="3310" y="4035"/>
                  <a:pt x="3293" y="4035"/>
                </a:cubicBezTo>
                <a:cubicBezTo>
                  <a:pt x="2953" y="4035"/>
                  <a:pt x="2690" y="3753"/>
                  <a:pt x="2371" y="3638"/>
                </a:cubicBezTo>
                <a:cubicBezTo>
                  <a:pt x="2304" y="3622"/>
                  <a:pt x="2236" y="3614"/>
                  <a:pt x="2170" y="3614"/>
                </a:cubicBezTo>
                <a:cubicBezTo>
                  <a:pt x="1728" y="3614"/>
                  <a:pt x="1334" y="3948"/>
                  <a:pt x="1308" y="4397"/>
                </a:cubicBezTo>
                <a:cubicBezTo>
                  <a:pt x="1338" y="4793"/>
                  <a:pt x="1429" y="5157"/>
                  <a:pt x="1612" y="5492"/>
                </a:cubicBezTo>
                <a:cubicBezTo>
                  <a:pt x="1733" y="5887"/>
                  <a:pt x="1672" y="6373"/>
                  <a:pt x="1308" y="6495"/>
                </a:cubicBezTo>
                <a:cubicBezTo>
                  <a:pt x="1186" y="6495"/>
                  <a:pt x="1064" y="6508"/>
                  <a:pt x="943" y="6508"/>
                </a:cubicBezTo>
                <a:cubicBezTo>
                  <a:pt x="882" y="6508"/>
                  <a:pt x="821" y="6505"/>
                  <a:pt x="760" y="6495"/>
                </a:cubicBezTo>
                <a:cubicBezTo>
                  <a:pt x="122" y="6586"/>
                  <a:pt x="1" y="7559"/>
                  <a:pt x="457" y="8015"/>
                </a:cubicBezTo>
                <a:cubicBezTo>
                  <a:pt x="897" y="8485"/>
                  <a:pt x="1395" y="9325"/>
                  <a:pt x="2005" y="9325"/>
                </a:cubicBezTo>
                <a:cubicBezTo>
                  <a:pt x="2025" y="9325"/>
                  <a:pt x="2046" y="9324"/>
                  <a:pt x="2067" y="9322"/>
                </a:cubicBezTo>
                <a:cubicBezTo>
                  <a:pt x="2554" y="9291"/>
                  <a:pt x="2888" y="8805"/>
                  <a:pt x="2797" y="8349"/>
                </a:cubicBezTo>
                <a:cubicBezTo>
                  <a:pt x="2767" y="7863"/>
                  <a:pt x="2523" y="7498"/>
                  <a:pt x="2949" y="7315"/>
                </a:cubicBezTo>
                <a:cubicBezTo>
                  <a:pt x="3066" y="7276"/>
                  <a:pt x="3185" y="7257"/>
                  <a:pt x="3302" y="7257"/>
                </a:cubicBezTo>
                <a:cubicBezTo>
                  <a:pt x="3642" y="7257"/>
                  <a:pt x="3969" y="7417"/>
                  <a:pt x="4195" y="7711"/>
                </a:cubicBezTo>
                <a:cubicBezTo>
                  <a:pt x="4286" y="7893"/>
                  <a:pt x="4408" y="8075"/>
                  <a:pt x="4560" y="8227"/>
                </a:cubicBezTo>
                <a:cubicBezTo>
                  <a:pt x="4678" y="8316"/>
                  <a:pt x="4809" y="8353"/>
                  <a:pt x="4943" y="8353"/>
                </a:cubicBezTo>
                <a:cubicBezTo>
                  <a:pt x="5224" y="8353"/>
                  <a:pt x="5519" y="8190"/>
                  <a:pt x="5745" y="7984"/>
                </a:cubicBezTo>
                <a:cubicBezTo>
                  <a:pt x="6080" y="7711"/>
                  <a:pt x="6384" y="7346"/>
                  <a:pt x="6809" y="7315"/>
                </a:cubicBezTo>
                <a:cubicBezTo>
                  <a:pt x="6822" y="7315"/>
                  <a:pt x="6835" y="7315"/>
                  <a:pt x="6848" y="7315"/>
                </a:cubicBezTo>
                <a:cubicBezTo>
                  <a:pt x="7553" y="7315"/>
                  <a:pt x="7944" y="8114"/>
                  <a:pt x="8481" y="8562"/>
                </a:cubicBezTo>
                <a:cubicBezTo>
                  <a:pt x="8786" y="8799"/>
                  <a:pt x="9157" y="8923"/>
                  <a:pt x="9526" y="8923"/>
                </a:cubicBezTo>
                <a:cubicBezTo>
                  <a:pt x="9819" y="8923"/>
                  <a:pt x="10110" y="8845"/>
                  <a:pt x="10366" y="8683"/>
                </a:cubicBezTo>
                <a:cubicBezTo>
                  <a:pt x="10973" y="8319"/>
                  <a:pt x="11186" y="7559"/>
                  <a:pt x="10913" y="6890"/>
                </a:cubicBezTo>
                <a:cubicBezTo>
                  <a:pt x="10700" y="6464"/>
                  <a:pt x="10244" y="6160"/>
                  <a:pt x="9910" y="5796"/>
                </a:cubicBezTo>
                <a:cubicBezTo>
                  <a:pt x="9362" y="5218"/>
                  <a:pt x="9119" y="4428"/>
                  <a:pt x="9180" y="3607"/>
                </a:cubicBezTo>
                <a:cubicBezTo>
                  <a:pt x="9241" y="3182"/>
                  <a:pt x="9393" y="2756"/>
                  <a:pt x="9393" y="2300"/>
                </a:cubicBezTo>
                <a:cubicBezTo>
                  <a:pt x="9462" y="968"/>
                  <a:pt x="8385" y="0"/>
                  <a:pt x="7199"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4"/>
          <p:cNvSpPr/>
          <p:nvPr/>
        </p:nvSpPr>
        <p:spPr>
          <a:xfrm flipH="1" rot="10800000">
            <a:off x="568167" y="4208997"/>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4"/>
          <p:cNvSpPr/>
          <p:nvPr/>
        </p:nvSpPr>
        <p:spPr>
          <a:xfrm flipH="1" rot="10800000">
            <a:off x="4813612" y="1087204"/>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4"/>
          <p:cNvSpPr/>
          <p:nvPr/>
        </p:nvSpPr>
        <p:spPr>
          <a:xfrm flipH="1" rot="10800000">
            <a:off x="3930875" y="4605485"/>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4"/>
          <p:cNvSpPr/>
          <p:nvPr/>
        </p:nvSpPr>
        <p:spPr>
          <a:xfrm flipH="1" rot="10800000">
            <a:off x="3744611" y="2927876"/>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4"/>
          <p:cNvSpPr/>
          <p:nvPr/>
        </p:nvSpPr>
        <p:spPr>
          <a:xfrm flipH="1" rot="10800000">
            <a:off x="391365" y="77158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4"/>
          <p:cNvSpPr/>
          <p:nvPr/>
        </p:nvSpPr>
        <p:spPr>
          <a:xfrm flipH="1" rot="10800000">
            <a:off x="8270153" y="3686517"/>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4"/>
          <p:cNvSpPr/>
          <p:nvPr/>
        </p:nvSpPr>
        <p:spPr>
          <a:xfrm flipH="1" rot="10800000">
            <a:off x="2205213" y="3040469"/>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4"/>
          <p:cNvSpPr/>
          <p:nvPr/>
        </p:nvSpPr>
        <p:spPr>
          <a:xfrm flipH="1" rot="10800000">
            <a:off x="8107556" y="698935"/>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4"/>
          <p:cNvSpPr/>
          <p:nvPr/>
        </p:nvSpPr>
        <p:spPr>
          <a:xfrm flipH="1" rot="10800000">
            <a:off x="1309496" y="1709767"/>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4"/>
          <p:cNvSpPr/>
          <p:nvPr/>
        </p:nvSpPr>
        <p:spPr>
          <a:xfrm flipH="1" rot="10800000">
            <a:off x="391365" y="3163368"/>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4"/>
          <p:cNvSpPr/>
          <p:nvPr/>
        </p:nvSpPr>
        <p:spPr>
          <a:xfrm flipH="1" rot="10800000">
            <a:off x="7927211" y="4306175"/>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4"/>
          <p:cNvSpPr/>
          <p:nvPr/>
        </p:nvSpPr>
        <p:spPr>
          <a:xfrm flipH="1" rot="10800000">
            <a:off x="1038096" y="486049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4"/>
          <p:cNvSpPr/>
          <p:nvPr/>
        </p:nvSpPr>
        <p:spPr>
          <a:xfrm flipH="1" rot="10800000">
            <a:off x="442496" y="1532035"/>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4"/>
          <p:cNvSpPr/>
          <p:nvPr/>
        </p:nvSpPr>
        <p:spPr>
          <a:xfrm flipH="1" rot="10800000">
            <a:off x="5602703" y="2806971"/>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4"/>
          <p:cNvSpPr/>
          <p:nvPr/>
        </p:nvSpPr>
        <p:spPr>
          <a:xfrm flipH="1" rot="10800000">
            <a:off x="3625194" y="49099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4"/>
          <p:cNvSpPr/>
          <p:nvPr/>
        </p:nvSpPr>
        <p:spPr>
          <a:xfrm flipH="1" rot="10800000">
            <a:off x="908668" y="234627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4"/>
          <p:cNvSpPr/>
          <p:nvPr/>
        </p:nvSpPr>
        <p:spPr>
          <a:xfrm flipH="1" rot="10800000">
            <a:off x="412500" y="2210101"/>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4"/>
          <p:cNvSpPr/>
          <p:nvPr/>
        </p:nvSpPr>
        <p:spPr>
          <a:xfrm flipH="1" rot="10800000">
            <a:off x="703738" y="313869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4"/>
          <p:cNvSpPr/>
          <p:nvPr/>
        </p:nvSpPr>
        <p:spPr>
          <a:xfrm flipH="1" rot="10800000">
            <a:off x="6250337" y="1087209"/>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4"/>
          <p:cNvSpPr/>
          <p:nvPr/>
        </p:nvSpPr>
        <p:spPr>
          <a:xfrm flipH="1" rot="10800000">
            <a:off x="8548944" y="3050375"/>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4"/>
          <p:cNvSpPr/>
          <p:nvPr/>
        </p:nvSpPr>
        <p:spPr>
          <a:xfrm flipH="1" rot="10800000">
            <a:off x="1851096" y="1361089"/>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4"/>
          <p:cNvSpPr/>
          <p:nvPr/>
        </p:nvSpPr>
        <p:spPr>
          <a:xfrm flipH="1" rot="10800000">
            <a:off x="8060022" y="2300094"/>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1" name="Google Shape;1971;p44"/>
          <p:cNvGrpSpPr/>
          <p:nvPr/>
        </p:nvGrpSpPr>
        <p:grpSpPr>
          <a:xfrm rot="-9405085">
            <a:off x="5026741" y="423467"/>
            <a:ext cx="457766" cy="446812"/>
            <a:chOff x="3463756" y="5641372"/>
            <a:chExt cx="1013973" cy="989710"/>
          </a:xfrm>
        </p:grpSpPr>
        <p:sp>
          <p:nvSpPr>
            <p:cNvPr id="1972" name="Google Shape;1972;p44"/>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4"/>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4" name="Google Shape;1974;p44"/>
          <p:cNvGrpSpPr/>
          <p:nvPr/>
        </p:nvGrpSpPr>
        <p:grpSpPr>
          <a:xfrm flipH="1" rot="-1897984">
            <a:off x="931625" y="3015432"/>
            <a:ext cx="461479" cy="450436"/>
            <a:chOff x="4797581" y="5641372"/>
            <a:chExt cx="1013973" cy="989710"/>
          </a:xfrm>
        </p:grpSpPr>
        <p:sp>
          <p:nvSpPr>
            <p:cNvPr id="1975" name="Google Shape;1975;p44"/>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4"/>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 name="Google Shape;1977;p44"/>
          <p:cNvGrpSpPr/>
          <p:nvPr/>
        </p:nvGrpSpPr>
        <p:grpSpPr>
          <a:xfrm flipH="1" rot="-1898162">
            <a:off x="7784783" y="3120379"/>
            <a:ext cx="320128" cy="312467"/>
            <a:chOff x="4797581" y="5641372"/>
            <a:chExt cx="1013973" cy="989710"/>
          </a:xfrm>
        </p:grpSpPr>
        <p:sp>
          <p:nvSpPr>
            <p:cNvPr id="1978" name="Google Shape;1978;p44"/>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4"/>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0" name="Google Shape;1980;p44"/>
          <p:cNvGrpSpPr/>
          <p:nvPr/>
        </p:nvGrpSpPr>
        <p:grpSpPr>
          <a:xfrm rot="1003409">
            <a:off x="7252072" y="923750"/>
            <a:ext cx="596925" cy="582641"/>
            <a:chOff x="6254756" y="5621572"/>
            <a:chExt cx="1013973" cy="989710"/>
          </a:xfrm>
        </p:grpSpPr>
        <p:sp>
          <p:nvSpPr>
            <p:cNvPr id="1981" name="Google Shape;1981;p44"/>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4"/>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3" name="Google Shape;1983;p44"/>
          <p:cNvSpPr txBox="1"/>
          <p:nvPr>
            <p:ph type="title"/>
          </p:nvPr>
        </p:nvSpPr>
        <p:spPr>
          <a:xfrm>
            <a:off x="1017131" y="1496450"/>
            <a:ext cx="2451900" cy="447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984" name="Google Shape;1984;p44"/>
          <p:cNvSpPr txBox="1"/>
          <p:nvPr>
            <p:ph idx="1" type="subTitle"/>
          </p:nvPr>
        </p:nvSpPr>
        <p:spPr>
          <a:xfrm>
            <a:off x="1017125" y="2012125"/>
            <a:ext cx="2451900" cy="579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85" name="Google Shape;1985;p44"/>
          <p:cNvSpPr txBox="1"/>
          <p:nvPr>
            <p:ph idx="2" type="title"/>
          </p:nvPr>
        </p:nvSpPr>
        <p:spPr>
          <a:xfrm>
            <a:off x="5674969" y="1496450"/>
            <a:ext cx="2451900" cy="4473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986" name="Google Shape;1986;p44"/>
          <p:cNvSpPr txBox="1"/>
          <p:nvPr>
            <p:ph idx="3" type="subTitle"/>
          </p:nvPr>
        </p:nvSpPr>
        <p:spPr>
          <a:xfrm>
            <a:off x="5674971" y="2012125"/>
            <a:ext cx="2451900" cy="579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87" name="Google Shape;1987;p44"/>
          <p:cNvSpPr txBox="1"/>
          <p:nvPr>
            <p:ph idx="4" type="title"/>
          </p:nvPr>
        </p:nvSpPr>
        <p:spPr>
          <a:xfrm>
            <a:off x="1017131" y="3346825"/>
            <a:ext cx="2451900" cy="447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988" name="Google Shape;1988;p44"/>
          <p:cNvSpPr txBox="1"/>
          <p:nvPr>
            <p:ph idx="5" type="subTitle"/>
          </p:nvPr>
        </p:nvSpPr>
        <p:spPr>
          <a:xfrm>
            <a:off x="1017125" y="3862500"/>
            <a:ext cx="2451900" cy="579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89" name="Google Shape;1989;p44"/>
          <p:cNvSpPr txBox="1"/>
          <p:nvPr>
            <p:ph idx="6"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90" name="Google Shape;1990;p44"/>
          <p:cNvSpPr txBox="1"/>
          <p:nvPr>
            <p:ph idx="7" type="title"/>
          </p:nvPr>
        </p:nvSpPr>
        <p:spPr>
          <a:xfrm>
            <a:off x="5674969" y="3346825"/>
            <a:ext cx="2451900" cy="4473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991" name="Google Shape;1991;p44"/>
          <p:cNvSpPr txBox="1"/>
          <p:nvPr>
            <p:ph idx="8" type="subTitle"/>
          </p:nvPr>
        </p:nvSpPr>
        <p:spPr>
          <a:xfrm>
            <a:off x="5674971" y="3862500"/>
            <a:ext cx="2451900" cy="579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2_1_2_1">
    <p:spTree>
      <p:nvGrpSpPr>
        <p:cNvPr id="1992" name="Shape 1992"/>
        <p:cNvGrpSpPr/>
        <p:nvPr/>
      </p:nvGrpSpPr>
      <p:grpSpPr>
        <a:xfrm>
          <a:off x="0" y="0"/>
          <a:ext cx="0" cy="0"/>
          <a:chOff x="0" y="0"/>
          <a:chExt cx="0" cy="0"/>
        </a:xfrm>
      </p:grpSpPr>
      <p:sp>
        <p:nvSpPr>
          <p:cNvPr id="1993" name="Google Shape;1993;p45"/>
          <p:cNvSpPr/>
          <p:nvPr/>
        </p:nvSpPr>
        <p:spPr>
          <a:xfrm rot="-617034">
            <a:off x="4432579" y="-927513"/>
            <a:ext cx="4038140" cy="6117188"/>
          </a:xfrm>
          <a:custGeom>
            <a:rect b="b" l="l" r="r" t="t"/>
            <a:pathLst>
              <a:path extrusionOk="0" h="49516" w="32687">
                <a:moveTo>
                  <a:pt x="3650" y="1"/>
                </a:moveTo>
                <a:cubicBezTo>
                  <a:pt x="3474" y="1"/>
                  <a:pt x="3298" y="23"/>
                  <a:pt x="3125" y="69"/>
                </a:cubicBezTo>
                <a:cubicBezTo>
                  <a:pt x="2690" y="192"/>
                  <a:pt x="2288" y="393"/>
                  <a:pt x="1931" y="661"/>
                </a:cubicBezTo>
                <a:cubicBezTo>
                  <a:pt x="1507" y="996"/>
                  <a:pt x="1150" y="1408"/>
                  <a:pt x="871" y="1866"/>
                </a:cubicBezTo>
                <a:cubicBezTo>
                  <a:pt x="726" y="2123"/>
                  <a:pt x="603" y="2379"/>
                  <a:pt x="491" y="2647"/>
                </a:cubicBezTo>
                <a:cubicBezTo>
                  <a:pt x="391" y="2915"/>
                  <a:pt x="302" y="3183"/>
                  <a:pt x="235" y="3462"/>
                </a:cubicBezTo>
                <a:cubicBezTo>
                  <a:pt x="101" y="3986"/>
                  <a:pt x="34" y="4533"/>
                  <a:pt x="23" y="5069"/>
                </a:cubicBezTo>
                <a:cubicBezTo>
                  <a:pt x="0" y="5537"/>
                  <a:pt x="23" y="6017"/>
                  <a:pt x="67" y="6486"/>
                </a:cubicBezTo>
                <a:cubicBezTo>
                  <a:pt x="201" y="7847"/>
                  <a:pt x="424" y="9321"/>
                  <a:pt x="971" y="10883"/>
                </a:cubicBezTo>
                <a:cubicBezTo>
                  <a:pt x="1261" y="11709"/>
                  <a:pt x="1652" y="12501"/>
                  <a:pt x="2121" y="13237"/>
                </a:cubicBezTo>
                <a:cubicBezTo>
                  <a:pt x="2645" y="14030"/>
                  <a:pt x="3281" y="14744"/>
                  <a:pt x="4007" y="15358"/>
                </a:cubicBezTo>
                <a:cubicBezTo>
                  <a:pt x="4721" y="15938"/>
                  <a:pt x="5513" y="16418"/>
                  <a:pt x="6350" y="16786"/>
                </a:cubicBezTo>
                <a:cubicBezTo>
                  <a:pt x="7131" y="17121"/>
                  <a:pt x="7935" y="17378"/>
                  <a:pt x="8761" y="17567"/>
                </a:cubicBezTo>
                <a:cubicBezTo>
                  <a:pt x="9151" y="17645"/>
                  <a:pt x="9542" y="17712"/>
                  <a:pt x="9932" y="17768"/>
                </a:cubicBezTo>
                <a:cubicBezTo>
                  <a:pt x="10323" y="17813"/>
                  <a:pt x="10713" y="17857"/>
                  <a:pt x="11082" y="17880"/>
                </a:cubicBezTo>
                <a:cubicBezTo>
                  <a:pt x="11653" y="17923"/>
                  <a:pt x="12210" y="17939"/>
                  <a:pt x="12744" y="17939"/>
                </a:cubicBezTo>
                <a:cubicBezTo>
                  <a:pt x="12899" y="17939"/>
                  <a:pt x="13052" y="17938"/>
                  <a:pt x="13202" y="17936"/>
                </a:cubicBezTo>
                <a:cubicBezTo>
                  <a:pt x="14248" y="17927"/>
                  <a:pt x="15206" y="17892"/>
                  <a:pt x="16078" y="17892"/>
                </a:cubicBezTo>
                <a:cubicBezTo>
                  <a:pt x="16332" y="17892"/>
                  <a:pt x="16578" y="17895"/>
                  <a:pt x="16818" y="17902"/>
                </a:cubicBezTo>
                <a:cubicBezTo>
                  <a:pt x="17900" y="17924"/>
                  <a:pt x="18983" y="18036"/>
                  <a:pt x="20043" y="18237"/>
                </a:cubicBezTo>
                <a:cubicBezTo>
                  <a:pt x="20578" y="18326"/>
                  <a:pt x="21103" y="18438"/>
                  <a:pt x="21627" y="18583"/>
                </a:cubicBezTo>
                <a:cubicBezTo>
                  <a:pt x="21884" y="18650"/>
                  <a:pt x="22152" y="18717"/>
                  <a:pt x="22409" y="18795"/>
                </a:cubicBezTo>
                <a:cubicBezTo>
                  <a:pt x="22665" y="18873"/>
                  <a:pt x="22889" y="18951"/>
                  <a:pt x="23123" y="19029"/>
                </a:cubicBezTo>
                <a:cubicBezTo>
                  <a:pt x="23536" y="19174"/>
                  <a:pt x="23937" y="19353"/>
                  <a:pt x="24328" y="19565"/>
                </a:cubicBezTo>
                <a:cubicBezTo>
                  <a:pt x="24618" y="19721"/>
                  <a:pt x="24886" y="19911"/>
                  <a:pt x="25132" y="20145"/>
                </a:cubicBezTo>
                <a:cubicBezTo>
                  <a:pt x="25288" y="20290"/>
                  <a:pt x="25422" y="20469"/>
                  <a:pt x="25511" y="20659"/>
                </a:cubicBezTo>
                <a:cubicBezTo>
                  <a:pt x="25611" y="20871"/>
                  <a:pt x="25667" y="21094"/>
                  <a:pt x="25690" y="21328"/>
                </a:cubicBezTo>
                <a:cubicBezTo>
                  <a:pt x="25756" y="21864"/>
                  <a:pt x="25634" y="22634"/>
                  <a:pt x="25355" y="23359"/>
                </a:cubicBezTo>
                <a:cubicBezTo>
                  <a:pt x="25321" y="23448"/>
                  <a:pt x="25277" y="23538"/>
                  <a:pt x="25243" y="23627"/>
                </a:cubicBezTo>
                <a:lnTo>
                  <a:pt x="25109" y="23928"/>
                </a:lnTo>
                <a:cubicBezTo>
                  <a:pt x="25009" y="24129"/>
                  <a:pt x="24897" y="24330"/>
                  <a:pt x="24774" y="24531"/>
                </a:cubicBezTo>
                <a:cubicBezTo>
                  <a:pt x="24540" y="24955"/>
                  <a:pt x="24261" y="25379"/>
                  <a:pt x="23937" y="25836"/>
                </a:cubicBezTo>
                <a:cubicBezTo>
                  <a:pt x="23625" y="26283"/>
                  <a:pt x="23268" y="26752"/>
                  <a:pt x="22900" y="27254"/>
                </a:cubicBezTo>
                <a:lnTo>
                  <a:pt x="22331" y="28013"/>
                </a:lnTo>
                <a:lnTo>
                  <a:pt x="22029" y="28414"/>
                </a:lnTo>
                <a:lnTo>
                  <a:pt x="21728" y="28861"/>
                </a:lnTo>
                <a:cubicBezTo>
                  <a:pt x="20936" y="29988"/>
                  <a:pt x="20221" y="31171"/>
                  <a:pt x="19563" y="32387"/>
                </a:cubicBezTo>
                <a:cubicBezTo>
                  <a:pt x="18927" y="33570"/>
                  <a:pt x="18335" y="34764"/>
                  <a:pt x="17789" y="35969"/>
                </a:cubicBezTo>
                <a:cubicBezTo>
                  <a:pt x="17253" y="37174"/>
                  <a:pt x="16740" y="38380"/>
                  <a:pt x="16271" y="39618"/>
                </a:cubicBezTo>
                <a:cubicBezTo>
                  <a:pt x="16025" y="40232"/>
                  <a:pt x="15802" y="40846"/>
                  <a:pt x="15579" y="41471"/>
                </a:cubicBezTo>
                <a:lnTo>
                  <a:pt x="15434" y="41895"/>
                </a:lnTo>
                <a:lnTo>
                  <a:pt x="15367" y="42073"/>
                </a:lnTo>
                <a:lnTo>
                  <a:pt x="15289" y="42274"/>
                </a:lnTo>
                <a:lnTo>
                  <a:pt x="14965" y="43145"/>
                </a:lnTo>
                <a:cubicBezTo>
                  <a:pt x="14932" y="43223"/>
                  <a:pt x="14898" y="43301"/>
                  <a:pt x="14876" y="43390"/>
                </a:cubicBezTo>
                <a:cubicBezTo>
                  <a:pt x="14843" y="43468"/>
                  <a:pt x="14820" y="43558"/>
                  <a:pt x="14798" y="43636"/>
                </a:cubicBezTo>
                <a:cubicBezTo>
                  <a:pt x="14564" y="44395"/>
                  <a:pt x="14474" y="45198"/>
                  <a:pt x="14519" y="45990"/>
                </a:cubicBezTo>
                <a:cubicBezTo>
                  <a:pt x="14552" y="46772"/>
                  <a:pt x="14764" y="47530"/>
                  <a:pt x="15144" y="48222"/>
                </a:cubicBezTo>
                <a:cubicBezTo>
                  <a:pt x="15233" y="48367"/>
                  <a:pt x="15334" y="48512"/>
                  <a:pt x="15434" y="48646"/>
                </a:cubicBezTo>
                <a:cubicBezTo>
                  <a:pt x="15534" y="48769"/>
                  <a:pt x="15646" y="48892"/>
                  <a:pt x="15769" y="48992"/>
                </a:cubicBezTo>
                <a:cubicBezTo>
                  <a:pt x="15981" y="49182"/>
                  <a:pt x="16237" y="49327"/>
                  <a:pt x="16505" y="49428"/>
                </a:cubicBezTo>
                <a:cubicBezTo>
                  <a:pt x="16700" y="49487"/>
                  <a:pt x="16901" y="49516"/>
                  <a:pt x="17100" y="49516"/>
                </a:cubicBezTo>
                <a:cubicBezTo>
                  <a:pt x="17391" y="49516"/>
                  <a:pt x="17680" y="49453"/>
                  <a:pt x="17945" y="49327"/>
                </a:cubicBezTo>
                <a:cubicBezTo>
                  <a:pt x="18168" y="49238"/>
                  <a:pt x="18380" y="49126"/>
                  <a:pt x="18581" y="49004"/>
                </a:cubicBezTo>
                <a:cubicBezTo>
                  <a:pt x="18782" y="48881"/>
                  <a:pt x="18960" y="48758"/>
                  <a:pt x="19150" y="48635"/>
                </a:cubicBezTo>
                <a:cubicBezTo>
                  <a:pt x="19351" y="48512"/>
                  <a:pt x="19507" y="48412"/>
                  <a:pt x="19697" y="48300"/>
                </a:cubicBezTo>
                <a:lnTo>
                  <a:pt x="19954" y="48144"/>
                </a:lnTo>
                <a:lnTo>
                  <a:pt x="20199" y="47988"/>
                </a:lnTo>
                <a:cubicBezTo>
                  <a:pt x="20534" y="47787"/>
                  <a:pt x="20835" y="47530"/>
                  <a:pt x="21092" y="47229"/>
                </a:cubicBezTo>
                <a:cubicBezTo>
                  <a:pt x="21404" y="46827"/>
                  <a:pt x="21661" y="46381"/>
                  <a:pt x="21840" y="45912"/>
                </a:cubicBezTo>
                <a:cubicBezTo>
                  <a:pt x="21862" y="45845"/>
                  <a:pt x="21884" y="45767"/>
                  <a:pt x="21918" y="45700"/>
                </a:cubicBezTo>
                <a:lnTo>
                  <a:pt x="22230" y="44808"/>
                </a:lnTo>
                <a:lnTo>
                  <a:pt x="22319" y="44573"/>
                </a:lnTo>
                <a:lnTo>
                  <a:pt x="22409" y="44317"/>
                </a:lnTo>
                <a:lnTo>
                  <a:pt x="22565" y="43848"/>
                </a:lnTo>
                <a:cubicBezTo>
                  <a:pt x="22743" y="43290"/>
                  <a:pt x="22944" y="42743"/>
                  <a:pt x="23134" y="42185"/>
                </a:cubicBezTo>
                <a:cubicBezTo>
                  <a:pt x="23547" y="41091"/>
                  <a:pt x="23971" y="39987"/>
                  <a:pt x="24440" y="38915"/>
                </a:cubicBezTo>
                <a:cubicBezTo>
                  <a:pt x="24908" y="37844"/>
                  <a:pt x="25399" y="36784"/>
                  <a:pt x="25924" y="35768"/>
                </a:cubicBezTo>
                <a:cubicBezTo>
                  <a:pt x="26437" y="34775"/>
                  <a:pt x="26995" y="33816"/>
                  <a:pt x="27609" y="32889"/>
                </a:cubicBezTo>
                <a:lnTo>
                  <a:pt x="27832" y="32554"/>
                </a:lnTo>
                <a:lnTo>
                  <a:pt x="28089" y="32197"/>
                </a:lnTo>
                <a:lnTo>
                  <a:pt x="28624" y="31461"/>
                </a:lnTo>
                <a:cubicBezTo>
                  <a:pt x="28982" y="30948"/>
                  <a:pt x="29372" y="30412"/>
                  <a:pt x="29763" y="29843"/>
                </a:cubicBezTo>
                <a:cubicBezTo>
                  <a:pt x="30153" y="29262"/>
                  <a:pt x="30544" y="28649"/>
                  <a:pt x="30912" y="27968"/>
                </a:cubicBezTo>
                <a:cubicBezTo>
                  <a:pt x="31102" y="27633"/>
                  <a:pt x="31280" y="27287"/>
                  <a:pt x="31448" y="26919"/>
                </a:cubicBezTo>
                <a:cubicBezTo>
                  <a:pt x="31537" y="26740"/>
                  <a:pt x="31615" y="26551"/>
                  <a:pt x="31693" y="26361"/>
                </a:cubicBezTo>
                <a:cubicBezTo>
                  <a:pt x="31771" y="26171"/>
                  <a:pt x="31861" y="25970"/>
                  <a:pt x="31928" y="25770"/>
                </a:cubicBezTo>
                <a:cubicBezTo>
                  <a:pt x="32218" y="24944"/>
                  <a:pt x="32430" y="24096"/>
                  <a:pt x="32553" y="23236"/>
                </a:cubicBezTo>
                <a:cubicBezTo>
                  <a:pt x="32675" y="22310"/>
                  <a:pt x="32687" y="21384"/>
                  <a:pt x="32564" y="20458"/>
                </a:cubicBezTo>
                <a:cubicBezTo>
                  <a:pt x="32430" y="19442"/>
                  <a:pt x="32140" y="18460"/>
                  <a:pt x="31682" y="17556"/>
                </a:cubicBezTo>
                <a:cubicBezTo>
                  <a:pt x="31202" y="16630"/>
                  <a:pt x="30577" y="15804"/>
                  <a:pt x="29807" y="15112"/>
                </a:cubicBezTo>
                <a:cubicBezTo>
                  <a:pt x="29138" y="14487"/>
                  <a:pt x="28379" y="13963"/>
                  <a:pt x="27564" y="13539"/>
                </a:cubicBezTo>
                <a:cubicBezTo>
                  <a:pt x="26850" y="13171"/>
                  <a:pt x="26114" y="12847"/>
                  <a:pt x="25344" y="12601"/>
                </a:cubicBezTo>
                <a:cubicBezTo>
                  <a:pt x="24975" y="12479"/>
                  <a:pt x="24629" y="12367"/>
                  <a:pt x="24272" y="12267"/>
                </a:cubicBezTo>
                <a:cubicBezTo>
                  <a:pt x="23926" y="12166"/>
                  <a:pt x="23592" y="12088"/>
                  <a:pt x="23246" y="12010"/>
                </a:cubicBezTo>
                <a:cubicBezTo>
                  <a:pt x="22554" y="11843"/>
                  <a:pt x="21862" y="11697"/>
                  <a:pt x="21170" y="11586"/>
                </a:cubicBezTo>
                <a:cubicBezTo>
                  <a:pt x="19775" y="11363"/>
                  <a:pt x="18369" y="11240"/>
                  <a:pt x="16952" y="11229"/>
                </a:cubicBezTo>
                <a:cubicBezTo>
                  <a:pt x="16810" y="11227"/>
                  <a:pt x="16670" y="11226"/>
                  <a:pt x="16532" y="11226"/>
                </a:cubicBezTo>
                <a:cubicBezTo>
                  <a:pt x="15271" y="11226"/>
                  <a:pt x="14126" y="11309"/>
                  <a:pt x="13090" y="11329"/>
                </a:cubicBezTo>
                <a:cubicBezTo>
                  <a:pt x="12806" y="11340"/>
                  <a:pt x="12530" y="11346"/>
                  <a:pt x="12262" y="11346"/>
                </a:cubicBezTo>
                <a:cubicBezTo>
                  <a:pt x="11994" y="11346"/>
                  <a:pt x="11735" y="11340"/>
                  <a:pt x="11484" y="11329"/>
                </a:cubicBezTo>
                <a:cubicBezTo>
                  <a:pt x="11227" y="11307"/>
                  <a:pt x="10992" y="11296"/>
                  <a:pt x="10769" y="11262"/>
                </a:cubicBezTo>
                <a:cubicBezTo>
                  <a:pt x="10535" y="11240"/>
                  <a:pt x="10312" y="11206"/>
                  <a:pt x="10100" y="11162"/>
                </a:cubicBezTo>
                <a:cubicBezTo>
                  <a:pt x="9240" y="10994"/>
                  <a:pt x="8537" y="10693"/>
                  <a:pt x="8091" y="10336"/>
                </a:cubicBezTo>
                <a:cubicBezTo>
                  <a:pt x="7857" y="10146"/>
                  <a:pt x="7645" y="9934"/>
                  <a:pt x="7477" y="9689"/>
                </a:cubicBezTo>
                <a:cubicBezTo>
                  <a:pt x="7276" y="9376"/>
                  <a:pt x="7109" y="9042"/>
                  <a:pt x="6975" y="8696"/>
                </a:cubicBezTo>
                <a:cubicBezTo>
                  <a:pt x="6674" y="7903"/>
                  <a:pt x="6484" y="6899"/>
                  <a:pt x="6350" y="5794"/>
                </a:cubicBezTo>
                <a:cubicBezTo>
                  <a:pt x="6305" y="5426"/>
                  <a:pt x="6239" y="5046"/>
                  <a:pt x="6183" y="4756"/>
                </a:cubicBezTo>
                <a:cubicBezTo>
                  <a:pt x="6138" y="4522"/>
                  <a:pt x="6071" y="4288"/>
                  <a:pt x="5993" y="4053"/>
                </a:cubicBezTo>
                <a:cubicBezTo>
                  <a:pt x="5948" y="3897"/>
                  <a:pt x="5870" y="3741"/>
                  <a:pt x="5792" y="3596"/>
                </a:cubicBezTo>
                <a:cubicBezTo>
                  <a:pt x="5703" y="3484"/>
                  <a:pt x="5625" y="3361"/>
                  <a:pt x="5558" y="3239"/>
                </a:cubicBezTo>
                <a:cubicBezTo>
                  <a:pt x="5379" y="2937"/>
                  <a:pt x="5257" y="2614"/>
                  <a:pt x="5190" y="2279"/>
                </a:cubicBezTo>
                <a:cubicBezTo>
                  <a:pt x="5100" y="1899"/>
                  <a:pt x="5123" y="1475"/>
                  <a:pt x="5044" y="1063"/>
                </a:cubicBezTo>
                <a:cubicBezTo>
                  <a:pt x="5011" y="839"/>
                  <a:pt x="4922" y="638"/>
                  <a:pt x="4788" y="460"/>
                </a:cubicBezTo>
                <a:cubicBezTo>
                  <a:pt x="4710" y="359"/>
                  <a:pt x="4620" y="281"/>
                  <a:pt x="4520" y="226"/>
                </a:cubicBezTo>
                <a:cubicBezTo>
                  <a:pt x="4408" y="147"/>
                  <a:pt x="4274" y="92"/>
                  <a:pt x="4141" y="58"/>
                </a:cubicBezTo>
                <a:cubicBezTo>
                  <a:pt x="3979" y="20"/>
                  <a:pt x="3814" y="1"/>
                  <a:pt x="36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5"/>
          <p:cNvSpPr/>
          <p:nvPr/>
        </p:nvSpPr>
        <p:spPr>
          <a:xfrm rot="-617034">
            <a:off x="-349971" y="-248188"/>
            <a:ext cx="4038140" cy="6117188"/>
          </a:xfrm>
          <a:custGeom>
            <a:rect b="b" l="l" r="r" t="t"/>
            <a:pathLst>
              <a:path extrusionOk="0" h="49516" w="32687">
                <a:moveTo>
                  <a:pt x="3650" y="1"/>
                </a:moveTo>
                <a:cubicBezTo>
                  <a:pt x="3474" y="1"/>
                  <a:pt x="3298" y="23"/>
                  <a:pt x="3125" y="69"/>
                </a:cubicBezTo>
                <a:cubicBezTo>
                  <a:pt x="2690" y="192"/>
                  <a:pt x="2288" y="393"/>
                  <a:pt x="1931" y="661"/>
                </a:cubicBezTo>
                <a:cubicBezTo>
                  <a:pt x="1507" y="996"/>
                  <a:pt x="1150" y="1408"/>
                  <a:pt x="871" y="1866"/>
                </a:cubicBezTo>
                <a:cubicBezTo>
                  <a:pt x="726" y="2123"/>
                  <a:pt x="603" y="2379"/>
                  <a:pt x="491" y="2647"/>
                </a:cubicBezTo>
                <a:cubicBezTo>
                  <a:pt x="391" y="2915"/>
                  <a:pt x="302" y="3183"/>
                  <a:pt x="235" y="3462"/>
                </a:cubicBezTo>
                <a:cubicBezTo>
                  <a:pt x="101" y="3986"/>
                  <a:pt x="34" y="4533"/>
                  <a:pt x="23" y="5069"/>
                </a:cubicBezTo>
                <a:cubicBezTo>
                  <a:pt x="0" y="5537"/>
                  <a:pt x="23" y="6017"/>
                  <a:pt x="67" y="6486"/>
                </a:cubicBezTo>
                <a:cubicBezTo>
                  <a:pt x="201" y="7847"/>
                  <a:pt x="424" y="9321"/>
                  <a:pt x="971" y="10883"/>
                </a:cubicBezTo>
                <a:cubicBezTo>
                  <a:pt x="1261" y="11709"/>
                  <a:pt x="1652" y="12501"/>
                  <a:pt x="2121" y="13237"/>
                </a:cubicBezTo>
                <a:cubicBezTo>
                  <a:pt x="2645" y="14030"/>
                  <a:pt x="3281" y="14744"/>
                  <a:pt x="4007" y="15358"/>
                </a:cubicBezTo>
                <a:cubicBezTo>
                  <a:pt x="4721" y="15938"/>
                  <a:pt x="5513" y="16418"/>
                  <a:pt x="6350" y="16786"/>
                </a:cubicBezTo>
                <a:cubicBezTo>
                  <a:pt x="7131" y="17121"/>
                  <a:pt x="7935" y="17378"/>
                  <a:pt x="8761" y="17567"/>
                </a:cubicBezTo>
                <a:cubicBezTo>
                  <a:pt x="9151" y="17645"/>
                  <a:pt x="9542" y="17712"/>
                  <a:pt x="9932" y="17768"/>
                </a:cubicBezTo>
                <a:cubicBezTo>
                  <a:pt x="10323" y="17813"/>
                  <a:pt x="10713" y="17857"/>
                  <a:pt x="11082" y="17880"/>
                </a:cubicBezTo>
                <a:cubicBezTo>
                  <a:pt x="11653" y="17923"/>
                  <a:pt x="12210" y="17939"/>
                  <a:pt x="12744" y="17939"/>
                </a:cubicBezTo>
                <a:cubicBezTo>
                  <a:pt x="12899" y="17939"/>
                  <a:pt x="13052" y="17938"/>
                  <a:pt x="13202" y="17936"/>
                </a:cubicBezTo>
                <a:cubicBezTo>
                  <a:pt x="14248" y="17927"/>
                  <a:pt x="15206" y="17892"/>
                  <a:pt x="16078" y="17892"/>
                </a:cubicBezTo>
                <a:cubicBezTo>
                  <a:pt x="16332" y="17892"/>
                  <a:pt x="16578" y="17895"/>
                  <a:pt x="16818" y="17902"/>
                </a:cubicBezTo>
                <a:cubicBezTo>
                  <a:pt x="17900" y="17924"/>
                  <a:pt x="18983" y="18036"/>
                  <a:pt x="20043" y="18237"/>
                </a:cubicBezTo>
                <a:cubicBezTo>
                  <a:pt x="20578" y="18326"/>
                  <a:pt x="21103" y="18438"/>
                  <a:pt x="21627" y="18583"/>
                </a:cubicBezTo>
                <a:cubicBezTo>
                  <a:pt x="21884" y="18650"/>
                  <a:pt x="22152" y="18717"/>
                  <a:pt x="22409" y="18795"/>
                </a:cubicBezTo>
                <a:cubicBezTo>
                  <a:pt x="22665" y="18873"/>
                  <a:pt x="22889" y="18951"/>
                  <a:pt x="23123" y="19029"/>
                </a:cubicBezTo>
                <a:cubicBezTo>
                  <a:pt x="23536" y="19174"/>
                  <a:pt x="23937" y="19353"/>
                  <a:pt x="24328" y="19565"/>
                </a:cubicBezTo>
                <a:cubicBezTo>
                  <a:pt x="24618" y="19721"/>
                  <a:pt x="24886" y="19911"/>
                  <a:pt x="25132" y="20145"/>
                </a:cubicBezTo>
                <a:cubicBezTo>
                  <a:pt x="25288" y="20290"/>
                  <a:pt x="25422" y="20469"/>
                  <a:pt x="25511" y="20659"/>
                </a:cubicBezTo>
                <a:cubicBezTo>
                  <a:pt x="25611" y="20871"/>
                  <a:pt x="25667" y="21094"/>
                  <a:pt x="25690" y="21328"/>
                </a:cubicBezTo>
                <a:cubicBezTo>
                  <a:pt x="25756" y="21864"/>
                  <a:pt x="25634" y="22634"/>
                  <a:pt x="25355" y="23359"/>
                </a:cubicBezTo>
                <a:cubicBezTo>
                  <a:pt x="25321" y="23448"/>
                  <a:pt x="25277" y="23538"/>
                  <a:pt x="25243" y="23627"/>
                </a:cubicBezTo>
                <a:lnTo>
                  <a:pt x="25109" y="23928"/>
                </a:lnTo>
                <a:cubicBezTo>
                  <a:pt x="25009" y="24129"/>
                  <a:pt x="24897" y="24330"/>
                  <a:pt x="24774" y="24531"/>
                </a:cubicBezTo>
                <a:cubicBezTo>
                  <a:pt x="24540" y="24955"/>
                  <a:pt x="24261" y="25379"/>
                  <a:pt x="23937" y="25836"/>
                </a:cubicBezTo>
                <a:cubicBezTo>
                  <a:pt x="23625" y="26283"/>
                  <a:pt x="23268" y="26752"/>
                  <a:pt x="22900" y="27254"/>
                </a:cubicBezTo>
                <a:lnTo>
                  <a:pt x="22331" y="28013"/>
                </a:lnTo>
                <a:lnTo>
                  <a:pt x="22029" y="28414"/>
                </a:lnTo>
                <a:lnTo>
                  <a:pt x="21728" y="28861"/>
                </a:lnTo>
                <a:cubicBezTo>
                  <a:pt x="20936" y="29988"/>
                  <a:pt x="20221" y="31171"/>
                  <a:pt x="19563" y="32387"/>
                </a:cubicBezTo>
                <a:cubicBezTo>
                  <a:pt x="18927" y="33570"/>
                  <a:pt x="18335" y="34764"/>
                  <a:pt x="17789" y="35969"/>
                </a:cubicBezTo>
                <a:cubicBezTo>
                  <a:pt x="17253" y="37174"/>
                  <a:pt x="16740" y="38380"/>
                  <a:pt x="16271" y="39618"/>
                </a:cubicBezTo>
                <a:cubicBezTo>
                  <a:pt x="16025" y="40232"/>
                  <a:pt x="15802" y="40846"/>
                  <a:pt x="15579" y="41471"/>
                </a:cubicBezTo>
                <a:lnTo>
                  <a:pt x="15434" y="41895"/>
                </a:lnTo>
                <a:lnTo>
                  <a:pt x="15367" y="42073"/>
                </a:lnTo>
                <a:lnTo>
                  <a:pt x="15289" y="42274"/>
                </a:lnTo>
                <a:lnTo>
                  <a:pt x="14965" y="43145"/>
                </a:lnTo>
                <a:cubicBezTo>
                  <a:pt x="14932" y="43223"/>
                  <a:pt x="14898" y="43301"/>
                  <a:pt x="14876" y="43390"/>
                </a:cubicBezTo>
                <a:cubicBezTo>
                  <a:pt x="14843" y="43468"/>
                  <a:pt x="14820" y="43558"/>
                  <a:pt x="14798" y="43636"/>
                </a:cubicBezTo>
                <a:cubicBezTo>
                  <a:pt x="14564" y="44395"/>
                  <a:pt x="14474" y="45198"/>
                  <a:pt x="14519" y="45990"/>
                </a:cubicBezTo>
                <a:cubicBezTo>
                  <a:pt x="14552" y="46772"/>
                  <a:pt x="14764" y="47530"/>
                  <a:pt x="15144" y="48222"/>
                </a:cubicBezTo>
                <a:cubicBezTo>
                  <a:pt x="15233" y="48367"/>
                  <a:pt x="15334" y="48512"/>
                  <a:pt x="15434" y="48646"/>
                </a:cubicBezTo>
                <a:cubicBezTo>
                  <a:pt x="15534" y="48769"/>
                  <a:pt x="15646" y="48892"/>
                  <a:pt x="15769" y="48992"/>
                </a:cubicBezTo>
                <a:cubicBezTo>
                  <a:pt x="15981" y="49182"/>
                  <a:pt x="16237" y="49327"/>
                  <a:pt x="16505" y="49428"/>
                </a:cubicBezTo>
                <a:cubicBezTo>
                  <a:pt x="16700" y="49487"/>
                  <a:pt x="16901" y="49516"/>
                  <a:pt x="17100" y="49516"/>
                </a:cubicBezTo>
                <a:cubicBezTo>
                  <a:pt x="17391" y="49516"/>
                  <a:pt x="17680" y="49453"/>
                  <a:pt x="17945" y="49327"/>
                </a:cubicBezTo>
                <a:cubicBezTo>
                  <a:pt x="18168" y="49238"/>
                  <a:pt x="18380" y="49126"/>
                  <a:pt x="18581" y="49004"/>
                </a:cubicBezTo>
                <a:cubicBezTo>
                  <a:pt x="18782" y="48881"/>
                  <a:pt x="18960" y="48758"/>
                  <a:pt x="19150" y="48635"/>
                </a:cubicBezTo>
                <a:cubicBezTo>
                  <a:pt x="19351" y="48512"/>
                  <a:pt x="19507" y="48412"/>
                  <a:pt x="19697" y="48300"/>
                </a:cubicBezTo>
                <a:lnTo>
                  <a:pt x="19954" y="48144"/>
                </a:lnTo>
                <a:lnTo>
                  <a:pt x="20199" y="47988"/>
                </a:lnTo>
                <a:cubicBezTo>
                  <a:pt x="20534" y="47787"/>
                  <a:pt x="20835" y="47530"/>
                  <a:pt x="21092" y="47229"/>
                </a:cubicBezTo>
                <a:cubicBezTo>
                  <a:pt x="21404" y="46827"/>
                  <a:pt x="21661" y="46381"/>
                  <a:pt x="21840" y="45912"/>
                </a:cubicBezTo>
                <a:cubicBezTo>
                  <a:pt x="21862" y="45845"/>
                  <a:pt x="21884" y="45767"/>
                  <a:pt x="21918" y="45700"/>
                </a:cubicBezTo>
                <a:lnTo>
                  <a:pt x="22230" y="44808"/>
                </a:lnTo>
                <a:lnTo>
                  <a:pt x="22319" y="44573"/>
                </a:lnTo>
                <a:lnTo>
                  <a:pt x="22409" y="44317"/>
                </a:lnTo>
                <a:lnTo>
                  <a:pt x="22565" y="43848"/>
                </a:lnTo>
                <a:cubicBezTo>
                  <a:pt x="22743" y="43290"/>
                  <a:pt x="22944" y="42743"/>
                  <a:pt x="23134" y="42185"/>
                </a:cubicBezTo>
                <a:cubicBezTo>
                  <a:pt x="23547" y="41091"/>
                  <a:pt x="23971" y="39987"/>
                  <a:pt x="24440" y="38915"/>
                </a:cubicBezTo>
                <a:cubicBezTo>
                  <a:pt x="24908" y="37844"/>
                  <a:pt x="25399" y="36784"/>
                  <a:pt x="25924" y="35768"/>
                </a:cubicBezTo>
                <a:cubicBezTo>
                  <a:pt x="26437" y="34775"/>
                  <a:pt x="26995" y="33816"/>
                  <a:pt x="27609" y="32889"/>
                </a:cubicBezTo>
                <a:lnTo>
                  <a:pt x="27832" y="32554"/>
                </a:lnTo>
                <a:lnTo>
                  <a:pt x="28089" y="32197"/>
                </a:lnTo>
                <a:lnTo>
                  <a:pt x="28624" y="31461"/>
                </a:lnTo>
                <a:cubicBezTo>
                  <a:pt x="28982" y="30948"/>
                  <a:pt x="29372" y="30412"/>
                  <a:pt x="29763" y="29843"/>
                </a:cubicBezTo>
                <a:cubicBezTo>
                  <a:pt x="30153" y="29262"/>
                  <a:pt x="30544" y="28649"/>
                  <a:pt x="30912" y="27968"/>
                </a:cubicBezTo>
                <a:cubicBezTo>
                  <a:pt x="31102" y="27633"/>
                  <a:pt x="31280" y="27287"/>
                  <a:pt x="31448" y="26919"/>
                </a:cubicBezTo>
                <a:cubicBezTo>
                  <a:pt x="31537" y="26740"/>
                  <a:pt x="31615" y="26551"/>
                  <a:pt x="31693" y="26361"/>
                </a:cubicBezTo>
                <a:cubicBezTo>
                  <a:pt x="31771" y="26171"/>
                  <a:pt x="31861" y="25970"/>
                  <a:pt x="31928" y="25770"/>
                </a:cubicBezTo>
                <a:cubicBezTo>
                  <a:pt x="32218" y="24944"/>
                  <a:pt x="32430" y="24096"/>
                  <a:pt x="32553" y="23236"/>
                </a:cubicBezTo>
                <a:cubicBezTo>
                  <a:pt x="32675" y="22310"/>
                  <a:pt x="32687" y="21384"/>
                  <a:pt x="32564" y="20458"/>
                </a:cubicBezTo>
                <a:cubicBezTo>
                  <a:pt x="32430" y="19442"/>
                  <a:pt x="32140" y="18460"/>
                  <a:pt x="31682" y="17556"/>
                </a:cubicBezTo>
                <a:cubicBezTo>
                  <a:pt x="31202" y="16630"/>
                  <a:pt x="30577" y="15804"/>
                  <a:pt x="29807" y="15112"/>
                </a:cubicBezTo>
                <a:cubicBezTo>
                  <a:pt x="29138" y="14487"/>
                  <a:pt x="28379" y="13963"/>
                  <a:pt x="27564" y="13539"/>
                </a:cubicBezTo>
                <a:cubicBezTo>
                  <a:pt x="26850" y="13171"/>
                  <a:pt x="26114" y="12847"/>
                  <a:pt x="25344" y="12601"/>
                </a:cubicBezTo>
                <a:cubicBezTo>
                  <a:pt x="24975" y="12479"/>
                  <a:pt x="24629" y="12367"/>
                  <a:pt x="24272" y="12267"/>
                </a:cubicBezTo>
                <a:cubicBezTo>
                  <a:pt x="23926" y="12166"/>
                  <a:pt x="23592" y="12088"/>
                  <a:pt x="23246" y="12010"/>
                </a:cubicBezTo>
                <a:cubicBezTo>
                  <a:pt x="22554" y="11843"/>
                  <a:pt x="21862" y="11697"/>
                  <a:pt x="21170" y="11586"/>
                </a:cubicBezTo>
                <a:cubicBezTo>
                  <a:pt x="19775" y="11363"/>
                  <a:pt x="18369" y="11240"/>
                  <a:pt x="16952" y="11229"/>
                </a:cubicBezTo>
                <a:cubicBezTo>
                  <a:pt x="16810" y="11227"/>
                  <a:pt x="16670" y="11226"/>
                  <a:pt x="16532" y="11226"/>
                </a:cubicBezTo>
                <a:cubicBezTo>
                  <a:pt x="15271" y="11226"/>
                  <a:pt x="14126" y="11309"/>
                  <a:pt x="13090" y="11329"/>
                </a:cubicBezTo>
                <a:cubicBezTo>
                  <a:pt x="12806" y="11340"/>
                  <a:pt x="12530" y="11346"/>
                  <a:pt x="12262" y="11346"/>
                </a:cubicBezTo>
                <a:cubicBezTo>
                  <a:pt x="11994" y="11346"/>
                  <a:pt x="11735" y="11340"/>
                  <a:pt x="11484" y="11329"/>
                </a:cubicBezTo>
                <a:cubicBezTo>
                  <a:pt x="11227" y="11307"/>
                  <a:pt x="10992" y="11296"/>
                  <a:pt x="10769" y="11262"/>
                </a:cubicBezTo>
                <a:cubicBezTo>
                  <a:pt x="10535" y="11240"/>
                  <a:pt x="10312" y="11206"/>
                  <a:pt x="10100" y="11162"/>
                </a:cubicBezTo>
                <a:cubicBezTo>
                  <a:pt x="9240" y="10994"/>
                  <a:pt x="8537" y="10693"/>
                  <a:pt x="8091" y="10336"/>
                </a:cubicBezTo>
                <a:cubicBezTo>
                  <a:pt x="7857" y="10146"/>
                  <a:pt x="7645" y="9934"/>
                  <a:pt x="7477" y="9689"/>
                </a:cubicBezTo>
                <a:cubicBezTo>
                  <a:pt x="7276" y="9376"/>
                  <a:pt x="7109" y="9042"/>
                  <a:pt x="6975" y="8696"/>
                </a:cubicBezTo>
                <a:cubicBezTo>
                  <a:pt x="6674" y="7903"/>
                  <a:pt x="6484" y="6899"/>
                  <a:pt x="6350" y="5794"/>
                </a:cubicBezTo>
                <a:cubicBezTo>
                  <a:pt x="6305" y="5426"/>
                  <a:pt x="6239" y="5046"/>
                  <a:pt x="6183" y="4756"/>
                </a:cubicBezTo>
                <a:cubicBezTo>
                  <a:pt x="6138" y="4522"/>
                  <a:pt x="6071" y="4288"/>
                  <a:pt x="5993" y="4053"/>
                </a:cubicBezTo>
                <a:cubicBezTo>
                  <a:pt x="5948" y="3897"/>
                  <a:pt x="5870" y="3741"/>
                  <a:pt x="5792" y="3596"/>
                </a:cubicBezTo>
                <a:cubicBezTo>
                  <a:pt x="5703" y="3484"/>
                  <a:pt x="5625" y="3361"/>
                  <a:pt x="5558" y="3239"/>
                </a:cubicBezTo>
                <a:cubicBezTo>
                  <a:pt x="5379" y="2937"/>
                  <a:pt x="5257" y="2614"/>
                  <a:pt x="5190" y="2279"/>
                </a:cubicBezTo>
                <a:cubicBezTo>
                  <a:pt x="5100" y="1899"/>
                  <a:pt x="5123" y="1475"/>
                  <a:pt x="5044" y="1063"/>
                </a:cubicBezTo>
                <a:cubicBezTo>
                  <a:pt x="5011" y="839"/>
                  <a:pt x="4922" y="638"/>
                  <a:pt x="4788" y="460"/>
                </a:cubicBezTo>
                <a:cubicBezTo>
                  <a:pt x="4710" y="359"/>
                  <a:pt x="4620" y="281"/>
                  <a:pt x="4520" y="226"/>
                </a:cubicBezTo>
                <a:cubicBezTo>
                  <a:pt x="4408" y="147"/>
                  <a:pt x="4274" y="92"/>
                  <a:pt x="4141" y="58"/>
                </a:cubicBezTo>
                <a:cubicBezTo>
                  <a:pt x="3979" y="20"/>
                  <a:pt x="3814" y="1"/>
                  <a:pt x="36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5"/>
          <p:cNvSpPr txBox="1"/>
          <p:nvPr>
            <p:ph type="title"/>
          </p:nvPr>
        </p:nvSpPr>
        <p:spPr>
          <a:xfrm>
            <a:off x="679481" y="2255200"/>
            <a:ext cx="1951200" cy="447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1996" name="Google Shape;1996;p45"/>
          <p:cNvSpPr txBox="1"/>
          <p:nvPr>
            <p:ph idx="1" type="subTitle"/>
          </p:nvPr>
        </p:nvSpPr>
        <p:spPr>
          <a:xfrm>
            <a:off x="679481" y="2702500"/>
            <a:ext cx="1951200" cy="846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97" name="Google Shape;1997;p45"/>
          <p:cNvSpPr txBox="1"/>
          <p:nvPr>
            <p:ph idx="2"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998" name="Google Shape;1998;p45"/>
          <p:cNvGrpSpPr/>
          <p:nvPr/>
        </p:nvGrpSpPr>
        <p:grpSpPr>
          <a:xfrm>
            <a:off x="185194" y="276814"/>
            <a:ext cx="8750932" cy="4592573"/>
            <a:chOff x="185194" y="276814"/>
            <a:chExt cx="8750932" cy="4592573"/>
          </a:xfrm>
        </p:grpSpPr>
        <p:sp>
          <p:nvSpPr>
            <p:cNvPr id="1999" name="Google Shape;1999;p45"/>
            <p:cNvSpPr/>
            <p:nvPr/>
          </p:nvSpPr>
          <p:spPr>
            <a:xfrm flipH="1">
              <a:off x="6078476" y="4154812"/>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5"/>
            <p:cNvSpPr/>
            <p:nvPr/>
          </p:nvSpPr>
          <p:spPr>
            <a:xfrm flipH="1">
              <a:off x="3161358" y="1710031"/>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5"/>
            <p:cNvSpPr/>
            <p:nvPr/>
          </p:nvSpPr>
          <p:spPr>
            <a:xfrm flipH="1">
              <a:off x="1230036" y="4496160"/>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5"/>
            <p:cNvSpPr/>
            <p:nvPr/>
          </p:nvSpPr>
          <p:spPr>
            <a:xfrm flipH="1">
              <a:off x="8526020" y="4515746"/>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5"/>
            <p:cNvSpPr/>
            <p:nvPr/>
          </p:nvSpPr>
          <p:spPr>
            <a:xfrm flipH="1">
              <a:off x="239770" y="4190645"/>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5"/>
            <p:cNvSpPr/>
            <p:nvPr/>
          </p:nvSpPr>
          <p:spPr>
            <a:xfrm flipH="1">
              <a:off x="4571999" y="3616187"/>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5"/>
            <p:cNvSpPr/>
            <p:nvPr/>
          </p:nvSpPr>
          <p:spPr>
            <a:xfrm flipH="1">
              <a:off x="1412279" y="3985771"/>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5"/>
            <p:cNvSpPr/>
            <p:nvPr/>
          </p:nvSpPr>
          <p:spPr>
            <a:xfrm flipH="1">
              <a:off x="8885068" y="2434186"/>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5"/>
            <p:cNvSpPr/>
            <p:nvPr/>
          </p:nvSpPr>
          <p:spPr>
            <a:xfrm flipH="1">
              <a:off x="889963" y="1351183"/>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5"/>
            <p:cNvSpPr/>
            <p:nvPr/>
          </p:nvSpPr>
          <p:spPr>
            <a:xfrm flipH="1">
              <a:off x="185194" y="2214616"/>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5"/>
            <p:cNvSpPr/>
            <p:nvPr/>
          </p:nvSpPr>
          <p:spPr>
            <a:xfrm flipH="1">
              <a:off x="8513616" y="3794886"/>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5"/>
            <p:cNvSpPr/>
            <p:nvPr/>
          </p:nvSpPr>
          <p:spPr>
            <a:xfrm flipH="1">
              <a:off x="8885078" y="288489"/>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5"/>
            <p:cNvSpPr/>
            <p:nvPr/>
          </p:nvSpPr>
          <p:spPr>
            <a:xfrm flipH="1">
              <a:off x="5325650" y="483592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5"/>
            <p:cNvSpPr/>
            <p:nvPr/>
          </p:nvSpPr>
          <p:spPr>
            <a:xfrm flipH="1">
              <a:off x="8550654" y="324183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5"/>
            <p:cNvSpPr/>
            <p:nvPr/>
          </p:nvSpPr>
          <p:spPr>
            <a:xfrm flipH="1">
              <a:off x="8516255" y="243417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5"/>
            <p:cNvSpPr/>
            <p:nvPr/>
          </p:nvSpPr>
          <p:spPr>
            <a:xfrm flipH="1">
              <a:off x="2961015" y="4220354"/>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5"/>
            <p:cNvSpPr/>
            <p:nvPr/>
          </p:nvSpPr>
          <p:spPr>
            <a:xfrm flipH="1">
              <a:off x="883817" y="3014092"/>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5"/>
            <p:cNvSpPr/>
            <p:nvPr/>
          </p:nvSpPr>
          <p:spPr>
            <a:xfrm flipH="1">
              <a:off x="1412309" y="276814"/>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5"/>
            <p:cNvSpPr/>
            <p:nvPr/>
          </p:nvSpPr>
          <p:spPr>
            <a:xfrm flipH="1">
              <a:off x="8599992" y="1486300"/>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5"/>
            <p:cNvSpPr/>
            <p:nvPr/>
          </p:nvSpPr>
          <p:spPr>
            <a:xfrm flipH="1">
              <a:off x="7596459" y="1816189"/>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5"/>
            <p:cNvSpPr/>
            <p:nvPr/>
          </p:nvSpPr>
          <p:spPr>
            <a:xfrm flipH="1">
              <a:off x="5150459" y="4270351"/>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5"/>
            <p:cNvSpPr/>
            <p:nvPr/>
          </p:nvSpPr>
          <p:spPr>
            <a:xfrm flipH="1">
              <a:off x="355950" y="148190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5"/>
            <p:cNvSpPr/>
            <p:nvPr/>
          </p:nvSpPr>
          <p:spPr>
            <a:xfrm flipH="1">
              <a:off x="581842" y="52227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5"/>
            <p:cNvSpPr/>
            <p:nvPr/>
          </p:nvSpPr>
          <p:spPr>
            <a:xfrm flipH="1">
              <a:off x="2718043" y="276821"/>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5"/>
            <p:cNvSpPr/>
            <p:nvPr/>
          </p:nvSpPr>
          <p:spPr>
            <a:xfrm flipH="1">
              <a:off x="8463463" y="1692462"/>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4" name="Google Shape;2024;p45"/>
          <p:cNvSpPr txBox="1"/>
          <p:nvPr>
            <p:ph idx="3" type="title"/>
          </p:nvPr>
        </p:nvSpPr>
        <p:spPr>
          <a:xfrm>
            <a:off x="4576143" y="2255200"/>
            <a:ext cx="1951200" cy="447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2025" name="Google Shape;2025;p45"/>
          <p:cNvSpPr txBox="1"/>
          <p:nvPr>
            <p:ph idx="4" type="subTitle"/>
          </p:nvPr>
        </p:nvSpPr>
        <p:spPr>
          <a:xfrm>
            <a:off x="4576143" y="2702500"/>
            <a:ext cx="1951200" cy="846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26" name="Google Shape;2026;p45"/>
          <p:cNvSpPr txBox="1"/>
          <p:nvPr>
            <p:ph idx="5" type="title"/>
          </p:nvPr>
        </p:nvSpPr>
        <p:spPr>
          <a:xfrm>
            <a:off x="2616372" y="3350500"/>
            <a:ext cx="1951200" cy="447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2027" name="Google Shape;2027;p45"/>
          <p:cNvSpPr txBox="1"/>
          <p:nvPr>
            <p:ph idx="6" type="subTitle"/>
          </p:nvPr>
        </p:nvSpPr>
        <p:spPr>
          <a:xfrm>
            <a:off x="2616372" y="3797800"/>
            <a:ext cx="1951200" cy="846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28" name="Google Shape;2028;p45"/>
          <p:cNvSpPr txBox="1"/>
          <p:nvPr>
            <p:ph idx="7" type="title"/>
          </p:nvPr>
        </p:nvSpPr>
        <p:spPr>
          <a:xfrm>
            <a:off x="6513327" y="3350500"/>
            <a:ext cx="1951200" cy="447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2029" name="Google Shape;2029;p45"/>
          <p:cNvSpPr txBox="1"/>
          <p:nvPr>
            <p:ph idx="8" type="subTitle"/>
          </p:nvPr>
        </p:nvSpPr>
        <p:spPr>
          <a:xfrm>
            <a:off x="6513327" y="3797800"/>
            <a:ext cx="1951200" cy="846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12">
    <p:spTree>
      <p:nvGrpSpPr>
        <p:cNvPr id="2030" name="Shape 2030"/>
        <p:cNvGrpSpPr/>
        <p:nvPr/>
      </p:nvGrpSpPr>
      <p:grpSpPr>
        <a:xfrm>
          <a:off x="0" y="0"/>
          <a:ext cx="0" cy="0"/>
          <a:chOff x="0" y="0"/>
          <a:chExt cx="0" cy="0"/>
        </a:xfrm>
      </p:grpSpPr>
      <p:grpSp>
        <p:nvGrpSpPr>
          <p:cNvPr id="2031" name="Google Shape;2031;p46"/>
          <p:cNvGrpSpPr/>
          <p:nvPr/>
        </p:nvGrpSpPr>
        <p:grpSpPr>
          <a:xfrm>
            <a:off x="-362650" y="1593158"/>
            <a:ext cx="9749593" cy="1272768"/>
            <a:chOff x="-642987" y="859425"/>
            <a:chExt cx="10303945" cy="982453"/>
          </a:xfrm>
        </p:grpSpPr>
        <p:sp>
          <p:nvSpPr>
            <p:cNvPr id="2032" name="Google Shape;2032;p46"/>
            <p:cNvSpPr/>
            <p:nvPr/>
          </p:nvSpPr>
          <p:spPr>
            <a:xfrm>
              <a:off x="-632363" y="866954"/>
              <a:ext cx="10258516" cy="965028"/>
            </a:xfrm>
            <a:custGeom>
              <a:rect b="b" l="l" r="r" t="t"/>
              <a:pathLst>
                <a:path extrusionOk="0" h="4486" w="28001">
                  <a:moveTo>
                    <a:pt x="27048" y="0"/>
                  </a:moveTo>
                  <a:cubicBezTo>
                    <a:pt x="26751" y="0"/>
                    <a:pt x="26462" y="201"/>
                    <a:pt x="26216" y="439"/>
                  </a:cubicBezTo>
                  <a:cubicBezTo>
                    <a:pt x="25668" y="969"/>
                    <a:pt x="25145" y="1762"/>
                    <a:pt x="24495" y="1762"/>
                  </a:cubicBezTo>
                  <a:cubicBezTo>
                    <a:pt x="24443" y="1762"/>
                    <a:pt x="24390" y="1757"/>
                    <a:pt x="24337" y="1746"/>
                  </a:cubicBezTo>
                  <a:cubicBezTo>
                    <a:pt x="23822" y="1651"/>
                    <a:pt x="23402" y="1050"/>
                    <a:pt x="22916" y="716"/>
                  </a:cubicBezTo>
                  <a:cubicBezTo>
                    <a:pt x="22636" y="521"/>
                    <a:pt x="22331" y="427"/>
                    <a:pt x="22029" y="427"/>
                  </a:cubicBezTo>
                  <a:cubicBezTo>
                    <a:pt x="21591" y="427"/>
                    <a:pt x="21160" y="627"/>
                    <a:pt x="20826" y="1011"/>
                  </a:cubicBezTo>
                  <a:cubicBezTo>
                    <a:pt x="20607" y="1259"/>
                    <a:pt x="20426" y="1584"/>
                    <a:pt x="20158" y="1689"/>
                  </a:cubicBezTo>
                  <a:cubicBezTo>
                    <a:pt x="20096" y="1712"/>
                    <a:pt x="20033" y="1722"/>
                    <a:pt x="19971" y="1722"/>
                  </a:cubicBezTo>
                  <a:cubicBezTo>
                    <a:pt x="19597" y="1722"/>
                    <a:pt x="19226" y="1349"/>
                    <a:pt x="18842" y="1145"/>
                  </a:cubicBezTo>
                  <a:cubicBezTo>
                    <a:pt x="18645" y="1031"/>
                    <a:pt x="18423" y="973"/>
                    <a:pt x="18199" y="973"/>
                  </a:cubicBezTo>
                  <a:cubicBezTo>
                    <a:pt x="18010" y="973"/>
                    <a:pt x="17819" y="1014"/>
                    <a:pt x="17640" y="1097"/>
                  </a:cubicBezTo>
                  <a:cubicBezTo>
                    <a:pt x="17185" y="1307"/>
                    <a:pt x="16790" y="1768"/>
                    <a:pt x="16315" y="1768"/>
                  </a:cubicBezTo>
                  <a:cubicBezTo>
                    <a:pt x="16293" y="1768"/>
                    <a:pt x="16270" y="1767"/>
                    <a:pt x="16247" y="1765"/>
                  </a:cubicBezTo>
                  <a:cubicBezTo>
                    <a:pt x="15532" y="1689"/>
                    <a:pt x="14978" y="534"/>
                    <a:pt x="14272" y="525"/>
                  </a:cubicBezTo>
                  <a:cubicBezTo>
                    <a:pt x="14269" y="525"/>
                    <a:pt x="14266" y="525"/>
                    <a:pt x="14263" y="525"/>
                  </a:cubicBezTo>
                  <a:cubicBezTo>
                    <a:pt x="13600" y="525"/>
                    <a:pt x="13153" y="1498"/>
                    <a:pt x="12498" y="1565"/>
                  </a:cubicBezTo>
                  <a:cubicBezTo>
                    <a:pt x="12472" y="1568"/>
                    <a:pt x="12446" y="1569"/>
                    <a:pt x="12420" y="1569"/>
                  </a:cubicBezTo>
                  <a:cubicBezTo>
                    <a:pt x="11850" y="1569"/>
                    <a:pt x="11338" y="893"/>
                    <a:pt x="10790" y="592"/>
                  </a:cubicBezTo>
                  <a:cubicBezTo>
                    <a:pt x="10572" y="466"/>
                    <a:pt x="10327" y="401"/>
                    <a:pt x="10081" y="401"/>
                  </a:cubicBezTo>
                  <a:cubicBezTo>
                    <a:pt x="9917" y="401"/>
                    <a:pt x="9754" y="430"/>
                    <a:pt x="9598" y="487"/>
                  </a:cubicBezTo>
                  <a:cubicBezTo>
                    <a:pt x="9071" y="692"/>
                    <a:pt x="8604" y="1239"/>
                    <a:pt x="8054" y="1239"/>
                  </a:cubicBezTo>
                  <a:cubicBezTo>
                    <a:pt x="8015" y="1239"/>
                    <a:pt x="7977" y="1236"/>
                    <a:pt x="7938" y="1231"/>
                  </a:cubicBezTo>
                  <a:cubicBezTo>
                    <a:pt x="7384" y="1155"/>
                    <a:pt x="6917" y="477"/>
                    <a:pt x="6354" y="363"/>
                  </a:cubicBezTo>
                  <a:cubicBezTo>
                    <a:pt x="6291" y="349"/>
                    <a:pt x="6229" y="343"/>
                    <a:pt x="6168" y="343"/>
                  </a:cubicBezTo>
                  <a:cubicBezTo>
                    <a:pt x="5465" y="343"/>
                    <a:pt x="4900" y="1206"/>
                    <a:pt x="4303" y="1794"/>
                  </a:cubicBezTo>
                  <a:cubicBezTo>
                    <a:pt x="4150" y="1956"/>
                    <a:pt x="3960" y="2080"/>
                    <a:pt x="3740" y="2147"/>
                  </a:cubicBezTo>
                  <a:cubicBezTo>
                    <a:pt x="3697" y="2156"/>
                    <a:pt x="3653" y="2160"/>
                    <a:pt x="3610" y="2160"/>
                  </a:cubicBezTo>
                  <a:cubicBezTo>
                    <a:pt x="2911" y="2160"/>
                    <a:pt x="2294" y="1056"/>
                    <a:pt x="1575" y="1002"/>
                  </a:cubicBezTo>
                  <a:cubicBezTo>
                    <a:pt x="1556" y="1000"/>
                    <a:pt x="1537" y="1000"/>
                    <a:pt x="1518" y="1000"/>
                  </a:cubicBezTo>
                  <a:cubicBezTo>
                    <a:pt x="1055" y="1000"/>
                    <a:pt x="649" y="1445"/>
                    <a:pt x="411" y="2013"/>
                  </a:cubicBezTo>
                  <a:cubicBezTo>
                    <a:pt x="172" y="2605"/>
                    <a:pt x="86" y="3311"/>
                    <a:pt x="1" y="3997"/>
                  </a:cubicBezTo>
                  <a:lnTo>
                    <a:pt x="46" y="3788"/>
                  </a:lnTo>
                  <a:lnTo>
                    <a:pt x="46" y="3788"/>
                  </a:lnTo>
                  <a:cubicBezTo>
                    <a:pt x="43" y="3963"/>
                    <a:pt x="66" y="4139"/>
                    <a:pt x="115" y="4312"/>
                  </a:cubicBezTo>
                  <a:cubicBezTo>
                    <a:pt x="234" y="4435"/>
                    <a:pt x="369" y="4485"/>
                    <a:pt x="509" y="4485"/>
                  </a:cubicBezTo>
                  <a:cubicBezTo>
                    <a:pt x="750" y="4485"/>
                    <a:pt x="1003" y="4334"/>
                    <a:pt x="1203" y="4141"/>
                  </a:cubicBezTo>
                  <a:cubicBezTo>
                    <a:pt x="1517" y="3845"/>
                    <a:pt x="1794" y="3425"/>
                    <a:pt x="2185" y="3339"/>
                  </a:cubicBezTo>
                  <a:cubicBezTo>
                    <a:pt x="2241" y="3326"/>
                    <a:pt x="2296" y="3320"/>
                    <a:pt x="2352" y="3320"/>
                  </a:cubicBezTo>
                  <a:cubicBezTo>
                    <a:pt x="3072" y="3320"/>
                    <a:pt x="3739" y="4389"/>
                    <a:pt x="4485" y="4389"/>
                  </a:cubicBezTo>
                  <a:cubicBezTo>
                    <a:pt x="4491" y="4389"/>
                    <a:pt x="4497" y="4389"/>
                    <a:pt x="4503" y="4389"/>
                  </a:cubicBezTo>
                  <a:cubicBezTo>
                    <a:pt x="5200" y="4370"/>
                    <a:pt x="5677" y="3396"/>
                    <a:pt x="6345" y="3148"/>
                  </a:cubicBezTo>
                  <a:cubicBezTo>
                    <a:pt x="6474" y="3100"/>
                    <a:pt x="6605" y="3080"/>
                    <a:pt x="6737" y="3080"/>
                  </a:cubicBezTo>
                  <a:cubicBezTo>
                    <a:pt x="7406" y="3080"/>
                    <a:pt x="8107" y="3596"/>
                    <a:pt x="8783" y="3596"/>
                  </a:cubicBezTo>
                  <a:cubicBezTo>
                    <a:pt x="8871" y="3596"/>
                    <a:pt x="8958" y="3588"/>
                    <a:pt x="9044" y="3568"/>
                  </a:cubicBezTo>
                  <a:cubicBezTo>
                    <a:pt x="9726" y="3406"/>
                    <a:pt x="10308" y="2576"/>
                    <a:pt x="10975" y="2576"/>
                  </a:cubicBezTo>
                  <a:cubicBezTo>
                    <a:pt x="11055" y="2576"/>
                    <a:pt x="11137" y="2588"/>
                    <a:pt x="11220" y="2614"/>
                  </a:cubicBezTo>
                  <a:cubicBezTo>
                    <a:pt x="11754" y="2795"/>
                    <a:pt x="12154" y="3530"/>
                    <a:pt x="12689" y="3683"/>
                  </a:cubicBezTo>
                  <a:cubicBezTo>
                    <a:pt x="12758" y="3702"/>
                    <a:pt x="12826" y="3711"/>
                    <a:pt x="12894" y="3711"/>
                  </a:cubicBezTo>
                  <a:cubicBezTo>
                    <a:pt x="13605" y="3711"/>
                    <a:pt x="14235" y="2745"/>
                    <a:pt x="14927" y="2745"/>
                  </a:cubicBezTo>
                  <a:cubicBezTo>
                    <a:pt x="15023" y="2745"/>
                    <a:pt x="15119" y="2763"/>
                    <a:pt x="15217" y="2805"/>
                  </a:cubicBezTo>
                  <a:cubicBezTo>
                    <a:pt x="15551" y="2939"/>
                    <a:pt x="15827" y="3339"/>
                    <a:pt x="16161" y="3454"/>
                  </a:cubicBezTo>
                  <a:cubicBezTo>
                    <a:pt x="16236" y="3480"/>
                    <a:pt x="16309" y="3492"/>
                    <a:pt x="16380" y="3492"/>
                  </a:cubicBezTo>
                  <a:cubicBezTo>
                    <a:pt x="17102" y="3492"/>
                    <a:pt x="17675" y="2287"/>
                    <a:pt x="18427" y="2287"/>
                  </a:cubicBezTo>
                  <a:cubicBezTo>
                    <a:pt x="18447" y="2287"/>
                    <a:pt x="18468" y="2288"/>
                    <a:pt x="18489" y="2290"/>
                  </a:cubicBezTo>
                  <a:cubicBezTo>
                    <a:pt x="19109" y="2338"/>
                    <a:pt x="19605" y="3215"/>
                    <a:pt x="20225" y="3330"/>
                  </a:cubicBezTo>
                  <a:cubicBezTo>
                    <a:pt x="20274" y="3339"/>
                    <a:pt x="20323" y="3343"/>
                    <a:pt x="20371" y="3343"/>
                  </a:cubicBezTo>
                  <a:cubicBezTo>
                    <a:pt x="21049" y="3343"/>
                    <a:pt x="21665" y="2494"/>
                    <a:pt x="22309" y="2494"/>
                  </a:cubicBezTo>
                  <a:cubicBezTo>
                    <a:pt x="22424" y="2494"/>
                    <a:pt x="22540" y="2521"/>
                    <a:pt x="22658" y="2586"/>
                  </a:cubicBezTo>
                  <a:cubicBezTo>
                    <a:pt x="23226" y="2893"/>
                    <a:pt x="23594" y="3980"/>
                    <a:pt x="24169" y="3980"/>
                  </a:cubicBezTo>
                  <a:cubicBezTo>
                    <a:pt x="24184" y="3980"/>
                    <a:pt x="24198" y="3980"/>
                    <a:pt x="24213" y="3978"/>
                  </a:cubicBezTo>
                  <a:cubicBezTo>
                    <a:pt x="24814" y="3921"/>
                    <a:pt x="24995" y="2786"/>
                    <a:pt x="25520" y="2423"/>
                  </a:cubicBezTo>
                  <a:cubicBezTo>
                    <a:pt x="25657" y="2329"/>
                    <a:pt x="25805" y="2295"/>
                    <a:pt x="25959" y="2295"/>
                  </a:cubicBezTo>
                  <a:cubicBezTo>
                    <a:pt x="26317" y="2295"/>
                    <a:pt x="26709" y="2475"/>
                    <a:pt x="27070" y="2475"/>
                  </a:cubicBezTo>
                  <a:cubicBezTo>
                    <a:pt x="27225" y="2475"/>
                    <a:pt x="27375" y="2442"/>
                    <a:pt x="27514" y="2347"/>
                  </a:cubicBezTo>
                  <a:cubicBezTo>
                    <a:pt x="27819" y="2137"/>
                    <a:pt x="28000" y="1622"/>
                    <a:pt x="27943" y="1116"/>
                  </a:cubicBezTo>
                  <a:cubicBezTo>
                    <a:pt x="27895" y="611"/>
                    <a:pt x="27600" y="162"/>
                    <a:pt x="27266" y="38"/>
                  </a:cubicBezTo>
                  <a:cubicBezTo>
                    <a:pt x="27193" y="12"/>
                    <a:pt x="27120" y="0"/>
                    <a:pt x="270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6"/>
            <p:cNvSpPr/>
            <p:nvPr/>
          </p:nvSpPr>
          <p:spPr>
            <a:xfrm>
              <a:off x="-642987" y="859425"/>
              <a:ext cx="10303945" cy="982453"/>
            </a:xfrm>
            <a:custGeom>
              <a:rect b="b" l="l" r="r" t="t"/>
              <a:pathLst>
                <a:path extrusionOk="0" h="4567" w="28125">
                  <a:moveTo>
                    <a:pt x="27068" y="73"/>
                  </a:moveTo>
                  <a:cubicBezTo>
                    <a:pt x="27074" y="73"/>
                    <a:pt x="27079" y="73"/>
                    <a:pt x="27085" y="73"/>
                  </a:cubicBezTo>
                  <a:cubicBezTo>
                    <a:pt x="27457" y="102"/>
                    <a:pt x="27705" y="455"/>
                    <a:pt x="27829" y="770"/>
                  </a:cubicBezTo>
                  <a:cubicBezTo>
                    <a:pt x="28039" y="1342"/>
                    <a:pt x="27934" y="2420"/>
                    <a:pt x="27142" y="2477"/>
                  </a:cubicBezTo>
                  <a:cubicBezTo>
                    <a:pt x="27123" y="2479"/>
                    <a:pt x="27104" y="2479"/>
                    <a:pt x="27085" y="2479"/>
                  </a:cubicBezTo>
                  <a:cubicBezTo>
                    <a:pt x="26721" y="2479"/>
                    <a:pt x="26343" y="2292"/>
                    <a:pt x="25977" y="2292"/>
                  </a:cubicBezTo>
                  <a:cubicBezTo>
                    <a:pt x="25852" y="2292"/>
                    <a:pt x="25728" y="2314"/>
                    <a:pt x="25606" y="2373"/>
                  </a:cubicBezTo>
                  <a:cubicBezTo>
                    <a:pt x="25177" y="2573"/>
                    <a:pt x="25005" y="3126"/>
                    <a:pt x="24776" y="3498"/>
                  </a:cubicBezTo>
                  <a:cubicBezTo>
                    <a:pt x="24652" y="3689"/>
                    <a:pt x="24509" y="3918"/>
                    <a:pt x="24271" y="3966"/>
                  </a:cubicBezTo>
                  <a:cubicBezTo>
                    <a:pt x="24243" y="3971"/>
                    <a:pt x="24216" y="3974"/>
                    <a:pt x="24189" y="3974"/>
                  </a:cubicBezTo>
                  <a:cubicBezTo>
                    <a:pt x="23986" y="3974"/>
                    <a:pt x="23814" y="3823"/>
                    <a:pt x="23679" y="3679"/>
                  </a:cubicBezTo>
                  <a:cubicBezTo>
                    <a:pt x="23355" y="3327"/>
                    <a:pt x="23126" y="2821"/>
                    <a:pt x="22687" y="2582"/>
                  </a:cubicBezTo>
                  <a:cubicBezTo>
                    <a:pt x="22554" y="2510"/>
                    <a:pt x="22425" y="2480"/>
                    <a:pt x="22301" y="2480"/>
                  </a:cubicBezTo>
                  <a:cubicBezTo>
                    <a:pt x="21635" y="2480"/>
                    <a:pt x="21068" y="3339"/>
                    <a:pt x="20391" y="3339"/>
                  </a:cubicBezTo>
                  <a:cubicBezTo>
                    <a:pt x="20285" y="3339"/>
                    <a:pt x="20176" y="3318"/>
                    <a:pt x="20063" y="3269"/>
                  </a:cubicBezTo>
                  <a:cubicBezTo>
                    <a:pt x="19558" y="3050"/>
                    <a:pt x="19243" y="2516"/>
                    <a:pt x="18718" y="2325"/>
                  </a:cubicBezTo>
                  <a:cubicBezTo>
                    <a:pt x="18629" y="2293"/>
                    <a:pt x="18543" y="2279"/>
                    <a:pt x="18458" y="2279"/>
                  </a:cubicBezTo>
                  <a:cubicBezTo>
                    <a:pt x="18134" y="2279"/>
                    <a:pt x="17842" y="2485"/>
                    <a:pt x="17593" y="2697"/>
                  </a:cubicBezTo>
                  <a:cubicBezTo>
                    <a:pt x="17278" y="2974"/>
                    <a:pt x="16915" y="3441"/>
                    <a:pt x="16457" y="3489"/>
                  </a:cubicBezTo>
                  <a:cubicBezTo>
                    <a:pt x="16439" y="3490"/>
                    <a:pt x="16420" y="3491"/>
                    <a:pt x="16402" y="3491"/>
                  </a:cubicBezTo>
                  <a:cubicBezTo>
                    <a:pt x="15857" y="3491"/>
                    <a:pt x="15581" y="2818"/>
                    <a:pt x="15045" y="2745"/>
                  </a:cubicBezTo>
                  <a:cubicBezTo>
                    <a:pt x="15006" y="2739"/>
                    <a:pt x="14968" y="2736"/>
                    <a:pt x="14930" y="2736"/>
                  </a:cubicBezTo>
                  <a:cubicBezTo>
                    <a:pt x="14199" y="2736"/>
                    <a:pt x="13629" y="3712"/>
                    <a:pt x="12923" y="3712"/>
                  </a:cubicBezTo>
                  <a:cubicBezTo>
                    <a:pt x="12784" y="3712"/>
                    <a:pt x="12640" y="3674"/>
                    <a:pt x="12489" y="3584"/>
                  </a:cubicBezTo>
                  <a:cubicBezTo>
                    <a:pt x="12021" y="3298"/>
                    <a:pt x="11706" y="2697"/>
                    <a:pt x="11144" y="2592"/>
                  </a:cubicBezTo>
                  <a:cubicBezTo>
                    <a:pt x="11090" y="2582"/>
                    <a:pt x="11037" y="2578"/>
                    <a:pt x="10984" y="2578"/>
                  </a:cubicBezTo>
                  <a:cubicBezTo>
                    <a:pt x="10527" y="2578"/>
                    <a:pt x="10130" y="2927"/>
                    <a:pt x="9779" y="3183"/>
                  </a:cubicBezTo>
                  <a:cubicBezTo>
                    <a:pt x="9550" y="3365"/>
                    <a:pt x="9293" y="3498"/>
                    <a:pt x="9007" y="3575"/>
                  </a:cubicBezTo>
                  <a:cubicBezTo>
                    <a:pt x="8937" y="3583"/>
                    <a:pt x="8867" y="3587"/>
                    <a:pt x="8798" y="3587"/>
                  </a:cubicBezTo>
                  <a:cubicBezTo>
                    <a:pt x="8563" y="3587"/>
                    <a:pt x="8331" y="3539"/>
                    <a:pt x="8110" y="3451"/>
                  </a:cubicBezTo>
                  <a:cubicBezTo>
                    <a:pt x="7686" y="3309"/>
                    <a:pt x="7229" y="3071"/>
                    <a:pt x="6767" y="3071"/>
                  </a:cubicBezTo>
                  <a:cubicBezTo>
                    <a:pt x="6668" y="3071"/>
                    <a:pt x="6569" y="3082"/>
                    <a:pt x="6469" y="3107"/>
                  </a:cubicBezTo>
                  <a:cubicBezTo>
                    <a:pt x="5935" y="3241"/>
                    <a:pt x="5591" y="3737"/>
                    <a:pt x="5191" y="4061"/>
                  </a:cubicBezTo>
                  <a:cubicBezTo>
                    <a:pt x="4987" y="4228"/>
                    <a:pt x="4748" y="4376"/>
                    <a:pt x="4481" y="4376"/>
                  </a:cubicBezTo>
                  <a:cubicBezTo>
                    <a:pt x="4473" y="4376"/>
                    <a:pt x="4464" y="4376"/>
                    <a:pt x="4456" y="4376"/>
                  </a:cubicBezTo>
                  <a:cubicBezTo>
                    <a:pt x="4170" y="4357"/>
                    <a:pt x="3950" y="4214"/>
                    <a:pt x="3741" y="4071"/>
                  </a:cubicBezTo>
                  <a:cubicBezTo>
                    <a:pt x="3349" y="3794"/>
                    <a:pt x="2968" y="3384"/>
                    <a:pt x="2481" y="3317"/>
                  </a:cubicBezTo>
                  <a:cubicBezTo>
                    <a:pt x="2443" y="3312"/>
                    <a:pt x="2406" y="3309"/>
                    <a:pt x="2369" y="3309"/>
                  </a:cubicBezTo>
                  <a:cubicBezTo>
                    <a:pt x="1826" y="3309"/>
                    <a:pt x="1493" y="3882"/>
                    <a:pt x="1117" y="4204"/>
                  </a:cubicBezTo>
                  <a:cubicBezTo>
                    <a:pt x="993" y="4328"/>
                    <a:pt x="840" y="4414"/>
                    <a:pt x="669" y="4452"/>
                  </a:cubicBezTo>
                  <a:cubicBezTo>
                    <a:pt x="625" y="4463"/>
                    <a:pt x="577" y="4469"/>
                    <a:pt x="529" y="4469"/>
                  </a:cubicBezTo>
                  <a:cubicBezTo>
                    <a:pt x="366" y="4469"/>
                    <a:pt x="196" y="4402"/>
                    <a:pt x="144" y="4233"/>
                  </a:cubicBezTo>
                  <a:cubicBezTo>
                    <a:pt x="120" y="4130"/>
                    <a:pt x="105" y="4027"/>
                    <a:pt x="99" y="3923"/>
                  </a:cubicBezTo>
                  <a:lnTo>
                    <a:pt x="99" y="3923"/>
                  </a:lnTo>
                  <a:cubicBezTo>
                    <a:pt x="121" y="3740"/>
                    <a:pt x="143" y="3553"/>
                    <a:pt x="169" y="3365"/>
                  </a:cubicBezTo>
                  <a:lnTo>
                    <a:pt x="169" y="3365"/>
                  </a:lnTo>
                  <a:cubicBezTo>
                    <a:pt x="190" y="3297"/>
                    <a:pt x="217" y="3230"/>
                    <a:pt x="249" y="3164"/>
                  </a:cubicBezTo>
                  <a:cubicBezTo>
                    <a:pt x="262" y="3131"/>
                    <a:pt x="234" y="3098"/>
                    <a:pt x="209" y="3097"/>
                  </a:cubicBezTo>
                  <a:lnTo>
                    <a:pt x="209" y="3097"/>
                  </a:lnTo>
                  <a:cubicBezTo>
                    <a:pt x="287" y="2620"/>
                    <a:pt x="407" y="2149"/>
                    <a:pt x="650" y="1733"/>
                  </a:cubicBezTo>
                  <a:cubicBezTo>
                    <a:pt x="812" y="1457"/>
                    <a:pt x="1050" y="1180"/>
                    <a:pt x="1365" y="1085"/>
                  </a:cubicBezTo>
                  <a:cubicBezTo>
                    <a:pt x="1426" y="1068"/>
                    <a:pt x="1486" y="1060"/>
                    <a:pt x="1545" y="1060"/>
                  </a:cubicBezTo>
                  <a:cubicBezTo>
                    <a:pt x="1757" y="1060"/>
                    <a:pt x="1957" y="1156"/>
                    <a:pt x="2128" y="1275"/>
                  </a:cubicBezTo>
                  <a:cubicBezTo>
                    <a:pt x="2548" y="1552"/>
                    <a:pt x="2882" y="1981"/>
                    <a:pt x="3349" y="2163"/>
                  </a:cubicBezTo>
                  <a:cubicBezTo>
                    <a:pt x="3449" y="2202"/>
                    <a:pt x="3543" y="2220"/>
                    <a:pt x="3634" y="2220"/>
                  </a:cubicBezTo>
                  <a:cubicBezTo>
                    <a:pt x="4068" y="2220"/>
                    <a:pt x="4412" y="1818"/>
                    <a:pt x="4704" y="1495"/>
                  </a:cubicBezTo>
                  <a:cubicBezTo>
                    <a:pt x="5076" y="1085"/>
                    <a:pt x="5534" y="465"/>
                    <a:pt x="6135" y="417"/>
                  </a:cubicBezTo>
                  <a:cubicBezTo>
                    <a:pt x="6162" y="414"/>
                    <a:pt x="6188" y="413"/>
                    <a:pt x="6213" y="413"/>
                  </a:cubicBezTo>
                  <a:cubicBezTo>
                    <a:pt x="6801" y="413"/>
                    <a:pt x="7216" y="1018"/>
                    <a:pt x="7728" y="1237"/>
                  </a:cubicBezTo>
                  <a:cubicBezTo>
                    <a:pt x="7847" y="1285"/>
                    <a:pt x="7961" y="1306"/>
                    <a:pt x="8072" y="1306"/>
                  </a:cubicBezTo>
                  <a:cubicBezTo>
                    <a:pt x="8514" y="1306"/>
                    <a:pt x="8902" y="978"/>
                    <a:pt x="9283" y="741"/>
                  </a:cubicBezTo>
                  <a:cubicBezTo>
                    <a:pt x="9542" y="582"/>
                    <a:pt x="9824" y="470"/>
                    <a:pt x="10122" y="470"/>
                  </a:cubicBezTo>
                  <a:cubicBezTo>
                    <a:pt x="10197" y="470"/>
                    <a:pt x="10274" y="478"/>
                    <a:pt x="10352" y="493"/>
                  </a:cubicBezTo>
                  <a:cubicBezTo>
                    <a:pt x="10724" y="569"/>
                    <a:pt x="11020" y="798"/>
                    <a:pt x="11306" y="1027"/>
                  </a:cubicBezTo>
                  <a:cubicBezTo>
                    <a:pt x="11622" y="1288"/>
                    <a:pt x="12009" y="1640"/>
                    <a:pt x="12442" y="1640"/>
                  </a:cubicBezTo>
                  <a:cubicBezTo>
                    <a:pt x="12532" y="1640"/>
                    <a:pt x="12624" y="1625"/>
                    <a:pt x="12718" y="1590"/>
                  </a:cubicBezTo>
                  <a:cubicBezTo>
                    <a:pt x="13195" y="1409"/>
                    <a:pt x="13481" y="922"/>
                    <a:pt x="13929" y="684"/>
                  </a:cubicBezTo>
                  <a:cubicBezTo>
                    <a:pt x="14043" y="625"/>
                    <a:pt x="14153" y="600"/>
                    <a:pt x="14259" y="600"/>
                  </a:cubicBezTo>
                  <a:cubicBezTo>
                    <a:pt x="14654" y="600"/>
                    <a:pt x="14998" y="948"/>
                    <a:pt x="15284" y="1218"/>
                  </a:cubicBezTo>
                  <a:cubicBezTo>
                    <a:pt x="15578" y="1495"/>
                    <a:pt x="15924" y="1839"/>
                    <a:pt x="16341" y="1839"/>
                  </a:cubicBezTo>
                  <a:cubicBezTo>
                    <a:pt x="16397" y="1839"/>
                    <a:pt x="16455" y="1833"/>
                    <a:pt x="16515" y="1819"/>
                  </a:cubicBezTo>
                  <a:cubicBezTo>
                    <a:pt x="16820" y="1743"/>
                    <a:pt x="17077" y="1533"/>
                    <a:pt x="17335" y="1361"/>
                  </a:cubicBezTo>
                  <a:cubicBezTo>
                    <a:pt x="17609" y="1179"/>
                    <a:pt x="17897" y="1047"/>
                    <a:pt x="18225" y="1047"/>
                  </a:cubicBezTo>
                  <a:cubicBezTo>
                    <a:pt x="18274" y="1047"/>
                    <a:pt x="18324" y="1050"/>
                    <a:pt x="18375" y="1056"/>
                  </a:cubicBezTo>
                  <a:cubicBezTo>
                    <a:pt x="18766" y="1113"/>
                    <a:pt x="19043" y="1342"/>
                    <a:pt x="19358" y="1543"/>
                  </a:cubicBezTo>
                  <a:cubicBezTo>
                    <a:pt x="19541" y="1665"/>
                    <a:pt x="19754" y="1787"/>
                    <a:pt x="19974" y="1787"/>
                  </a:cubicBezTo>
                  <a:cubicBezTo>
                    <a:pt x="20029" y="1787"/>
                    <a:pt x="20084" y="1779"/>
                    <a:pt x="20140" y="1762"/>
                  </a:cubicBezTo>
                  <a:cubicBezTo>
                    <a:pt x="20426" y="1686"/>
                    <a:pt x="20588" y="1419"/>
                    <a:pt x="20750" y="1209"/>
                  </a:cubicBezTo>
                  <a:cubicBezTo>
                    <a:pt x="20951" y="922"/>
                    <a:pt x="21237" y="703"/>
                    <a:pt x="21561" y="579"/>
                  </a:cubicBezTo>
                  <a:cubicBezTo>
                    <a:pt x="21714" y="527"/>
                    <a:pt x="21874" y="500"/>
                    <a:pt x="22033" y="500"/>
                  </a:cubicBezTo>
                  <a:cubicBezTo>
                    <a:pt x="22193" y="500"/>
                    <a:pt x="22353" y="527"/>
                    <a:pt x="22506" y="579"/>
                  </a:cubicBezTo>
                  <a:cubicBezTo>
                    <a:pt x="22840" y="693"/>
                    <a:pt x="23097" y="922"/>
                    <a:pt x="23355" y="1161"/>
                  </a:cubicBezTo>
                  <a:cubicBezTo>
                    <a:pt x="23683" y="1457"/>
                    <a:pt x="24066" y="1835"/>
                    <a:pt x="24525" y="1835"/>
                  </a:cubicBezTo>
                  <a:cubicBezTo>
                    <a:pt x="24612" y="1835"/>
                    <a:pt x="24702" y="1821"/>
                    <a:pt x="24795" y="1791"/>
                  </a:cubicBezTo>
                  <a:cubicBezTo>
                    <a:pt x="25349" y="1609"/>
                    <a:pt x="25721" y="1066"/>
                    <a:pt x="26102" y="655"/>
                  </a:cubicBezTo>
                  <a:cubicBezTo>
                    <a:pt x="26356" y="392"/>
                    <a:pt x="26684" y="73"/>
                    <a:pt x="27068" y="73"/>
                  </a:cubicBezTo>
                  <a:close/>
                  <a:moveTo>
                    <a:pt x="27077" y="1"/>
                  </a:moveTo>
                  <a:cubicBezTo>
                    <a:pt x="26908" y="1"/>
                    <a:pt x="26738" y="58"/>
                    <a:pt x="26589" y="150"/>
                  </a:cubicBezTo>
                  <a:cubicBezTo>
                    <a:pt x="26016" y="493"/>
                    <a:pt x="25682" y="1123"/>
                    <a:pt x="25148" y="1514"/>
                  </a:cubicBezTo>
                  <a:cubicBezTo>
                    <a:pt x="24958" y="1655"/>
                    <a:pt x="24747" y="1754"/>
                    <a:pt x="24523" y="1754"/>
                  </a:cubicBezTo>
                  <a:cubicBezTo>
                    <a:pt x="24443" y="1754"/>
                    <a:pt x="24362" y="1742"/>
                    <a:pt x="24280" y="1714"/>
                  </a:cubicBezTo>
                  <a:cubicBezTo>
                    <a:pt x="23946" y="1609"/>
                    <a:pt x="23689" y="1333"/>
                    <a:pt x="23431" y="1104"/>
                  </a:cubicBezTo>
                  <a:cubicBezTo>
                    <a:pt x="23034" y="732"/>
                    <a:pt x="22592" y="420"/>
                    <a:pt x="22052" y="420"/>
                  </a:cubicBezTo>
                  <a:cubicBezTo>
                    <a:pt x="21982" y="420"/>
                    <a:pt x="21911" y="425"/>
                    <a:pt x="21838" y="436"/>
                  </a:cubicBezTo>
                  <a:cubicBezTo>
                    <a:pt x="21552" y="484"/>
                    <a:pt x="21275" y="608"/>
                    <a:pt x="21056" y="798"/>
                  </a:cubicBezTo>
                  <a:cubicBezTo>
                    <a:pt x="20788" y="1008"/>
                    <a:pt x="20626" y="1323"/>
                    <a:pt x="20378" y="1552"/>
                  </a:cubicBezTo>
                  <a:cubicBezTo>
                    <a:pt x="20256" y="1663"/>
                    <a:pt x="20128" y="1707"/>
                    <a:pt x="20000" y="1707"/>
                  </a:cubicBezTo>
                  <a:cubicBezTo>
                    <a:pt x="19788" y="1707"/>
                    <a:pt x="19573" y="1587"/>
                    <a:pt x="19377" y="1457"/>
                  </a:cubicBezTo>
                  <a:cubicBezTo>
                    <a:pt x="19081" y="1266"/>
                    <a:pt x="18804" y="1056"/>
                    <a:pt x="18451" y="989"/>
                  </a:cubicBezTo>
                  <a:cubicBezTo>
                    <a:pt x="18379" y="978"/>
                    <a:pt x="18306" y="973"/>
                    <a:pt x="18233" y="973"/>
                  </a:cubicBezTo>
                  <a:cubicBezTo>
                    <a:pt x="17990" y="973"/>
                    <a:pt x="17748" y="1034"/>
                    <a:pt x="17535" y="1151"/>
                  </a:cubicBezTo>
                  <a:cubicBezTo>
                    <a:pt x="17249" y="1314"/>
                    <a:pt x="17001" y="1543"/>
                    <a:pt x="16696" y="1676"/>
                  </a:cubicBezTo>
                  <a:cubicBezTo>
                    <a:pt x="16581" y="1727"/>
                    <a:pt x="16471" y="1750"/>
                    <a:pt x="16366" y="1750"/>
                  </a:cubicBezTo>
                  <a:cubicBezTo>
                    <a:pt x="15904" y="1750"/>
                    <a:pt x="15532" y="1319"/>
                    <a:pt x="15198" y="1008"/>
                  </a:cubicBezTo>
                  <a:cubicBezTo>
                    <a:pt x="14934" y="774"/>
                    <a:pt x="14627" y="522"/>
                    <a:pt x="14284" y="522"/>
                  </a:cubicBezTo>
                  <a:cubicBezTo>
                    <a:pt x="14194" y="522"/>
                    <a:pt x="14101" y="539"/>
                    <a:pt x="14006" y="579"/>
                  </a:cubicBezTo>
                  <a:cubicBezTo>
                    <a:pt x="13490" y="789"/>
                    <a:pt x="13214" y="1352"/>
                    <a:pt x="12680" y="1523"/>
                  </a:cubicBezTo>
                  <a:cubicBezTo>
                    <a:pt x="12601" y="1550"/>
                    <a:pt x="12523" y="1563"/>
                    <a:pt x="12446" y="1563"/>
                  </a:cubicBezTo>
                  <a:cubicBezTo>
                    <a:pt x="11926" y="1563"/>
                    <a:pt x="11448" y="1005"/>
                    <a:pt x="11058" y="722"/>
                  </a:cubicBezTo>
                  <a:cubicBezTo>
                    <a:pt x="10789" y="503"/>
                    <a:pt x="10461" y="393"/>
                    <a:pt x="10132" y="393"/>
                  </a:cubicBezTo>
                  <a:cubicBezTo>
                    <a:pt x="9817" y="393"/>
                    <a:pt x="9501" y="493"/>
                    <a:pt x="9236" y="693"/>
                  </a:cubicBezTo>
                  <a:cubicBezTo>
                    <a:pt x="8940" y="875"/>
                    <a:pt x="8663" y="1104"/>
                    <a:pt x="8339" y="1199"/>
                  </a:cubicBezTo>
                  <a:cubicBezTo>
                    <a:pt x="8266" y="1220"/>
                    <a:pt x="8194" y="1229"/>
                    <a:pt x="8123" y="1229"/>
                  </a:cubicBezTo>
                  <a:cubicBezTo>
                    <a:pt x="7872" y="1229"/>
                    <a:pt x="7639" y="1110"/>
                    <a:pt x="7423" y="961"/>
                  </a:cubicBezTo>
                  <a:cubicBezTo>
                    <a:pt x="7045" y="695"/>
                    <a:pt x="6660" y="328"/>
                    <a:pt x="6194" y="328"/>
                  </a:cubicBezTo>
                  <a:cubicBezTo>
                    <a:pt x="6108" y="328"/>
                    <a:pt x="6018" y="341"/>
                    <a:pt x="5925" y="369"/>
                  </a:cubicBezTo>
                  <a:cubicBezTo>
                    <a:pt x="5353" y="550"/>
                    <a:pt x="4952" y="1113"/>
                    <a:pt x="4561" y="1543"/>
                  </a:cubicBezTo>
                  <a:cubicBezTo>
                    <a:pt x="4332" y="1781"/>
                    <a:pt x="4055" y="2124"/>
                    <a:pt x="3693" y="2144"/>
                  </a:cubicBezTo>
                  <a:cubicBezTo>
                    <a:pt x="3684" y="2144"/>
                    <a:pt x="3676" y="2144"/>
                    <a:pt x="3667" y="2144"/>
                  </a:cubicBezTo>
                  <a:cubicBezTo>
                    <a:pt x="3420" y="2144"/>
                    <a:pt x="3200" y="2014"/>
                    <a:pt x="3016" y="1867"/>
                  </a:cubicBezTo>
                  <a:cubicBezTo>
                    <a:pt x="2615" y="1581"/>
                    <a:pt x="2243" y="1113"/>
                    <a:pt x="1737" y="999"/>
                  </a:cubicBezTo>
                  <a:cubicBezTo>
                    <a:pt x="1679" y="987"/>
                    <a:pt x="1622" y="981"/>
                    <a:pt x="1567" y="981"/>
                  </a:cubicBezTo>
                  <a:cubicBezTo>
                    <a:pt x="1062" y="981"/>
                    <a:pt x="684" y="1464"/>
                    <a:pt x="478" y="1886"/>
                  </a:cubicBezTo>
                  <a:cubicBezTo>
                    <a:pt x="233" y="2399"/>
                    <a:pt x="132" y="2975"/>
                    <a:pt x="59" y="3543"/>
                  </a:cubicBezTo>
                  <a:lnTo>
                    <a:pt x="59" y="3543"/>
                  </a:lnTo>
                  <a:cubicBezTo>
                    <a:pt x="48" y="3607"/>
                    <a:pt x="39" y="3672"/>
                    <a:pt x="35" y="3738"/>
                  </a:cubicBezTo>
                  <a:lnTo>
                    <a:pt x="35" y="3738"/>
                  </a:lnTo>
                  <a:cubicBezTo>
                    <a:pt x="23" y="3834"/>
                    <a:pt x="12" y="3929"/>
                    <a:pt x="1" y="4023"/>
                  </a:cubicBezTo>
                  <a:cubicBezTo>
                    <a:pt x="1" y="4052"/>
                    <a:pt x="20" y="4066"/>
                    <a:pt x="40" y="4066"/>
                  </a:cubicBezTo>
                  <a:cubicBezTo>
                    <a:pt x="41" y="4066"/>
                    <a:pt x="42" y="4066"/>
                    <a:pt x="42" y="4066"/>
                  </a:cubicBezTo>
                  <a:lnTo>
                    <a:pt x="42" y="4066"/>
                  </a:lnTo>
                  <a:cubicBezTo>
                    <a:pt x="44" y="4083"/>
                    <a:pt x="46" y="4101"/>
                    <a:pt x="49" y="4118"/>
                  </a:cubicBezTo>
                  <a:cubicBezTo>
                    <a:pt x="68" y="4242"/>
                    <a:pt x="77" y="4357"/>
                    <a:pt x="192" y="4443"/>
                  </a:cubicBezTo>
                  <a:cubicBezTo>
                    <a:pt x="297" y="4529"/>
                    <a:pt x="430" y="4567"/>
                    <a:pt x="573" y="4567"/>
                  </a:cubicBezTo>
                  <a:cubicBezTo>
                    <a:pt x="1251" y="4538"/>
                    <a:pt x="1527" y="3727"/>
                    <a:pt x="2081" y="3470"/>
                  </a:cubicBezTo>
                  <a:cubicBezTo>
                    <a:pt x="2183" y="3421"/>
                    <a:pt x="2284" y="3401"/>
                    <a:pt x="2384" y="3401"/>
                  </a:cubicBezTo>
                  <a:cubicBezTo>
                    <a:pt x="2817" y="3401"/>
                    <a:pt x="3226" y="3792"/>
                    <a:pt x="3559" y="4032"/>
                  </a:cubicBezTo>
                  <a:cubicBezTo>
                    <a:pt x="3844" y="4244"/>
                    <a:pt x="4169" y="4462"/>
                    <a:pt x="4519" y="4462"/>
                  </a:cubicBezTo>
                  <a:cubicBezTo>
                    <a:pt x="4626" y="4462"/>
                    <a:pt x="4736" y="4442"/>
                    <a:pt x="4847" y="4395"/>
                  </a:cubicBezTo>
                  <a:cubicBezTo>
                    <a:pt x="5372" y="4176"/>
                    <a:pt x="5687" y="3641"/>
                    <a:pt x="6164" y="3346"/>
                  </a:cubicBezTo>
                  <a:cubicBezTo>
                    <a:pt x="6365" y="3217"/>
                    <a:pt x="6572" y="3168"/>
                    <a:pt x="6781" y="3168"/>
                  </a:cubicBezTo>
                  <a:cubicBezTo>
                    <a:pt x="7175" y="3168"/>
                    <a:pt x="7574" y="3342"/>
                    <a:pt x="7948" y="3479"/>
                  </a:cubicBezTo>
                  <a:cubicBezTo>
                    <a:pt x="8224" y="3594"/>
                    <a:pt x="8511" y="3651"/>
                    <a:pt x="8806" y="3670"/>
                  </a:cubicBezTo>
                  <a:cubicBezTo>
                    <a:pt x="9064" y="3660"/>
                    <a:pt x="9321" y="3584"/>
                    <a:pt x="9541" y="3441"/>
                  </a:cubicBezTo>
                  <a:cubicBezTo>
                    <a:pt x="9798" y="3288"/>
                    <a:pt x="10027" y="3098"/>
                    <a:pt x="10285" y="2935"/>
                  </a:cubicBezTo>
                  <a:cubicBezTo>
                    <a:pt x="10510" y="2779"/>
                    <a:pt x="10744" y="2655"/>
                    <a:pt x="10999" y="2655"/>
                  </a:cubicBezTo>
                  <a:cubicBezTo>
                    <a:pt x="11025" y="2655"/>
                    <a:pt x="11051" y="2656"/>
                    <a:pt x="11077" y="2659"/>
                  </a:cubicBezTo>
                  <a:cubicBezTo>
                    <a:pt x="11401" y="2687"/>
                    <a:pt x="11649" y="2926"/>
                    <a:pt x="11869" y="3136"/>
                  </a:cubicBezTo>
                  <a:cubicBezTo>
                    <a:pt x="12069" y="3346"/>
                    <a:pt x="12288" y="3536"/>
                    <a:pt x="12536" y="3679"/>
                  </a:cubicBezTo>
                  <a:cubicBezTo>
                    <a:pt x="12669" y="3748"/>
                    <a:pt x="12800" y="3778"/>
                    <a:pt x="12929" y="3778"/>
                  </a:cubicBezTo>
                  <a:cubicBezTo>
                    <a:pt x="13229" y="3778"/>
                    <a:pt x="13517" y="3621"/>
                    <a:pt x="13777" y="3441"/>
                  </a:cubicBezTo>
                  <a:cubicBezTo>
                    <a:pt x="14114" y="3208"/>
                    <a:pt x="14514" y="2817"/>
                    <a:pt x="14948" y="2817"/>
                  </a:cubicBezTo>
                  <a:cubicBezTo>
                    <a:pt x="14993" y="2817"/>
                    <a:pt x="15038" y="2821"/>
                    <a:pt x="15084" y="2830"/>
                  </a:cubicBezTo>
                  <a:cubicBezTo>
                    <a:pt x="15600" y="2930"/>
                    <a:pt x="15875" y="3571"/>
                    <a:pt x="16407" y="3571"/>
                  </a:cubicBezTo>
                  <a:cubicBezTo>
                    <a:pt x="16436" y="3571"/>
                    <a:pt x="16465" y="3569"/>
                    <a:pt x="16496" y="3565"/>
                  </a:cubicBezTo>
                  <a:cubicBezTo>
                    <a:pt x="17251" y="3470"/>
                    <a:pt x="17735" y="2367"/>
                    <a:pt x="18466" y="2367"/>
                  </a:cubicBezTo>
                  <a:cubicBezTo>
                    <a:pt x="18612" y="2367"/>
                    <a:pt x="18768" y="2411"/>
                    <a:pt x="18938" y="2516"/>
                  </a:cubicBezTo>
                  <a:cubicBezTo>
                    <a:pt x="19386" y="2802"/>
                    <a:pt x="19758" y="3365"/>
                    <a:pt x="20321" y="3412"/>
                  </a:cubicBezTo>
                  <a:cubicBezTo>
                    <a:pt x="20350" y="3415"/>
                    <a:pt x="20380" y="3417"/>
                    <a:pt x="20409" y="3417"/>
                  </a:cubicBezTo>
                  <a:cubicBezTo>
                    <a:pt x="20858" y="3417"/>
                    <a:pt x="21250" y="3083"/>
                    <a:pt x="21609" y="2859"/>
                  </a:cubicBezTo>
                  <a:cubicBezTo>
                    <a:pt x="21809" y="2706"/>
                    <a:pt x="22048" y="2611"/>
                    <a:pt x="22296" y="2573"/>
                  </a:cubicBezTo>
                  <a:cubicBezTo>
                    <a:pt x="22311" y="2572"/>
                    <a:pt x="22326" y="2571"/>
                    <a:pt x="22341" y="2571"/>
                  </a:cubicBezTo>
                  <a:cubicBezTo>
                    <a:pt x="22588" y="2571"/>
                    <a:pt x="22793" y="2717"/>
                    <a:pt x="22964" y="2888"/>
                  </a:cubicBezTo>
                  <a:cubicBezTo>
                    <a:pt x="23145" y="3078"/>
                    <a:pt x="23317" y="3336"/>
                    <a:pt x="23488" y="3555"/>
                  </a:cubicBezTo>
                  <a:cubicBezTo>
                    <a:pt x="23612" y="3746"/>
                    <a:pt x="23784" y="3899"/>
                    <a:pt x="23984" y="4004"/>
                  </a:cubicBezTo>
                  <a:cubicBezTo>
                    <a:pt x="24061" y="4039"/>
                    <a:pt x="24134" y="4054"/>
                    <a:pt x="24203" y="4054"/>
                  </a:cubicBezTo>
                  <a:cubicBezTo>
                    <a:pt x="24512" y="4054"/>
                    <a:pt x="24744" y="3744"/>
                    <a:pt x="24900" y="3479"/>
                  </a:cubicBezTo>
                  <a:cubicBezTo>
                    <a:pt x="25158" y="3031"/>
                    <a:pt x="25387" y="2373"/>
                    <a:pt x="25997" y="2373"/>
                  </a:cubicBezTo>
                  <a:cubicBezTo>
                    <a:pt x="26356" y="2373"/>
                    <a:pt x="26742" y="2557"/>
                    <a:pt x="27104" y="2557"/>
                  </a:cubicBezTo>
                  <a:cubicBezTo>
                    <a:pt x="27263" y="2557"/>
                    <a:pt x="27417" y="2522"/>
                    <a:pt x="27562" y="2420"/>
                  </a:cubicBezTo>
                  <a:cubicBezTo>
                    <a:pt x="28067" y="2077"/>
                    <a:pt x="28125" y="1266"/>
                    <a:pt x="27924" y="751"/>
                  </a:cubicBezTo>
                  <a:cubicBezTo>
                    <a:pt x="27839" y="474"/>
                    <a:pt x="27657" y="236"/>
                    <a:pt x="27409" y="83"/>
                  </a:cubicBezTo>
                  <a:cubicBezTo>
                    <a:pt x="27303" y="26"/>
                    <a:pt x="27190" y="1"/>
                    <a:pt x="27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4" name="Google Shape;2034;p46"/>
          <p:cNvGrpSpPr/>
          <p:nvPr/>
        </p:nvGrpSpPr>
        <p:grpSpPr>
          <a:xfrm>
            <a:off x="-362650" y="3087823"/>
            <a:ext cx="9749593" cy="1272768"/>
            <a:chOff x="-642987" y="859425"/>
            <a:chExt cx="10303945" cy="982453"/>
          </a:xfrm>
        </p:grpSpPr>
        <p:sp>
          <p:nvSpPr>
            <p:cNvPr id="2035" name="Google Shape;2035;p46"/>
            <p:cNvSpPr/>
            <p:nvPr/>
          </p:nvSpPr>
          <p:spPr>
            <a:xfrm>
              <a:off x="-632363" y="866954"/>
              <a:ext cx="10258516" cy="965028"/>
            </a:xfrm>
            <a:custGeom>
              <a:rect b="b" l="l" r="r" t="t"/>
              <a:pathLst>
                <a:path extrusionOk="0" h="4486" w="28001">
                  <a:moveTo>
                    <a:pt x="27048" y="0"/>
                  </a:moveTo>
                  <a:cubicBezTo>
                    <a:pt x="26751" y="0"/>
                    <a:pt x="26462" y="201"/>
                    <a:pt x="26216" y="439"/>
                  </a:cubicBezTo>
                  <a:cubicBezTo>
                    <a:pt x="25668" y="969"/>
                    <a:pt x="25145" y="1762"/>
                    <a:pt x="24495" y="1762"/>
                  </a:cubicBezTo>
                  <a:cubicBezTo>
                    <a:pt x="24443" y="1762"/>
                    <a:pt x="24390" y="1757"/>
                    <a:pt x="24337" y="1746"/>
                  </a:cubicBezTo>
                  <a:cubicBezTo>
                    <a:pt x="23822" y="1651"/>
                    <a:pt x="23402" y="1050"/>
                    <a:pt x="22916" y="716"/>
                  </a:cubicBezTo>
                  <a:cubicBezTo>
                    <a:pt x="22636" y="521"/>
                    <a:pt x="22331" y="427"/>
                    <a:pt x="22029" y="427"/>
                  </a:cubicBezTo>
                  <a:cubicBezTo>
                    <a:pt x="21591" y="427"/>
                    <a:pt x="21160" y="627"/>
                    <a:pt x="20826" y="1011"/>
                  </a:cubicBezTo>
                  <a:cubicBezTo>
                    <a:pt x="20607" y="1259"/>
                    <a:pt x="20426" y="1584"/>
                    <a:pt x="20158" y="1689"/>
                  </a:cubicBezTo>
                  <a:cubicBezTo>
                    <a:pt x="20096" y="1712"/>
                    <a:pt x="20033" y="1722"/>
                    <a:pt x="19971" y="1722"/>
                  </a:cubicBezTo>
                  <a:cubicBezTo>
                    <a:pt x="19597" y="1722"/>
                    <a:pt x="19226" y="1349"/>
                    <a:pt x="18842" y="1145"/>
                  </a:cubicBezTo>
                  <a:cubicBezTo>
                    <a:pt x="18645" y="1031"/>
                    <a:pt x="18423" y="973"/>
                    <a:pt x="18199" y="973"/>
                  </a:cubicBezTo>
                  <a:cubicBezTo>
                    <a:pt x="18010" y="973"/>
                    <a:pt x="17819" y="1014"/>
                    <a:pt x="17640" y="1097"/>
                  </a:cubicBezTo>
                  <a:cubicBezTo>
                    <a:pt x="17185" y="1307"/>
                    <a:pt x="16790" y="1768"/>
                    <a:pt x="16315" y="1768"/>
                  </a:cubicBezTo>
                  <a:cubicBezTo>
                    <a:pt x="16293" y="1768"/>
                    <a:pt x="16270" y="1767"/>
                    <a:pt x="16247" y="1765"/>
                  </a:cubicBezTo>
                  <a:cubicBezTo>
                    <a:pt x="15532" y="1689"/>
                    <a:pt x="14978" y="534"/>
                    <a:pt x="14272" y="525"/>
                  </a:cubicBezTo>
                  <a:cubicBezTo>
                    <a:pt x="14269" y="525"/>
                    <a:pt x="14266" y="525"/>
                    <a:pt x="14263" y="525"/>
                  </a:cubicBezTo>
                  <a:cubicBezTo>
                    <a:pt x="13600" y="525"/>
                    <a:pt x="13153" y="1498"/>
                    <a:pt x="12498" y="1565"/>
                  </a:cubicBezTo>
                  <a:cubicBezTo>
                    <a:pt x="12472" y="1568"/>
                    <a:pt x="12446" y="1569"/>
                    <a:pt x="12420" y="1569"/>
                  </a:cubicBezTo>
                  <a:cubicBezTo>
                    <a:pt x="11850" y="1569"/>
                    <a:pt x="11338" y="893"/>
                    <a:pt x="10790" y="592"/>
                  </a:cubicBezTo>
                  <a:cubicBezTo>
                    <a:pt x="10572" y="466"/>
                    <a:pt x="10327" y="401"/>
                    <a:pt x="10081" y="401"/>
                  </a:cubicBezTo>
                  <a:cubicBezTo>
                    <a:pt x="9917" y="401"/>
                    <a:pt x="9754" y="430"/>
                    <a:pt x="9598" y="487"/>
                  </a:cubicBezTo>
                  <a:cubicBezTo>
                    <a:pt x="9071" y="692"/>
                    <a:pt x="8604" y="1239"/>
                    <a:pt x="8054" y="1239"/>
                  </a:cubicBezTo>
                  <a:cubicBezTo>
                    <a:pt x="8015" y="1239"/>
                    <a:pt x="7977" y="1236"/>
                    <a:pt x="7938" y="1231"/>
                  </a:cubicBezTo>
                  <a:cubicBezTo>
                    <a:pt x="7384" y="1155"/>
                    <a:pt x="6917" y="477"/>
                    <a:pt x="6354" y="363"/>
                  </a:cubicBezTo>
                  <a:cubicBezTo>
                    <a:pt x="6291" y="349"/>
                    <a:pt x="6229" y="343"/>
                    <a:pt x="6168" y="343"/>
                  </a:cubicBezTo>
                  <a:cubicBezTo>
                    <a:pt x="5465" y="343"/>
                    <a:pt x="4900" y="1206"/>
                    <a:pt x="4303" y="1794"/>
                  </a:cubicBezTo>
                  <a:cubicBezTo>
                    <a:pt x="4150" y="1956"/>
                    <a:pt x="3960" y="2080"/>
                    <a:pt x="3740" y="2147"/>
                  </a:cubicBezTo>
                  <a:cubicBezTo>
                    <a:pt x="3697" y="2156"/>
                    <a:pt x="3653" y="2160"/>
                    <a:pt x="3610" y="2160"/>
                  </a:cubicBezTo>
                  <a:cubicBezTo>
                    <a:pt x="2911" y="2160"/>
                    <a:pt x="2294" y="1056"/>
                    <a:pt x="1575" y="1002"/>
                  </a:cubicBezTo>
                  <a:cubicBezTo>
                    <a:pt x="1556" y="1000"/>
                    <a:pt x="1537" y="1000"/>
                    <a:pt x="1518" y="1000"/>
                  </a:cubicBezTo>
                  <a:cubicBezTo>
                    <a:pt x="1055" y="1000"/>
                    <a:pt x="649" y="1445"/>
                    <a:pt x="411" y="2013"/>
                  </a:cubicBezTo>
                  <a:cubicBezTo>
                    <a:pt x="172" y="2605"/>
                    <a:pt x="86" y="3311"/>
                    <a:pt x="1" y="3997"/>
                  </a:cubicBezTo>
                  <a:lnTo>
                    <a:pt x="46" y="3788"/>
                  </a:lnTo>
                  <a:lnTo>
                    <a:pt x="46" y="3788"/>
                  </a:lnTo>
                  <a:cubicBezTo>
                    <a:pt x="43" y="3963"/>
                    <a:pt x="66" y="4139"/>
                    <a:pt x="115" y="4312"/>
                  </a:cubicBezTo>
                  <a:cubicBezTo>
                    <a:pt x="234" y="4435"/>
                    <a:pt x="369" y="4485"/>
                    <a:pt x="509" y="4485"/>
                  </a:cubicBezTo>
                  <a:cubicBezTo>
                    <a:pt x="750" y="4485"/>
                    <a:pt x="1003" y="4334"/>
                    <a:pt x="1203" y="4141"/>
                  </a:cubicBezTo>
                  <a:cubicBezTo>
                    <a:pt x="1517" y="3845"/>
                    <a:pt x="1794" y="3425"/>
                    <a:pt x="2185" y="3339"/>
                  </a:cubicBezTo>
                  <a:cubicBezTo>
                    <a:pt x="2241" y="3326"/>
                    <a:pt x="2296" y="3320"/>
                    <a:pt x="2352" y="3320"/>
                  </a:cubicBezTo>
                  <a:cubicBezTo>
                    <a:pt x="3072" y="3320"/>
                    <a:pt x="3739" y="4389"/>
                    <a:pt x="4485" y="4389"/>
                  </a:cubicBezTo>
                  <a:cubicBezTo>
                    <a:pt x="4491" y="4389"/>
                    <a:pt x="4497" y="4389"/>
                    <a:pt x="4503" y="4389"/>
                  </a:cubicBezTo>
                  <a:cubicBezTo>
                    <a:pt x="5200" y="4370"/>
                    <a:pt x="5677" y="3396"/>
                    <a:pt x="6345" y="3148"/>
                  </a:cubicBezTo>
                  <a:cubicBezTo>
                    <a:pt x="6474" y="3100"/>
                    <a:pt x="6605" y="3080"/>
                    <a:pt x="6737" y="3080"/>
                  </a:cubicBezTo>
                  <a:cubicBezTo>
                    <a:pt x="7406" y="3080"/>
                    <a:pt x="8107" y="3596"/>
                    <a:pt x="8783" y="3596"/>
                  </a:cubicBezTo>
                  <a:cubicBezTo>
                    <a:pt x="8871" y="3596"/>
                    <a:pt x="8958" y="3588"/>
                    <a:pt x="9044" y="3568"/>
                  </a:cubicBezTo>
                  <a:cubicBezTo>
                    <a:pt x="9726" y="3406"/>
                    <a:pt x="10308" y="2576"/>
                    <a:pt x="10975" y="2576"/>
                  </a:cubicBezTo>
                  <a:cubicBezTo>
                    <a:pt x="11055" y="2576"/>
                    <a:pt x="11137" y="2588"/>
                    <a:pt x="11220" y="2614"/>
                  </a:cubicBezTo>
                  <a:cubicBezTo>
                    <a:pt x="11754" y="2795"/>
                    <a:pt x="12154" y="3530"/>
                    <a:pt x="12689" y="3683"/>
                  </a:cubicBezTo>
                  <a:cubicBezTo>
                    <a:pt x="12758" y="3702"/>
                    <a:pt x="12826" y="3711"/>
                    <a:pt x="12894" y="3711"/>
                  </a:cubicBezTo>
                  <a:cubicBezTo>
                    <a:pt x="13605" y="3711"/>
                    <a:pt x="14235" y="2745"/>
                    <a:pt x="14927" y="2745"/>
                  </a:cubicBezTo>
                  <a:cubicBezTo>
                    <a:pt x="15023" y="2745"/>
                    <a:pt x="15119" y="2763"/>
                    <a:pt x="15217" y="2805"/>
                  </a:cubicBezTo>
                  <a:cubicBezTo>
                    <a:pt x="15551" y="2939"/>
                    <a:pt x="15827" y="3339"/>
                    <a:pt x="16161" y="3454"/>
                  </a:cubicBezTo>
                  <a:cubicBezTo>
                    <a:pt x="16236" y="3480"/>
                    <a:pt x="16309" y="3492"/>
                    <a:pt x="16380" y="3492"/>
                  </a:cubicBezTo>
                  <a:cubicBezTo>
                    <a:pt x="17102" y="3492"/>
                    <a:pt x="17675" y="2287"/>
                    <a:pt x="18427" y="2287"/>
                  </a:cubicBezTo>
                  <a:cubicBezTo>
                    <a:pt x="18447" y="2287"/>
                    <a:pt x="18468" y="2288"/>
                    <a:pt x="18489" y="2290"/>
                  </a:cubicBezTo>
                  <a:cubicBezTo>
                    <a:pt x="19109" y="2338"/>
                    <a:pt x="19605" y="3215"/>
                    <a:pt x="20225" y="3330"/>
                  </a:cubicBezTo>
                  <a:cubicBezTo>
                    <a:pt x="20274" y="3339"/>
                    <a:pt x="20323" y="3343"/>
                    <a:pt x="20371" y="3343"/>
                  </a:cubicBezTo>
                  <a:cubicBezTo>
                    <a:pt x="21049" y="3343"/>
                    <a:pt x="21665" y="2494"/>
                    <a:pt x="22309" y="2494"/>
                  </a:cubicBezTo>
                  <a:cubicBezTo>
                    <a:pt x="22424" y="2494"/>
                    <a:pt x="22540" y="2521"/>
                    <a:pt x="22658" y="2586"/>
                  </a:cubicBezTo>
                  <a:cubicBezTo>
                    <a:pt x="23226" y="2893"/>
                    <a:pt x="23594" y="3980"/>
                    <a:pt x="24169" y="3980"/>
                  </a:cubicBezTo>
                  <a:cubicBezTo>
                    <a:pt x="24184" y="3980"/>
                    <a:pt x="24198" y="3980"/>
                    <a:pt x="24213" y="3978"/>
                  </a:cubicBezTo>
                  <a:cubicBezTo>
                    <a:pt x="24814" y="3921"/>
                    <a:pt x="24995" y="2786"/>
                    <a:pt x="25520" y="2423"/>
                  </a:cubicBezTo>
                  <a:cubicBezTo>
                    <a:pt x="25657" y="2329"/>
                    <a:pt x="25805" y="2295"/>
                    <a:pt x="25959" y="2295"/>
                  </a:cubicBezTo>
                  <a:cubicBezTo>
                    <a:pt x="26317" y="2295"/>
                    <a:pt x="26709" y="2475"/>
                    <a:pt x="27070" y="2475"/>
                  </a:cubicBezTo>
                  <a:cubicBezTo>
                    <a:pt x="27225" y="2475"/>
                    <a:pt x="27375" y="2442"/>
                    <a:pt x="27514" y="2347"/>
                  </a:cubicBezTo>
                  <a:cubicBezTo>
                    <a:pt x="27819" y="2137"/>
                    <a:pt x="28000" y="1622"/>
                    <a:pt x="27943" y="1116"/>
                  </a:cubicBezTo>
                  <a:cubicBezTo>
                    <a:pt x="27895" y="611"/>
                    <a:pt x="27600" y="162"/>
                    <a:pt x="27266" y="38"/>
                  </a:cubicBezTo>
                  <a:cubicBezTo>
                    <a:pt x="27193" y="12"/>
                    <a:pt x="27120" y="0"/>
                    <a:pt x="270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6"/>
            <p:cNvSpPr/>
            <p:nvPr/>
          </p:nvSpPr>
          <p:spPr>
            <a:xfrm>
              <a:off x="-642987" y="859425"/>
              <a:ext cx="10303945" cy="982453"/>
            </a:xfrm>
            <a:custGeom>
              <a:rect b="b" l="l" r="r" t="t"/>
              <a:pathLst>
                <a:path extrusionOk="0" h="4567" w="28125">
                  <a:moveTo>
                    <a:pt x="27068" y="73"/>
                  </a:moveTo>
                  <a:cubicBezTo>
                    <a:pt x="27074" y="73"/>
                    <a:pt x="27079" y="73"/>
                    <a:pt x="27085" y="73"/>
                  </a:cubicBezTo>
                  <a:cubicBezTo>
                    <a:pt x="27457" y="102"/>
                    <a:pt x="27705" y="455"/>
                    <a:pt x="27829" y="770"/>
                  </a:cubicBezTo>
                  <a:cubicBezTo>
                    <a:pt x="28039" y="1342"/>
                    <a:pt x="27934" y="2420"/>
                    <a:pt x="27142" y="2477"/>
                  </a:cubicBezTo>
                  <a:cubicBezTo>
                    <a:pt x="27123" y="2479"/>
                    <a:pt x="27104" y="2479"/>
                    <a:pt x="27085" y="2479"/>
                  </a:cubicBezTo>
                  <a:cubicBezTo>
                    <a:pt x="26721" y="2479"/>
                    <a:pt x="26343" y="2292"/>
                    <a:pt x="25977" y="2292"/>
                  </a:cubicBezTo>
                  <a:cubicBezTo>
                    <a:pt x="25852" y="2292"/>
                    <a:pt x="25728" y="2314"/>
                    <a:pt x="25606" y="2373"/>
                  </a:cubicBezTo>
                  <a:cubicBezTo>
                    <a:pt x="25177" y="2573"/>
                    <a:pt x="25005" y="3126"/>
                    <a:pt x="24776" y="3498"/>
                  </a:cubicBezTo>
                  <a:cubicBezTo>
                    <a:pt x="24652" y="3689"/>
                    <a:pt x="24509" y="3918"/>
                    <a:pt x="24271" y="3966"/>
                  </a:cubicBezTo>
                  <a:cubicBezTo>
                    <a:pt x="24243" y="3971"/>
                    <a:pt x="24216" y="3974"/>
                    <a:pt x="24189" y="3974"/>
                  </a:cubicBezTo>
                  <a:cubicBezTo>
                    <a:pt x="23986" y="3974"/>
                    <a:pt x="23814" y="3823"/>
                    <a:pt x="23679" y="3679"/>
                  </a:cubicBezTo>
                  <a:cubicBezTo>
                    <a:pt x="23355" y="3327"/>
                    <a:pt x="23126" y="2821"/>
                    <a:pt x="22687" y="2582"/>
                  </a:cubicBezTo>
                  <a:cubicBezTo>
                    <a:pt x="22554" y="2510"/>
                    <a:pt x="22425" y="2480"/>
                    <a:pt x="22301" y="2480"/>
                  </a:cubicBezTo>
                  <a:cubicBezTo>
                    <a:pt x="21635" y="2480"/>
                    <a:pt x="21068" y="3339"/>
                    <a:pt x="20391" y="3339"/>
                  </a:cubicBezTo>
                  <a:cubicBezTo>
                    <a:pt x="20285" y="3339"/>
                    <a:pt x="20176" y="3318"/>
                    <a:pt x="20063" y="3269"/>
                  </a:cubicBezTo>
                  <a:cubicBezTo>
                    <a:pt x="19558" y="3050"/>
                    <a:pt x="19243" y="2516"/>
                    <a:pt x="18718" y="2325"/>
                  </a:cubicBezTo>
                  <a:cubicBezTo>
                    <a:pt x="18629" y="2293"/>
                    <a:pt x="18543" y="2279"/>
                    <a:pt x="18458" y="2279"/>
                  </a:cubicBezTo>
                  <a:cubicBezTo>
                    <a:pt x="18134" y="2279"/>
                    <a:pt x="17842" y="2485"/>
                    <a:pt x="17593" y="2697"/>
                  </a:cubicBezTo>
                  <a:cubicBezTo>
                    <a:pt x="17278" y="2974"/>
                    <a:pt x="16915" y="3441"/>
                    <a:pt x="16457" y="3489"/>
                  </a:cubicBezTo>
                  <a:cubicBezTo>
                    <a:pt x="16439" y="3490"/>
                    <a:pt x="16420" y="3491"/>
                    <a:pt x="16402" y="3491"/>
                  </a:cubicBezTo>
                  <a:cubicBezTo>
                    <a:pt x="15857" y="3491"/>
                    <a:pt x="15581" y="2818"/>
                    <a:pt x="15045" y="2745"/>
                  </a:cubicBezTo>
                  <a:cubicBezTo>
                    <a:pt x="15006" y="2739"/>
                    <a:pt x="14968" y="2736"/>
                    <a:pt x="14930" y="2736"/>
                  </a:cubicBezTo>
                  <a:cubicBezTo>
                    <a:pt x="14199" y="2736"/>
                    <a:pt x="13629" y="3712"/>
                    <a:pt x="12923" y="3712"/>
                  </a:cubicBezTo>
                  <a:cubicBezTo>
                    <a:pt x="12784" y="3712"/>
                    <a:pt x="12640" y="3674"/>
                    <a:pt x="12489" y="3584"/>
                  </a:cubicBezTo>
                  <a:cubicBezTo>
                    <a:pt x="12021" y="3298"/>
                    <a:pt x="11706" y="2697"/>
                    <a:pt x="11144" y="2592"/>
                  </a:cubicBezTo>
                  <a:cubicBezTo>
                    <a:pt x="11090" y="2582"/>
                    <a:pt x="11037" y="2578"/>
                    <a:pt x="10984" y="2578"/>
                  </a:cubicBezTo>
                  <a:cubicBezTo>
                    <a:pt x="10527" y="2578"/>
                    <a:pt x="10130" y="2927"/>
                    <a:pt x="9779" y="3183"/>
                  </a:cubicBezTo>
                  <a:cubicBezTo>
                    <a:pt x="9550" y="3365"/>
                    <a:pt x="9293" y="3498"/>
                    <a:pt x="9007" y="3575"/>
                  </a:cubicBezTo>
                  <a:cubicBezTo>
                    <a:pt x="8937" y="3583"/>
                    <a:pt x="8867" y="3587"/>
                    <a:pt x="8798" y="3587"/>
                  </a:cubicBezTo>
                  <a:cubicBezTo>
                    <a:pt x="8563" y="3587"/>
                    <a:pt x="8331" y="3539"/>
                    <a:pt x="8110" y="3451"/>
                  </a:cubicBezTo>
                  <a:cubicBezTo>
                    <a:pt x="7686" y="3309"/>
                    <a:pt x="7229" y="3071"/>
                    <a:pt x="6767" y="3071"/>
                  </a:cubicBezTo>
                  <a:cubicBezTo>
                    <a:pt x="6668" y="3071"/>
                    <a:pt x="6569" y="3082"/>
                    <a:pt x="6469" y="3107"/>
                  </a:cubicBezTo>
                  <a:cubicBezTo>
                    <a:pt x="5935" y="3241"/>
                    <a:pt x="5591" y="3737"/>
                    <a:pt x="5191" y="4061"/>
                  </a:cubicBezTo>
                  <a:cubicBezTo>
                    <a:pt x="4987" y="4228"/>
                    <a:pt x="4748" y="4376"/>
                    <a:pt x="4481" y="4376"/>
                  </a:cubicBezTo>
                  <a:cubicBezTo>
                    <a:pt x="4473" y="4376"/>
                    <a:pt x="4464" y="4376"/>
                    <a:pt x="4456" y="4376"/>
                  </a:cubicBezTo>
                  <a:cubicBezTo>
                    <a:pt x="4170" y="4357"/>
                    <a:pt x="3950" y="4214"/>
                    <a:pt x="3741" y="4071"/>
                  </a:cubicBezTo>
                  <a:cubicBezTo>
                    <a:pt x="3349" y="3794"/>
                    <a:pt x="2968" y="3384"/>
                    <a:pt x="2481" y="3317"/>
                  </a:cubicBezTo>
                  <a:cubicBezTo>
                    <a:pt x="2443" y="3312"/>
                    <a:pt x="2406" y="3309"/>
                    <a:pt x="2369" y="3309"/>
                  </a:cubicBezTo>
                  <a:cubicBezTo>
                    <a:pt x="1826" y="3309"/>
                    <a:pt x="1493" y="3882"/>
                    <a:pt x="1117" y="4204"/>
                  </a:cubicBezTo>
                  <a:cubicBezTo>
                    <a:pt x="993" y="4328"/>
                    <a:pt x="840" y="4414"/>
                    <a:pt x="669" y="4452"/>
                  </a:cubicBezTo>
                  <a:cubicBezTo>
                    <a:pt x="625" y="4463"/>
                    <a:pt x="577" y="4469"/>
                    <a:pt x="529" y="4469"/>
                  </a:cubicBezTo>
                  <a:cubicBezTo>
                    <a:pt x="366" y="4469"/>
                    <a:pt x="196" y="4402"/>
                    <a:pt x="144" y="4233"/>
                  </a:cubicBezTo>
                  <a:cubicBezTo>
                    <a:pt x="120" y="4130"/>
                    <a:pt x="105" y="4027"/>
                    <a:pt x="99" y="3923"/>
                  </a:cubicBezTo>
                  <a:lnTo>
                    <a:pt x="99" y="3923"/>
                  </a:lnTo>
                  <a:cubicBezTo>
                    <a:pt x="121" y="3740"/>
                    <a:pt x="143" y="3553"/>
                    <a:pt x="169" y="3365"/>
                  </a:cubicBezTo>
                  <a:lnTo>
                    <a:pt x="169" y="3365"/>
                  </a:lnTo>
                  <a:cubicBezTo>
                    <a:pt x="190" y="3297"/>
                    <a:pt x="217" y="3230"/>
                    <a:pt x="249" y="3164"/>
                  </a:cubicBezTo>
                  <a:cubicBezTo>
                    <a:pt x="262" y="3131"/>
                    <a:pt x="234" y="3098"/>
                    <a:pt x="209" y="3097"/>
                  </a:cubicBezTo>
                  <a:lnTo>
                    <a:pt x="209" y="3097"/>
                  </a:lnTo>
                  <a:cubicBezTo>
                    <a:pt x="287" y="2620"/>
                    <a:pt x="407" y="2149"/>
                    <a:pt x="650" y="1733"/>
                  </a:cubicBezTo>
                  <a:cubicBezTo>
                    <a:pt x="812" y="1457"/>
                    <a:pt x="1050" y="1180"/>
                    <a:pt x="1365" y="1085"/>
                  </a:cubicBezTo>
                  <a:cubicBezTo>
                    <a:pt x="1426" y="1068"/>
                    <a:pt x="1486" y="1060"/>
                    <a:pt x="1545" y="1060"/>
                  </a:cubicBezTo>
                  <a:cubicBezTo>
                    <a:pt x="1757" y="1060"/>
                    <a:pt x="1957" y="1156"/>
                    <a:pt x="2128" y="1275"/>
                  </a:cubicBezTo>
                  <a:cubicBezTo>
                    <a:pt x="2548" y="1552"/>
                    <a:pt x="2882" y="1981"/>
                    <a:pt x="3349" y="2163"/>
                  </a:cubicBezTo>
                  <a:cubicBezTo>
                    <a:pt x="3449" y="2202"/>
                    <a:pt x="3543" y="2220"/>
                    <a:pt x="3634" y="2220"/>
                  </a:cubicBezTo>
                  <a:cubicBezTo>
                    <a:pt x="4068" y="2220"/>
                    <a:pt x="4412" y="1818"/>
                    <a:pt x="4704" y="1495"/>
                  </a:cubicBezTo>
                  <a:cubicBezTo>
                    <a:pt x="5076" y="1085"/>
                    <a:pt x="5534" y="465"/>
                    <a:pt x="6135" y="417"/>
                  </a:cubicBezTo>
                  <a:cubicBezTo>
                    <a:pt x="6162" y="414"/>
                    <a:pt x="6188" y="413"/>
                    <a:pt x="6213" y="413"/>
                  </a:cubicBezTo>
                  <a:cubicBezTo>
                    <a:pt x="6801" y="413"/>
                    <a:pt x="7216" y="1018"/>
                    <a:pt x="7728" y="1237"/>
                  </a:cubicBezTo>
                  <a:cubicBezTo>
                    <a:pt x="7847" y="1285"/>
                    <a:pt x="7961" y="1306"/>
                    <a:pt x="8072" y="1306"/>
                  </a:cubicBezTo>
                  <a:cubicBezTo>
                    <a:pt x="8514" y="1306"/>
                    <a:pt x="8902" y="978"/>
                    <a:pt x="9283" y="741"/>
                  </a:cubicBezTo>
                  <a:cubicBezTo>
                    <a:pt x="9542" y="582"/>
                    <a:pt x="9824" y="470"/>
                    <a:pt x="10122" y="470"/>
                  </a:cubicBezTo>
                  <a:cubicBezTo>
                    <a:pt x="10197" y="470"/>
                    <a:pt x="10274" y="478"/>
                    <a:pt x="10352" y="493"/>
                  </a:cubicBezTo>
                  <a:cubicBezTo>
                    <a:pt x="10724" y="569"/>
                    <a:pt x="11020" y="798"/>
                    <a:pt x="11306" y="1027"/>
                  </a:cubicBezTo>
                  <a:cubicBezTo>
                    <a:pt x="11622" y="1288"/>
                    <a:pt x="12009" y="1640"/>
                    <a:pt x="12442" y="1640"/>
                  </a:cubicBezTo>
                  <a:cubicBezTo>
                    <a:pt x="12532" y="1640"/>
                    <a:pt x="12624" y="1625"/>
                    <a:pt x="12718" y="1590"/>
                  </a:cubicBezTo>
                  <a:cubicBezTo>
                    <a:pt x="13195" y="1409"/>
                    <a:pt x="13481" y="922"/>
                    <a:pt x="13929" y="684"/>
                  </a:cubicBezTo>
                  <a:cubicBezTo>
                    <a:pt x="14043" y="625"/>
                    <a:pt x="14153" y="600"/>
                    <a:pt x="14259" y="600"/>
                  </a:cubicBezTo>
                  <a:cubicBezTo>
                    <a:pt x="14654" y="600"/>
                    <a:pt x="14998" y="948"/>
                    <a:pt x="15284" y="1218"/>
                  </a:cubicBezTo>
                  <a:cubicBezTo>
                    <a:pt x="15578" y="1495"/>
                    <a:pt x="15924" y="1839"/>
                    <a:pt x="16341" y="1839"/>
                  </a:cubicBezTo>
                  <a:cubicBezTo>
                    <a:pt x="16397" y="1839"/>
                    <a:pt x="16455" y="1833"/>
                    <a:pt x="16515" y="1819"/>
                  </a:cubicBezTo>
                  <a:cubicBezTo>
                    <a:pt x="16820" y="1743"/>
                    <a:pt x="17077" y="1533"/>
                    <a:pt x="17335" y="1361"/>
                  </a:cubicBezTo>
                  <a:cubicBezTo>
                    <a:pt x="17609" y="1179"/>
                    <a:pt x="17897" y="1047"/>
                    <a:pt x="18225" y="1047"/>
                  </a:cubicBezTo>
                  <a:cubicBezTo>
                    <a:pt x="18274" y="1047"/>
                    <a:pt x="18324" y="1050"/>
                    <a:pt x="18375" y="1056"/>
                  </a:cubicBezTo>
                  <a:cubicBezTo>
                    <a:pt x="18766" y="1113"/>
                    <a:pt x="19043" y="1342"/>
                    <a:pt x="19358" y="1543"/>
                  </a:cubicBezTo>
                  <a:cubicBezTo>
                    <a:pt x="19541" y="1665"/>
                    <a:pt x="19754" y="1787"/>
                    <a:pt x="19974" y="1787"/>
                  </a:cubicBezTo>
                  <a:cubicBezTo>
                    <a:pt x="20029" y="1787"/>
                    <a:pt x="20084" y="1779"/>
                    <a:pt x="20140" y="1762"/>
                  </a:cubicBezTo>
                  <a:cubicBezTo>
                    <a:pt x="20426" y="1686"/>
                    <a:pt x="20588" y="1419"/>
                    <a:pt x="20750" y="1209"/>
                  </a:cubicBezTo>
                  <a:cubicBezTo>
                    <a:pt x="20951" y="922"/>
                    <a:pt x="21237" y="703"/>
                    <a:pt x="21561" y="579"/>
                  </a:cubicBezTo>
                  <a:cubicBezTo>
                    <a:pt x="21714" y="527"/>
                    <a:pt x="21874" y="500"/>
                    <a:pt x="22033" y="500"/>
                  </a:cubicBezTo>
                  <a:cubicBezTo>
                    <a:pt x="22193" y="500"/>
                    <a:pt x="22353" y="527"/>
                    <a:pt x="22506" y="579"/>
                  </a:cubicBezTo>
                  <a:cubicBezTo>
                    <a:pt x="22840" y="693"/>
                    <a:pt x="23097" y="922"/>
                    <a:pt x="23355" y="1161"/>
                  </a:cubicBezTo>
                  <a:cubicBezTo>
                    <a:pt x="23683" y="1457"/>
                    <a:pt x="24066" y="1835"/>
                    <a:pt x="24525" y="1835"/>
                  </a:cubicBezTo>
                  <a:cubicBezTo>
                    <a:pt x="24612" y="1835"/>
                    <a:pt x="24702" y="1821"/>
                    <a:pt x="24795" y="1791"/>
                  </a:cubicBezTo>
                  <a:cubicBezTo>
                    <a:pt x="25349" y="1609"/>
                    <a:pt x="25721" y="1066"/>
                    <a:pt x="26102" y="655"/>
                  </a:cubicBezTo>
                  <a:cubicBezTo>
                    <a:pt x="26356" y="392"/>
                    <a:pt x="26684" y="73"/>
                    <a:pt x="27068" y="73"/>
                  </a:cubicBezTo>
                  <a:close/>
                  <a:moveTo>
                    <a:pt x="27077" y="1"/>
                  </a:moveTo>
                  <a:cubicBezTo>
                    <a:pt x="26908" y="1"/>
                    <a:pt x="26738" y="58"/>
                    <a:pt x="26589" y="150"/>
                  </a:cubicBezTo>
                  <a:cubicBezTo>
                    <a:pt x="26016" y="493"/>
                    <a:pt x="25682" y="1123"/>
                    <a:pt x="25148" y="1514"/>
                  </a:cubicBezTo>
                  <a:cubicBezTo>
                    <a:pt x="24958" y="1655"/>
                    <a:pt x="24747" y="1754"/>
                    <a:pt x="24523" y="1754"/>
                  </a:cubicBezTo>
                  <a:cubicBezTo>
                    <a:pt x="24443" y="1754"/>
                    <a:pt x="24362" y="1742"/>
                    <a:pt x="24280" y="1714"/>
                  </a:cubicBezTo>
                  <a:cubicBezTo>
                    <a:pt x="23946" y="1609"/>
                    <a:pt x="23689" y="1333"/>
                    <a:pt x="23431" y="1104"/>
                  </a:cubicBezTo>
                  <a:cubicBezTo>
                    <a:pt x="23034" y="732"/>
                    <a:pt x="22592" y="420"/>
                    <a:pt x="22052" y="420"/>
                  </a:cubicBezTo>
                  <a:cubicBezTo>
                    <a:pt x="21982" y="420"/>
                    <a:pt x="21911" y="425"/>
                    <a:pt x="21838" y="436"/>
                  </a:cubicBezTo>
                  <a:cubicBezTo>
                    <a:pt x="21552" y="484"/>
                    <a:pt x="21275" y="608"/>
                    <a:pt x="21056" y="798"/>
                  </a:cubicBezTo>
                  <a:cubicBezTo>
                    <a:pt x="20788" y="1008"/>
                    <a:pt x="20626" y="1323"/>
                    <a:pt x="20378" y="1552"/>
                  </a:cubicBezTo>
                  <a:cubicBezTo>
                    <a:pt x="20256" y="1663"/>
                    <a:pt x="20128" y="1707"/>
                    <a:pt x="20000" y="1707"/>
                  </a:cubicBezTo>
                  <a:cubicBezTo>
                    <a:pt x="19788" y="1707"/>
                    <a:pt x="19573" y="1587"/>
                    <a:pt x="19377" y="1457"/>
                  </a:cubicBezTo>
                  <a:cubicBezTo>
                    <a:pt x="19081" y="1266"/>
                    <a:pt x="18804" y="1056"/>
                    <a:pt x="18451" y="989"/>
                  </a:cubicBezTo>
                  <a:cubicBezTo>
                    <a:pt x="18379" y="978"/>
                    <a:pt x="18306" y="973"/>
                    <a:pt x="18233" y="973"/>
                  </a:cubicBezTo>
                  <a:cubicBezTo>
                    <a:pt x="17990" y="973"/>
                    <a:pt x="17748" y="1034"/>
                    <a:pt x="17535" y="1151"/>
                  </a:cubicBezTo>
                  <a:cubicBezTo>
                    <a:pt x="17249" y="1314"/>
                    <a:pt x="17001" y="1543"/>
                    <a:pt x="16696" y="1676"/>
                  </a:cubicBezTo>
                  <a:cubicBezTo>
                    <a:pt x="16581" y="1727"/>
                    <a:pt x="16471" y="1750"/>
                    <a:pt x="16366" y="1750"/>
                  </a:cubicBezTo>
                  <a:cubicBezTo>
                    <a:pt x="15904" y="1750"/>
                    <a:pt x="15532" y="1319"/>
                    <a:pt x="15198" y="1008"/>
                  </a:cubicBezTo>
                  <a:cubicBezTo>
                    <a:pt x="14934" y="774"/>
                    <a:pt x="14627" y="522"/>
                    <a:pt x="14284" y="522"/>
                  </a:cubicBezTo>
                  <a:cubicBezTo>
                    <a:pt x="14194" y="522"/>
                    <a:pt x="14101" y="539"/>
                    <a:pt x="14006" y="579"/>
                  </a:cubicBezTo>
                  <a:cubicBezTo>
                    <a:pt x="13490" y="789"/>
                    <a:pt x="13214" y="1352"/>
                    <a:pt x="12680" y="1523"/>
                  </a:cubicBezTo>
                  <a:cubicBezTo>
                    <a:pt x="12601" y="1550"/>
                    <a:pt x="12523" y="1563"/>
                    <a:pt x="12446" y="1563"/>
                  </a:cubicBezTo>
                  <a:cubicBezTo>
                    <a:pt x="11926" y="1563"/>
                    <a:pt x="11448" y="1005"/>
                    <a:pt x="11058" y="722"/>
                  </a:cubicBezTo>
                  <a:cubicBezTo>
                    <a:pt x="10789" y="503"/>
                    <a:pt x="10461" y="393"/>
                    <a:pt x="10132" y="393"/>
                  </a:cubicBezTo>
                  <a:cubicBezTo>
                    <a:pt x="9817" y="393"/>
                    <a:pt x="9501" y="493"/>
                    <a:pt x="9236" y="693"/>
                  </a:cubicBezTo>
                  <a:cubicBezTo>
                    <a:pt x="8940" y="875"/>
                    <a:pt x="8663" y="1104"/>
                    <a:pt x="8339" y="1199"/>
                  </a:cubicBezTo>
                  <a:cubicBezTo>
                    <a:pt x="8266" y="1220"/>
                    <a:pt x="8194" y="1229"/>
                    <a:pt x="8123" y="1229"/>
                  </a:cubicBezTo>
                  <a:cubicBezTo>
                    <a:pt x="7872" y="1229"/>
                    <a:pt x="7639" y="1110"/>
                    <a:pt x="7423" y="961"/>
                  </a:cubicBezTo>
                  <a:cubicBezTo>
                    <a:pt x="7045" y="695"/>
                    <a:pt x="6660" y="328"/>
                    <a:pt x="6194" y="328"/>
                  </a:cubicBezTo>
                  <a:cubicBezTo>
                    <a:pt x="6108" y="328"/>
                    <a:pt x="6018" y="341"/>
                    <a:pt x="5925" y="369"/>
                  </a:cubicBezTo>
                  <a:cubicBezTo>
                    <a:pt x="5353" y="550"/>
                    <a:pt x="4952" y="1113"/>
                    <a:pt x="4561" y="1543"/>
                  </a:cubicBezTo>
                  <a:cubicBezTo>
                    <a:pt x="4332" y="1781"/>
                    <a:pt x="4055" y="2124"/>
                    <a:pt x="3693" y="2144"/>
                  </a:cubicBezTo>
                  <a:cubicBezTo>
                    <a:pt x="3684" y="2144"/>
                    <a:pt x="3676" y="2144"/>
                    <a:pt x="3667" y="2144"/>
                  </a:cubicBezTo>
                  <a:cubicBezTo>
                    <a:pt x="3420" y="2144"/>
                    <a:pt x="3200" y="2014"/>
                    <a:pt x="3016" y="1867"/>
                  </a:cubicBezTo>
                  <a:cubicBezTo>
                    <a:pt x="2615" y="1581"/>
                    <a:pt x="2243" y="1113"/>
                    <a:pt x="1737" y="999"/>
                  </a:cubicBezTo>
                  <a:cubicBezTo>
                    <a:pt x="1679" y="987"/>
                    <a:pt x="1622" y="981"/>
                    <a:pt x="1567" y="981"/>
                  </a:cubicBezTo>
                  <a:cubicBezTo>
                    <a:pt x="1062" y="981"/>
                    <a:pt x="684" y="1464"/>
                    <a:pt x="478" y="1886"/>
                  </a:cubicBezTo>
                  <a:cubicBezTo>
                    <a:pt x="233" y="2399"/>
                    <a:pt x="132" y="2975"/>
                    <a:pt x="59" y="3543"/>
                  </a:cubicBezTo>
                  <a:lnTo>
                    <a:pt x="59" y="3543"/>
                  </a:lnTo>
                  <a:cubicBezTo>
                    <a:pt x="48" y="3607"/>
                    <a:pt x="39" y="3672"/>
                    <a:pt x="35" y="3738"/>
                  </a:cubicBezTo>
                  <a:lnTo>
                    <a:pt x="35" y="3738"/>
                  </a:lnTo>
                  <a:cubicBezTo>
                    <a:pt x="23" y="3834"/>
                    <a:pt x="12" y="3929"/>
                    <a:pt x="1" y="4023"/>
                  </a:cubicBezTo>
                  <a:cubicBezTo>
                    <a:pt x="1" y="4052"/>
                    <a:pt x="20" y="4066"/>
                    <a:pt x="40" y="4066"/>
                  </a:cubicBezTo>
                  <a:cubicBezTo>
                    <a:pt x="41" y="4066"/>
                    <a:pt x="42" y="4066"/>
                    <a:pt x="42" y="4066"/>
                  </a:cubicBezTo>
                  <a:lnTo>
                    <a:pt x="42" y="4066"/>
                  </a:lnTo>
                  <a:cubicBezTo>
                    <a:pt x="44" y="4083"/>
                    <a:pt x="46" y="4101"/>
                    <a:pt x="49" y="4118"/>
                  </a:cubicBezTo>
                  <a:cubicBezTo>
                    <a:pt x="68" y="4242"/>
                    <a:pt x="77" y="4357"/>
                    <a:pt x="192" y="4443"/>
                  </a:cubicBezTo>
                  <a:cubicBezTo>
                    <a:pt x="297" y="4529"/>
                    <a:pt x="430" y="4567"/>
                    <a:pt x="573" y="4567"/>
                  </a:cubicBezTo>
                  <a:cubicBezTo>
                    <a:pt x="1251" y="4538"/>
                    <a:pt x="1527" y="3727"/>
                    <a:pt x="2081" y="3470"/>
                  </a:cubicBezTo>
                  <a:cubicBezTo>
                    <a:pt x="2183" y="3421"/>
                    <a:pt x="2284" y="3401"/>
                    <a:pt x="2384" y="3401"/>
                  </a:cubicBezTo>
                  <a:cubicBezTo>
                    <a:pt x="2817" y="3401"/>
                    <a:pt x="3226" y="3792"/>
                    <a:pt x="3559" y="4032"/>
                  </a:cubicBezTo>
                  <a:cubicBezTo>
                    <a:pt x="3844" y="4244"/>
                    <a:pt x="4169" y="4462"/>
                    <a:pt x="4519" y="4462"/>
                  </a:cubicBezTo>
                  <a:cubicBezTo>
                    <a:pt x="4626" y="4462"/>
                    <a:pt x="4736" y="4442"/>
                    <a:pt x="4847" y="4395"/>
                  </a:cubicBezTo>
                  <a:cubicBezTo>
                    <a:pt x="5372" y="4176"/>
                    <a:pt x="5687" y="3641"/>
                    <a:pt x="6164" y="3346"/>
                  </a:cubicBezTo>
                  <a:cubicBezTo>
                    <a:pt x="6365" y="3217"/>
                    <a:pt x="6572" y="3168"/>
                    <a:pt x="6781" y="3168"/>
                  </a:cubicBezTo>
                  <a:cubicBezTo>
                    <a:pt x="7175" y="3168"/>
                    <a:pt x="7574" y="3342"/>
                    <a:pt x="7948" y="3479"/>
                  </a:cubicBezTo>
                  <a:cubicBezTo>
                    <a:pt x="8224" y="3594"/>
                    <a:pt x="8511" y="3651"/>
                    <a:pt x="8806" y="3670"/>
                  </a:cubicBezTo>
                  <a:cubicBezTo>
                    <a:pt x="9064" y="3660"/>
                    <a:pt x="9321" y="3584"/>
                    <a:pt x="9541" y="3441"/>
                  </a:cubicBezTo>
                  <a:cubicBezTo>
                    <a:pt x="9798" y="3288"/>
                    <a:pt x="10027" y="3098"/>
                    <a:pt x="10285" y="2935"/>
                  </a:cubicBezTo>
                  <a:cubicBezTo>
                    <a:pt x="10510" y="2779"/>
                    <a:pt x="10744" y="2655"/>
                    <a:pt x="10999" y="2655"/>
                  </a:cubicBezTo>
                  <a:cubicBezTo>
                    <a:pt x="11025" y="2655"/>
                    <a:pt x="11051" y="2656"/>
                    <a:pt x="11077" y="2659"/>
                  </a:cubicBezTo>
                  <a:cubicBezTo>
                    <a:pt x="11401" y="2687"/>
                    <a:pt x="11649" y="2926"/>
                    <a:pt x="11869" y="3136"/>
                  </a:cubicBezTo>
                  <a:cubicBezTo>
                    <a:pt x="12069" y="3346"/>
                    <a:pt x="12288" y="3536"/>
                    <a:pt x="12536" y="3679"/>
                  </a:cubicBezTo>
                  <a:cubicBezTo>
                    <a:pt x="12669" y="3748"/>
                    <a:pt x="12800" y="3778"/>
                    <a:pt x="12929" y="3778"/>
                  </a:cubicBezTo>
                  <a:cubicBezTo>
                    <a:pt x="13229" y="3778"/>
                    <a:pt x="13517" y="3621"/>
                    <a:pt x="13777" y="3441"/>
                  </a:cubicBezTo>
                  <a:cubicBezTo>
                    <a:pt x="14114" y="3208"/>
                    <a:pt x="14514" y="2817"/>
                    <a:pt x="14948" y="2817"/>
                  </a:cubicBezTo>
                  <a:cubicBezTo>
                    <a:pt x="14993" y="2817"/>
                    <a:pt x="15038" y="2821"/>
                    <a:pt x="15084" y="2830"/>
                  </a:cubicBezTo>
                  <a:cubicBezTo>
                    <a:pt x="15600" y="2930"/>
                    <a:pt x="15875" y="3571"/>
                    <a:pt x="16407" y="3571"/>
                  </a:cubicBezTo>
                  <a:cubicBezTo>
                    <a:pt x="16436" y="3571"/>
                    <a:pt x="16465" y="3569"/>
                    <a:pt x="16496" y="3565"/>
                  </a:cubicBezTo>
                  <a:cubicBezTo>
                    <a:pt x="17251" y="3470"/>
                    <a:pt x="17735" y="2367"/>
                    <a:pt x="18466" y="2367"/>
                  </a:cubicBezTo>
                  <a:cubicBezTo>
                    <a:pt x="18612" y="2367"/>
                    <a:pt x="18768" y="2411"/>
                    <a:pt x="18938" y="2516"/>
                  </a:cubicBezTo>
                  <a:cubicBezTo>
                    <a:pt x="19386" y="2802"/>
                    <a:pt x="19758" y="3365"/>
                    <a:pt x="20321" y="3412"/>
                  </a:cubicBezTo>
                  <a:cubicBezTo>
                    <a:pt x="20350" y="3415"/>
                    <a:pt x="20380" y="3417"/>
                    <a:pt x="20409" y="3417"/>
                  </a:cubicBezTo>
                  <a:cubicBezTo>
                    <a:pt x="20858" y="3417"/>
                    <a:pt x="21250" y="3083"/>
                    <a:pt x="21609" y="2859"/>
                  </a:cubicBezTo>
                  <a:cubicBezTo>
                    <a:pt x="21809" y="2706"/>
                    <a:pt x="22048" y="2611"/>
                    <a:pt x="22296" y="2573"/>
                  </a:cubicBezTo>
                  <a:cubicBezTo>
                    <a:pt x="22311" y="2572"/>
                    <a:pt x="22326" y="2571"/>
                    <a:pt x="22341" y="2571"/>
                  </a:cubicBezTo>
                  <a:cubicBezTo>
                    <a:pt x="22588" y="2571"/>
                    <a:pt x="22793" y="2717"/>
                    <a:pt x="22964" y="2888"/>
                  </a:cubicBezTo>
                  <a:cubicBezTo>
                    <a:pt x="23145" y="3078"/>
                    <a:pt x="23317" y="3336"/>
                    <a:pt x="23488" y="3555"/>
                  </a:cubicBezTo>
                  <a:cubicBezTo>
                    <a:pt x="23612" y="3746"/>
                    <a:pt x="23784" y="3899"/>
                    <a:pt x="23984" y="4004"/>
                  </a:cubicBezTo>
                  <a:cubicBezTo>
                    <a:pt x="24061" y="4039"/>
                    <a:pt x="24134" y="4054"/>
                    <a:pt x="24203" y="4054"/>
                  </a:cubicBezTo>
                  <a:cubicBezTo>
                    <a:pt x="24512" y="4054"/>
                    <a:pt x="24744" y="3744"/>
                    <a:pt x="24900" y="3479"/>
                  </a:cubicBezTo>
                  <a:cubicBezTo>
                    <a:pt x="25158" y="3031"/>
                    <a:pt x="25387" y="2373"/>
                    <a:pt x="25997" y="2373"/>
                  </a:cubicBezTo>
                  <a:cubicBezTo>
                    <a:pt x="26356" y="2373"/>
                    <a:pt x="26742" y="2557"/>
                    <a:pt x="27104" y="2557"/>
                  </a:cubicBezTo>
                  <a:cubicBezTo>
                    <a:pt x="27263" y="2557"/>
                    <a:pt x="27417" y="2522"/>
                    <a:pt x="27562" y="2420"/>
                  </a:cubicBezTo>
                  <a:cubicBezTo>
                    <a:pt x="28067" y="2077"/>
                    <a:pt x="28125" y="1266"/>
                    <a:pt x="27924" y="751"/>
                  </a:cubicBezTo>
                  <a:cubicBezTo>
                    <a:pt x="27839" y="474"/>
                    <a:pt x="27657" y="236"/>
                    <a:pt x="27409" y="83"/>
                  </a:cubicBezTo>
                  <a:cubicBezTo>
                    <a:pt x="27303" y="26"/>
                    <a:pt x="27190" y="1"/>
                    <a:pt x="270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7" name="Google Shape;2037;p46"/>
          <p:cNvSpPr txBox="1"/>
          <p:nvPr>
            <p:ph type="title"/>
          </p:nvPr>
        </p:nvSpPr>
        <p:spPr>
          <a:xfrm>
            <a:off x="1628168" y="1359563"/>
            <a:ext cx="2451900" cy="374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2038" name="Google Shape;2038;p46"/>
          <p:cNvSpPr txBox="1"/>
          <p:nvPr>
            <p:ph idx="1" type="subTitle"/>
          </p:nvPr>
        </p:nvSpPr>
        <p:spPr>
          <a:xfrm>
            <a:off x="1628168" y="1802050"/>
            <a:ext cx="2451900" cy="53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39" name="Google Shape;2039;p46"/>
          <p:cNvSpPr txBox="1"/>
          <p:nvPr>
            <p:ph idx="2" type="title"/>
          </p:nvPr>
        </p:nvSpPr>
        <p:spPr>
          <a:xfrm>
            <a:off x="1628168" y="2505663"/>
            <a:ext cx="2451900" cy="374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2040" name="Google Shape;2040;p46"/>
          <p:cNvSpPr txBox="1"/>
          <p:nvPr>
            <p:ph idx="3" type="subTitle"/>
          </p:nvPr>
        </p:nvSpPr>
        <p:spPr>
          <a:xfrm>
            <a:off x="1628168" y="2948138"/>
            <a:ext cx="2451900" cy="53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41" name="Google Shape;2041;p46"/>
          <p:cNvSpPr txBox="1"/>
          <p:nvPr>
            <p:ph idx="4" type="title"/>
          </p:nvPr>
        </p:nvSpPr>
        <p:spPr>
          <a:xfrm>
            <a:off x="5890324" y="2505675"/>
            <a:ext cx="2451900" cy="374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2042" name="Google Shape;2042;p46"/>
          <p:cNvSpPr txBox="1"/>
          <p:nvPr>
            <p:ph idx="5" type="subTitle"/>
          </p:nvPr>
        </p:nvSpPr>
        <p:spPr>
          <a:xfrm>
            <a:off x="5890324" y="2948275"/>
            <a:ext cx="2451900" cy="53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43" name="Google Shape;2043;p46"/>
          <p:cNvSpPr txBox="1"/>
          <p:nvPr>
            <p:ph idx="6"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44" name="Google Shape;2044;p46"/>
          <p:cNvSpPr txBox="1"/>
          <p:nvPr>
            <p:ph idx="7" type="title"/>
          </p:nvPr>
        </p:nvSpPr>
        <p:spPr>
          <a:xfrm>
            <a:off x="5890325" y="3651825"/>
            <a:ext cx="2451900" cy="374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2045" name="Google Shape;2045;p46"/>
          <p:cNvSpPr txBox="1"/>
          <p:nvPr>
            <p:ph idx="8" type="subTitle"/>
          </p:nvPr>
        </p:nvSpPr>
        <p:spPr>
          <a:xfrm>
            <a:off x="5890325" y="4094425"/>
            <a:ext cx="2451900" cy="53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46" name="Google Shape;2046;p46"/>
          <p:cNvSpPr txBox="1"/>
          <p:nvPr>
            <p:ph idx="9" type="title"/>
          </p:nvPr>
        </p:nvSpPr>
        <p:spPr>
          <a:xfrm>
            <a:off x="1628168" y="3651738"/>
            <a:ext cx="2451900" cy="374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2047" name="Google Shape;2047;p46"/>
          <p:cNvSpPr txBox="1"/>
          <p:nvPr>
            <p:ph idx="13" type="subTitle"/>
          </p:nvPr>
        </p:nvSpPr>
        <p:spPr>
          <a:xfrm>
            <a:off x="1628168" y="4094213"/>
            <a:ext cx="2451900" cy="53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2048" name="Google Shape;2048;p46"/>
          <p:cNvGrpSpPr/>
          <p:nvPr/>
        </p:nvGrpSpPr>
        <p:grpSpPr>
          <a:xfrm>
            <a:off x="181050" y="230739"/>
            <a:ext cx="8776077" cy="4647961"/>
            <a:chOff x="181050" y="230739"/>
            <a:chExt cx="8776077" cy="4647961"/>
          </a:xfrm>
        </p:grpSpPr>
        <p:sp>
          <p:nvSpPr>
            <p:cNvPr id="2049" name="Google Shape;2049;p46"/>
            <p:cNvSpPr/>
            <p:nvPr/>
          </p:nvSpPr>
          <p:spPr>
            <a:xfrm>
              <a:off x="8821555" y="4240712"/>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6"/>
            <p:cNvSpPr/>
            <p:nvPr/>
          </p:nvSpPr>
          <p:spPr>
            <a:xfrm>
              <a:off x="4793262" y="1498206"/>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6"/>
            <p:cNvSpPr/>
            <p:nvPr/>
          </p:nvSpPr>
          <p:spPr>
            <a:xfrm>
              <a:off x="3665725" y="330171"/>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6"/>
            <p:cNvSpPr/>
            <p:nvPr/>
          </p:nvSpPr>
          <p:spPr>
            <a:xfrm>
              <a:off x="402911" y="1139173"/>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6"/>
            <p:cNvSpPr/>
            <p:nvPr/>
          </p:nvSpPr>
          <p:spPr>
            <a:xfrm>
              <a:off x="665152" y="4805646"/>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6"/>
            <p:cNvSpPr/>
            <p:nvPr/>
          </p:nvSpPr>
          <p:spPr>
            <a:xfrm>
              <a:off x="7343028" y="383220"/>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6"/>
            <p:cNvSpPr/>
            <p:nvPr/>
          </p:nvSpPr>
          <p:spPr>
            <a:xfrm>
              <a:off x="181050" y="4106512"/>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6"/>
            <p:cNvSpPr/>
            <p:nvPr/>
          </p:nvSpPr>
          <p:spPr>
            <a:xfrm>
              <a:off x="8342218" y="4702321"/>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6"/>
            <p:cNvSpPr/>
            <p:nvPr/>
          </p:nvSpPr>
          <p:spPr>
            <a:xfrm>
              <a:off x="7998234" y="899264"/>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6"/>
            <p:cNvSpPr/>
            <p:nvPr/>
          </p:nvSpPr>
          <p:spPr>
            <a:xfrm>
              <a:off x="8009665" y="1816761"/>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6"/>
            <p:cNvSpPr/>
            <p:nvPr/>
          </p:nvSpPr>
          <p:spPr>
            <a:xfrm>
              <a:off x="8517236" y="330845"/>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6"/>
            <p:cNvSpPr/>
            <p:nvPr/>
          </p:nvSpPr>
          <p:spPr>
            <a:xfrm>
              <a:off x="989971" y="707216"/>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6"/>
            <p:cNvSpPr/>
            <p:nvPr/>
          </p:nvSpPr>
          <p:spPr>
            <a:xfrm>
              <a:off x="517346" y="3651836"/>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6"/>
            <p:cNvSpPr/>
            <p:nvPr/>
          </p:nvSpPr>
          <p:spPr>
            <a:xfrm>
              <a:off x="897241" y="230739"/>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6"/>
            <p:cNvSpPr/>
            <p:nvPr/>
          </p:nvSpPr>
          <p:spPr>
            <a:xfrm>
              <a:off x="3625194" y="483592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6"/>
            <p:cNvSpPr/>
            <p:nvPr/>
          </p:nvSpPr>
          <p:spPr>
            <a:xfrm>
              <a:off x="908668" y="299470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6"/>
            <p:cNvSpPr/>
            <p:nvPr/>
          </p:nvSpPr>
          <p:spPr>
            <a:xfrm>
              <a:off x="703738" y="219702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6"/>
            <p:cNvSpPr/>
            <p:nvPr/>
          </p:nvSpPr>
          <p:spPr>
            <a:xfrm>
              <a:off x="8717006" y="1168879"/>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6"/>
            <p:cNvSpPr/>
            <p:nvPr/>
          </p:nvSpPr>
          <p:spPr>
            <a:xfrm>
              <a:off x="8511097" y="2407367"/>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6"/>
            <p:cNvSpPr/>
            <p:nvPr/>
          </p:nvSpPr>
          <p:spPr>
            <a:xfrm>
              <a:off x="8201918" y="393625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6"/>
            <p:cNvSpPr/>
            <p:nvPr/>
          </p:nvSpPr>
          <p:spPr>
            <a:xfrm>
              <a:off x="8730193" y="170355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6"/>
            <p:cNvSpPr/>
            <p:nvPr/>
          </p:nvSpPr>
          <p:spPr>
            <a:xfrm>
              <a:off x="7455444" y="4289965"/>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6"/>
            <p:cNvSpPr/>
            <p:nvPr/>
          </p:nvSpPr>
          <p:spPr>
            <a:xfrm>
              <a:off x="8874338" y="285577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6"/>
            <p:cNvSpPr/>
            <p:nvPr/>
          </p:nvSpPr>
          <p:spPr>
            <a:xfrm>
              <a:off x="251494" y="4627065"/>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6"/>
            <p:cNvSpPr/>
            <p:nvPr/>
          </p:nvSpPr>
          <p:spPr>
            <a:xfrm>
              <a:off x="1644919" y="23867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6"/>
            <p:cNvSpPr/>
            <p:nvPr/>
          </p:nvSpPr>
          <p:spPr>
            <a:xfrm>
              <a:off x="256775" y="42702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5" name="Google Shape;2075;p46"/>
          <p:cNvGrpSpPr/>
          <p:nvPr/>
        </p:nvGrpSpPr>
        <p:grpSpPr>
          <a:xfrm rot="-9910471">
            <a:off x="5180585" y="55092"/>
            <a:ext cx="2438872" cy="1599143"/>
            <a:chOff x="10528750" y="240988"/>
            <a:chExt cx="4964585" cy="3255226"/>
          </a:xfrm>
        </p:grpSpPr>
        <p:sp>
          <p:nvSpPr>
            <p:cNvPr id="2076" name="Google Shape;2076;p46"/>
            <p:cNvSpPr/>
            <p:nvPr/>
          </p:nvSpPr>
          <p:spPr>
            <a:xfrm>
              <a:off x="13396507" y="1744877"/>
              <a:ext cx="2070498" cy="1721455"/>
            </a:xfrm>
            <a:custGeom>
              <a:rect b="b" l="l" r="r" t="t"/>
              <a:pathLst>
                <a:path extrusionOk="0" h="12098" w="14551">
                  <a:moveTo>
                    <a:pt x="3236" y="456"/>
                  </a:moveTo>
                  <a:cubicBezTo>
                    <a:pt x="3247" y="456"/>
                    <a:pt x="3247" y="456"/>
                    <a:pt x="3258" y="467"/>
                  </a:cubicBezTo>
                  <a:cubicBezTo>
                    <a:pt x="3366" y="511"/>
                    <a:pt x="3464" y="576"/>
                    <a:pt x="3562" y="619"/>
                  </a:cubicBezTo>
                  <a:cubicBezTo>
                    <a:pt x="3920" y="804"/>
                    <a:pt x="4268" y="999"/>
                    <a:pt x="4615" y="1184"/>
                  </a:cubicBezTo>
                  <a:cubicBezTo>
                    <a:pt x="4974" y="1379"/>
                    <a:pt x="5321" y="1575"/>
                    <a:pt x="5668" y="1760"/>
                  </a:cubicBezTo>
                  <a:cubicBezTo>
                    <a:pt x="8470" y="3269"/>
                    <a:pt x="11293" y="4746"/>
                    <a:pt x="14138" y="6190"/>
                  </a:cubicBezTo>
                  <a:cubicBezTo>
                    <a:pt x="14204" y="6223"/>
                    <a:pt x="14149" y="6299"/>
                    <a:pt x="14128" y="6342"/>
                  </a:cubicBezTo>
                  <a:lnTo>
                    <a:pt x="14008" y="6581"/>
                  </a:lnTo>
                  <a:cubicBezTo>
                    <a:pt x="13834" y="6939"/>
                    <a:pt x="13639" y="7287"/>
                    <a:pt x="13454" y="7634"/>
                  </a:cubicBezTo>
                  <a:cubicBezTo>
                    <a:pt x="13215" y="8079"/>
                    <a:pt x="12987" y="8525"/>
                    <a:pt x="12759" y="8970"/>
                  </a:cubicBezTo>
                  <a:cubicBezTo>
                    <a:pt x="12651" y="9165"/>
                    <a:pt x="12553" y="9361"/>
                    <a:pt x="12444" y="9556"/>
                  </a:cubicBezTo>
                  <a:cubicBezTo>
                    <a:pt x="12260" y="9915"/>
                    <a:pt x="12086" y="10273"/>
                    <a:pt x="11891" y="10620"/>
                  </a:cubicBezTo>
                  <a:lnTo>
                    <a:pt x="11619" y="11163"/>
                  </a:lnTo>
                  <a:lnTo>
                    <a:pt x="11489" y="11435"/>
                  </a:lnTo>
                  <a:cubicBezTo>
                    <a:pt x="11445" y="11511"/>
                    <a:pt x="11402" y="11587"/>
                    <a:pt x="11369" y="11663"/>
                  </a:cubicBezTo>
                  <a:cubicBezTo>
                    <a:pt x="11359" y="11674"/>
                    <a:pt x="11348" y="11695"/>
                    <a:pt x="11337" y="11706"/>
                  </a:cubicBezTo>
                  <a:cubicBezTo>
                    <a:pt x="11326" y="11717"/>
                    <a:pt x="11315" y="11722"/>
                    <a:pt x="11304" y="11722"/>
                  </a:cubicBezTo>
                  <a:cubicBezTo>
                    <a:pt x="11293" y="11722"/>
                    <a:pt x="11282" y="11717"/>
                    <a:pt x="11272" y="11706"/>
                  </a:cubicBezTo>
                  <a:cubicBezTo>
                    <a:pt x="11174" y="11663"/>
                    <a:pt x="11076" y="11619"/>
                    <a:pt x="10978" y="11576"/>
                  </a:cubicBezTo>
                  <a:lnTo>
                    <a:pt x="9903" y="11033"/>
                  </a:lnTo>
                  <a:cubicBezTo>
                    <a:pt x="9545" y="10848"/>
                    <a:pt x="9187" y="10664"/>
                    <a:pt x="8828" y="10490"/>
                  </a:cubicBezTo>
                  <a:cubicBezTo>
                    <a:pt x="7428" y="9773"/>
                    <a:pt x="6038" y="9057"/>
                    <a:pt x="4648" y="8318"/>
                  </a:cubicBezTo>
                  <a:cubicBezTo>
                    <a:pt x="3258" y="7580"/>
                    <a:pt x="1857" y="6852"/>
                    <a:pt x="500" y="6070"/>
                  </a:cubicBezTo>
                  <a:cubicBezTo>
                    <a:pt x="456" y="6049"/>
                    <a:pt x="478" y="5994"/>
                    <a:pt x="500" y="5962"/>
                  </a:cubicBezTo>
                  <a:cubicBezTo>
                    <a:pt x="608" y="5734"/>
                    <a:pt x="728" y="5506"/>
                    <a:pt x="836" y="5278"/>
                  </a:cubicBezTo>
                  <a:lnTo>
                    <a:pt x="1173" y="4583"/>
                  </a:lnTo>
                  <a:cubicBezTo>
                    <a:pt x="1390" y="4159"/>
                    <a:pt x="1596" y="3736"/>
                    <a:pt x="1803" y="3312"/>
                  </a:cubicBezTo>
                  <a:cubicBezTo>
                    <a:pt x="1814" y="3301"/>
                    <a:pt x="1814" y="3291"/>
                    <a:pt x="1824" y="3280"/>
                  </a:cubicBezTo>
                  <a:lnTo>
                    <a:pt x="1868" y="3204"/>
                  </a:lnTo>
                  <a:lnTo>
                    <a:pt x="2541" y="1814"/>
                  </a:lnTo>
                  <a:cubicBezTo>
                    <a:pt x="2574" y="1749"/>
                    <a:pt x="2606" y="1673"/>
                    <a:pt x="2639" y="1618"/>
                  </a:cubicBezTo>
                  <a:cubicBezTo>
                    <a:pt x="2726" y="1445"/>
                    <a:pt x="2813" y="1271"/>
                    <a:pt x="2899" y="1097"/>
                  </a:cubicBezTo>
                  <a:cubicBezTo>
                    <a:pt x="2943" y="1010"/>
                    <a:pt x="2986" y="913"/>
                    <a:pt x="3030" y="826"/>
                  </a:cubicBezTo>
                  <a:lnTo>
                    <a:pt x="3160" y="565"/>
                  </a:lnTo>
                  <a:cubicBezTo>
                    <a:pt x="3171" y="533"/>
                    <a:pt x="3193" y="456"/>
                    <a:pt x="3236" y="456"/>
                  </a:cubicBezTo>
                  <a:close/>
                  <a:moveTo>
                    <a:pt x="3073" y="0"/>
                  </a:moveTo>
                  <a:cubicBezTo>
                    <a:pt x="2878" y="446"/>
                    <a:pt x="2628" y="869"/>
                    <a:pt x="2411" y="1303"/>
                  </a:cubicBezTo>
                  <a:cubicBezTo>
                    <a:pt x="1987" y="2118"/>
                    <a:pt x="1586" y="2932"/>
                    <a:pt x="1184" y="3758"/>
                  </a:cubicBezTo>
                  <a:cubicBezTo>
                    <a:pt x="977" y="4170"/>
                    <a:pt x="782" y="4583"/>
                    <a:pt x="587" y="4995"/>
                  </a:cubicBezTo>
                  <a:cubicBezTo>
                    <a:pt x="489" y="5180"/>
                    <a:pt x="413" y="5365"/>
                    <a:pt x="326" y="5560"/>
                  </a:cubicBezTo>
                  <a:cubicBezTo>
                    <a:pt x="283" y="5647"/>
                    <a:pt x="239" y="5745"/>
                    <a:pt x="185" y="5832"/>
                  </a:cubicBezTo>
                  <a:cubicBezTo>
                    <a:pt x="152" y="5908"/>
                    <a:pt x="120" y="5973"/>
                    <a:pt x="98" y="6038"/>
                  </a:cubicBezTo>
                  <a:cubicBezTo>
                    <a:pt x="76" y="6081"/>
                    <a:pt x="54" y="6114"/>
                    <a:pt x="44" y="6146"/>
                  </a:cubicBezTo>
                  <a:cubicBezTo>
                    <a:pt x="33" y="6179"/>
                    <a:pt x="0" y="6212"/>
                    <a:pt x="11" y="6223"/>
                  </a:cubicBezTo>
                  <a:cubicBezTo>
                    <a:pt x="22" y="6244"/>
                    <a:pt x="76" y="6266"/>
                    <a:pt x="87" y="6277"/>
                  </a:cubicBezTo>
                  <a:lnTo>
                    <a:pt x="174" y="6320"/>
                  </a:lnTo>
                  <a:lnTo>
                    <a:pt x="348" y="6418"/>
                  </a:lnTo>
                  <a:cubicBezTo>
                    <a:pt x="587" y="6559"/>
                    <a:pt x="815" y="6679"/>
                    <a:pt x="1053" y="6798"/>
                  </a:cubicBezTo>
                  <a:cubicBezTo>
                    <a:pt x="1520" y="7037"/>
                    <a:pt x="1987" y="7287"/>
                    <a:pt x="2454" y="7536"/>
                  </a:cubicBezTo>
                  <a:cubicBezTo>
                    <a:pt x="3920" y="8297"/>
                    <a:pt x="5397" y="9068"/>
                    <a:pt x="6885" y="9817"/>
                  </a:cubicBezTo>
                  <a:lnTo>
                    <a:pt x="7677" y="10229"/>
                  </a:lnTo>
                  <a:cubicBezTo>
                    <a:pt x="8383" y="10588"/>
                    <a:pt x="9100" y="10946"/>
                    <a:pt x="9817" y="11315"/>
                  </a:cubicBezTo>
                  <a:lnTo>
                    <a:pt x="10892" y="11858"/>
                  </a:lnTo>
                  <a:cubicBezTo>
                    <a:pt x="10989" y="11913"/>
                    <a:pt x="11098" y="11956"/>
                    <a:pt x="11196" y="12010"/>
                  </a:cubicBezTo>
                  <a:lnTo>
                    <a:pt x="11315" y="12065"/>
                  </a:lnTo>
                  <a:cubicBezTo>
                    <a:pt x="11337" y="12075"/>
                    <a:pt x="11369" y="12086"/>
                    <a:pt x="11402" y="12097"/>
                  </a:cubicBezTo>
                  <a:cubicBezTo>
                    <a:pt x="11467" y="12097"/>
                    <a:pt x="11478" y="12075"/>
                    <a:pt x="11500" y="12021"/>
                  </a:cubicBezTo>
                  <a:cubicBezTo>
                    <a:pt x="11532" y="11978"/>
                    <a:pt x="11565" y="11923"/>
                    <a:pt x="11587" y="11869"/>
                  </a:cubicBezTo>
                  <a:cubicBezTo>
                    <a:pt x="11641" y="11771"/>
                    <a:pt x="11695" y="11663"/>
                    <a:pt x="11749" y="11554"/>
                  </a:cubicBezTo>
                  <a:cubicBezTo>
                    <a:pt x="11869" y="11315"/>
                    <a:pt x="11988" y="11076"/>
                    <a:pt x="12108" y="10837"/>
                  </a:cubicBezTo>
                  <a:cubicBezTo>
                    <a:pt x="12520" y="10023"/>
                    <a:pt x="12933" y="9220"/>
                    <a:pt x="13346" y="8416"/>
                  </a:cubicBezTo>
                  <a:cubicBezTo>
                    <a:pt x="13552" y="8014"/>
                    <a:pt x="13758" y="7623"/>
                    <a:pt x="13965" y="7232"/>
                  </a:cubicBezTo>
                  <a:cubicBezTo>
                    <a:pt x="14073" y="7026"/>
                    <a:pt x="14171" y="6831"/>
                    <a:pt x="14280" y="6624"/>
                  </a:cubicBezTo>
                  <a:cubicBezTo>
                    <a:pt x="14366" y="6461"/>
                    <a:pt x="14453" y="6277"/>
                    <a:pt x="14551" y="6114"/>
                  </a:cubicBezTo>
                  <a:cubicBezTo>
                    <a:pt x="13726" y="5669"/>
                    <a:pt x="12900" y="5213"/>
                    <a:pt x="12064" y="4757"/>
                  </a:cubicBezTo>
                  <a:cubicBezTo>
                    <a:pt x="10555" y="3942"/>
                    <a:pt x="9046" y="3139"/>
                    <a:pt x="7536" y="2335"/>
                  </a:cubicBezTo>
                  <a:cubicBezTo>
                    <a:pt x="6787" y="1933"/>
                    <a:pt x="6027" y="1542"/>
                    <a:pt x="5278" y="1151"/>
                  </a:cubicBezTo>
                  <a:cubicBezTo>
                    <a:pt x="4550" y="761"/>
                    <a:pt x="3801" y="402"/>
                    <a:pt x="3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6"/>
            <p:cNvSpPr/>
            <p:nvPr/>
          </p:nvSpPr>
          <p:spPr>
            <a:xfrm>
              <a:off x="14841200" y="2446379"/>
              <a:ext cx="550103" cy="545123"/>
            </a:xfrm>
            <a:custGeom>
              <a:rect b="b" l="l" r="r" t="t"/>
              <a:pathLst>
                <a:path extrusionOk="0" h="3831" w="3866">
                  <a:moveTo>
                    <a:pt x="1227" y="0"/>
                  </a:moveTo>
                  <a:cubicBezTo>
                    <a:pt x="1227" y="0"/>
                    <a:pt x="1227" y="11"/>
                    <a:pt x="1227" y="11"/>
                  </a:cubicBezTo>
                  <a:cubicBezTo>
                    <a:pt x="1173" y="152"/>
                    <a:pt x="1108" y="294"/>
                    <a:pt x="1032" y="435"/>
                  </a:cubicBezTo>
                  <a:cubicBezTo>
                    <a:pt x="1010" y="478"/>
                    <a:pt x="977" y="532"/>
                    <a:pt x="956" y="587"/>
                  </a:cubicBezTo>
                  <a:cubicBezTo>
                    <a:pt x="847" y="804"/>
                    <a:pt x="739" y="1032"/>
                    <a:pt x="619" y="1293"/>
                  </a:cubicBezTo>
                  <a:cubicBezTo>
                    <a:pt x="424" y="1694"/>
                    <a:pt x="217" y="2107"/>
                    <a:pt x="0" y="2541"/>
                  </a:cubicBezTo>
                  <a:cubicBezTo>
                    <a:pt x="0" y="2541"/>
                    <a:pt x="0" y="2552"/>
                    <a:pt x="0" y="2552"/>
                  </a:cubicBezTo>
                  <a:cubicBezTo>
                    <a:pt x="869" y="2986"/>
                    <a:pt x="1727" y="3410"/>
                    <a:pt x="2552" y="3823"/>
                  </a:cubicBezTo>
                  <a:cubicBezTo>
                    <a:pt x="2552" y="3828"/>
                    <a:pt x="2555" y="3831"/>
                    <a:pt x="2557" y="3831"/>
                  </a:cubicBezTo>
                  <a:cubicBezTo>
                    <a:pt x="2560" y="3831"/>
                    <a:pt x="2563" y="3828"/>
                    <a:pt x="2563" y="3823"/>
                  </a:cubicBezTo>
                  <a:cubicBezTo>
                    <a:pt x="2791" y="3388"/>
                    <a:pt x="2986" y="3030"/>
                    <a:pt x="3171" y="2693"/>
                  </a:cubicBezTo>
                  <a:cubicBezTo>
                    <a:pt x="3171" y="2672"/>
                    <a:pt x="3182" y="2661"/>
                    <a:pt x="3193" y="2639"/>
                  </a:cubicBezTo>
                  <a:lnTo>
                    <a:pt x="3204" y="2617"/>
                  </a:lnTo>
                  <a:lnTo>
                    <a:pt x="3334" y="2368"/>
                  </a:lnTo>
                  <a:lnTo>
                    <a:pt x="3475" y="2096"/>
                  </a:lnTo>
                  <a:cubicBezTo>
                    <a:pt x="3518" y="1998"/>
                    <a:pt x="3573" y="1911"/>
                    <a:pt x="3627" y="1825"/>
                  </a:cubicBezTo>
                  <a:cubicBezTo>
                    <a:pt x="3681" y="1738"/>
                    <a:pt x="3714" y="1673"/>
                    <a:pt x="3757" y="1586"/>
                  </a:cubicBezTo>
                  <a:lnTo>
                    <a:pt x="3801" y="1510"/>
                  </a:lnTo>
                  <a:cubicBezTo>
                    <a:pt x="3822" y="1466"/>
                    <a:pt x="3844" y="1423"/>
                    <a:pt x="3866" y="1379"/>
                  </a:cubicBezTo>
                  <a:cubicBezTo>
                    <a:pt x="3866" y="1379"/>
                    <a:pt x="3866" y="1369"/>
                    <a:pt x="3866" y="1369"/>
                  </a:cubicBezTo>
                  <a:cubicBezTo>
                    <a:pt x="3866" y="1369"/>
                    <a:pt x="3866" y="1369"/>
                    <a:pt x="3866" y="1358"/>
                  </a:cubicBezTo>
                  <a:cubicBezTo>
                    <a:pt x="3019" y="934"/>
                    <a:pt x="2248" y="532"/>
                    <a:pt x="1499" y="141"/>
                  </a:cubicBezTo>
                  <a:lnTo>
                    <a:pt x="12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6"/>
            <p:cNvSpPr/>
            <p:nvPr/>
          </p:nvSpPr>
          <p:spPr>
            <a:xfrm>
              <a:off x="14442497" y="2242331"/>
              <a:ext cx="557929" cy="559494"/>
            </a:xfrm>
            <a:custGeom>
              <a:rect b="b" l="l" r="r" t="t"/>
              <a:pathLst>
                <a:path extrusionOk="0" h="3932" w="3921">
                  <a:moveTo>
                    <a:pt x="1282" y="1"/>
                  </a:moveTo>
                  <a:cubicBezTo>
                    <a:pt x="1271" y="1"/>
                    <a:pt x="1271" y="12"/>
                    <a:pt x="1271" y="12"/>
                  </a:cubicBezTo>
                  <a:cubicBezTo>
                    <a:pt x="1217" y="153"/>
                    <a:pt x="1152" y="283"/>
                    <a:pt x="1076" y="414"/>
                  </a:cubicBezTo>
                  <a:cubicBezTo>
                    <a:pt x="1065" y="468"/>
                    <a:pt x="1021" y="522"/>
                    <a:pt x="989" y="576"/>
                  </a:cubicBezTo>
                  <a:lnTo>
                    <a:pt x="880" y="805"/>
                  </a:lnTo>
                  <a:lnTo>
                    <a:pt x="641" y="1261"/>
                  </a:lnTo>
                  <a:cubicBezTo>
                    <a:pt x="424" y="1695"/>
                    <a:pt x="207" y="2129"/>
                    <a:pt x="1" y="2553"/>
                  </a:cubicBezTo>
                  <a:cubicBezTo>
                    <a:pt x="1" y="2564"/>
                    <a:pt x="1" y="2564"/>
                    <a:pt x="1" y="2574"/>
                  </a:cubicBezTo>
                  <a:cubicBezTo>
                    <a:pt x="891" y="3020"/>
                    <a:pt x="1792" y="3476"/>
                    <a:pt x="2672" y="3932"/>
                  </a:cubicBezTo>
                  <a:lnTo>
                    <a:pt x="2683" y="3932"/>
                  </a:lnTo>
                  <a:cubicBezTo>
                    <a:pt x="2911" y="3487"/>
                    <a:pt x="3106" y="3074"/>
                    <a:pt x="3302" y="2672"/>
                  </a:cubicBezTo>
                  <a:cubicBezTo>
                    <a:pt x="3389" y="2477"/>
                    <a:pt x="3486" y="2292"/>
                    <a:pt x="3573" y="2108"/>
                  </a:cubicBezTo>
                  <a:lnTo>
                    <a:pt x="3617" y="2021"/>
                  </a:lnTo>
                  <a:cubicBezTo>
                    <a:pt x="3649" y="1956"/>
                    <a:pt x="3682" y="1890"/>
                    <a:pt x="3703" y="1825"/>
                  </a:cubicBezTo>
                  <a:cubicBezTo>
                    <a:pt x="3769" y="1684"/>
                    <a:pt x="3834" y="1532"/>
                    <a:pt x="3921" y="1402"/>
                  </a:cubicBezTo>
                  <a:cubicBezTo>
                    <a:pt x="3921" y="1402"/>
                    <a:pt x="3921" y="1391"/>
                    <a:pt x="3921" y="1391"/>
                  </a:cubicBezTo>
                  <a:cubicBezTo>
                    <a:pt x="3921" y="1391"/>
                    <a:pt x="3921" y="1380"/>
                    <a:pt x="3921" y="1380"/>
                  </a:cubicBezTo>
                  <a:cubicBezTo>
                    <a:pt x="3008" y="913"/>
                    <a:pt x="2129" y="446"/>
                    <a:pt x="12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6"/>
            <p:cNvSpPr/>
            <p:nvPr/>
          </p:nvSpPr>
          <p:spPr>
            <a:xfrm>
              <a:off x="13672981" y="1831391"/>
              <a:ext cx="550245" cy="574862"/>
            </a:xfrm>
            <a:custGeom>
              <a:rect b="b" l="l" r="r" t="t"/>
              <a:pathLst>
                <a:path extrusionOk="0" h="4040" w="3867">
                  <a:moveTo>
                    <a:pt x="1315" y="1"/>
                  </a:moveTo>
                  <a:cubicBezTo>
                    <a:pt x="1261" y="131"/>
                    <a:pt x="1206" y="250"/>
                    <a:pt x="1141" y="370"/>
                  </a:cubicBezTo>
                  <a:lnTo>
                    <a:pt x="1065" y="533"/>
                  </a:lnTo>
                  <a:cubicBezTo>
                    <a:pt x="989" y="685"/>
                    <a:pt x="913" y="837"/>
                    <a:pt x="837" y="989"/>
                  </a:cubicBezTo>
                  <a:cubicBezTo>
                    <a:pt x="794" y="1065"/>
                    <a:pt x="761" y="1152"/>
                    <a:pt x="718" y="1228"/>
                  </a:cubicBezTo>
                  <a:lnTo>
                    <a:pt x="44" y="2617"/>
                  </a:lnTo>
                  <a:lnTo>
                    <a:pt x="12" y="2683"/>
                  </a:lnTo>
                  <a:cubicBezTo>
                    <a:pt x="1" y="2693"/>
                    <a:pt x="1" y="2693"/>
                    <a:pt x="12" y="2693"/>
                  </a:cubicBezTo>
                  <a:lnTo>
                    <a:pt x="1" y="2693"/>
                  </a:lnTo>
                  <a:cubicBezTo>
                    <a:pt x="544" y="2954"/>
                    <a:pt x="1076" y="3236"/>
                    <a:pt x="1597" y="3508"/>
                  </a:cubicBezTo>
                  <a:lnTo>
                    <a:pt x="2325" y="3888"/>
                  </a:lnTo>
                  <a:lnTo>
                    <a:pt x="2618" y="4040"/>
                  </a:lnTo>
                  <a:lnTo>
                    <a:pt x="2629" y="4040"/>
                  </a:lnTo>
                  <a:cubicBezTo>
                    <a:pt x="2846" y="3584"/>
                    <a:pt x="3063" y="3128"/>
                    <a:pt x="3259" y="2693"/>
                  </a:cubicBezTo>
                  <a:lnTo>
                    <a:pt x="3367" y="2455"/>
                  </a:lnTo>
                  <a:cubicBezTo>
                    <a:pt x="3443" y="2303"/>
                    <a:pt x="3508" y="2140"/>
                    <a:pt x="3584" y="1988"/>
                  </a:cubicBezTo>
                  <a:lnTo>
                    <a:pt x="3628" y="1901"/>
                  </a:lnTo>
                  <a:cubicBezTo>
                    <a:pt x="3660" y="1814"/>
                    <a:pt x="3704" y="1727"/>
                    <a:pt x="3747" y="1629"/>
                  </a:cubicBezTo>
                  <a:lnTo>
                    <a:pt x="3769" y="1575"/>
                  </a:lnTo>
                  <a:cubicBezTo>
                    <a:pt x="3801" y="1510"/>
                    <a:pt x="3834" y="1445"/>
                    <a:pt x="3867" y="1390"/>
                  </a:cubicBezTo>
                  <a:cubicBezTo>
                    <a:pt x="3867" y="1390"/>
                    <a:pt x="3867" y="1380"/>
                    <a:pt x="3867" y="1380"/>
                  </a:cubicBezTo>
                  <a:lnTo>
                    <a:pt x="3867" y="1369"/>
                  </a:lnTo>
                  <a:lnTo>
                    <a:pt x="3639" y="1249"/>
                  </a:lnTo>
                  <a:lnTo>
                    <a:pt x="3400" y="1119"/>
                  </a:lnTo>
                  <a:cubicBezTo>
                    <a:pt x="3204" y="1021"/>
                    <a:pt x="3009" y="913"/>
                    <a:pt x="2813" y="815"/>
                  </a:cubicBezTo>
                  <a:cubicBezTo>
                    <a:pt x="2325" y="554"/>
                    <a:pt x="1814" y="283"/>
                    <a:pt x="13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6"/>
            <p:cNvSpPr/>
            <p:nvPr/>
          </p:nvSpPr>
          <p:spPr>
            <a:xfrm>
              <a:off x="14062435" y="2034157"/>
              <a:ext cx="550245" cy="565328"/>
            </a:xfrm>
            <a:custGeom>
              <a:rect b="b" l="l" r="r" t="t"/>
              <a:pathLst>
                <a:path extrusionOk="0" h="3973" w="3867">
                  <a:moveTo>
                    <a:pt x="1218" y="1"/>
                  </a:moveTo>
                  <a:cubicBezTo>
                    <a:pt x="1217" y="1"/>
                    <a:pt x="1217" y="3"/>
                    <a:pt x="1217" y="9"/>
                  </a:cubicBezTo>
                  <a:cubicBezTo>
                    <a:pt x="1173" y="150"/>
                    <a:pt x="1108" y="280"/>
                    <a:pt x="1043" y="411"/>
                  </a:cubicBezTo>
                  <a:cubicBezTo>
                    <a:pt x="1010" y="465"/>
                    <a:pt x="988" y="519"/>
                    <a:pt x="967" y="563"/>
                  </a:cubicBezTo>
                  <a:cubicBezTo>
                    <a:pt x="858" y="791"/>
                    <a:pt x="750" y="1030"/>
                    <a:pt x="641" y="1268"/>
                  </a:cubicBezTo>
                  <a:cubicBezTo>
                    <a:pt x="435" y="1735"/>
                    <a:pt x="218" y="2202"/>
                    <a:pt x="0" y="2658"/>
                  </a:cubicBezTo>
                  <a:cubicBezTo>
                    <a:pt x="0" y="2658"/>
                    <a:pt x="0" y="2669"/>
                    <a:pt x="0" y="2669"/>
                  </a:cubicBezTo>
                  <a:cubicBezTo>
                    <a:pt x="934" y="3147"/>
                    <a:pt x="1759" y="3571"/>
                    <a:pt x="2552" y="3972"/>
                  </a:cubicBezTo>
                  <a:lnTo>
                    <a:pt x="2563" y="3972"/>
                  </a:lnTo>
                  <a:cubicBezTo>
                    <a:pt x="2780" y="3538"/>
                    <a:pt x="2997" y="3104"/>
                    <a:pt x="3215" y="2680"/>
                  </a:cubicBezTo>
                  <a:cubicBezTo>
                    <a:pt x="3323" y="2452"/>
                    <a:pt x="3443" y="2224"/>
                    <a:pt x="3562" y="1996"/>
                  </a:cubicBezTo>
                  <a:cubicBezTo>
                    <a:pt x="3595" y="1942"/>
                    <a:pt x="3616" y="1887"/>
                    <a:pt x="3638" y="1833"/>
                  </a:cubicBezTo>
                  <a:cubicBezTo>
                    <a:pt x="3703" y="1692"/>
                    <a:pt x="3779" y="1562"/>
                    <a:pt x="3866" y="1431"/>
                  </a:cubicBezTo>
                  <a:cubicBezTo>
                    <a:pt x="3866" y="1421"/>
                    <a:pt x="3866" y="1421"/>
                    <a:pt x="3866" y="1421"/>
                  </a:cubicBezTo>
                  <a:cubicBezTo>
                    <a:pt x="3866" y="1421"/>
                    <a:pt x="3866" y="1410"/>
                    <a:pt x="3866" y="1410"/>
                  </a:cubicBezTo>
                  <a:cubicBezTo>
                    <a:pt x="3453" y="1203"/>
                    <a:pt x="3106" y="1008"/>
                    <a:pt x="2758" y="823"/>
                  </a:cubicBezTo>
                  <a:lnTo>
                    <a:pt x="1227" y="9"/>
                  </a:lnTo>
                  <a:cubicBezTo>
                    <a:pt x="1222" y="3"/>
                    <a:pt x="1219" y="1"/>
                    <a:pt x="1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6"/>
            <p:cNvSpPr/>
            <p:nvPr/>
          </p:nvSpPr>
          <p:spPr>
            <a:xfrm>
              <a:off x="13872332" y="2429304"/>
              <a:ext cx="548680" cy="571874"/>
            </a:xfrm>
            <a:custGeom>
              <a:rect b="b" l="l" r="r" t="t"/>
              <a:pathLst>
                <a:path extrusionOk="0" h="4019" w="3856">
                  <a:moveTo>
                    <a:pt x="1293" y="1"/>
                  </a:moveTo>
                  <a:cubicBezTo>
                    <a:pt x="1282" y="1"/>
                    <a:pt x="1282" y="1"/>
                    <a:pt x="1293" y="12"/>
                  </a:cubicBezTo>
                  <a:cubicBezTo>
                    <a:pt x="859" y="913"/>
                    <a:pt x="424" y="1803"/>
                    <a:pt x="12" y="2661"/>
                  </a:cubicBezTo>
                  <a:cubicBezTo>
                    <a:pt x="1" y="2661"/>
                    <a:pt x="1" y="2672"/>
                    <a:pt x="12" y="2672"/>
                  </a:cubicBezTo>
                  <a:cubicBezTo>
                    <a:pt x="848" y="3128"/>
                    <a:pt x="1706" y="3573"/>
                    <a:pt x="2553" y="4019"/>
                  </a:cubicBezTo>
                  <a:lnTo>
                    <a:pt x="2563" y="4019"/>
                  </a:lnTo>
                  <a:cubicBezTo>
                    <a:pt x="2976" y="3106"/>
                    <a:pt x="3410" y="2205"/>
                    <a:pt x="3845" y="1326"/>
                  </a:cubicBezTo>
                  <a:cubicBezTo>
                    <a:pt x="3856" y="1315"/>
                    <a:pt x="3856" y="1304"/>
                    <a:pt x="3845" y="1304"/>
                  </a:cubicBezTo>
                  <a:lnTo>
                    <a:pt x="2726" y="728"/>
                  </a:lnTo>
                  <a:cubicBezTo>
                    <a:pt x="2248" y="490"/>
                    <a:pt x="1771" y="251"/>
                    <a:pt x="12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6"/>
            <p:cNvSpPr/>
            <p:nvPr/>
          </p:nvSpPr>
          <p:spPr>
            <a:xfrm>
              <a:off x="14250972" y="2622537"/>
              <a:ext cx="565613" cy="576427"/>
            </a:xfrm>
            <a:custGeom>
              <a:rect b="b" l="l" r="r" t="t"/>
              <a:pathLst>
                <a:path extrusionOk="0" h="4051" w="3975">
                  <a:moveTo>
                    <a:pt x="1292" y="0"/>
                  </a:moveTo>
                  <a:cubicBezTo>
                    <a:pt x="858" y="880"/>
                    <a:pt x="424" y="1792"/>
                    <a:pt x="11" y="2693"/>
                  </a:cubicBezTo>
                  <a:cubicBezTo>
                    <a:pt x="0" y="2704"/>
                    <a:pt x="0" y="2704"/>
                    <a:pt x="11" y="2715"/>
                  </a:cubicBezTo>
                  <a:cubicBezTo>
                    <a:pt x="858" y="3149"/>
                    <a:pt x="1738" y="3605"/>
                    <a:pt x="2606" y="4051"/>
                  </a:cubicBezTo>
                  <a:lnTo>
                    <a:pt x="2617" y="4051"/>
                  </a:lnTo>
                  <a:cubicBezTo>
                    <a:pt x="3073" y="3171"/>
                    <a:pt x="3540" y="2270"/>
                    <a:pt x="3974" y="1368"/>
                  </a:cubicBezTo>
                  <a:cubicBezTo>
                    <a:pt x="3974" y="1368"/>
                    <a:pt x="3974" y="1358"/>
                    <a:pt x="3974" y="1358"/>
                  </a:cubicBezTo>
                  <a:cubicBezTo>
                    <a:pt x="3051" y="891"/>
                    <a:pt x="2150" y="445"/>
                    <a:pt x="1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6"/>
            <p:cNvSpPr/>
            <p:nvPr/>
          </p:nvSpPr>
          <p:spPr>
            <a:xfrm>
              <a:off x="14640283" y="2826442"/>
              <a:ext cx="557929" cy="562625"/>
            </a:xfrm>
            <a:custGeom>
              <a:rect b="b" l="l" r="r" t="t"/>
              <a:pathLst>
                <a:path extrusionOk="0" h="3954" w="3921">
                  <a:moveTo>
                    <a:pt x="1358" y="1"/>
                  </a:moveTo>
                  <a:cubicBezTo>
                    <a:pt x="924" y="880"/>
                    <a:pt x="467" y="1781"/>
                    <a:pt x="1" y="2683"/>
                  </a:cubicBezTo>
                  <a:cubicBezTo>
                    <a:pt x="858" y="3128"/>
                    <a:pt x="1716" y="3551"/>
                    <a:pt x="2531" y="3953"/>
                  </a:cubicBezTo>
                  <a:lnTo>
                    <a:pt x="2541" y="3953"/>
                  </a:lnTo>
                  <a:cubicBezTo>
                    <a:pt x="2998" y="3063"/>
                    <a:pt x="3443" y="2183"/>
                    <a:pt x="3899" y="1325"/>
                  </a:cubicBezTo>
                  <a:cubicBezTo>
                    <a:pt x="3899" y="1304"/>
                    <a:pt x="3910" y="1293"/>
                    <a:pt x="3921" y="1282"/>
                  </a:cubicBezTo>
                  <a:cubicBezTo>
                    <a:pt x="3921" y="1271"/>
                    <a:pt x="3921" y="1271"/>
                    <a:pt x="3921" y="1271"/>
                  </a:cubicBezTo>
                  <a:lnTo>
                    <a:pt x="1564" y="98"/>
                  </a:lnTo>
                  <a:lnTo>
                    <a:pt x="1466" y="44"/>
                  </a:lnTo>
                  <a:lnTo>
                    <a:pt x="13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6"/>
            <p:cNvSpPr/>
            <p:nvPr/>
          </p:nvSpPr>
          <p:spPr>
            <a:xfrm>
              <a:off x="13481456" y="2227390"/>
              <a:ext cx="561059" cy="574435"/>
            </a:xfrm>
            <a:custGeom>
              <a:rect b="b" l="l" r="r" t="t"/>
              <a:pathLst>
                <a:path extrusionOk="0" h="4037" w="3943">
                  <a:moveTo>
                    <a:pt x="1302" y="0"/>
                  </a:moveTo>
                  <a:cubicBezTo>
                    <a:pt x="1301" y="0"/>
                    <a:pt x="1298" y="3"/>
                    <a:pt x="1293" y="8"/>
                  </a:cubicBezTo>
                  <a:lnTo>
                    <a:pt x="695" y="1203"/>
                  </a:lnTo>
                  <a:lnTo>
                    <a:pt x="380" y="1854"/>
                  </a:lnTo>
                  <a:lnTo>
                    <a:pt x="359" y="1898"/>
                  </a:lnTo>
                  <a:cubicBezTo>
                    <a:pt x="315" y="1974"/>
                    <a:pt x="272" y="2050"/>
                    <a:pt x="239" y="2126"/>
                  </a:cubicBezTo>
                  <a:cubicBezTo>
                    <a:pt x="196" y="2202"/>
                    <a:pt x="163" y="2267"/>
                    <a:pt x="131" y="2332"/>
                  </a:cubicBezTo>
                  <a:cubicBezTo>
                    <a:pt x="109" y="2386"/>
                    <a:pt x="76" y="2441"/>
                    <a:pt x="55" y="2495"/>
                  </a:cubicBezTo>
                  <a:lnTo>
                    <a:pt x="44" y="2517"/>
                  </a:lnTo>
                  <a:cubicBezTo>
                    <a:pt x="22" y="2549"/>
                    <a:pt x="0" y="2582"/>
                    <a:pt x="22" y="2614"/>
                  </a:cubicBezTo>
                  <a:cubicBezTo>
                    <a:pt x="22" y="2625"/>
                    <a:pt x="33" y="2636"/>
                    <a:pt x="44" y="2647"/>
                  </a:cubicBezTo>
                  <a:cubicBezTo>
                    <a:pt x="55" y="2647"/>
                    <a:pt x="66" y="2658"/>
                    <a:pt x="87" y="2658"/>
                  </a:cubicBezTo>
                  <a:lnTo>
                    <a:pt x="98" y="2669"/>
                  </a:lnTo>
                  <a:lnTo>
                    <a:pt x="131" y="2679"/>
                  </a:lnTo>
                  <a:cubicBezTo>
                    <a:pt x="152" y="2690"/>
                    <a:pt x="185" y="2712"/>
                    <a:pt x="207" y="2723"/>
                  </a:cubicBezTo>
                  <a:cubicBezTo>
                    <a:pt x="532" y="2897"/>
                    <a:pt x="880" y="3081"/>
                    <a:pt x="1206" y="3266"/>
                  </a:cubicBezTo>
                  <a:lnTo>
                    <a:pt x="1445" y="3396"/>
                  </a:lnTo>
                  <a:lnTo>
                    <a:pt x="2313" y="3863"/>
                  </a:lnTo>
                  <a:lnTo>
                    <a:pt x="2520" y="3983"/>
                  </a:lnTo>
                  <a:lnTo>
                    <a:pt x="2628" y="4037"/>
                  </a:lnTo>
                  <a:lnTo>
                    <a:pt x="2639" y="4037"/>
                  </a:lnTo>
                  <a:cubicBezTo>
                    <a:pt x="3084" y="3136"/>
                    <a:pt x="3519" y="2245"/>
                    <a:pt x="3920" y="1387"/>
                  </a:cubicBezTo>
                  <a:cubicBezTo>
                    <a:pt x="3942" y="1387"/>
                    <a:pt x="3931" y="1355"/>
                    <a:pt x="3920" y="1355"/>
                  </a:cubicBezTo>
                  <a:lnTo>
                    <a:pt x="3345" y="1062"/>
                  </a:lnTo>
                  <a:lnTo>
                    <a:pt x="2867" y="823"/>
                  </a:lnTo>
                  <a:cubicBezTo>
                    <a:pt x="2346" y="551"/>
                    <a:pt x="1814" y="280"/>
                    <a:pt x="1303" y="8"/>
                  </a:cubicBezTo>
                  <a:cubicBezTo>
                    <a:pt x="1303" y="3"/>
                    <a:pt x="1303" y="0"/>
                    <a:pt x="13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6"/>
            <p:cNvSpPr/>
            <p:nvPr/>
          </p:nvSpPr>
          <p:spPr>
            <a:xfrm>
              <a:off x="10556497" y="314126"/>
              <a:ext cx="2096965" cy="1693850"/>
            </a:xfrm>
            <a:custGeom>
              <a:rect b="b" l="l" r="r" t="t"/>
              <a:pathLst>
                <a:path extrusionOk="0" h="11904" w="14737">
                  <a:moveTo>
                    <a:pt x="3231" y="384"/>
                  </a:moveTo>
                  <a:cubicBezTo>
                    <a:pt x="3239" y="384"/>
                    <a:pt x="3248" y="386"/>
                    <a:pt x="3258" y="391"/>
                  </a:cubicBezTo>
                  <a:lnTo>
                    <a:pt x="3269" y="391"/>
                  </a:lnTo>
                  <a:cubicBezTo>
                    <a:pt x="6092" y="1857"/>
                    <a:pt x="8937" y="3301"/>
                    <a:pt x="11793" y="4702"/>
                  </a:cubicBezTo>
                  <a:cubicBezTo>
                    <a:pt x="12152" y="4876"/>
                    <a:pt x="12510" y="5050"/>
                    <a:pt x="12868" y="5223"/>
                  </a:cubicBezTo>
                  <a:cubicBezTo>
                    <a:pt x="13227" y="5397"/>
                    <a:pt x="13585" y="5571"/>
                    <a:pt x="13943" y="5755"/>
                  </a:cubicBezTo>
                  <a:cubicBezTo>
                    <a:pt x="14041" y="5810"/>
                    <a:pt x="14150" y="5853"/>
                    <a:pt x="14247" y="5907"/>
                  </a:cubicBezTo>
                  <a:cubicBezTo>
                    <a:pt x="14258" y="5918"/>
                    <a:pt x="14258" y="5918"/>
                    <a:pt x="14269" y="5929"/>
                  </a:cubicBezTo>
                  <a:cubicBezTo>
                    <a:pt x="14291" y="5962"/>
                    <a:pt x="14237" y="6016"/>
                    <a:pt x="14226" y="6049"/>
                  </a:cubicBezTo>
                  <a:cubicBezTo>
                    <a:pt x="14182" y="6135"/>
                    <a:pt x="14139" y="6211"/>
                    <a:pt x="14095" y="6298"/>
                  </a:cubicBezTo>
                  <a:cubicBezTo>
                    <a:pt x="14041" y="6385"/>
                    <a:pt x="13987" y="6472"/>
                    <a:pt x="13943" y="6570"/>
                  </a:cubicBezTo>
                  <a:cubicBezTo>
                    <a:pt x="13857" y="6733"/>
                    <a:pt x="13770" y="6906"/>
                    <a:pt x="13672" y="7080"/>
                  </a:cubicBezTo>
                  <a:lnTo>
                    <a:pt x="13574" y="7276"/>
                  </a:lnTo>
                  <a:lnTo>
                    <a:pt x="12847" y="8633"/>
                  </a:lnTo>
                  <a:cubicBezTo>
                    <a:pt x="12825" y="8665"/>
                    <a:pt x="12814" y="8687"/>
                    <a:pt x="12803" y="8720"/>
                  </a:cubicBezTo>
                  <a:cubicBezTo>
                    <a:pt x="12792" y="8731"/>
                    <a:pt x="12792" y="8742"/>
                    <a:pt x="12781" y="8752"/>
                  </a:cubicBezTo>
                  <a:lnTo>
                    <a:pt x="12108" y="10001"/>
                  </a:lnTo>
                  <a:lnTo>
                    <a:pt x="11739" y="10685"/>
                  </a:lnTo>
                  <a:lnTo>
                    <a:pt x="11381" y="11358"/>
                  </a:lnTo>
                  <a:cubicBezTo>
                    <a:pt x="11362" y="11386"/>
                    <a:pt x="11336" y="11429"/>
                    <a:pt x="11303" y="11429"/>
                  </a:cubicBezTo>
                  <a:cubicBezTo>
                    <a:pt x="11297" y="11429"/>
                    <a:pt x="11290" y="11427"/>
                    <a:pt x="11283" y="11424"/>
                  </a:cubicBezTo>
                  <a:cubicBezTo>
                    <a:pt x="9850" y="10772"/>
                    <a:pt x="8449" y="10055"/>
                    <a:pt x="7048" y="9350"/>
                  </a:cubicBezTo>
                  <a:cubicBezTo>
                    <a:pt x="5636" y="8644"/>
                    <a:pt x="4236" y="7938"/>
                    <a:pt x="2846" y="7210"/>
                  </a:cubicBezTo>
                  <a:cubicBezTo>
                    <a:pt x="2487" y="7026"/>
                    <a:pt x="2140" y="6841"/>
                    <a:pt x="1781" y="6657"/>
                  </a:cubicBezTo>
                  <a:lnTo>
                    <a:pt x="717" y="6092"/>
                  </a:lnTo>
                  <a:cubicBezTo>
                    <a:pt x="630" y="6038"/>
                    <a:pt x="533" y="5983"/>
                    <a:pt x="435" y="5940"/>
                  </a:cubicBezTo>
                  <a:cubicBezTo>
                    <a:pt x="413" y="5929"/>
                    <a:pt x="402" y="5907"/>
                    <a:pt x="402" y="5886"/>
                  </a:cubicBezTo>
                  <a:cubicBezTo>
                    <a:pt x="402" y="5864"/>
                    <a:pt x="413" y="5842"/>
                    <a:pt x="424" y="5831"/>
                  </a:cubicBezTo>
                  <a:cubicBezTo>
                    <a:pt x="468" y="5755"/>
                    <a:pt x="500" y="5668"/>
                    <a:pt x="544" y="5592"/>
                  </a:cubicBezTo>
                  <a:lnTo>
                    <a:pt x="674" y="5321"/>
                  </a:lnTo>
                  <a:lnTo>
                    <a:pt x="945" y="4789"/>
                  </a:lnTo>
                  <a:cubicBezTo>
                    <a:pt x="1130" y="4441"/>
                    <a:pt x="1304" y="4083"/>
                    <a:pt x="1488" y="3725"/>
                  </a:cubicBezTo>
                  <a:lnTo>
                    <a:pt x="1792" y="3128"/>
                  </a:lnTo>
                  <a:cubicBezTo>
                    <a:pt x="2020" y="2682"/>
                    <a:pt x="2248" y="2237"/>
                    <a:pt x="2476" y="1781"/>
                  </a:cubicBezTo>
                  <a:cubicBezTo>
                    <a:pt x="2650" y="1434"/>
                    <a:pt x="2813" y="1075"/>
                    <a:pt x="2998" y="728"/>
                  </a:cubicBezTo>
                  <a:cubicBezTo>
                    <a:pt x="3041" y="641"/>
                    <a:pt x="3085" y="565"/>
                    <a:pt x="3128" y="489"/>
                  </a:cubicBezTo>
                  <a:cubicBezTo>
                    <a:pt x="3165" y="452"/>
                    <a:pt x="3186" y="384"/>
                    <a:pt x="3231" y="384"/>
                  </a:cubicBezTo>
                  <a:close/>
                  <a:moveTo>
                    <a:pt x="3074" y="0"/>
                  </a:moveTo>
                  <a:cubicBezTo>
                    <a:pt x="3009" y="174"/>
                    <a:pt x="2911" y="348"/>
                    <a:pt x="2824" y="521"/>
                  </a:cubicBezTo>
                  <a:lnTo>
                    <a:pt x="2520" y="1140"/>
                  </a:lnTo>
                  <a:lnTo>
                    <a:pt x="1912" y="2324"/>
                  </a:lnTo>
                  <a:cubicBezTo>
                    <a:pt x="1499" y="3128"/>
                    <a:pt x="1076" y="3931"/>
                    <a:pt x="663" y="4735"/>
                  </a:cubicBezTo>
                  <a:lnTo>
                    <a:pt x="283" y="5451"/>
                  </a:lnTo>
                  <a:cubicBezTo>
                    <a:pt x="229" y="5560"/>
                    <a:pt x="174" y="5668"/>
                    <a:pt x="120" y="5766"/>
                  </a:cubicBezTo>
                  <a:cubicBezTo>
                    <a:pt x="88" y="5820"/>
                    <a:pt x="66" y="5875"/>
                    <a:pt x="44" y="5929"/>
                  </a:cubicBezTo>
                  <a:cubicBezTo>
                    <a:pt x="22" y="5983"/>
                    <a:pt x="1" y="6005"/>
                    <a:pt x="44" y="6049"/>
                  </a:cubicBezTo>
                  <a:cubicBezTo>
                    <a:pt x="77" y="6070"/>
                    <a:pt x="98" y="6092"/>
                    <a:pt x="131" y="6103"/>
                  </a:cubicBezTo>
                  <a:lnTo>
                    <a:pt x="240" y="6168"/>
                  </a:lnTo>
                  <a:cubicBezTo>
                    <a:pt x="337" y="6222"/>
                    <a:pt x="435" y="6277"/>
                    <a:pt x="544" y="6331"/>
                  </a:cubicBezTo>
                  <a:lnTo>
                    <a:pt x="1608" y="6885"/>
                  </a:lnTo>
                  <a:lnTo>
                    <a:pt x="3736" y="8003"/>
                  </a:lnTo>
                  <a:lnTo>
                    <a:pt x="4529" y="8405"/>
                  </a:lnTo>
                  <a:cubicBezTo>
                    <a:pt x="6006" y="9165"/>
                    <a:pt x="7482" y="9925"/>
                    <a:pt x="8970" y="10674"/>
                  </a:cubicBezTo>
                  <a:cubicBezTo>
                    <a:pt x="9437" y="10913"/>
                    <a:pt x="9904" y="11141"/>
                    <a:pt x="10371" y="11391"/>
                  </a:cubicBezTo>
                  <a:cubicBezTo>
                    <a:pt x="10610" y="11510"/>
                    <a:pt x="10849" y="11619"/>
                    <a:pt x="11088" y="11739"/>
                  </a:cubicBezTo>
                  <a:lnTo>
                    <a:pt x="11272" y="11825"/>
                  </a:lnTo>
                  <a:lnTo>
                    <a:pt x="11359" y="11869"/>
                  </a:lnTo>
                  <a:cubicBezTo>
                    <a:pt x="11378" y="11869"/>
                    <a:pt x="11423" y="11903"/>
                    <a:pt x="11441" y="11903"/>
                  </a:cubicBezTo>
                  <a:cubicBezTo>
                    <a:pt x="11443" y="11903"/>
                    <a:pt x="11445" y="11903"/>
                    <a:pt x="11446" y="11901"/>
                  </a:cubicBezTo>
                  <a:cubicBezTo>
                    <a:pt x="11468" y="11901"/>
                    <a:pt x="11489" y="11847"/>
                    <a:pt x="11489" y="11825"/>
                  </a:cubicBezTo>
                  <a:cubicBezTo>
                    <a:pt x="11500" y="11815"/>
                    <a:pt x="11533" y="11760"/>
                    <a:pt x="11554" y="11728"/>
                  </a:cubicBezTo>
                  <a:cubicBezTo>
                    <a:pt x="11587" y="11663"/>
                    <a:pt x="11630" y="11597"/>
                    <a:pt x="11663" y="11532"/>
                  </a:cubicBezTo>
                  <a:cubicBezTo>
                    <a:pt x="11717" y="11445"/>
                    <a:pt x="11761" y="11348"/>
                    <a:pt x="11815" y="11261"/>
                  </a:cubicBezTo>
                  <a:cubicBezTo>
                    <a:pt x="11913" y="11087"/>
                    <a:pt x="12021" y="10902"/>
                    <a:pt x="12119" y="10729"/>
                  </a:cubicBezTo>
                  <a:cubicBezTo>
                    <a:pt x="12336" y="10327"/>
                    <a:pt x="12553" y="9914"/>
                    <a:pt x="12781" y="9502"/>
                  </a:cubicBezTo>
                  <a:cubicBezTo>
                    <a:pt x="13205" y="8698"/>
                    <a:pt x="13639" y="7895"/>
                    <a:pt x="14052" y="7080"/>
                  </a:cubicBezTo>
                  <a:cubicBezTo>
                    <a:pt x="14280" y="6646"/>
                    <a:pt x="14486" y="6201"/>
                    <a:pt x="14736" y="5777"/>
                  </a:cubicBezTo>
                  <a:cubicBezTo>
                    <a:pt x="13987" y="5419"/>
                    <a:pt x="13248" y="5028"/>
                    <a:pt x="12510" y="4659"/>
                  </a:cubicBezTo>
                  <a:cubicBezTo>
                    <a:pt x="11772" y="4279"/>
                    <a:pt x="11001" y="3888"/>
                    <a:pt x="10241" y="3508"/>
                  </a:cubicBezTo>
                  <a:cubicBezTo>
                    <a:pt x="8699" y="2747"/>
                    <a:pt x="7157" y="1987"/>
                    <a:pt x="5626" y="1238"/>
                  </a:cubicBezTo>
                  <a:cubicBezTo>
                    <a:pt x="4779" y="825"/>
                    <a:pt x="3932" y="413"/>
                    <a:pt x="3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6"/>
            <p:cNvSpPr/>
            <p:nvPr/>
          </p:nvSpPr>
          <p:spPr>
            <a:xfrm>
              <a:off x="10635327" y="762205"/>
              <a:ext cx="556364" cy="570308"/>
            </a:xfrm>
            <a:custGeom>
              <a:rect b="b" l="l" r="r" t="t"/>
              <a:pathLst>
                <a:path extrusionOk="0" h="4008" w="3910">
                  <a:moveTo>
                    <a:pt x="1380" y="0"/>
                  </a:moveTo>
                  <a:cubicBezTo>
                    <a:pt x="1380" y="11"/>
                    <a:pt x="1369" y="33"/>
                    <a:pt x="1358" y="44"/>
                  </a:cubicBezTo>
                  <a:cubicBezTo>
                    <a:pt x="923" y="902"/>
                    <a:pt x="467" y="1792"/>
                    <a:pt x="0" y="2671"/>
                  </a:cubicBezTo>
                  <a:cubicBezTo>
                    <a:pt x="0" y="2682"/>
                    <a:pt x="0" y="2682"/>
                    <a:pt x="0" y="2693"/>
                  </a:cubicBezTo>
                  <a:cubicBezTo>
                    <a:pt x="837" y="3128"/>
                    <a:pt x="1673" y="3573"/>
                    <a:pt x="2509" y="4007"/>
                  </a:cubicBezTo>
                  <a:lnTo>
                    <a:pt x="2520" y="4007"/>
                  </a:lnTo>
                  <a:cubicBezTo>
                    <a:pt x="2987" y="3106"/>
                    <a:pt x="3443" y="2205"/>
                    <a:pt x="3910" y="1336"/>
                  </a:cubicBezTo>
                  <a:cubicBezTo>
                    <a:pt x="3910" y="1336"/>
                    <a:pt x="3910" y="1336"/>
                    <a:pt x="3910" y="1325"/>
                  </a:cubicBezTo>
                  <a:lnTo>
                    <a:pt x="3725" y="1227"/>
                  </a:lnTo>
                  <a:cubicBezTo>
                    <a:pt x="2954" y="825"/>
                    <a:pt x="2172" y="413"/>
                    <a:pt x="1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6"/>
            <p:cNvSpPr/>
            <p:nvPr/>
          </p:nvSpPr>
          <p:spPr>
            <a:xfrm>
              <a:off x="10839232" y="391391"/>
              <a:ext cx="553376" cy="545549"/>
            </a:xfrm>
            <a:custGeom>
              <a:rect b="b" l="l" r="r" t="t"/>
              <a:pathLst>
                <a:path extrusionOk="0" h="3834" w="3889">
                  <a:moveTo>
                    <a:pt x="1228" y="0"/>
                  </a:moveTo>
                  <a:cubicBezTo>
                    <a:pt x="1217" y="44"/>
                    <a:pt x="1195" y="87"/>
                    <a:pt x="1174" y="130"/>
                  </a:cubicBezTo>
                  <a:cubicBezTo>
                    <a:pt x="1174" y="152"/>
                    <a:pt x="1152" y="185"/>
                    <a:pt x="1141" y="206"/>
                  </a:cubicBezTo>
                  <a:cubicBezTo>
                    <a:pt x="1098" y="293"/>
                    <a:pt x="1054" y="380"/>
                    <a:pt x="1022" y="456"/>
                  </a:cubicBezTo>
                  <a:cubicBezTo>
                    <a:pt x="978" y="532"/>
                    <a:pt x="935" y="641"/>
                    <a:pt x="880" y="739"/>
                  </a:cubicBezTo>
                  <a:lnTo>
                    <a:pt x="750" y="1010"/>
                  </a:lnTo>
                  <a:lnTo>
                    <a:pt x="609" y="1271"/>
                  </a:lnTo>
                  <a:lnTo>
                    <a:pt x="609" y="1281"/>
                  </a:lnTo>
                  <a:cubicBezTo>
                    <a:pt x="598" y="1303"/>
                    <a:pt x="587" y="1314"/>
                    <a:pt x="576" y="1336"/>
                  </a:cubicBezTo>
                  <a:cubicBezTo>
                    <a:pt x="403" y="1683"/>
                    <a:pt x="218" y="2052"/>
                    <a:pt x="1" y="2487"/>
                  </a:cubicBezTo>
                  <a:cubicBezTo>
                    <a:pt x="1" y="2487"/>
                    <a:pt x="1" y="2498"/>
                    <a:pt x="1" y="2498"/>
                  </a:cubicBezTo>
                  <a:cubicBezTo>
                    <a:pt x="772" y="2910"/>
                    <a:pt x="1597" y="3345"/>
                    <a:pt x="2520" y="3833"/>
                  </a:cubicBezTo>
                  <a:lnTo>
                    <a:pt x="2531" y="3833"/>
                  </a:lnTo>
                  <a:cubicBezTo>
                    <a:pt x="2770" y="3388"/>
                    <a:pt x="2987" y="2986"/>
                    <a:pt x="3193" y="2606"/>
                  </a:cubicBezTo>
                  <a:cubicBezTo>
                    <a:pt x="3313" y="2389"/>
                    <a:pt x="3443" y="2150"/>
                    <a:pt x="3573" y="1933"/>
                  </a:cubicBezTo>
                  <a:cubicBezTo>
                    <a:pt x="3595" y="1879"/>
                    <a:pt x="3628" y="1824"/>
                    <a:pt x="3660" y="1770"/>
                  </a:cubicBezTo>
                  <a:cubicBezTo>
                    <a:pt x="3725" y="1629"/>
                    <a:pt x="3801" y="1499"/>
                    <a:pt x="3888" y="1368"/>
                  </a:cubicBezTo>
                  <a:cubicBezTo>
                    <a:pt x="3888" y="1368"/>
                    <a:pt x="3888" y="1368"/>
                    <a:pt x="3888" y="1357"/>
                  </a:cubicBezTo>
                  <a:lnTo>
                    <a:pt x="3877" y="1357"/>
                  </a:lnTo>
                  <a:lnTo>
                    <a:pt x="3628" y="1216"/>
                  </a:lnTo>
                  <a:cubicBezTo>
                    <a:pt x="2857" y="825"/>
                    <a:pt x="2086" y="434"/>
                    <a:pt x="1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6"/>
            <p:cNvSpPr/>
            <p:nvPr/>
          </p:nvSpPr>
          <p:spPr>
            <a:xfrm>
              <a:off x="11216306" y="591027"/>
              <a:ext cx="570308" cy="552949"/>
            </a:xfrm>
            <a:custGeom>
              <a:rect b="b" l="l" r="r" t="t"/>
              <a:pathLst>
                <a:path extrusionOk="0" h="3886" w="4008">
                  <a:moveTo>
                    <a:pt x="1348" y="1"/>
                  </a:moveTo>
                  <a:cubicBezTo>
                    <a:pt x="1347" y="1"/>
                    <a:pt x="1347" y="3"/>
                    <a:pt x="1347" y="9"/>
                  </a:cubicBezTo>
                  <a:cubicBezTo>
                    <a:pt x="1282" y="150"/>
                    <a:pt x="1206" y="291"/>
                    <a:pt x="1119" y="421"/>
                  </a:cubicBezTo>
                  <a:cubicBezTo>
                    <a:pt x="1086" y="487"/>
                    <a:pt x="1054" y="552"/>
                    <a:pt x="1021" y="606"/>
                  </a:cubicBezTo>
                  <a:lnTo>
                    <a:pt x="674" y="1247"/>
                  </a:lnTo>
                  <a:cubicBezTo>
                    <a:pt x="456" y="1638"/>
                    <a:pt x="228" y="2050"/>
                    <a:pt x="0" y="2485"/>
                  </a:cubicBezTo>
                  <a:cubicBezTo>
                    <a:pt x="902" y="2962"/>
                    <a:pt x="1803" y="3429"/>
                    <a:pt x="2661" y="3885"/>
                  </a:cubicBezTo>
                  <a:lnTo>
                    <a:pt x="2682" y="3885"/>
                  </a:lnTo>
                  <a:cubicBezTo>
                    <a:pt x="2911" y="3451"/>
                    <a:pt x="3139" y="3017"/>
                    <a:pt x="3356" y="2604"/>
                  </a:cubicBezTo>
                  <a:lnTo>
                    <a:pt x="3573" y="2202"/>
                  </a:lnTo>
                  <a:cubicBezTo>
                    <a:pt x="3616" y="2105"/>
                    <a:pt x="3660" y="2018"/>
                    <a:pt x="3703" y="1931"/>
                  </a:cubicBezTo>
                  <a:cubicBezTo>
                    <a:pt x="3736" y="1876"/>
                    <a:pt x="3768" y="1811"/>
                    <a:pt x="3790" y="1757"/>
                  </a:cubicBezTo>
                  <a:cubicBezTo>
                    <a:pt x="3855" y="1616"/>
                    <a:pt x="3920" y="1486"/>
                    <a:pt x="4007" y="1355"/>
                  </a:cubicBezTo>
                  <a:cubicBezTo>
                    <a:pt x="4007" y="1344"/>
                    <a:pt x="4007" y="1344"/>
                    <a:pt x="4007" y="1344"/>
                  </a:cubicBezTo>
                  <a:cubicBezTo>
                    <a:pt x="3149" y="910"/>
                    <a:pt x="2259" y="465"/>
                    <a:pt x="1358" y="9"/>
                  </a:cubicBezTo>
                  <a:cubicBezTo>
                    <a:pt x="1352" y="3"/>
                    <a:pt x="1350" y="1"/>
                    <a:pt x="13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6"/>
            <p:cNvSpPr/>
            <p:nvPr/>
          </p:nvSpPr>
          <p:spPr>
            <a:xfrm>
              <a:off x="11010836" y="960276"/>
              <a:ext cx="577992" cy="573012"/>
            </a:xfrm>
            <a:custGeom>
              <a:rect b="b" l="l" r="r" t="t"/>
              <a:pathLst>
                <a:path extrusionOk="0" h="4027" w="4062">
                  <a:moveTo>
                    <a:pt x="1395" y="1"/>
                  </a:moveTo>
                  <a:cubicBezTo>
                    <a:pt x="1393" y="1"/>
                    <a:pt x="1390" y="4"/>
                    <a:pt x="1390" y="9"/>
                  </a:cubicBezTo>
                  <a:cubicBezTo>
                    <a:pt x="912" y="899"/>
                    <a:pt x="445" y="1801"/>
                    <a:pt x="0" y="2669"/>
                  </a:cubicBezTo>
                  <a:cubicBezTo>
                    <a:pt x="0" y="2680"/>
                    <a:pt x="0" y="2680"/>
                    <a:pt x="0" y="2691"/>
                  </a:cubicBezTo>
                  <a:cubicBezTo>
                    <a:pt x="869" y="3136"/>
                    <a:pt x="1738" y="3592"/>
                    <a:pt x="2595" y="4027"/>
                  </a:cubicBezTo>
                  <a:lnTo>
                    <a:pt x="2617" y="4027"/>
                  </a:lnTo>
                  <a:cubicBezTo>
                    <a:pt x="3106" y="3169"/>
                    <a:pt x="3594" y="2289"/>
                    <a:pt x="4061" y="1421"/>
                  </a:cubicBezTo>
                  <a:cubicBezTo>
                    <a:pt x="4061" y="1410"/>
                    <a:pt x="4061" y="1410"/>
                    <a:pt x="4061" y="1410"/>
                  </a:cubicBezTo>
                  <a:cubicBezTo>
                    <a:pt x="4061" y="1399"/>
                    <a:pt x="4061" y="1399"/>
                    <a:pt x="4061" y="1399"/>
                  </a:cubicBezTo>
                  <a:cubicBezTo>
                    <a:pt x="3214" y="954"/>
                    <a:pt x="2313" y="487"/>
                    <a:pt x="1401" y="9"/>
                  </a:cubicBezTo>
                  <a:cubicBezTo>
                    <a:pt x="1401" y="4"/>
                    <a:pt x="1398" y="1"/>
                    <a:pt x="13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6"/>
            <p:cNvSpPr/>
            <p:nvPr/>
          </p:nvSpPr>
          <p:spPr>
            <a:xfrm>
              <a:off x="11397017" y="1167312"/>
              <a:ext cx="570308" cy="557644"/>
            </a:xfrm>
            <a:custGeom>
              <a:rect b="b" l="l" r="r" t="t"/>
              <a:pathLst>
                <a:path extrusionOk="0" h="3919" w="4008">
                  <a:moveTo>
                    <a:pt x="1456" y="1"/>
                  </a:moveTo>
                  <a:cubicBezTo>
                    <a:pt x="1453" y="1"/>
                    <a:pt x="1450" y="4"/>
                    <a:pt x="1445" y="9"/>
                  </a:cubicBezTo>
                  <a:cubicBezTo>
                    <a:pt x="978" y="878"/>
                    <a:pt x="500" y="1746"/>
                    <a:pt x="1" y="2615"/>
                  </a:cubicBezTo>
                  <a:cubicBezTo>
                    <a:pt x="1" y="2615"/>
                    <a:pt x="1" y="2626"/>
                    <a:pt x="1" y="2626"/>
                  </a:cubicBezTo>
                  <a:cubicBezTo>
                    <a:pt x="859" y="3060"/>
                    <a:pt x="1717" y="3495"/>
                    <a:pt x="2574" y="3918"/>
                  </a:cubicBezTo>
                  <a:lnTo>
                    <a:pt x="2596" y="3918"/>
                  </a:lnTo>
                  <a:cubicBezTo>
                    <a:pt x="3041" y="3071"/>
                    <a:pt x="3519" y="2203"/>
                    <a:pt x="4008" y="1334"/>
                  </a:cubicBezTo>
                  <a:cubicBezTo>
                    <a:pt x="4008" y="1334"/>
                    <a:pt x="4008" y="1334"/>
                    <a:pt x="4008" y="1323"/>
                  </a:cubicBezTo>
                  <a:lnTo>
                    <a:pt x="2585" y="585"/>
                  </a:lnTo>
                  <a:lnTo>
                    <a:pt x="1467" y="9"/>
                  </a:lnTo>
                  <a:cubicBezTo>
                    <a:pt x="1461" y="4"/>
                    <a:pt x="1459" y="1"/>
                    <a:pt x="14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6"/>
            <p:cNvSpPr/>
            <p:nvPr/>
          </p:nvSpPr>
          <p:spPr>
            <a:xfrm>
              <a:off x="11611878" y="786821"/>
              <a:ext cx="571731" cy="552949"/>
            </a:xfrm>
            <a:custGeom>
              <a:rect b="b" l="l" r="r" t="t"/>
              <a:pathLst>
                <a:path extrusionOk="0" h="3886" w="4018">
                  <a:moveTo>
                    <a:pt x="1325" y="1"/>
                  </a:moveTo>
                  <a:cubicBezTo>
                    <a:pt x="1314" y="1"/>
                    <a:pt x="1314" y="12"/>
                    <a:pt x="1314" y="12"/>
                  </a:cubicBezTo>
                  <a:cubicBezTo>
                    <a:pt x="1260" y="153"/>
                    <a:pt x="1195" y="294"/>
                    <a:pt x="1119" y="424"/>
                  </a:cubicBezTo>
                  <a:cubicBezTo>
                    <a:pt x="1086" y="490"/>
                    <a:pt x="1064" y="544"/>
                    <a:pt x="1032" y="598"/>
                  </a:cubicBezTo>
                  <a:cubicBezTo>
                    <a:pt x="923" y="826"/>
                    <a:pt x="793" y="1054"/>
                    <a:pt x="684" y="1271"/>
                  </a:cubicBezTo>
                  <a:cubicBezTo>
                    <a:pt x="456" y="1695"/>
                    <a:pt x="228" y="2118"/>
                    <a:pt x="0" y="2553"/>
                  </a:cubicBezTo>
                  <a:cubicBezTo>
                    <a:pt x="0" y="2553"/>
                    <a:pt x="0" y="2553"/>
                    <a:pt x="0" y="2564"/>
                  </a:cubicBezTo>
                  <a:cubicBezTo>
                    <a:pt x="804" y="2976"/>
                    <a:pt x="1629" y="3411"/>
                    <a:pt x="2541" y="3878"/>
                  </a:cubicBezTo>
                  <a:cubicBezTo>
                    <a:pt x="2547" y="3883"/>
                    <a:pt x="2549" y="3886"/>
                    <a:pt x="2552" y="3886"/>
                  </a:cubicBezTo>
                  <a:cubicBezTo>
                    <a:pt x="2555" y="3886"/>
                    <a:pt x="2557" y="3883"/>
                    <a:pt x="2563" y="3878"/>
                  </a:cubicBezTo>
                  <a:cubicBezTo>
                    <a:pt x="2802" y="3443"/>
                    <a:pt x="3052" y="2998"/>
                    <a:pt x="3312" y="2553"/>
                  </a:cubicBezTo>
                  <a:lnTo>
                    <a:pt x="3703" y="1880"/>
                  </a:lnTo>
                  <a:cubicBezTo>
                    <a:pt x="3725" y="1825"/>
                    <a:pt x="3757" y="1782"/>
                    <a:pt x="3779" y="1728"/>
                  </a:cubicBezTo>
                  <a:cubicBezTo>
                    <a:pt x="3844" y="1597"/>
                    <a:pt x="3920" y="1467"/>
                    <a:pt x="4018" y="1358"/>
                  </a:cubicBezTo>
                  <a:cubicBezTo>
                    <a:pt x="4018" y="1347"/>
                    <a:pt x="4018" y="1347"/>
                    <a:pt x="4018" y="1347"/>
                  </a:cubicBezTo>
                  <a:lnTo>
                    <a:pt x="4018" y="1337"/>
                  </a:lnTo>
                  <a:lnTo>
                    <a:pt x="2454" y="566"/>
                  </a:lnTo>
                  <a:lnTo>
                    <a:pt x="13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6"/>
            <p:cNvSpPr/>
            <p:nvPr/>
          </p:nvSpPr>
          <p:spPr>
            <a:xfrm>
              <a:off x="11990376" y="984608"/>
              <a:ext cx="576427" cy="556506"/>
            </a:xfrm>
            <a:custGeom>
              <a:rect b="b" l="l" r="r" t="t"/>
              <a:pathLst>
                <a:path extrusionOk="0" h="3911" w="4051">
                  <a:moveTo>
                    <a:pt x="1434" y="1"/>
                  </a:moveTo>
                  <a:cubicBezTo>
                    <a:pt x="1401" y="66"/>
                    <a:pt x="1369" y="131"/>
                    <a:pt x="1336" y="196"/>
                  </a:cubicBezTo>
                  <a:lnTo>
                    <a:pt x="1315" y="240"/>
                  </a:lnTo>
                  <a:lnTo>
                    <a:pt x="1173" y="479"/>
                  </a:lnTo>
                  <a:lnTo>
                    <a:pt x="1119" y="576"/>
                  </a:lnTo>
                  <a:lnTo>
                    <a:pt x="858" y="1032"/>
                  </a:lnTo>
                  <a:lnTo>
                    <a:pt x="728" y="1250"/>
                  </a:lnTo>
                  <a:cubicBezTo>
                    <a:pt x="489" y="1684"/>
                    <a:pt x="240" y="2118"/>
                    <a:pt x="1" y="2553"/>
                  </a:cubicBezTo>
                  <a:lnTo>
                    <a:pt x="153" y="2629"/>
                  </a:lnTo>
                  <a:lnTo>
                    <a:pt x="305" y="2716"/>
                  </a:lnTo>
                  <a:cubicBezTo>
                    <a:pt x="544" y="2835"/>
                    <a:pt x="793" y="2965"/>
                    <a:pt x="1032" y="3085"/>
                  </a:cubicBezTo>
                  <a:cubicBezTo>
                    <a:pt x="1553" y="3356"/>
                    <a:pt x="2086" y="3628"/>
                    <a:pt x="2618" y="3910"/>
                  </a:cubicBezTo>
                  <a:lnTo>
                    <a:pt x="2628" y="3899"/>
                  </a:lnTo>
                  <a:lnTo>
                    <a:pt x="3399" y="2466"/>
                  </a:lnTo>
                  <a:cubicBezTo>
                    <a:pt x="3443" y="2390"/>
                    <a:pt x="3475" y="2325"/>
                    <a:pt x="3508" y="2260"/>
                  </a:cubicBezTo>
                  <a:lnTo>
                    <a:pt x="3769" y="1782"/>
                  </a:lnTo>
                  <a:cubicBezTo>
                    <a:pt x="3801" y="1727"/>
                    <a:pt x="3823" y="1673"/>
                    <a:pt x="3856" y="1619"/>
                  </a:cubicBezTo>
                  <a:cubicBezTo>
                    <a:pt x="3910" y="1499"/>
                    <a:pt x="3975" y="1391"/>
                    <a:pt x="4051" y="1271"/>
                  </a:cubicBezTo>
                  <a:cubicBezTo>
                    <a:pt x="4051" y="1271"/>
                    <a:pt x="4051" y="1271"/>
                    <a:pt x="4051" y="1261"/>
                  </a:cubicBezTo>
                  <a:lnTo>
                    <a:pt x="4040" y="1261"/>
                  </a:lnTo>
                  <a:cubicBezTo>
                    <a:pt x="3519" y="1032"/>
                    <a:pt x="3009" y="772"/>
                    <a:pt x="2509" y="522"/>
                  </a:cubicBezTo>
                  <a:lnTo>
                    <a:pt x="1912" y="218"/>
                  </a:lnTo>
                  <a:lnTo>
                    <a:pt x="14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6"/>
            <p:cNvSpPr/>
            <p:nvPr/>
          </p:nvSpPr>
          <p:spPr>
            <a:xfrm>
              <a:off x="11780210" y="1363675"/>
              <a:ext cx="576569" cy="555937"/>
            </a:xfrm>
            <a:custGeom>
              <a:rect b="b" l="l" r="r" t="t"/>
              <a:pathLst>
                <a:path extrusionOk="0" h="3907" w="4052">
                  <a:moveTo>
                    <a:pt x="1418" y="0"/>
                  </a:moveTo>
                  <a:cubicBezTo>
                    <a:pt x="1415" y="0"/>
                    <a:pt x="1412" y="3"/>
                    <a:pt x="1412" y="8"/>
                  </a:cubicBezTo>
                  <a:cubicBezTo>
                    <a:pt x="956" y="823"/>
                    <a:pt x="479" y="1691"/>
                    <a:pt x="1" y="2582"/>
                  </a:cubicBezTo>
                  <a:cubicBezTo>
                    <a:pt x="1" y="2582"/>
                    <a:pt x="1" y="2593"/>
                    <a:pt x="1" y="2593"/>
                  </a:cubicBezTo>
                  <a:cubicBezTo>
                    <a:pt x="1" y="2593"/>
                    <a:pt x="1" y="2593"/>
                    <a:pt x="1" y="2603"/>
                  </a:cubicBezTo>
                  <a:lnTo>
                    <a:pt x="109" y="2658"/>
                  </a:lnTo>
                  <a:lnTo>
                    <a:pt x="327" y="2755"/>
                  </a:lnTo>
                  <a:lnTo>
                    <a:pt x="1152" y="3168"/>
                  </a:lnTo>
                  <a:lnTo>
                    <a:pt x="1402" y="3288"/>
                  </a:lnTo>
                  <a:cubicBezTo>
                    <a:pt x="1782" y="3472"/>
                    <a:pt x="2118" y="3646"/>
                    <a:pt x="2466" y="3820"/>
                  </a:cubicBezTo>
                  <a:lnTo>
                    <a:pt x="2542" y="3852"/>
                  </a:lnTo>
                  <a:lnTo>
                    <a:pt x="2574" y="3863"/>
                  </a:lnTo>
                  <a:lnTo>
                    <a:pt x="2585" y="3874"/>
                  </a:lnTo>
                  <a:cubicBezTo>
                    <a:pt x="2607" y="3896"/>
                    <a:pt x="2640" y="3906"/>
                    <a:pt x="2661" y="3906"/>
                  </a:cubicBezTo>
                  <a:cubicBezTo>
                    <a:pt x="2705" y="3906"/>
                    <a:pt x="2716" y="3863"/>
                    <a:pt x="2737" y="3830"/>
                  </a:cubicBezTo>
                  <a:cubicBezTo>
                    <a:pt x="2737" y="3820"/>
                    <a:pt x="2737" y="3809"/>
                    <a:pt x="2748" y="3809"/>
                  </a:cubicBezTo>
                  <a:lnTo>
                    <a:pt x="2824" y="3646"/>
                  </a:lnTo>
                  <a:cubicBezTo>
                    <a:pt x="2868" y="3581"/>
                    <a:pt x="2900" y="3516"/>
                    <a:pt x="2933" y="3440"/>
                  </a:cubicBezTo>
                  <a:cubicBezTo>
                    <a:pt x="2976" y="3364"/>
                    <a:pt x="3009" y="3288"/>
                    <a:pt x="3052" y="3212"/>
                  </a:cubicBezTo>
                  <a:lnTo>
                    <a:pt x="3421" y="2538"/>
                  </a:lnTo>
                  <a:lnTo>
                    <a:pt x="4051" y="1355"/>
                  </a:lnTo>
                  <a:cubicBezTo>
                    <a:pt x="4051" y="1355"/>
                    <a:pt x="4051" y="1344"/>
                    <a:pt x="4051" y="1344"/>
                  </a:cubicBezTo>
                  <a:cubicBezTo>
                    <a:pt x="3519" y="1083"/>
                    <a:pt x="2998" y="812"/>
                    <a:pt x="2488" y="551"/>
                  </a:cubicBezTo>
                  <a:lnTo>
                    <a:pt x="1999" y="301"/>
                  </a:lnTo>
                  <a:lnTo>
                    <a:pt x="1423" y="8"/>
                  </a:lnTo>
                  <a:cubicBezTo>
                    <a:pt x="1423" y="3"/>
                    <a:pt x="1421" y="0"/>
                    <a:pt x="14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6"/>
            <p:cNvSpPr/>
            <p:nvPr/>
          </p:nvSpPr>
          <p:spPr>
            <a:xfrm>
              <a:off x="12486406" y="1984782"/>
              <a:ext cx="170040" cy="347336"/>
            </a:xfrm>
            <a:custGeom>
              <a:rect b="b" l="l" r="r" t="t"/>
              <a:pathLst>
                <a:path extrusionOk="0" h="2441" w="1195">
                  <a:moveTo>
                    <a:pt x="1179" y="0"/>
                  </a:moveTo>
                  <a:cubicBezTo>
                    <a:pt x="1176" y="0"/>
                    <a:pt x="1173" y="3"/>
                    <a:pt x="1173" y="8"/>
                  </a:cubicBezTo>
                  <a:lnTo>
                    <a:pt x="1108" y="117"/>
                  </a:lnTo>
                  <a:cubicBezTo>
                    <a:pt x="750" y="703"/>
                    <a:pt x="380" y="1301"/>
                    <a:pt x="0" y="1887"/>
                  </a:cubicBezTo>
                  <a:lnTo>
                    <a:pt x="0" y="1898"/>
                  </a:lnTo>
                  <a:cubicBezTo>
                    <a:pt x="0" y="1898"/>
                    <a:pt x="0" y="1898"/>
                    <a:pt x="0" y="1909"/>
                  </a:cubicBezTo>
                  <a:cubicBezTo>
                    <a:pt x="22" y="1920"/>
                    <a:pt x="44" y="1941"/>
                    <a:pt x="76" y="1952"/>
                  </a:cubicBezTo>
                  <a:cubicBezTo>
                    <a:pt x="109" y="1974"/>
                    <a:pt x="152" y="1996"/>
                    <a:pt x="207" y="2017"/>
                  </a:cubicBezTo>
                  <a:lnTo>
                    <a:pt x="207" y="2039"/>
                  </a:lnTo>
                  <a:cubicBezTo>
                    <a:pt x="217" y="2039"/>
                    <a:pt x="228" y="2039"/>
                    <a:pt x="239" y="2050"/>
                  </a:cubicBezTo>
                  <a:lnTo>
                    <a:pt x="261" y="2050"/>
                  </a:lnTo>
                  <a:lnTo>
                    <a:pt x="337" y="2093"/>
                  </a:lnTo>
                  <a:lnTo>
                    <a:pt x="565" y="2213"/>
                  </a:lnTo>
                  <a:lnTo>
                    <a:pt x="782" y="2332"/>
                  </a:lnTo>
                  <a:lnTo>
                    <a:pt x="923" y="2408"/>
                  </a:lnTo>
                  <a:lnTo>
                    <a:pt x="988" y="2441"/>
                  </a:lnTo>
                  <a:lnTo>
                    <a:pt x="999" y="2441"/>
                  </a:lnTo>
                  <a:lnTo>
                    <a:pt x="999" y="2430"/>
                  </a:lnTo>
                  <a:cubicBezTo>
                    <a:pt x="1043" y="1822"/>
                    <a:pt x="1086" y="1235"/>
                    <a:pt x="1140" y="671"/>
                  </a:cubicBezTo>
                  <a:cubicBezTo>
                    <a:pt x="1151" y="443"/>
                    <a:pt x="1173" y="226"/>
                    <a:pt x="1195" y="19"/>
                  </a:cubicBezTo>
                  <a:cubicBezTo>
                    <a:pt x="1195" y="8"/>
                    <a:pt x="1195" y="8"/>
                    <a:pt x="1184" y="8"/>
                  </a:cubicBezTo>
                  <a:cubicBezTo>
                    <a:pt x="1184" y="3"/>
                    <a:pt x="1181" y="0"/>
                    <a:pt x="11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6"/>
            <p:cNvSpPr/>
            <p:nvPr/>
          </p:nvSpPr>
          <p:spPr>
            <a:xfrm>
              <a:off x="12484841" y="1238031"/>
              <a:ext cx="256696" cy="999463"/>
            </a:xfrm>
            <a:custGeom>
              <a:rect b="b" l="l" r="r" t="t"/>
              <a:pathLst>
                <a:path extrusionOk="0" h="7024" w="1804">
                  <a:moveTo>
                    <a:pt x="1792" y="1"/>
                  </a:moveTo>
                  <a:cubicBezTo>
                    <a:pt x="1781" y="1"/>
                    <a:pt x="1781" y="1"/>
                    <a:pt x="1770" y="12"/>
                  </a:cubicBezTo>
                  <a:lnTo>
                    <a:pt x="1770" y="22"/>
                  </a:lnTo>
                  <a:cubicBezTo>
                    <a:pt x="1760" y="88"/>
                    <a:pt x="1738" y="164"/>
                    <a:pt x="1727" y="218"/>
                  </a:cubicBezTo>
                  <a:cubicBezTo>
                    <a:pt x="1684" y="424"/>
                    <a:pt x="1629" y="620"/>
                    <a:pt x="1575" y="837"/>
                  </a:cubicBezTo>
                  <a:cubicBezTo>
                    <a:pt x="1564" y="913"/>
                    <a:pt x="1542" y="978"/>
                    <a:pt x="1521" y="1054"/>
                  </a:cubicBezTo>
                  <a:cubicBezTo>
                    <a:pt x="1260" y="2129"/>
                    <a:pt x="989" y="3193"/>
                    <a:pt x="761" y="4095"/>
                  </a:cubicBezTo>
                  <a:cubicBezTo>
                    <a:pt x="630" y="4594"/>
                    <a:pt x="500" y="5104"/>
                    <a:pt x="359" y="5615"/>
                  </a:cubicBezTo>
                  <a:cubicBezTo>
                    <a:pt x="294" y="5864"/>
                    <a:pt x="228" y="6103"/>
                    <a:pt x="163" y="6353"/>
                  </a:cubicBezTo>
                  <a:cubicBezTo>
                    <a:pt x="120" y="6516"/>
                    <a:pt x="76" y="6679"/>
                    <a:pt x="33" y="6842"/>
                  </a:cubicBezTo>
                  <a:lnTo>
                    <a:pt x="0" y="7005"/>
                  </a:lnTo>
                  <a:cubicBezTo>
                    <a:pt x="0" y="7016"/>
                    <a:pt x="0" y="7016"/>
                    <a:pt x="0" y="7016"/>
                  </a:cubicBezTo>
                  <a:cubicBezTo>
                    <a:pt x="0" y="7021"/>
                    <a:pt x="3" y="7024"/>
                    <a:pt x="6" y="7024"/>
                  </a:cubicBezTo>
                  <a:cubicBezTo>
                    <a:pt x="9" y="7024"/>
                    <a:pt x="11" y="7021"/>
                    <a:pt x="11" y="7016"/>
                  </a:cubicBezTo>
                  <a:cubicBezTo>
                    <a:pt x="196" y="6701"/>
                    <a:pt x="402" y="6386"/>
                    <a:pt x="587" y="6071"/>
                  </a:cubicBezTo>
                  <a:lnTo>
                    <a:pt x="837" y="5658"/>
                  </a:lnTo>
                  <a:lnTo>
                    <a:pt x="1217" y="5050"/>
                  </a:lnTo>
                  <a:cubicBezTo>
                    <a:pt x="1293" y="4225"/>
                    <a:pt x="1380" y="3421"/>
                    <a:pt x="1466" y="2639"/>
                  </a:cubicBezTo>
                  <a:cubicBezTo>
                    <a:pt x="1521" y="2162"/>
                    <a:pt x="1586" y="1597"/>
                    <a:pt x="1662" y="1032"/>
                  </a:cubicBezTo>
                  <a:cubicBezTo>
                    <a:pt x="1673" y="945"/>
                    <a:pt x="1684" y="859"/>
                    <a:pt x="1694" y="761"/>
                  </a:cubicBezTo>
                  <a:cubicBezTo>
                    <a:pt x="1727" y="522"/>
                    <a:pt x="1760" y="261"/>
                    <a:pt x="1803" y="12"/>
                  </a:cubicBezTo>
                  <a:cubicBezTo>
                    <a:pt x="1803" y="12"/>
                    <a:pt x="1792" y="1"/>
                    <a:pt x="17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6"/>
            <p:cNvSpPr/>
            <p:nvPr/>
          </p:nvSpPr>
          <p:spPr>
            <a:xfrm>
              <a:off x="12671813" y="1160766"/>
              <a:ext cx="380206" cy="774356"/>
            </a:xfrm>
            <a:custGeom>
              <a:rect b="b" l="l" r="r" t="t"/>
              <a:pathLst>
                <a:path extrusionOk="0" h="5442" w="2672">
                  <a:moveTo>
                    <a:pt x="630" y="1"/>
                  </a:moveTo>
                  <a:lnTo>
                    <a:pt x="630" y="12"/>
                  </a:lnTo>
                  <a:cubicBezTo>
                    <a:pt x="587" y="424"/>
                    <a:pt x="532" y="826"/>
                    <a:pt x="478" y="1217"/>
                  </a:cubicBezTo>
                  <a:cubicBezTo>
                    <a:pt x="456" y="1402"/>
                    <a:pt x="435" y="1586"/>
                    <a:pt x="402" y="1771"/>
                  </a:cubicBezTo>
                  <a:cubicBezTo>
                    <a:pt x="250" y="2965"/>
                    <a:pt x="120" y="4203"/>
                    <a:pt x="0" y="5430"/>
                  </a:cubicBezTo>
                  <a:cubicBezTo>
                    <a:pt x="0" y="5430"/>
                    <a:pt x="0" y="5430"/>
                    <a:pt x="0" y="5441"/>
                  </a:cubicBezTo>
                  <a:cubicBezTo>
                    <a:pt x="11" y="5441"/>
                    <a:pt x="22" y="5441"/>
                    <a:pt x="22" y="5430"/>
                  </a:cubicBezTo>
                  <a:lnTo>
                    <a:pt x="66" y="5354"/>
                  </a:lnTo>
                  <a:lnTo>
                    <a:pt x="2672" y="1108"/>
                  </a:lnTo>
                  <a:cubicBezTo>
                    <a:pt x="2672" y="1108"/>
                    <a:pt x="2672" y="1108"/>
                    <a:pt x="2672" y="1098"/>
                  </a:cubicBezTo>
                  <a:lnTo>
                    <a:pt x="1912" y="696"/>
                  </a:lnTo>
                  <a:cubicBezTo>
                    <a:pt x="1781" y="620"/>
                    <a:pt x="1651" y="555"/>
                    <a:pt x="1531" y="489"/>
                  </a:cubicBezTo>
                  <a:cubicBezTo>
                    <a:pt x="1238" y="337"/>
                    <a:pt x="923" y="175"/>
                    <a:pt x="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6"/>
            <p:cNvSpPr/>
            <p:nvPr/>
          </p:nvSpPr>
          <p:spPr>
            <a:xfrm>
              <a:off x="12639370" y="1383312"/>
              <a:ext cx="386466" cy="955067"/>
            </a:xfrm>
            <a:custGeom>
              <a:rect b="b" l="l" r="r" t="t"/>
              <a:pathLst>
                <a:path extrusionOk="0" h="6712" w="2716">
                  <a:moveTo>
                    <a:pt x="2704" y="0"/>
                  </a:moveTo>
                  <a:lnTo>
                    <a:pt x="2628" y="131"/>
                  </a:lnTo>
                  <a:cubicBezTo>
                    <a:pt x="2444" y="413"/>
                    <a:pt x="2259" y="706"/>
                    <a:pt x="2085" y="999"/>
                  </a:cubicBezTo>
                  <a:lnTo>
                    <a:pt x="500" y="3562"/>
                  </a:lnTo>
                  <a:lnTo>
                    <a:pt x="196" y="4062"/>
                  </a:lnTo>
                  <a:cubicBezTo>
                    <a:pt x="120" y="4941"/>
                    <a:pt x="55" y="5821"/>
                    <a:pt x="0" y="6689"/>
                  </a:cubicBezTo>
                  <a:cubicBezTo>
                    <a:pt x="0" y="6700"/>
                    <a:pt x="0" y="6700"/>
                    <a:pt x="0" y="6711"/>
                  </a:cubicBezTo>
                  <a:cubicBezTo>
                    <a:pt x="0" y="6711"/>
                    <a:pt x="11" y="6700"/>
                    <a:pt x="11" y="6700"/>
                  </a:cubicBezTo>
                  <a:cubicBezTo>
                    <a:pt x="142" y="6375"/>
                    <a:pt x="272" y="6049"/>
                    <a:pt x="402" y="5734"/>
                  </a:cubicBezTo>
                  <a:cubicBezTo>
                    <a:pt x="478" y="5538"/>
                    <a:pt x="565" y="5354"/>
                    <a:pt x="641" y="5158"/>
                  </a:cubicBezTo>
                  <a:cubicBezTo>
                    <a:pt x="1054" y="4138"/>
                    <a:pt x="1434" y="3193"/>
                    <a:pt x="1803" y="2292"/>
                  </a:cubicBezTo>
                  <a:cubicBezTo>
                    <a:pt x="1890" y="2074"/>
                    <a:pt x="1977" y="1857"/>
                    <a:pt x="2064" y="1640"/>
                  </a:cubicBezTo>
                  <a:lnTo>
                    <a:pt x="2389" y="826"/>
                  </a:lnTo>
                  <a:lnTo>
                    <a:pt x="2498" y="565"/>
                  </a:lnTo>
                  <a:cubicBezTo>
                    <a:pt x="2552" y="413"/>
                    <a:pt x="2617" y="261"/>
                    <a:pt x="2682" y="109"/>
                  </a:cubicBezTo>
                  <a:lnTo>
                    <a:pt x="2715" y="22"/>
                  </a:lnTo>
                  <a:cubicBezTo>
                    <a:pt x="2715" y="11"/>
                    <a:pt x="2715" y="11"/>
                    <a:pt x="27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6"/>
            <p:cNvSpPr/>
            <p:nvPr/>
          </p:nvSpPr>
          <p:spPr>
            <a:xfrm>
              <a:off x="13184776" y="1514647"/>
              <a:ext cx="531605" cy="602751"/>
            </a:xfrm>
            <a:custGeom>
              <a:rect b="b" l="l" r="r" t="t"/>
              <a:pathLst>
                <a:path extrusionOk="0" h="4236" w="3736">
                  <a:moveTo>
                    <a:pt x="1705" y="0"/>
                  </a:moveTo>
                  <a:cubicBezTo>
                    <a:pt x="1694" y="11"/>
                    <a:pt x="1694" y="11"/>
                    <a:pt x="1705" y="11"/>
                  </a:cubicBezTo>
                  <a:cubicBezTo>
                    <a:pt x="1705" y="22"/>
                    <a:pt x="1705" y="22"/>
                    <a:pt x="1705" y="33"/>
                  </a:cubicBezTo>
                  <a:cubicBezTo>
                    <a:pt x="1694" y="55"/>
                    <a:pt x="1673" y="66"/>
                    <a:pt x="1662" y="87"/>
                  </a:cubicBezTo>
                  <a:lnTo>
                    <a:pt x="1662" y="98"/>
                  </a:lnTo>
                  <a:cubicBezTo>
                    <a:pt x="1456" y="695"/>
                    <a:pt x="1282" y="1173"/>
                    <a:pt x="1108" y="1608"/>
                  </a:cubicBezTo>
                  <a:cubicBezTo>
                    <a:pt x="771" y="2476"/>
                    <a:pt x="391" y="3356"/>
                    <a:pt x="1" y="4214"/>
                  </a:cubicBezTo>
                  <a:lnTo>
                    <a:pt x="1" y="4235"/>
                  </a:lnTo>
                  <a:lnTo>
                    <a:pt x="11" y="4235"/>
                  </a:lnTo>
                  <a:cubicBezTo>
                    <a:pt x="1488" y="2954"/>
                    <a:pt x="2639" y="1977"/>
                    <a:pt x="3736" y="1054"/>
                  </a:cubicBezTo>
                  <a:cubicBezTo>
                    <a:pt x="3736" y="1043"/>
                    <a:pt x="3736" y="1043"/>
                    <a:pt x="3736" y="1043"/>
                  </a:cubicBezTo>
                  <a:cubicBezTo>
                    <a:pt x="3736" y="1043"/>
                    <a:pt x="3736" y="1032"/>
                    <a:pt x="3725" y="1032"/>
                  </a:cubicBezTo>
                  <a:cubicBezTo>
                    <a:pt x="3682" y="1010"/>
                    <a:pt x="3638" y="989"/>
                    <a:pt x="3595" y="967"/>
                  </a:cubicBezTo>
                  <a:lnTo>
                    <a:pt x="3508" y="923"/>
                  </a:lnTo>
                  <a:lnTo>
                    <a:pt x="3182" y="750"/>
                  </a:lnTo>
                  <a:lnTo>
                    <a:pt x="3150" y="739"/>
                  </a:lnTo>
                  <a:lnTo>
                    <a:pt x="2368" y="337"/>
                  </a:lnTo>
                  <a:lnTo>
                    <a:pt x="17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6"/>
            <p:cNvSpPr/>
            <p:nvPr/>
          </p:nvSpPr>
          <p:spPr>
            <a:xfrm>
              <a:off x="13005488" y="1674869"/>
              <a:ext cx="722988" cy="811779"/>
            </a:xfrm>
            <a:custGeom>
              <a:rect b="b" l="l" r="r" t="t"/>
              <a:pathLst>
                <a:path extrusionOk="0" h="5705" w="5081">
                  <a:moveTo>
                    <a:pt x="5067" y="1"/>
                  </a:moveTo>
                  <a:cubicBezTo>
                    <a:pt x="5065" y="1"/>
                    <a:pt x="5063" y="2"/>
                    <a:pt x="5061" y="4"/>
                  </a:cubicBezTo>
                  <a:lnTo>
                    <a:pt x="3693" y="1166"/>
                  </a:lnTo>
                  <a:cubicBezTo>
                    <a:pt x="2759" y="1958"/>
                    <a:pt x="1923" y="2653"/>
                    <a:pt x="1152" y="3337"/>
                  </a:cubicBezTo>
                  <a:cubicBezTo>
                    <a:pt x="783" y="4130"/>
                    <a:pt x="403" y="4912"/>
                    <a:pt x="1" y="5683"/>
                  </a:cubicBezTo>
                  <a:cubicBezTo>
                    <a:pt x="1" y="5694"/>
                    <a:pt x="1" y="5694"/>
                    <a:pt x="1" y="5705"/>
                  </a:cubicBezTo>
                  <a:lnTo>
                    <a:pt x="23" y="5705"/>
                  </a:lnTo>
                  <a:cubicBezTo>
                    <a:pt x="283" y="5411"/>
                    <a:pt x="544" y="5118"/>
                    <a:pt x="804" y="4825"/>
                  </a:cubicBezTo>
                  <a:lnTo>
                    <a:pt x="1000" y="4597"/>
                  </a:lnTo>
                  <a:lnTo>
                    <a:pt x="2965" y="2382"/>
                  </a:lnTo>
                  <a:lnTo>
                    <a:pt x="4149" y="1057"/>
                  </a:lnTo>
                  <a:lnTo>
                    <a:pt x="4323" y="851"/>
                  </a:lnTo>
                  <a:cubicBezTo>
                    <a:pt x="4529" y="623"/>
                    <a:pt x="4735" y="395"/>
                    <a:pt x="4942" y="178"/>
                  </a:cubicBezTo>
                  <a:lnTo>
                    <a:pt x="4953" y="167"/>
                  </a:lnTo>
                  <a:lnTo>
                    <a:pt x="5061" y="36"/>
                  </a:lnTo>
                  <a:lnTo>
                    <a:pt x="5072" y="25"/>
                  </a:lnTo>
                  <a:cubicBezTo>
                    <a:pt x="5081" y="17"/>
                    <a:pt x="5075" y="1"/>
                    <a:pt x="50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6"/>
            <p:cNvSpPr/>
            <p:nvPr/>
          </p:nvSpPr>
          <p:spPr>
            <a:xfrm>
              <a:off x="12821647" y="1559896"/>
              <a:ext cx="581123" cy="858735"/>
            </a:xfrm>
            <a:custGeom>
              <a:rect b="b" l="l" r="r" t="t"/>
              <a:pathLst>
                <a:path extrusionOk="0" h="6035" w="4084">
                  <a:moveTo>
                    <a:pt x="4078" y="0"/>
                  </a:moveTo>
                  <a:cubicBezTo>
                    <a:pt x="4075" y="0"/>
                    <a:pt x="4073" y="3"/>
                    <a:pt x="4073" y="8"/>
                  </a:cubicBezTo>
                  <a:lnTo>
                    <a:pt x="3975" y="139"/>
                  </a:lnTo>
                  <a:cubicBezTo>
                    <a:pt x="3932" y="204"/>
                    <a:pt x="3888" y="258"/>
                    <a:pt x="3856" y="323"/>
                  </a:cubicBezTo>
                  <a:lnTo>
                    <a:pt x="3378" y="1018"/>
                  </a:lnTo>
                  <a:cubicBezTo>
                    <a:pt x="2943" y="1670"/>
                    <a:pt x="2498" y="2321"/>
                    <a:pt x="2075" y="2962"/>
                  </a:cubicBezTo>
                  <a:lnTo>
                    <a:pt x="337" y="5524"/>
                  </a:lnTo>
                  <a:cubicBezTo>
                    <a:pt x="305" y="5590"/>
                    <a:pt x="261" y="5644"/>
                    <a:pt x="229" y="5698"/>
                  </a:cubicBezTo>
                  <a:cubicBezTo>
                    <a:pt x="164" y="5807"/>
                    <a:pt x="88" y="5915"/>
                    <a:pt x="12" y="6013"/>
                  </a:cubicBezTo>
                  <a:cubicBezTo>
                    <a:pt x="1" y="6024"/>
                    <a:pt x="12" y="6024"/>
                    <a:pt x="12" y="6035"/>
                  </a:cubicBezTo>
                  <a:lnTo>
                    <a:pt x="22" y="6035"/>
                  </a:lnTo>
                  <a:cubicBezTo>
                    <a:pt x="109" y="5970"/>
                    <a:pt x="196" y="5894"/>
                    <a:pt x="294" y="5829"/>
                  </a:cubicBezTo>
                  <a:cubicBezTo>
                    <a:pt x="392" y="5763"/>
                    <a:pt x="500" y="5687"/>
                    <a:pt x="598" y="5601"/>
                  </a:cubicBezTo>
                  <a:cubicBezTo>
                    <a:pt x="848" y="5405"/>
                    <a:pt x="1087" y="5199"/>
                    <a:pt x="1271" y="5036"/>
                  </a:cubicBezTo>
                  <a:lnTo>
                    <a:pt x="2390" y="4069"/>
                  </a:lnTo>
                  <a:cubicBezTo>
                    <a:pt x="2954" y="2842"/>
                    <a:pt x="3508" y="1518"/>
                    <a:pt x="4084" y="19"/>
                  </a:cubicBezTo>
                  <a:cubicBezTo>
                    <a:pt x="4084" y="19"/>
                    <a:pt x="4084" y="8"/>
                    <a:pt x="4084" y="8"/>
                  </a:cubicBezTo>
                  <a:cubicBezTo>
                    <a:pt x="4084" y="3"/>
                    <a:pt x="4081" y="0"/>
                    <a:pt x="40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6"/>
            <p:cNvSpPr/>
            <p:nvPr/>
          </p:nvSpPr>
          <p:spPr>
            <a:xfrm>
              <a:off x="12500351" y="2293414"/>
              <a:ext cx="414213" cy="313328"/>
            </a:xfrm>
            <a:custGeom>
              <a:rect b="b" l="l" r="r" t="t"/>
              <a:pathLst>
                <a:path extrusionOk="0" h="2202" w="2911">
                  <a:moveTo>
                    <a:pt x="119" y="0"/>
                  </a:moveTo>
                  <a:cubicBezTo>
                    <a:pt x="65" y="163"/>
                    <a:pt x="33" y="326"/>
                    <a:pt x="11" y="489"/>
                  </a:cubicBezTo>
                  <a:cubicBezTo>
                    <a:pt x="0" y="684"/>
                    <a:pt x="22" y="880"/>
                    <a:pt x="87" y="1064"/>
                  </a:cubicBezTo>
                  <a:cubicBezTo>
                    <a:pt x="217" y="1455"/>
                    <a:pt x="478" y="1792"/>
                    <a:pt x="836" y="2020"/>
                  </a:cubicBezTo>
                  <a:cubicBezTo>
                    <a:pt x="1063" y="2141"/>
                    <a:pt x="1314" y="2201"/>
                    <a:pt x="1566" y="2201"/>
                  </a:cubicBezTo>
                  <a:cubicBezTo>
                    <a:pt x="1700" y="2201"/>
                    <a:pt x="1834" y="2184"/>
                    <a:pt x="1965" y="2150"/>
                  </a:cubicBezTo>
                  <a:cubicBezTo>
                    <a:pt x="2150" y="2107"/>
                    <a:pt x="2335" y="2031"/>
                    <a:pt x="2498" y="1933"/>
                  </a:cubicBezTo>
                  <a:cubicBezTo>
                    <a:pt x="2660" y="1825"/>
                    <a:pt x="2867" y="1662"/>
                    <a:pt x="2910" y="1499"/>
                  </a:cubicBezTo>
                  <a:cubicBezTo>
                    <a:pt x="2910" y="1499"/>
                    <a:pt x="2910" y="1488"/>
                    <a:pt x="2910" y="1488"/>
                  </a:cubicBezTo>
                  <a:cubicBezTo>
                    <a:pt x="2476" y="1260"/>
                    <a:pt x="2020" y="1021"/>
                    <a:pt x="1531" y="760"/>
                  </a:cubicBezTo>
                  <a:cubicBezTo>
                    <a:pt x="1205" y="587"/>
                    <a:pt x="912" y="424"/>
                    <a:pt x="619" y="261"/>
                  </a:cubicBezTo>
                  <a:lnTo>
                    <a:pt x="510" y="207"/>
                  </a:lnTo>
                  <a:lnTo>
                    <a:pt x="185" y="33"/>
                  </a:lnTo>
                  <a:lnTo>
                    <a:pt x="14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6"/>
            <p:cNvSpPr/>
            <p:nvPr/>
          </p:nvSpPr>
          <p:spPr>
            <a:xfrm>
              <a:off x="12818516" y="2171754"/>
              <a:ext cx="327842" cy="346909"/>
            </a:xfrm>
            <a:custGeom>
              <a:rect b="b" l="l" r="r" t="t"/>
              <a:pathLst>
                <a:path extrusionOk="0" h="2438" w="2304">
                  <a:moveTo>
                    <a:pt x="2292" y="0"/>
                  </a:moveTo>
                  <a:cubicBezTo>
                    <a:pt x="2289" y="0"/>
                    <a:pt x="2287" y="3"/>
                    <a:pt x="2281" y="8"/>
                  </a:cubicBezTo>
                  <a:lnTo>
                    <a:pt x="2064" y="204"/>
                  </a:lnTo>
                  <a:cubicBezTo>
                    <a:pt x="1771" y="454"/>
                    <a:pt x="1467" y="714"/>
                    <a:pt x="1163" y="964"/>
                  </a:cubicBezTo>
                  <a:cubicBezTo>
                    <a:pt x="946" y="1148"/>
                    <a:pt x="761" y="1311"/>
                    <a:pt x="566" y="1453"/>
                  </a:cubicBezTo>
                  <a:lnTo>
                    <a:pt x="522" y="1496"/>
                  </a:lnTo>
                  <a:cubicBezTo>
                    <a:pt x="359" y="1626"/>
                    <a:pt x="186" y="1746"/>
                    <a:pt x="12" y="1854"/>
                  </a:cubicBezTo>
                  <a:cubicBezTo>
                    <a:pt x="1" y="1854"/>
                    <a:pt x="1" y="1865"/>
                    <a:pt x="12" y="1876"/>
                  </a:cubicBezTo>
                  <a:lnTo>
                    <a:pt x="12" y="1865"/>
                  </a:lnTo>
                  <a:lnTo>
                    <a:pt x="1098" y="2430"/>
                  </a:lnTo>
                  <a:cubicBezTo>
                    <a:pt x="1098" y="2435"/>
                    <a:pt x="1100" y="2438"/>
                    <a:pt x="1103" y="2438"/>
                  </a:cubicBezTo>
                  <a:cubicBezTo>
                    <a:pt x="1106" y="2438"/>
                    <a:pt x="1109" y="2435"/>
                    <a:pt x="1109" y="2430"/>
                  </a:cubicBezTo>
                  <a:cubicBezTo>
                    <a:pt x="1369" y="1930"/>
                    <a:pt x="1619" y="1442"/>
                    <a:pt x="1847" y="975"/>
                  </a:cubicBezTo>
                  <a:cubicBezTo>
                    <a:pt x="1999" y="671"/>
                    <a:pt x="2151" y="356"/>
                    <a:pt x="2303" y="19"/>
                  </a:cubicBezTo>
                  <a:cubicBezTo>
                    <a:pt x="2303" y="19"/>
                    <a:pt x="2303" y="8"/>
                    <a:pt x="2303" y="8"/>
                  </a:cubicBezTo>
                  <a:cubicBezTo>
                    <a:pt x="2298" y="3"/>
                    <a:pt x="2295" y="0"/>
                    <a:pt x="22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6"/>
            <p:cNvSpPr/>
            <p:nvPr/>
          </p:nvSpPr>
          <p:spPr>
            <a:xfrm>
              <a:off x="12654738" y="2103738"/>
              <a:ext cx="233502" cy="322719"/>
            </a:xfrm>
            <a:custGeom>
              <a:rect b="b" l="l" r="r" t="t"/>
              <a:pathLst>
                <a:path extrusionOk="0" h="2268" w="1641">
                  <a:moveTo>
                    <a:pt x="1624" y="0"/>
                  </a:moveTo>
                  <a:cubicBezTo>
                    <a:pt x="1622" y="0"/>
                    <a:pt x="1619" y="3"/>
                    <a:pt x="1619" y="9"/>
                  </a:cubicBezTo>
                  <a:lnTo>
                    <a:pt x="1065" y="595"/>
                  </a:lnTo>
                  <a:lnTo>
                    <a:pt x="750" y="932"/>
                  </a:lnTo>
                  <a:cubicBezTo>
                    <a:pt x="674" y="1008"/>
                    <a:pt x="609" y="1084"/>
                    <a:pt x="533" y="1160"/>
                  </a:cubicBezTo>
                  <a:lnTo>
                    <a:pt x="414" y="1301"/>
                  </a:lnTo>
                  <a:cubicBezTo>
                    <a:pt x="283" y="1442"/>
                    <a:pt x="153" y="1572"/>
                    <a:pt x="12" y="1702"/>
                  </a:cubicBezTo>
                  <a:lnTo>
                    <a:pt x="1" y="1713"/>
                  </a:lnTo>
                  <a:cubicBezTo>
                    <a:pt x="1" y="1713"/>
                    <a:pt x="1" y="1724"/>
                    <a:pt x="1" y="1724"/>
                  </a:cubicBezTo>
                  <a:lnTo>
                    <a:pt x="99" y="1779"/>
                  </a:lnTo>
                  <a:lnTo>
                    <a:pt x="500" y="1996"/>
                  </a:lnTo>
                  <a:lnTo>
                    <a:pt x="1000" y="2267"/>
                  </a:lnTo>
                  <a:lnTo>
                    <a:pt x="1011" y="2267"/>
                  </a:lnTo>
                  <a:cubicBezTo>
                    <a:pt x="1011" y="2256"/>
                    <a:pt x="1011" y="2256"/>
                    <a:pt x="1022" y="2256"/>
                  </a:cubicBezTo>
                  <a:cubicBezTo>
                    <a:pt x="1033" y="2235"/>
                    <a:pt x="1043" y="2202"/>
                    <a:pt x="1054" y="2180"/>
                  </a:cubicBezTo>
                  <a:cubicBezTo>
                    <a:pt x="1087" y="2050"/>
                    <a:pt x="1130" y="1898"/>
                    <a:pt x="1185" y="1768"/>
                  </a:cubicBezTo>
                  <a:cubicBezTo>
                    <a:pt x="1217" y="1659"/>
                    <a:pt x="1250" y="1561"/>
                    <a:pt x="1271" y="1453"/>
                  </a:cubicBezTo>
                  <a:cubicBezTo>
                    <a:pt x="1347" y="1181"/>
                    <a:pt x="1423" y="910"/>
                    <a:pt x="1489" y="638"/>
                  </a:cubicBezTo>
                  <a:cubicBezTo>
                    <a:pt x="1532" y="454"/>
                    <a:pt x="1586" y="247"/>
                    <a:pt x="1630" y="19"/>
                  </a:cubicBezTo>
                  <a:cubicBezTo>
                    <a:pt x="1641" y="9"/>
                    <a:pt x="1641" y="9"/>
                    <a:pt x="1630" y="9"/>
                  </a:cubicBezTo>
                  <a:cubicBezTo>
                    <a:pt x="1630" y="3"/>
                    <a:pt x="1627" y="0"/>
                    <a:pt x="16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6"/>
            <p:cNvSpPr/>
            <p:nvPr/>
          </p:nvSpPr>
          <p:spPr>
            <a:xfrm>
              <a:off x="12832461" y="1615391"/>
              <a:ext cx="511542" cy="752300"/>
            </a:xfrm>
            <a:custGeom>
              <a:rect b="b" l="l" r="r" t="t"/>
              <a:pathLst>
                <a:path extrusionOk="0" h="5287" w="3595">
                  <a:moveTo>
                    <a:pt x="3579" y="1"/>
                  </a:moveTo>
                  <a:cubicBezTo>
                    <a:pt x="3576" y="1"/>
                    <a:pt x="3573" y="4"/>
                    <a:pt x="3573" y="9"/>
                  </a:cubicBezTo>
                  <a:lnTo>
                    <a:pt x="3009" y="606"/>
                  </a:lnTo>
                  <a:lnTo>
                    <a:pt x="2390" y="1280"/>
                  </a:lnTo>
                  <a:cubicBezTo>
                    <a:pt x="1901" y="1801"/>
                    <a:pt x="1391" y="2355"/>
                    <a:pt x="891" y="2887"/>
                  </a:cubicBezTo>
                  <a:lnTo>
                    <a:pt x="500" y="3310"/>
                  </a:lnTo>
                  <a:cubicBezTo>
                    <a:pt x="435" y="3582"/>
                    <a:pt x="359" y="3951"/>
                    <a:pt x="261" y="4309"/>
                  </a:cubicBezTo>
                  <a:cubicBezTo>
                    <a:pt x="196" y="4570"/>
                    <a:pt x="131" y="4820"/>
                    <a:pt x="66" y="5058"/>
                  </a:cubicBezTo>
                  <a:cubicBezTo>
                    <a:pt x="55" y="5102"/>
                    <a:pt x="44" y="5145"/>
                    <a:pt x="22" y="5189"/>
                  </a:cubicBezTo>
                  <a:lnTo>
                    <a:pt x="1" y="5265"/>
                  </a:lnTo>
                  <a:cubicBezTo>
                    <a:pt x="1" y="5276"/>
                    <a:pt x="1" y="5276"/>
                    <a:pt x="1" y="5287"/>
                  </a:cubicBezTo>
                  <a:lnTo>
                    <a:pt x="22" y="5287"/>
                  </a:lnTo>
                  <a:lnTo>
                    <a:pt x="98" y="5178"/>
                  </a:lnTo>
                  <a:cubicBezTo>
                    <a:pt x="142" y="5113"/>
                    <a:pt x="196" y="5048"/>
                    <a:pt x="250" y="4972"/>
                  </a:cubicBezTo>
                  <a:lnTo>
                    <a:pt x="837" y="4103"/>
                  </a:lnTo>
                  <a:lnTo>
                    <a:pt x="2466" y="1692"/>
                  </a:lnTo>
                  <a:lnTo>
                    <a:pt x="2574" y="1519"/>
                  </a:lnTo>
                  <a:lnTo>
                    <a:pt x="3313" y="433"/>
                  </a:lnTo>
                  <a:lnTo>
                    <a:pt x="3584" y="20"/>
                  </a:lnTo>
                  <a:cubicBezTo>
                    <a:pt x="3595" y="20"/>
                    <a:pt x="3595" y="9"/>
                    <a:pt x="3584" y="9"/>
                  </a:cubicBezTo>
                  <a:cubicBezTo>
                    <a:pt x="3584" y="4"/>
                    <a:pt x="3581" y="1"/>
                    <a:pt x="35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6"/>
            <p:cNvSpPr/>
            <p:nvPr/>
          </p:nvSpPr>
          <p:spPr>
            <a:xfrm>
              <a:off x="12665552" y="1414189"/>
              <a:ext cx="369534" cy="905265"/>
            </a:xfrm>
            <a:custGeom>
              <a:rect b="b" l="l" r="r" t="t"/>
              <a:pathLst>
                <a:path extrusionOk="0" h="6362" w="2597">
                  <a:moveTo>
                    <a:pt x="2564" y="1"/>
                  </a:moveTo>
                  <a:lnTo>
                    <a:pt x="2542" y="77"/>
                  </a:lnTo>
                  <a:lnTo>
                    <a:pt x="2520" y="120"/>
                  </a:lnTo>
                  <a:lnTo>
                    <a:pt x="2216" y="880"/>
                  </a:lnTo>
                  <a:cubicBezTo>
                    <a:pt x="2053" y="1293"/>
                    <a:pt x="1890" y="1695"/>
                    <a:pt x="1717" y="2107"/>
                  </a:cubicBezTo>
                  <a:cubicBezTo>
                    <a:pt x="1163" y="3497"/>
                    <a:pt x="587" y="4931"/>
                    <a:pt x="1" y="6342"/>
                  </a:cubicBezTo>
                  <a:cubicBezTo>
                    <a:pt x="1" y="6350"/>
                    <a:pt x="6" y="6358"/>
                    <a:pt x="13" y="6358"/>
                  </a:cubicBezTo>
                  <a:cubicBezTo>
                    <a:pt x="16" y="6358"/>
                    <a:pt x="19" y="6356"/>
                    <a:pt x="23" y="6353"/>
                  </a:cubicBezTo>
                  <a:cubicBezTo>
                    <a:pt x="23" y="6358"/>
                    <a:pt x="25" y="6361"/>
                    <a:pt x="28" y="6361"/>
                  </a:cubicBezTo>
                  <a:cubicBezTo>
                    <a:pt x="31" y="6361"/>
                    <a:pt x="34" y="6358"/>
                    <a:pt x="34" y="6353"/>
                  </a:cubicBezTo>
                  <a:cubicBezTo>
                    <a:pt x="120" y="6255"/>
                    <a:pt x="218" y="6147"/>
                    <a:pt x="316" y="6049"/>
                  </a:cubicBezTo>
                  <a:cubicBezTo>
                    <a:pt x="359" y="6006"/>
                    <a:pt x="403" y="5951"/>
                    <a:pt x="446" y="5908"/>
                  </a:cubicBezTo>
                  <a:lnTo>
                    <a:pt x="1033" y="5267"/>
                  </a:lnTo>
                  <a:lnTo>
                    <a:pt x="1597" y="4648"/>
                  </a:lnTo>
                  <a:cubicBezTo>
                    <a:pt x="1771" y="3910"/>
                    <a:pt x="1923" y="3150"/>
                    <a:pt x="2075" y="2411"/>
                  </a:cubicBezTo>
                  <a:cubicBezTo>
                    <a:pt x="2238" y="1629"/>
                    <a:pt x="2412" y="815"/>
                    <a:pt x="2585" y="22"/>
                  </a:cubicBezTo>
                  <a:cubicBezTo>
                    <a:pt x="2596" y="11"/>
                    <a:pt x="2585" y="11"/>
                    <a:pt x="25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6"/>
            <p:cNvSpPr/>
            <p:nvPr/>
          </p:nvSpPr>
          <p:spPr>
            <a:xfrm>
              <a:off x="12909725" y="1326110"/>
              <a:ext cx="506988" cy="729534"/>
            </a:xfrm>
            <a:custGeom>
              <a:rect b="b" l="l" r="r" t="t"/>
              <a:pathLst>
                <a:path extrusionOk="0" h="5127" w="3563">
                  <a:moveTo>
                    <a:pt x="1108" y="1"/>
                  </a:moveTo>
                  <a:cubicBezTo>
                    <a:pt x="1087" y="66"/>
                    <a:pt x="1065" y="131"/>
                    <a:pt x="1021" y="229"/>
                  </a:cubicBezTo>
                  <a:cubicBezTo>
                    <a:pt x="945" y="620"/>
                    <a:pt x="869" y="1021"/>
                    <a:pt x="782" y="1401"/>
                  </a:cubicBezTo>
                  <a:cubicBezTo>
                    <a:pt x="761" y="1510"/>
                    <a:pt x="739" y="1608"/>
                    <a:pt x="717" y="1716"/>
                  </a:cubicBezTo>
                  <a:cubicBezTo>
                    <a:pt x="522" y="2639"/>
                    <a:pt x="294" y="3725"/>
                    <a:pt x="66" y="4833"/>
                  </a:cubicBezTo>
                  <a:lnTo>
                    <a:pt x="1" y="5115"/>
                  </a:lnTo>
                  <a:cubicBezTo>
                    <a:pt x="1" y="5115"/>
                    <a:pt x="1" y="5126"/>
                    <a:pt x="1" y="5126"/>
                  </a:cubicBezTo>
                  <a:lnTo>
                    <a:pt x="11" y="5126"/>
                  </a:lnTo>
                  <a:cubicBezTo>
                    <a:pt x="522" y="4583"/>
                    <a:pt x="1021" y="4040"/>
                    <a:pt x="1434" y="3595"/>
                  </a:cubicBezTo>
                  <a:lnTo>
                    <a:pt x="3041" y="1868"/>
                  </a:lnTo>
                  <a:cubicBezTo>
                    <a:pt x="3095" y="1814"/>
                    <a:pt x="3139" y="1760"/>
                    <a:pt x="3193" y="1706"/>
                  </a:cubicBezTo>
                  <a:cubicBezTo>
                    <a:pt x="3280" y="1597"/>
                    <a:pt x="3389" y="1488"/>
                    <a:pt x="3486" y="1380"/>
                  </a:cubicBezTo>
                  <a:cubicBezTo>
                    <a:pt x="3519" y="1347"/>
                    <a:pt x="3541" y="1315"/>
                    <a:pt x="3562" y="1293"/>
                  </a:cubicBezTo>
                  <a:cubicBezTo>
                    <a:pt x="3562" y="1293"/>
                    <a:pt x="3562" y="1282"/>
                    <a:pt x="3562" y="1282"/>
                  </a:cubicBezTo>
                  <a:cubicBezTo>
                    <a:pt x="3562" y="1282"/>
                    <a:pt x="3562" y="1271"/>
                    <a:pt x="3562" y="1271"/>
                  </a:cubicBezTo>
                  <a:cubicBezTo>
                    <a:pt x="2878" y="924"/>
                    <a:pt x="2205" y="576"/>
                    <a:pt x="1575" y="240"/>
                  </a:cubicBezTo>
                  <a:lnTo>
                    <a:pt x="1271" y="77"/>
                  </a:lnTo>
                  <a:lnTo>
                    <a:pt x="11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6"/>
            <p:cNvSpPr/>
            <p:nvPr/>
          </p:nvSpPr>
          <p:spPr>
            <a:xfrm>
              <a:off x="13158452" y="1264782"/>
              <a:ext cx="217992" cy="175874"/>
            </a:xfrm>
            <a:custGeom>
              <a:rect b="b" l="l" r="r" t="t"/>
              <a:pathLst>
                <a:path extrusionOk="0" h="1236" w="1532">
                  <a:moveTo>
                    <a:pt x="274" y="0"/>
                  </a:moveTo>
                  <a:cubicBezTo>
                    <a:pt x="272" y="0"/>
                    <a:pt x="272" y="3"/>
                    <a:pt x="272" y="8"/>
                  </a:cubicBezTo>
                  <a:lnTo>
                    <a:pt x="262" y="8"/>
                  </a:lnTo>
                  <a:cubicBezTo>
                    <a:pt x="251" y="52"/>
                    <a:pt x="218" y="106"/>
                    <a:pt x="218" y="128"/>
                  </a:cubicBezTo>
                  <a:lnTo>
                    <a:pt x="218" y="139"/>
                  </a:lnTo>
                  <a:cubicBezTo>
                    <a:pt x="175" y="225"/>
                    <a:pt x="131" y="312"/>
                    <a:pt x="99" y="399"/>
                  </a:cubicBezTo>
                  <a:lnTo>
                    <a:pt x="88" y="421"/>
                  </a:lnTo>
                  <a:cubicBezTo>
                    <a:pt x="88" y="443"/>
                    <a:pt x="77" y="453"/>
                    <a:pt x="66" y="475"/>
                  </a:cubicBezTo>
                  <a:cubicBezTo>
                    <a:pt x="55" y="519"/>
                    <a:pt x="33" y="551"/>
                    <a:pt x="1" y="595"/>
                  </a:cubicBezTo>
                  <a:cubicBezTo>
                    <a:pt x="1" y="595"/>
                    <a:pt x="1" y="595"/>
                    <a:pt x="1" y="605"/>
                  </a:cubicBezTo>
                  <a:lnTo>
                    <a:pt x="1206" y="1235"/>
                  </a:lnTo>
                  <a:cubicBezTo>
                    <a:pt x="1250" y="1148"/>
                    <a:pt x="1293" y="1061"/>
                    <a:pt x="1337" y="975"/>
                  </a:cubicBezTo>
                  <a:cubicBezTo>
                    <a:pt x="1347" y="942"/>
                    <a:pt x="1369" y="909"/>
                    <a:pt x="1391" y="866"/>
                  </a:cubicBezTo>
                  <a:cubicBezTo>
                    <a:pt x="1402" y="833"/>
                    <a:pt x="1413" y="812"/>
                    <a:pt x="1423" y="779"/>
                  </a:cubicBezTo>
                  <a:cubicBezTo>
                    <a:pt x="1456" y="714"/>
                    <a:pt x="1489" y="638"/>
                    <a:pt x="1532" y="573"/>
                  </a:cubicBezTo>
                  <a:lnTo>
                    <a:pt x="1532" y="562"/>
                  </a:lnTo>
                  <a:cubicBezTo>
                    <a:pt x="1109" y="432"/>
                    <a:pt x="696" y="247"/>
                    <a:pt x="316" y="19"/>
                  </a:cubicBezTo>
                  <a:lnTo>
                    <a:pt x="283" y="8"/>
                  </a:lnTo>
                  <a:cubicBezTo>
                    <a:pt x="278" y="3"/>
                    <a:pt x="275" y="0"/>
                    <a:pt x="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6"/>
            <p:cNvSpPr/>
            <p:nvPr/>
          </p:nvSpPr>
          <p:spPr>
            <a:xfrm>
              <a:off x="13456697" y="575802"/>
              <a:ext cx="177866" cy="331684"/>
            </a:xfrm>
            <a:custGeom>
              <a:rect b="b" l="l" r="r" t="t"/>
              <a:pathLst>
                <a:path extrusionOk="0" h="2331" w="1250">
                  <a:moveTo>
                    <a:pt x="781" y="1"/>
                  </a:moveTo>
                  <a:cubicBezTo>
                    <a:pt x="619" y="1"/>
                    <a:pt x="464" y="79"/>
                    <a:pt x="370" y="224"/>
                  </a:cubicBezTo>
                  <a:cubicBezTo>
                    <a:pt x="272" y="376"/>
                    <a:pt x="261" y="572"/>
                    <a:pt x="326" y="735"/>
                  </a:cubicBezTo>
                  <a:cubicBezTo>
                    <a:pt x="337" y="756"/>
                    <a:pt x="348" y="767"/>
                    <a:pt x="359" y="789"/>
                  </a:cubicBezTo>
                  <a:cubicBezTo>
                    <a:pt x="370" y="822"/>
                    <a:pt x="392" y="843"/>
                    <a:pt x="402" y="887"/>
                  </a:cubicBezTo>
                  <a:cubicBezTo>
                    <a:pt x="413" y="984"/>
                    <a:pt x="402" y="1093"/>
                    <a:pt x="348" y="1191"/>
                  </a:cubicBezTo>
                  <a:cubicBezTo>
                    <a:pt x="337" y="1223"/>
                    <a:pt x="326" y="1256"/>
                    <a:pt x="316" y="1278"/>
                  </a:cubicBezTo>
                  <a:cubicBezTo>
                    <a:pt x="272" y="1397"/>
                    <a:pt x="240" y="1527"/>
                    <a:pt x="196" y="1647"/>
                  </a:cubicBezTo>
                  <a:cubicBezTo>
                    <a:pt x="174" y="1701"/>
                    <a:pt x="164" y="1755"/>
                    <a:pt x="142" y="1799"/>
                  </a:cubicBezTo>
                  <a:cubicBezTo>
                    <a:pt x="131" y="1853"/>
                    <a:pt x="120" y="1886"/>
                    <a:pt x="109" y="1929"/>
                  </a:cubicBezTo>
                  <a:cubicBezTo>
                    <a:pt x="88" y="2027"/>
                    <a:pt x="55" y="2125"/>
                    <a:pt x="1" y="2222"/>
                  </a:cubicBezTo>
                  <a:cubicBezTo>
                    <a:pt x="1" y="2222"/>
                    <a:pt x="1" y="2233"/>
                    <a:pt x="1" y="2233"/>
                  </a:cubicBezTo>
                  <a:cubicBezTo>
                    <a:pt x="1" y="2233"/>
                    <a:pt x="1" y="2233"/>
                    <a:pt x="1" y="2244"/>
                  </a:cubicBezTo>
                  <a:lnTo>
                    <a:pt x="164" y="2298"/>
                  </a:lnTo>
                  <a:lnTo>
                    <a:pt x="240" y="2331"/>
                  </a:lnTo>
                  <a:lnTo>
                    <a:pt x="250" y="2331"/>
                  </a:lnTo>
                  <a:cubicBezTo>
                    <a:pt x="250" y="2320"/>
                    <a:pt x="250" y="2320"/>
                    <a:pt x="250" y="2320"/>
                  </a:cubicBezTo>
                  <a:cubicBezTo>
                    <a:pt x="272" y="2233"/>
                    <a:pt x="305" y="2146"/>
                    <a:pt x="337" y="2059"/>
                  </a:cubicBezTo>
                  <a:cubicBezTo>
                    <a:pt x="348" y="2016"/>
                    <a:pt x="370" y="1983"/>
                    <a:pt x="381" y="1940"/>
                  </a:cubicBezTo>
                  <a:lnTo>
                    <a:pt x="522" y="1560"/>
                  </a:lnTo>
                  <a:lnTo>
                    <a:pt x="554" y="1473"/>
                  </a:lnTo>
                  <a:cubicBezTo>
                    <a:pt x="554" y="1462"/>
                    <a:pt x="554" y="1441"/>
                    <a:pt x="565" y="1419"/>
                  </a:cubicBezTo>
                  <a:cubicBezTo>
                    <a:pt x="598" y="1310"/>
                    <a:pt x="674" y="1050"/>
                    <a:pt x="783" y="1028"/>
                  </a:cubicBezTo>
                  <a:lnTo>
                    <a:pt x="793" y="1028"/>
                  </a:lnTo>
                  <a:cubicBezTo>
                    <a:pt x="804" y="1017"/>
                    <a:pt x="815" y="1017"/>
                    <a:pt x="815" y="1017"/>
                  </a:cubicBezTo>
                  <a:cubicBezTo>
                    <a:pt x="1054" y="974"/>
                    <a:pt x="1228" y="691"/>
                    <a:pt x="1239" y="474"/>
                  </a:cubicBezTo>
                  <a:cubicBezTo>
                    <a:pt x="1249" y="268"/>
                    <a:pt x="1108" y="83"/>
                    <a:pt x="913" y="18"/>
                  </a:cubicBezTo>
                  <a:cubicBezTo>
                    <a:pt x="869" y="7"/>
                    <a:pt x="82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6"/>
            <p:cNvSpPr/>
            <p:nvPr/>
          </p:nvSpPr>
          <p:spPr>
            <a:xfrm>
              <a:off x="12770706" y="635422"/>
              <a:ext cx="1367573" cy="731099"/>
            </a:xfrm>
            <a:custGeom>
              <a:rect b="b" l="l" r="r" t="t"/>
              <a:pathLst>
                <a:path extrusionOk="0" h="5138" w="9611">
                  <a:moveTo>
                    <a:pt x="0" y="1"/>
                  </a:moveTo>
                  <a:cubicBezTo>
                    <a:pt x="0" y="12"/>
                    <a:pt x="0" y="12"/>
                    <a:pt x="0" y="23"/>
                  </a:cubicBezTo>
                  <a:cubicBezTo>
                    <a:pt x="0" y="33"/>
                    <a:pt x="0" y="55"/>
                    <a:pt x="0" y="77"/>
                  </a:cubicBezTo>
                  <a:cubicBezTo>
                    <a:pt x="22" y="142"/>
                    <a:pt x="33" y="218"/>
                    <a:pt x="65" y="305"/>
                  </a:cubicBezTo>
                  <a:cubicBezTo>
                    <a:pt x="76" y="348"/>
                    <a:pt x="98" y="403"/>
                    <a:pt x="109" y="446"/>
                  </a:cubicBezTo>
                  <a:lnTo>
                    <a:pt x="152" y="576"/>
                  </a:lnTo>
                  <a:cubicBezTo>
                    <a:pt x="163" y="620"/>
                    <a:pt x="185" y="674"/>
                    <a:pt x="196" y="717"/>
                  </a:cubicBezTo>
                  <a:lnTo>
                    <a:pt x="218" y="761"/>
                  </a:lnTo>
                  <a:cubicBezTo>
                    <a:pt x="261" y="913"/>
                    <a:pt x="326" y="1065"/>
                    <a:pt x="380" y="1217"/>
                  </a:cubicBezTo>
                  <a:cubicBezTo>
                    <a:pt x="565" y="1640"/>
                    <a:pt x="782" y="2053"/>
                    <a:pt x="1043" y="2433"/>
                  </a:cubicBezTo>
                  <a:cubicBezTo>
                    <a:pt x="1542" y="3161"/>
                    <a:pt x="2172" y="3769"/>
                    <a:pt x="2911" y="4236"/>
                  </a:cubicBezTo>
                  <a:cubicBezTo>
                    <a:pt x="2976" y="4279"/>
                    <a:pt x="3041" y="4323"/>
                    <a:pt x="3117" y="4366"/>
                  </a:cubicBezTo>
                  <a:cubicBezTo>
                    <a:pt x="3801" y="4768"/>
                    <a:pt x="4561" y="5018"/>
                    <a:pt x="5343" y="5104"/>
                  </a:cubicBezTo>
                  <a:cubicBezTo>
                    <a:pt x="5540" y="5126"/>
                    <a:pt x="5737" y="5137"/>
                    <a:pt x="5933" y="5137"/>
                  </a:cubicBezTo>
                  <a:cubicBezTo>
                    <a:pt x="6517" y="5137"/>
                    <a:pt x="7095" y="5042"/>
                    <a:pt x="7656" y="4855"/>
                  </a:cubicBezTo>
                  <a:cubicBezTo>
                    <a:pt x="8394" y="4594"/>
                    <a:pt x="9067" y="4181"/>
                    <a:pt x="9610" y="3617"/>
                  </a:cubicBezTo>
                  <a:cubicBezTo>
                    <a:pt x="9610" y="3617"/>
                    <a:pt x="9610" y="3606"/>
                    <a:pt x="9610" y="3606"/>
                  </a:cubicBezTo>
                  <a:cubicBezTo>
                    <a:pt x="9610" y="3606"/>
                    <a:pt x="9610" y="3595"/>
                    <a:pt x="9600" y="3595"/>
                  </a:cubicBezTo>
                  <a:cubicBezTo>
                    <a:pt x="8883" y="3378"/>
                    <a:pt x="8177" y="3139"/>
                    <a:pt x="7493" y="2911"/>
                  </a:cubicBezTo>
                  <a:cubicBezTo>
                    <a:pt x="6212" y="2477"/>
                    <a:pt x="4919" y="1999"/>
                    <a:pt x="3649" y="1510"/>
                  </a:cubicBezTo>
                  <a:cubicBezTo>
                    <a:pt x="3008" y="1260"/>
                    <a:pt x="2378" y="1011"/>
                    <a:pt x="1759" y="750"/>
                  </a:cubicBezTo>
                  <a:cubicBezTo>
                    <a:pt x="1455" y="620"/>
                    <a:pt x="1141" y="489"/>
                    <a:pt x="815" y="359"/>
                  </a:cubicBezTo>
                  <a:lnTo>
                    <a:pt x="598" y="261"/>
                  </a:lnTo>
                  <a:cubicBezTo>
                    <a:pt x="402" y="185"/>
                    <a:pt x="196" y="99"/>
                    <a:pt x="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6"/>
            <p:cNvSpPr/>
            <p:nvPr/>
          </p:nvSpPr>
          <p:spPr>
            <a:xfrm>
              <a:off x="12365885" y="1448197"/>
              <a:ext cx="286008" cy="392585"/>
            </a:xfrm>
            <a:custGeom>
              <a:rect b="b" l="l" r="r" t="t"/>
              <a:pathLst>
                <a:path extrusionOk="0" h="2759" w="2010">
                  <a:moveTo>
                    <a:pt x="1021" y="1"/>
                  </a:moveTo>
                  <a:lnTo>
                    <a:pt x="1021" y="22"/>
                  </a:lnTo>
                  <a:lnTo>
                    <a:pt x="956" y="153"/>
                  </a:lnTo>
                  <a:lnTo>
                    <a:pt x="891" y="283"/>
                  </a:lnTo>
                  <a:cubicBezTo>
                    <a:pt x="598" y="826"/>
                    <a:pt x="294" y="1390"/>
                    <a:pt x="0" y="1955"/>
                  </a:cubicBezTo>
                  <a:lnTo>
                    <a:pt x="0" y="1966"/>
                  </a:lnTo>
                  <a:cubicBezTo>
                    <a:pt x="207" y="2064"/>
                    <a:pt x="402" y="2172"/>
                    <a:pt x="587" y="2281"/>
                  </a:cubicBezTo>
                  <a:lnTo>
                    <a:pt x="815" y="2411"/>
                  </a:lnTo>
                  <a:lnTo>
                    <a:pt x="1206" y="2628"/>
                  </a:lnTo>
                  <a:cubicBezTo>
                    <a:pt x="1227" y="2639"/>
                    <a:pt x="1260" y="2650"/>
                    <a:pt x="1282" y="2661"/>
                  </a:cubicBezTo>
                  <a:cubicBezTo>
                    <a:pt x="1336" y="2683"/>
                    <a:pt x="1390" y="2715"/>
                    <a:pt x="1434" y="2748"/>
                  </a:cubicBezTo>
                  <a:lnTo>
                    <a:pt x="1445" y="2759"/>
                  </a:lnTo>
                  <a:lnTo>
                    <a:pt x="1445" y="2737"/>
                  </a:lnTo>
                  <a:cubicBezTo>
                    <a:pt x="1607" y="2107"/>
                    <a:pt x="1770" y="1477"/>
                    <a:pt x="1922" y="858"/>
                  </a:cubicBezTo>
                  <a:cubicBezTo>
                    <a:pt x="1933" y="804"/>
                    <a:pt x="1955" y="739"/>
                    <a:pt x="1966" y="674"/>
                  </a:cubicBezTo>
                  <a:lnTo>
                    <a:pt x="2009" y="522"/>
                  </a:lnTo>
                  <a:lnTo>
                    <a:pt x="1998" y="522"/>
                  </a:lnTo>
                  <a:cubicBezTo>
                    <a:pt x="1977" y="511"/>
                    <a:pt x="1955" y="511"/>
                    <a:pt x="1933" y="500"/>
                  </a:cubicBezTo>
                  <a:lnTo>
                    <a:pt x="1901" y="478"/>
                  </a:lnTo>
                  <a:cubicBezTo>
                    <a:pt x="1792" y="424"/>
                    <a:pt x="1694" y="381"/>
                    <a:pt x="1597" y="326"/>
                  </a:cubicBezTo>
                  <a:lnTo>
                    <a:pt x="1510" y="283"/>
                  </a:lnTo>
                  <a:cubicBezTo>
                    <a:pt x="1347" y="207"/>
                    <a:pt x="1184" y="109"/>
                    <a:pt x="1032" y="11"/>
                  </a:cubicBezTo>
                  <a:lnTo>
                    <a:pt x="10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6"/>
            <p:cNvSpPr/>
            <p:nvPr/>
          </p:nvSpPr>
          <p:spPr>
            <a:xfrm>
              <a:off x="13266737" y="1970410"/>
              <a:ext cx="386324" cy="372522"/>
            </a:xfrm>
            <a:custGeom>
              <a:rect b="b" l="l" r="r" t="t"/>
              <a:pathLst>
                <a:path extrusionOk="0" h="2618" w="2715">
                  <a:moveTo>
                    <a:pt x="1553" y="1"/>
                  </a:moveTo>
                  <a:lnTo>
                    <a:pt x="1129" y="479"/>
                  </a:lnTo>
                  <a:lnTo>
                    <a:pt x="11" y="1738"/>
                  </a:lnTo>
                  <a:lnTo>
                    <a:pt x="0" y="1749"/>
                  </a:lnTo>
                  <a:lnTo>
                    <a:pt x="22" y="1749"/>
                  </a:lnTo>
                  <a:cubicBezTo>
                    <a:pt x="98" y="1771"/>
                    <a:pt x="174" y="1814"/>
                    <a:pt x="250" y="1858"/>
                  </a:cubicBezTo>
                  <a:cubicBezTo>
                    <a:pt x="282" y="1869"/>
                    <a:pt x="315" y="1890"/>
                    <a:pt x="348" y="1901"/>
                  </a:cubicBezTo>
                  <a:lnTo>
                    <a:pt x="814" y="2140"/>
                  </a:lnTo>
                  <a:cubicBezTo>
                    <a:pt x="966" y="2216"/>
                    <a:pt x="1118" y="2292"/>
                    <a:pt x="1281" y="2379"/>
                  </a:cubicBezTo>
                  <a:lnTo>
                    <a:pt x="1423" y="2444"/>
                  </a:lnTo>
                  <a:cubicBezTo>
                    <a:pt x="1520" y="2487"/>
                    <a:pt x="1618" y="2542"/>
                    <a:pt x="1716" y="2607"/>
                  </a:cubicBezTo>
                  <a:lnTo>
                    <a:pt x="1727" y="2618"/>
                  </a:lnTo>
                  <a:lnTo>
                    <a:pt x="1737" y="2596"/>
                  </a:lnTo>
                  <a:cubicBezTo>
                    <a:pt x="2041" y="1988"/>
                    <a:pt x="2346" y="1369"/>
                    <a:pt x="2650" y="761"/>
                  </a:cubicBezTo>
                  <a:lnTo>
                    <a:pt x="2650" y="750"/>
                  </a:lnTo>
                  <a:lnTo>
                    <a:pt x="2715" y="620"/>
                  </a:lnTo>
                  <a:lnTo>
                    <a:pt x="2715" y="598"/>
                  </a:lnTo>
                  <a:lnTo>
                    <a:pt x="2704" y="598"/>
                  </a:lnTo>
                  <a:cubicBezTo>
                    <a:pt x="2650" y="587"/>
                    <a:pt x="2595" y="555"/>
                    <a:pt x="2541" y="522"/>
                  </a:cubicBezTo>
                  <a:cubicBezTo>
                    <a:pt x="2519" y="511"/>
                    <a:pt x="2498" y="500"/>
                    <a:pt x="2476" y="489"/>
                  </a:cubicBezTo>
                  <a:lnTo>
                    <a:pt x="2052" y="272"/>
                  </a:lnTo>
                  <a:lnTo>
                    <a:pt x="1770" y="131"/>
                  </a:lnTo>
                  <a:lnTo>
                    <a:pt x="1705" y="99"/>
                  </a:lnTo>
                  <a:cubicBezTo>
                    <a:pt x="1651" y="77"/>
                    <a:pt x="1607" y="44"/>
                    <a:pt x="1564" y="12"/>
                  </a:cubicBezTo>
                  <a:lnTo>
                    <a:pt x="155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6"/>
            <p:cNvSpPr/>
            <p:nvPr/>
          </p:nvSpPr>
          <p:spPr>
            <a:xfrm>
              <a:off x="13461392" y="1809762"/>
              <a:ext cx="1954672" cy="1602071"/>
            </a:xfrm>
            <a:custGeom>
              <a:rect b="b" l="l" r="r" t="t"/>
              <a:pathLst>
                <a:path extrusionOk="0" h="11259" w="13737">
                  <a:moveTo>
                    <a:pt x="2802" y="153"/>
                  </a:moveTo>
                  <a:cubicBezTo>
                    <a:pt x="3486" y="554"/>
                    <a:pt x="4192" y="913"/>
                    <a:pt x="4887" y="1282"/>
                  </a:cubicBezTo>
                  <a:lnTo>
                    <a:pt x="5354" y="1532"/>
                  </a:lnTo>
                  <a:cubicBezTo>
                    <a:pt x="5299" y="1608"/>
                    <a:pt x="5267" y="1694"/>
                    <a:pt x="5234" y="1770"/>
                  </a:cubicBezTo>
                  <a:cubicBezTo>
                    <a:pt x="5180" y="1890"/>
                    <a:pt x="5126" y="2009"/>
                    <a:pt x="5071" y="2129"/>
                  </a:cubicBezTo>
                  <a:cubicBezTo>
                    <a:pt x="4963" y="2357"/>
                    <a:pt x="4854" y="2596"/>
                    <a:pt x="4746" y="2824"/>
                  </a:cubicBezTo>
                  <a:cubicBezTo>
                    <a:pt x="4539" y="3280"/>
                    <a:pt x="4322" y="3725"/>
                    <a:pt x="4116" y="4181"/>
                  </a:cubicBezTo>
                  <a:lnTo>
                    <a:pt x="3812" y="4018"/>
                  </a:lnTo>
                  <a:cubicBezTo>
                    <a:pt x="3041" y="3627"/>
                    <a:pt x="2281" y="3215"/>
                    <a:pt x="1499" y="2835"/>
                  </a:cubicBezTo>
                  <a:lnTo>
                    <a:pt x="1531" y="2759"/>
                  </a:lnTo>
                  <a:lnTo>
                    <a:pt x="2215" y="1369"/>
                  </a:lnTo>
                  <a:cubicBezTo>
                    <a:pt x="2324" y="1141"/>
                    <a:pt x="2443" y="902"/>
                    <a:pt x="2552" y="674"/>
                  </a:cubicBezTo>
                  <a:cubicBezTo>
                    <a:pt x="2639" y="500"/>
                    <a:pt x="2737" y="337"/>
                    <a:pt x="2802" y="153"/>
                  </a:cubicBezTo>
                  <a:close/>
                  <a:moveTo>
                    <a:pt x="5441" y="1586"/>
                  </a:moveTo>
                  <a:cubicBezTo>
                    <a:pt x="5951" y="1857"/>
                    <a:pt x="6472" y="2129"/>
                    <a:pt x="6982" y="2400"/>
                  </a:cubicBezTo>
                  <a:lnTo>
                    <a:pt x="8090" y="2987"/>
                  </a:lnTo>
                  <a:cubicBezTo>
                    <a:pt x="7971" y="3171"/>
                    <a:pt x="7873" y="3356"/>
                    <a:pt x="7786" y="3551"/>
                  </a:cubicBezTo>
                  <a:cubicBezTo>
                    <a:pt x="7667" y="3779"/>
                    <a:pt x="7547" y="4018"/>
                    <a:pt x="7428" y="4246"/>
                  </a:cubicBezTo>
                  <a:cubicBezTo>
                    <a:pt x="7211" y="4670"/>
                    <a:pt x="6993" y="5104"/>
                    <a:pt x="6787" y="5538"/>
                  </a:cubicBezTo>
                  <a:cubicBezTo>
                    <a:pt x="5929" y="5104"/>
                    <a:pt x="5082" y="4670"/>
                    <a:pt x="4235" y="4235"/>
                  </a:cubicBezTo>
                  <a:cubicBezTo>
                    <a:pt x="4452" y="3779"/>
                    <a:pt x="4670" y="3312"/>
                    <a:pt x="4876" y="2856"/>
                  </a:cubicBezTo>
                  <a:cubicBezTo>
                    <a:pt x="4984" y="2617"/>
                    <a:pt x="5093" y="2379"/>
                    <a:pt x="5202" y="2151"/>
                  </a:cubicBezTo>
                  <a:cubicBezTo>
                    <a:pt x="5299" y="1966"/>
                    <a:pt x="5375" y="1781"/>
                    <a:pt x="5441" y="1586"/>
                  </a:cubicBezTo>
                  <a:close/>
                  <a:moveTo>
                    <a:pt x="1444" y="2954"/>
                  </a:moveTo>
                  <a:cubicBezTo>
                    <a:pt x="2118" y="3323"/>
                    <a:pt x="2802" y="3660"/>
                    <a:pt x="3475" y="4007"/>
                  </a:cubicBezTo>
                  <a:lnTo>
                    <a:pt x="4051" y="4301"/>
                  </a:lnTo>
                  <a:cubicBezTo>
                    <a:pt x="3627" y="5191"/>
                    <a:pt x="3204" y="6071"/>
                    <a:pt x="2769" y="6950"/>
                  </a:cubicBezTo>
                  <a:lnTo>
                    <a:pt x="2454" y="6787"/>
                  </a:lnTo>
                  <a:cubicBezTo>
                    <a:pt x="2107" y="6592"/>
                    <a:pt x="1749" y="6407"/>
                    <a:pt x="1401" y="6212"/>
                  </a:cubicBezTo>
                  <a:cubicBezTo>
                    <a:pt x="1043" y="6016"/>
                    <a:pt x="695" y="5832"/>
                    <a:pt x="348" y="5647"/>
                  </a:cubicBezTo>
                  <a:cubicBezTo>
                    <a:pt x="315" y="5636"/>
                    <a:pt x="283" y="5614"/>
                    <a:pt x="250" y="5593"/>
                  </a:cubicBezTo>
                  <a:cubicBezTo>
                    <a:pt x="217" y="5582"/>
                    <a:pt x="185" y="5571"/>
                    <a:pt x="174" y="5549"/>
                  </a:cubicBezTo>
                  <a:cubicBezTo>
                    <a:pt x="152" y="5528"/>
                    <a:pt x="196" y="5473"/>
                    <a:pt x="207" y="5441"/>
                  </a:cubicBezTo>
                  <a:cubicBezTo>
                    <a:pt x="228" y="5386"/>
                    <a:pt x="250" y="5332"/>
                    <a:pt x="283" y="5278"/>
                  </a:cubicBezTo>
                  <a:cubicBezTo>
                    <a:pt x="359" y="5137"/>
                    <a:pt x="435" y="4985"/>
                    <a:pt x="511" y="4844"/>
                  </a:cubicBezTo>
                  <a:lnTo>
                    <a:pt x="847" y="4149"/>
                  </a:lnTo>
                  <a:lnTo>
                    <a:pt x="1444" y="2954"/>
                  </a:lnTo>
                  <a:close/>
                  <a:moveTo>
                    <a:pt x="8188" y="3041"/>
                  </a:moveTo>
                  <a:cubicBezTo>
                    <a:pt x="9067" y="3508"/>
                    <a:pt x="9936" y="3964"/>
                    <a:pt x="10816" y="4420"/>
                  </a:cubicBezTo>
                  <a:cubicBezTo>
                    <a:pt x="10696" y="4615"/>
                    <a:pt x="10609" y="4833"/>
                    <a:pt x="10512" y="5039"/>
                  </a:cubicBezTo>
                  <a:lnTo>
                    <a:pt x="10197" y="5690"/>
                  </a:lnTo>
                  <a:cubicBezTo>
                    <a:pt x="9990" y="6114"/>
                    <a:pt x="9784" y="6537"/>
                    <a:pt x="9578" y="6950"/>
                  </a:cubicBezTo>
                  <a:cubicBezTo>
                    <a:pt x="8687" y="6494"/>
                    <a:pt x="7797" y="6049"/>
                    <a:pt x="6906" y="5593"/>
                  </a:cubicBezTo>
                  <a:cubicBezTo>
                    <a:pt x="7113" y="5158"/>
                    <a:pt x="7330" y="4735"/>
                    <a:pt x="7547" y="4301"/>
                  </a:cubicBezTo>
                  <a:cubicBezTo>
                    <a:pt x="7667" y="4073"/>
                    <a:pt x="7786" y="3845"/>
                    <a:pt x="7895" y="3616"/>
                  </a:cubicBezTo>
                  <a:cubicBezTo>
                    <a:pt x="8003" y="3432"/>
                    <a:pt x="8101" y="3236"/>
                    <a:pt x="8188" y="3041"/>
                  </a:cubicBezTo>
                  <a:close/>
                  <a:moveTo>
                    <a:pt x="10935" y="4485"/>
                  </a:moveTo>
                  <a:lnTo>
                    <a:pt x="11185" y="4615"/>
                  </a:lnTo>
                  <a:cubicBezTo>
                    <a:pt x="11978" y="5028"/>
                    <a:pt x="12770" y="5430"/>
                    <a:pt x="13563" y="5832"/>
                  </a:cubicBezTo>
                  <a:cubicBezTo>
                    <a:pt x="13519" y="5897"/>
                    <a:pt x="13487" y="5973"/>
                    <a:pt x="13454" y="6049"/>
                  </a:cubicBezTo>
                  <a:cubicBezTo>
                    <a:pt x="13357" y="6223"/>
                    <a:pt x="13259" y="6385"/>
                    <a:pt x="13172" y="6559"/>
                  </a:cubicBezTo>
                  <a:cubicBezTo>
                    <a:pt x="13074" y="6733"/>
                    <a:pt x="12987" y="6907"/>
                    <a:pt x="12901" y="7080"/>
                  </a:cubicBezTo>
                  <a:cubicBezTo>
                    <a:pt x="12879" y="7102"/>
                    <a:pt x="12868" y="7135"/>
                    <a:pt x="12857" y="7156"/>
                  </a:cubicBezTo>
                  <a:cubicBezTo>
                    <a:pt x="12662" y="7526"/>
                    <a:pt x="12455" y="7906"/>
                    <a:pt x="12260" y="8286"/>
                  </a:cubicBezTo>
                  <a:cubicBezTo>
                    <a:pt x="11413" y="7862"/>
                    <a:pt x="10566" y="7439"/>
                    <a:pt x="9719" y="7015"/>
                  </a:cubicBezTo>
                  <a:cubicBezTo>
                    <a:pt x="9914" y="6603"/>
                    <a:pt x="10121" y="6179"/>
                    <a:pt x="10327" y="5767"/>
                  </a:cubicBezTo>
                  <a:cubicBezTo>
                    <a:pt x="10436" y="5538"/>
                    <a:pt x="10555" y="5300"/>
                    <a:pt x="10664" y="5072"/>
                  </a:cubicBezTo>
                  <a:cubicBezTo>
                    <a:pt x="10761" y="4876"/>
                    <a:pt x="10848" y="4681"/>
                    <a:pt x="10935" y="4485"/>
                  </a:cubicBezTo>
                  <a:close/>
                  <a:moveTo>
                    <a:pt x="4170" y="4366"/>
                  </a:moveTo>
                  <a:cubicBezTo>
                    <a:pt x="4648" y="4615"/>
                    <a:pt x="5126" y="4854"/>
                    <a:pt x="5593" y="5093"/>
                  </a:cubicBezTo>
                  <a:lnTo>
                    <a:pt x="6722" y="5669"/>
                  </a:lnTo>
                  <a:cubicBezTo>
                    <a:pt x="6277" y="6559"/>
                    <a:pt x="5853" y="7460"/>
                    <a:pt x="5441" y="8362"/>
                  </a:cubicBezTo>
                  <a:cubicBezTo>
                    <a:pt x="4583" y="7917"/>
                    <a:pt x="3736" y="7471"/>
                    <a:pt x="2889" y="7015"/>
                  </a:cubicBezTo>
                  <a:cubicBezTo>
                    <a:pt x="3323" y="6136"/>
                    <a:pt x="3757" y="5256"/>
                    <a:pt x="4170" y="4366"/>
                  </a:cubicBezTo>
                  <a:close/>
                  <a:moveTo>
                    <a:pt x="6841" y="5734"/>
                  </a:moveTo>
                  <a:cubicBezTo>
                    <a:pt x="7732" y="6179"/>
                    <a:pt x="8622" y="6635"/>
                    <a:pt x="9523" y="7091"/>
                  </a:cubicBezTo>
                  <a:cubicBezTo>
                    <a:pt x="9078" y="7982"/>
                    <a:pt x="8622" y="8872"/>
                    <a:pt x="8166" y="9763"/>
                  </a:cubicBezTo>
                  <a:cubicBezTo>
                    <a:pt x="7287" y="9317"/>
                    <a:pt x="6418" y="8872"/>
                    <a:pt x="5560" y="8427"/>
                  </a:cubicBezTo>
                  <a:cubicBezTo>
                    <a:pt x="5973" y="7515"/>
                    <a:pt x="6407" y="6624"/>
                    <a:pt x="6841" y="5734"/>
                  </a:cubicBezTo>
                  <a:close/>
                  <a:moveTo>
                    <a:pt x="9643" y="7146"/>
                  </a:moveTo>
                  <a:lnTo>
                    <a:pt x="9827" y="7243"/>
                  </a:lnTo>
                  <a:cubicBezTo>
                    <a:pt x="10609" y="7634"/>
                    <a:pt x="11402" y="8025"/>
                    <a:pt x="12184" y="8416"/>
                  </a:cubicBezTo>
                  <a:cubicBezTo>
                    <a:pt x="12184" y="8427"/>
                    <a:pt x="12173" y="8449"/>
                    <a:pt x="12173" y="8459"/>
                  </a:cubicBezTo>
                  <a:cubicBezTo>
                    <a:pt x="11717" y="9339"/>
                    <a:pt x="11261" y="10219"/>
                    <a:pt x="10816" y="11098"/>
                  </a:cubicBezTo>
                  <a:cubicBezTo>
                    <a:pt x="9969" y="10675"/>
                    <a:pt x="9122" y="10251"/>
                    <a:pt x="8286" y="9828"/>
                  </a:cubicBezTo>
                  <a:cubicBezTo>
                    <a:pt x="8742" y="8937"/>
                    <a:pt x="9198" y="8047"/>
                    <a:pt x="9643" y="7146"/>
                  </a:cubicBezTo>
                  <a:close/>
                  <a:moveTo>
                    <a:pt x="2769" y="0"/>
                  </a:moveTo>
                  <a:cubicBezTo>
                    <a:pt x="2726" y="0"/>
                    <a:pt x="2715" y="77"/>
                    <a:pt x="2704" y="109"/>
                  </a:cubicBezTo>
                  <a:lnTo>
                    <a:pt x="2574" y="359"/>
                  </a:lnTo>
                  <a:cubicBezTo>
                    <a:pt x="2530" y="457"/>
                    <a:pt x="2487" y="543"/>
                    <a:pt x="2443" y="630"/>
                  </a:cubicBezTo>
                  <a:cubicBezTo>
                    <a:pt x="2357" y="815"/>
                    <a:pt x="2270" y="989"/>
                    <a:pt x="2183" y="1162"/>
                  </a:cubicBezTo>
                  <a:cubicBezTo>
                    <a:pt x="2150" y="1228"/>
                    <a:pt x="2118" y="1282"/>
                    <a:pt x="2085" y="1347"/>
                  </a:cubicBezTo>
                  <a:lnTo>
                    <a:pt x="1401" y="2737"/>
                  </a:lnTo>
                  <a:lnTo>
                    <a:pt x="1368" y="2824"/>
                  </a:lnTo>
                  <a:cubicBezTo>
                    <a:pt x="1358" y="2835"/>
                    <a:pt x="1358" y="2845"/>
                    <a:pt x="1347" y="2856"/>
                  </a:cubicBezTo>
                  <a:cubicBezTo>
                    <a:pt x="1140" y="3280"/>
                    <a:pt x="934" y="3703"/>
                    <a:pt x="717" y="4127"/>
                  </a:cubicBezTo>
                  <a:lnTo>
                    <a:pt x="380" y="4822"/>
                  </a:lnTo>
                  <a:cubicBezTo>
                    <a:pt x="272" y="5050"/>
                    <a:pt x="152" y="5278"/>
                    <a:pt x="44" y="5506"/>
                  </a:cubicBezTo>
                  <a:cubicBezTo>
                    <a:pt x="22" y="5538"/>
                    <a:pt x="0" y="5593"/>
                    <a:pt x="44" y="5614"/>
                  </a:cubicBezTo>
                  <a:cubicBezTo>
                    <a:pt x="1401" y="6396"/>
                    <a:pt x="2802" y="7124"/>
                    <a:pt x="4192" y="7851"/>
                  </a:cubicBezTo>
                  <a:cubicBezTo>
                    <a:pt x="5582" y="8590"/>
                    <a:pt x="6972" y="9317"/>
                    <a:pt x="8372" y="10023"/>
                  </a:cubicBezTo>
                  <a:cubicBezTo>
                    <a:pt x="8731" y="10208"/>
                    <a:pt x="9089" y="10392"/>
                    <a:pt x="9447" y="10566"/>
                  </a:cubicBezTo>
                  <a:lnTo>
                    <a:pt x="10522" y="11109"/>
                  </a:lnTo>
                  <a:cubicBezTo>
                    <a:pt x="10609" y="11163"/>
                    <a:pt x="10707" y="11207"/>
                    <a:pt x="10805" y="11250"/>
                  </a:cubicBezTo>
                  <a:cubicBezTo>
                    <a:pt x="10816" y="11256"/>
                    <a:pt x="10829" y="11258"/>
                    <a:pt x="10841" y="11258"/>
                  </a:cubicBezTo>
                  <a:cubicBezTo>
                    <a:pt x="10854" y="11258"/>
                    <a:pt x="10864" y="11256"/>
                    <a:pt x="10870" y="11250"/>
                  </a:cubicBezTo>
                  <a:cubicBezTo>
                    <a:pt x="10892" y="11239"/>
                    <a:pt x="10903" y="11218"/>
                    <a:pt x="10903" y="11207"/>
                  </a:cubicBezTo>
                  <a:cubicBezTo>
                    <a:pt x="10946" y="11131"/>
                    <a:pt x="10989" y="11055"/>
                    <a:pt x="11022" y="10979"/>
                  </a:cubicBezTo>
                  <a:lnTo>
                    <a:pt x="11163" y="10707"/>
                  </a:lnTo>
                  <a:lnTo>
                    <a:pt x="11435" y="10164"/>
                  </a:lnTo>
                  <a:cubicBezTo>
                    <a:pt x="11619" y="9806"/>
                    <a:pt x="11793" y="9459"/>
                    <a:pt x="11988" y="9100"/>
                  </a:cubicBezTo>
                  <a:cubicBezTo>
                    <a:pt x="12086" y="8905"/>
                    <a:pt x="12195" y="8698"/>
                    <a:pt x="12292" y="8503"/>
                  </a:cubicBezTo>
                  <a:cubicBezTo>
                    <a:pt x="12520" y="8058"/>
                    <a:pt x="12759" y="7623"/>
                    <a:pt x="12987" y="7178"/>
                  </a:cubicBezTo>
                  <a:cubicBezTo>
                    <a:pt x="13172" y="6831"/>
                    <a:pt x="13367" y="6483"/>
                    <a:pt x="13541" y="6125"/>
                  </a:cubicBezTo>
                  <a:lnTo>
                    <a:pt x="13661" y="5886"/>
                  </a:lnTo>
                  <a:cubicBezTo>
                    <a:pt x="13682" y="5843"/>
                    <a:pt x="13737" y="5767"/>
                    <a:pt x="13672" y="5734"/>
                  </a:cubicBezTo>
                  <a:cubicBezTo>
                    <a:pt x="10837" y="4290"/>
                    <a:pt x="8014" y="2813"/>
                    <a:pt x="5212" y="1304"/>
                  </a:cubicBezTo>
                  <a:cubicBezTo>
                    <a:pt x="4854" y="1119"/>
                    <a:pt x="4507" y="923"/>
                    <a:pt x="4159" y="728"/>
                  </a:cubicBezTo>
                  <a:cubicBezTo>
                    <a:pt x="3812" y="543"/>
                    <a:pt x="3453" y="348"/>
                    <a:pt x="3106" y="163"/>
                  </a:cubicBezTo>
                  <a:cubicBezTo>
                    <a:pt x="2997" y="109"/>
                    <a:pt x="2900" y="55"/>
                    <a:pt x="2802" y="11"/>
                  </a:cubicBezTo>
                  <a:cubicBezTo>
                    <a:pt x="2791" y="0"/>
                    <a:pt x="2780" y="0"/>
                    <a:pt x="27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6"/>
            <p:cNvSpPr/>
            <p:nvPr/>
          </p:nvSpPr>
          <p:spPr>
            <a:xfrm>
              <a:off x="10616829" y="368624"/>
              <a:ext cx="1974735" cy="1571763"/>
            </a:xfrm>
            <a:custGeom>
              <a:rect b="b" l="l" r="r" t="t"/>
              <a:pathLst>
                <a:path extrusionOk="0" h="11046" w="13878">
                  <a:moveTo>
                    <a:pt x="2823" y="171"/>
                  </a:moveTo>
                  <a:cubicBezTo>
                    <a:pt x="3605" y="573"/>
                    <a:pt x="4398" y="985"/>
                    <a:pt x="5191" y="1387"/>
                  </a:cubicBezTo>
                  <a:lnTo>
                    <a:pt x="5451" y="1528"/>
                  </a:lnTo>
                  <a:cubicBezTo>
                    <a:pt x="5332" y="1702"/>
                    <a:pt x="5223" y="1898"/>
                    <a:pt x="5136" y="2082"/>
                  </a:cubicBezTo>
                  <a:cubicBezTo>
                    <a:pt x="5006" y="2310"/>
                    <a:pt x="4876" y="2538"/>
                    <a:pt x="4756" y="2766"/>
                  </a:cubicBezTo>
                  <a:cubicBezTo>
                    <a:pt x="4539" y="3168"/>
                    <a:pt x="4311" y="3581"/>
                    <a:pt x="4094" y="3982"/>
                  </a:cubicBezTo>
                  <a:cubicBezTo>
                    <a:pt x="3258" y="3548"/>
                    <a:pt x="2422" y="3103"/>
                    <a:pt x="1575" y="2658"/>
                  </a:cubicBezTo>
                  <a:cubicBezTo>
                    <a:pt x="1781" y="2267"/>
                    <a:pt x="1966" y="1887"/>
                    <a:pt x="2161" y="1507"/>
                  </a:cubicBezTo>
                  <a:cubicBezTo>
                    <a:pt x="2161" y="1474"/>
                    <a:pt x="2183" y="1452"/>
                    <a:pt x="2194" y="1431"/>
                  </a:cubicBezTo>
                  <a:lnTo>
                    <a:pt x="2465" y="909"/>
                  </a:lnTo>
                  <a:cubicBezTo>
                    <a:pt x="2552" y="725"/>
                    <a:pt x="2628" y="551"/>
                    <a:pt x="2715" y="377"/>
                  </a:cubicBezTo>
                  <a:cubicBezTo>
                    <a:pt x="2747" y="301"/>
                    <a:pt x="2791" y="236"/>
                    <a:pt x="2823" y="171"/>
                  </a:cubicBezTo>
                  <a:close/>
                  <a:moveTo>
                    <a:pt x="5560" y="1572"/>
                  </a:moveTo>
                  <a:cubicBezTo>
                    <a:pt x="6439" y="2028"/>
                    <a:pt x="7330" y="2473"/>
                    <a:pt x="8209" y="2907"/>
                  </a:cubicBezTo>
                  <a:cubicBezTo>
                    <a:pt x="8101" y="3092"/>
                    <a:pt x="8003" y="3287"/>
                    <a:pt x="7916" y="3483"/>
                  </a:cubicBezTo>
                  <a:cubicBezTo>
                    <a:pt x="7786" y="3711"/>
                    <a:pt x="7677" y="3939"/>
                    <a:pt x="7558" y="4156"/>
                  </a:cubicBezTo>
                  <a:cubicBezTo>
                    <a:pt x="7330" y="4591"/>
                    <a:pt x="7102" y="5014"/>
                    <a:pt x="6874" y="5437"/>
                  </a:cubicBezTo>
                  <a:cubicBezTo>
                    <a:pt x="5994" y="4971"/>
                    <a:pt x="5104" y="4504"/>
                    <a:pt x="4224" y="4048"/>
                  </a:cubicBezTo>
                  <a:cubicBezTo>
                    <a:pt x="4441" y="3635"/>
                    <a:pt x="4669" y="3222"/>
                    <a:pt x="4897" y="2821"/>
                  </a:cubicBezTo>
                  <a:lnTo>
                    <a:pt x="4887" y="2821"/>
                  </a:lnTo>
                  <a:lnTo>
                    <a:pt x="5234" y="2180"/>
                  </a:lnTo>
                  <a:cubicBezTo>
                    <a:pt x="5354" y="1984"/>
                    <a:pt x="5462" y="1778"/>
                    <a:pt x="5560" y="1572"/>
                  </a:cubicBezTo>
                  <a:close/>
                  <a:moveTo>
                    <a:pt x="1520" y="2777"/>
                  </a:moveTo>
                  <a:cubicBezTo>
                    <a:pt x="2291" y="3190"/>
                    <a:pt x="3062" y="3602"/>
                    <a:pt x="3844" y="4015"/>
                  </a:cubicBezTo>
                  <a:lnTo>
                    <a:pt x="4029" y="4113"/>
                  </a:lnTo>
                  <a:cubicBezTo>
                    <a:pt x="3562" y="4992"/>
                    <a:pt x="3095" y="5883"/>
                    <a:pt x="2639" y="6773"/>
                  </a:cubicBezTo>
                  <a:cubicBezTo>
                    <a:pt x="1803" y="6339"/>
                    <a:pt x="977" y="5894"/>
                    <a:pt x="141" y="5459"/>
                  </a:cubicBezTo>
                  <a:cubicBezTo>
                    <a:pt x="587" y="4580"/>
                    <a:pt x="1043" y="3700"/>
                    <a:pt x="1499" y="2821"/>
                  </a:cubicBezTo>
                  <a:cubicBezTo>
                    <a:pt x="1499" y="2810"/>
                    <a:pt x="1510" y="2799"/>
                    <a:pt x="1520" y="2777"/>
                  </a:cubicBezTo>
                  <a:close/>
                  <a:moveTo>
                    <a:pt x="8318" y="2973"/>
                  </a:moveTo>
                  <a:cubicBezTo>
                    <a:pt x="8687" y="3157"/>
                    <a:pt x="9067" y="3342"/>
                    <a:pt x="9436" y="3526"/>
                  </a:cubicBezTo>
                  <a:lnTo>
                    <a:pt x="11000" y="4297"/>
                  </a:lnTo>
                  <a:cubicBezTo>
                    <a:pt x="10870" y="4460"/>
                    <a:pt x="10772" y="4645"/>
                    <a:pt x="10685" y="4829"/>
                  </a:cubicBezTo>
                  <a:lnTo>
                    <a:pt x="10294" y="5492"/>
                  </a:lnTo>
                  <a:cubicBezTo>
                    <a:pt x="10045" y="5937"/>
                    <a:pt x="9795" y="6382"/>
                    <a:pt x="9545" y="6827"/>
                  </a:cubicBezTo>
                  <a:cubicBezTo>
                    <a:pt x="8698" y="6393"/>
                    <a:pt x="7851" y="5948"/>
                    <a:pt x="7004" y="5514"/>
                  </a:cubicBezTo>
                  <a:cubicBezTo>
                    <a:pt x="7232" y="5079"/>
                    <a:pt x="7460" y="4656"/>
                    <a:pt x="7688" y="4221"/>
                  </a:cubicBezTo>
                  <a:lnTo>
                    <a:pt x="7677" y="4221"/>
                  </a:lnTo>
                  <a:cubicBezTo>
                    <a:pt x="7797" y="3993"/>
                    <a:pt x="7916" y="3765"/>
                    <a:pt x="8036" y="3548"/>
                  </a:cubicBezTo>
                  <a:cubicBezTo>
                    <a:pt x="8144" y="3363"/>
                    <a:pt x="8231" y="3168"/>
                    <a:pt x="8318" y="2973"/>
                  </a:cubicBezTo>
                  <a:close/>
                  <a:moveTo>
                    <a:pt x="4159" y="4178"/>
                  </a:moveTo>
                  <a:cubicBezTo>
                    <a:pt x="5039" y="4645"/>
                    <a:pt x="5929" y="5101"/>
                    <a:pt x="6809" y="5568"/>
                  </a:cubicBezTo>
                  <a:cubicBezTo>
                    <a:pt x="6342" y="6447"/>
                    <a:pt x="5853" y="7316"/>
                    <a:pt x="5364" y="8174"/>
                  </a:cubicBezTo>
                  <a:cubicBezTo>
                    <a:pt x="4496" y="7740"/>
                    <a:pt x="3638" y="7294"/>
                    <a:pt x="2769" y="6838"/>
                  </a:cubicBezTo>
                  <a:cubicBezTo>
                    <a:pt x="3214" y="5948"/>
                    <a:pt x="3681" y="5057"/>
                    <a:pt x="4159" y="4178"/>
                  </a:cubicBezTo>
                  <a:close/>
                  <a:moveTo>
                    <a:pt x="11087" y="4330"/>
                  </a:moveTo>
                  <a:lnTo>
                    <a:pt x="11565" y="4569"/>
                  </a:lnTo>
                  <a:cubicBezTo>
                    <a:pt x="12271" y="4916"/>
                    <a:pt x="12976" y="5285"/>
                    <a:pt x="13693" y="5600"/>
                  </a:cubicBezTo>
                  <a:cubicBezTo>
                    <a:pt x="13585" y="5763"/>
                    <a:pt x="13509" y="5937"/>
                    <a:pt x="13411" y="6111"/>
                  </a:cubicBezTo>
                  <a:cubicBezTo>
                    <a:pt x="13291" y="6328"/>
                    <a:pt x="13172" y="6556"/>
                    <a:pt x="13052" y="6784"/>
                  </a:cubicBezTo>
                  <a:lnTo>
                    <a:pt x="12314" y="8141"/>
                  </a:lnTo>
                  <a:lnTo>
                    <a:pt x="12281" y="8217"/>
                  </a:lnTo>
                  <a:cubicBezTo>
                    <a:pt x="11510" y="7805"/>
                    <a:pt x="10740" y="7414"/>
                    <a:pt x="9969" y="7023"/>
                  </a:cubicBezTo>
                  <a:lnTo>
                    <a:pt x="9664" y="6871"/>
                  </a:lnTo>
                  <a:cubicBezTo>
                    <a:pt x="9903" y="6447"/>
                    <a:pt x="10153" y="6013"/>
                    <a:pt x="10403" y="5590"/>
                  </a:cubicBezTo>
                  <a:lnTo>
                    <a:pt x="10392" y="5590"/>
                  </a:lnTo>
                  <a:lnTo>
                    <a:pt x="10772" y="4905"/>
                  </a:lnTo>
                  <a:lnTo>
                    <a:pt x="10968" y="4569"/>
                  </a:lnTo>
                  <a:cubicBezTo>
                    <a:pt x="11011" y="4493"/>
                    <a:pt x="11054" y="4417"/>
                    <a:pt x="11087" y="4330"/>
                  </a:cubicBezTo>
                  <a:close/>
                  <a:moveTo>
                    <a:pt x="6928" y="5633"/>
                  </a:moveTo>
                  <a:lnTo>
                    <a:pt x="8047" y="6208"/>
                  </a:lnTo>
                  <a:lnTo>
                    <a:pt x="9469" y="6947"/>
                  </a:lnTo>
                  <a:cubicBezTo>
                    <a:pt x="8991" y="7805"/>
                    <a:pt x="8524" y="8663"/>
                    <a:pt x="8057" y="9520"/>
                  </a:cubicBezTo>
                  <a:cubicBezTo>
                    <a:pt x="7200" y="9108"/>
                    <a:pt x="6342" y="8673"/>
                    <a:pt x="5495" y="8239"/>
                  </a:cubicBezTo>
                  <a:lnTo>
                    <a:pt x="5484" y="8239"/>
                  </a:lnTo>
                  <a:cubicBezTo>
                    <a:pt x="5983" y="7381"/>
                    <a:pt x="6461" y="6502"/>
                    <a:pt x="6928" y="5633"/>
                  </a:cubicBezTo>
                  <a:close/>
                  <a:moveTo>
                    <a:pt x="9588" y="7012"/>
                  </a:moveTo>
                  <a:lnTo>
                    <a:pt x="10153" y="7305"/>
                  </a:lnTo>
                  <a:cubicBezTo>
                    <a:pt x="10837" y="7653"/>
                    <a:pt x="11510" y="8011"/>
                    <a:pt x="12205" y="8348"/>
                  </a:cubicBezTo>
                  <a:lnTo>
                    <a:pt x="11576" y="9531"/>
                  </a:lnTo>
                  <a:lnTo>
                    <a:pt x="11217" y="10205"/>
                  </a:lnTo>
                  <a:cubicBezTo>
                    <a:pt x="11130" y="10346"/>
                    <a:pt x="11065" y="10498"/>
                    <a:pt x="10989" y="10639"/>
                  </a:cubicBezTo>
                  <a:cubicBezTo>
                    <a:pt x="10957" y="10693"/>
                    <a:pt x="10935" y="10747"/>
                    <a:pt x="10902" y="10791"/>
                  </a:cubicBezTo>
                  <a:cubicBezTo>
                    <a:pt x="10881" y="10845"/>
                    <a:pt x="10881" y="10889"/>
                    <a:pt x="10848" y="10889"/>
                  </a:cubicBezTo>
                  <a:lnTo>
                    <a:pt x="10837" y="10889"/>
                  </a:lnTo>
                  <a:cubicBezTo>
                    <a:pt x="10816" y="10889"/>
                    <a:pt x="10772" y="10867"/>
                    <a:pt x="10750" y="10856"/>
                  </a:cubicBezTo>
                  <a:cubicBezTo>
                    <a:pt x="10729" y="10845"/>
                    <a:pt x="10685" y="10823"/>
                    <a:pt x="10653" y="10802"/>
                  </a:cubicBezTo>
                  <a:cubicBezTo>
                    <a:pt x="10294" y="10628"/>
                    <a:pt x="9936" y="10454"/>
                    <a:pt x="9588" y="10281"/>
                  </a:cubicBezTo>
                  <a:lnTo>
                    <a:pt x="8503" y="9748"/>
                  </a:lnTo>
                  <a:lnTo>
                    <a:pt x="8177" y="9586"/>
                  </a:lnTo>
                  <a:cubicBezTo>
                    <a:pt x="8644" y="8728"/>
                    <a:pt x="9111" y="7870"/>
                    <a:pt x="9588" y="7012"/>
                  </a:cubicBezTo>
                  <a:close/>
                  <a:moveTo>
                    <a:pt x="2814" y="1"/>
                  </a:moveTo>
                  <a:cubicBezTo>
                    <a:pt x="2763" y="1"/>
                    <a:pt x="2744" y="69"/>
                    <a:pt x="2726" y="106"/>
                  </a:cubicBezTo>
                  <a:cubicBezTo>
                    <a:pt x="2682" y="182"/>
                    <a:pt x="2639" y="269"/>
                    <a:pt x="2595" y="345"/>
                  </a:cubicBezTo>
                  <a:cubicBezTo>
                    <a:pt x="2411" y="692"/>
                    <a:pt x="2248" y="1051"/>
                    <a:pt x="2063" y="1398"/>
                  </a:cubicBezTo>
                  <a:cubicBezTo>
                    <a:pt x="1846" y="1854"/>
                    <a:pt x="1618" y="2299"/>
                    <a:pt x="1390" y="2745"/>
                  </a:cubicBezTo>
                  <a:lnTo>
                    <a:pt x="1086" y="3342"/>
                  </a:lnTo>
                  <a:cubicBezTo>
                    <a:pt x="901" y="3700"/>
                    <a:pt x="728" y="4058"/>
                    <a:pt x="543" y="4406"/>
                  </a:cubicBezTo>
                  <a:lnTo>
                    <a:pt x="272" y="4949"/>
                  </a:lnTo>
                  <a:lnTo>
                    <a:pt x="130" y="5220"/>
                  </a:lnTo>
                  <a:cubicBezTo>
                    <a:pt x="98" y="5296"/>
                    <a:pt x="65" y="5372"/>
                    <a:pt x="22" y="5448"/>
                  </a:cubicBezTo>
                  <a:cubicBezTo>
                    <a:pt x="11" y="5459"/>
                    <a:pt x="0" y="5481"/>
                    <a:pt x="0" y="5503"/>
                  </a:cubicBezTo>
                  <a:cubicBezTo>
                    <a:pt x="0" y="5524"/>
                    <a:pt x="11" y="5546"/>
                    <a:pt x="33" y="5557"/>
                  </a:cubicBezTo>
                  <a:cubicBezTo>
                    <a:pt x="130" y="5600"/>
                    <a:pt x="217" y="5655"/>
                    <a:pt x="315" y="5709"/>
                  </a:cubicBezTo>
                  <a:lnTo>
                    <a:pt x="1379" y="6274"/>
                  </a:lnTo>
                  <a:cubicBezTo>
                    <a:pt x="1738" y="6458"/>
                    <a:pt x="2085" y="6643"/>
                    <a:pt x="2443" y="6827"/>
                  </a:cubicBezTo>
                  <a:cubicBezTo>
                    <a:pt x="3833" y="7544"/>
                    <a:pt x="5234" y="8261"/>
                    <a:pt x="6635" y="8967"/>
                  </a:cubicBezTo>
                  <a:cubicBezTo>
                    <a:pt x="8047" y="9672"/>
                    <a:pt x="9447" y="10389"/>
                    <a:pt x="10881" y="11041"/>
                  </a:cubicBezTo>
                  <a:cubicBezTo>
                    <a:pt x="10888" y="11044"/>
                    <a:pt x="10894" y="11046"/>
                    <a:pt x="10901" y="11046"/>
                  </a:cubicBezTo>
                  <a:cubicBezTo>
                    <a:pt x="10934" y="11046"/>
                    <a:pt x="10958" y="11003"/>
                    <a:pt x="10968" y="10975"/>
                  </a:cubicBezTo>
                  <a:lnTo>
                    <a:pt x="11315" y="10291"/>
                  </a:lnTo>
                  <a:lnTo>
                    <a:pt x="11684" y="9618"/>
                  </a:lnTo>
                  <a:lnTo>
                    <a:pt x="12357" y="8369"/>
                  </a:lnTo>
                  <a:cubicBezTo>
                    <a:pt x="12368" y="8359"/>
                    <a:pt x="12379" y="8348"/>
                    <a:pt x="12379" y="8337"/>
                  </a:cubicBezTo>
                  <a:cubicBezTo>
                    <a:pt x="12390" y="8304"/>
                    <a:pt x="12412" y="8282"/>
                    <a:pt x="12423" y="8250"/>
                  </a:cubicBezTo>
                  <a:lnTo>
                    <a:pt x="13150" y="6893"/>
                  </a:lnTo>
                  <a:lnTo>
                    <a:pt x="13259" y="6697"/>
                  </a:lnTo>
                  <a:cubicBezTo>
                    <a:pt x="13346" y="6523"/>
                    <a:pt x="13433" y="6350"/>
                    <a:pt x="13530" y="6187"/>
                  </a:cubicBezTo>
                  <a:cubicBezTo>
                    <a:pt x="13563" y="6089"/>
                    <a:pt x="13628" y="6002"/>
                    <a:pt x="13671" y="5915"/>
                  </a:cubicBezTo>
                  <a:cubicBezTo>
                    <a:pt x="13715" y="5828"/>
                    <a:pt x="13758" y="5742"/>
                    <a:pt x="13813" y="5666"/>
                  </a:cubicBezTo>
                  <a:cubicBezTo>
                    <a:pt x="13823" y="5633"/>
                    <a:pt x="13878" y="5579"/>
                    <a:pt x="13845" y="5546"/>
                  </a:cubicBezTo>
                  <a:cubicBezTo>
                    <a:pt x="13845" y="5535"/>
                    <a:pt x="13834" y="5535"/>
                    <a:pt x="13823" y="5524"/>
                  </a:cubicBezTo>
                  <a:cubicBezTo>
                    <a:pt x="13726" y="5470"/>
                    <a:pt x="13617" y="5427"/>
                    <a:pt x="13519" y="5372"/>
                  </a:cubicBezTo>
                  <a:cubicBezTo>
                    <a:pt x="13172" y="5188"/>
                    <a:pt x="12803" y="5014"/>
                    <a:pt x="12444" y="4840"/>
                  </a:cubicBezTo>
                  <a:cubicBezTo>
                    <a:pt x="12086" y="4667"/>
                    <a:pt x="11728" y="4493"/>
                    <a:pt x="11369" y="4319"/>
                  </a:cubicBezTo>
                  <a:cubicBezTo>
                    <a:pt x="8513" y="2918"/>
                    <a:pt x="5668" y="1474"/>
                    <a:pt x="2845" y="8"/>
                  </a:cubicBezTo>
                  <a:cubicBezTo>
                    <a:pt x="2834" y="3"/>
                    <a:pt x="2823" y="1"/>
                    <a:pt x="2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6"/>
            <p:cNvSpPr/>
            <p:nvPr/>
          </p:nvSpPr>
          <p:spPr>
            <a:xfrm>
              <a:off x="13387258" y="463960"/>
              <a:ext cx="106719" cy="143858"/>
            </a:xfrm>
            <a:custGeom>
              <a:rect b="b" l="l" r="r" t="t"/>
              <a:pathLst>
                <a:path extrusionOk="0" h="1011" w="750">
                  <a:moveTo>
                    <a:pt x="717" y="0"/>
                  </a:moveTo>
                  <a:cubicBezTo>
                    <a:pt x="510" y="22"/>
                    <a:pt x="326" y="207"/>
                    <a:pt x="206" y="370"/>
                  </a:cubicBezTo>
                  <a:cubicBezTo>
                    <a:pt x="65" y="543"/>
                    <a:pt x="0" y="761"/>
                    <a:pt x="0" y="978"/>
                  </a:cubicBezTo>
                  <a:cubicBezTo>
                    <a:pt x="5" y="999"/>
                    <a:pt x="22" y="1010"/>
                    <a:pt x="38" y="1010"/>
                  </a:cubicBezTo>
                  <a:cubicBezTo>
                    <a:pt x="54" y="1010"/>
                    <a:pt x="71" y="999"/>
                    <a:pt x="76" y="978"/>
                  </a:cubicBezTo>
                  <a:cubicBezTo>
                    <a:pt x="109" y="782"/>
                    <a:pt x="185" y="587"/>
                    <a:pt x="304" y="424"/>
                  </a:cubicBezTo>
                  <a:cubicBezTo>
                    <a:pt x="358" y="337"/>
                    <a:pt x="424" y="272"/>
                    <a:pt x="500" y="207"/>
                  </a:cubicBezTo>
                  <a:cubicBezTo>
                    <a:pt x="576" y="142"/>
                    <a:pt x="662" y="98"/>
                    <a:pt x="738" y="33"/>
                  </a:cubicBezTo>
                  <a:cubicBezTo>
                    <a:pt x="749" y="22"/>
                    <a:pt x="738" y="0"/>
                    <a:pt x="7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6"/>
            <p:cNvSpPr/>
            <p:nvPr/>
          </p:nvSpPr>
          <p:spPr>
            <a:xfrm>
              <a:off x="13285235" y="374316"/>
              <a:ext cx="146846" cy="215146"/>
            </a:xfrm>
            <a:custGeom>
              <a:rect b="b" l="l" r="r" t="t"/>
              <a:pathLst>
                <a:path extrusionOk="0" h="1512" w="1032">
                  <a:moveTo>
                    <a:pt x="999" y="1"/>
                  </a:moveTo>
                  <a:cubicBezTo>
                    <a:pt x="858" y="44"/>
                    <a:pt x="728" y="120"/>
                    <a:pt x="641" y="240"/>
                  </a:cubicBezTo>
                  <a:cubicBezTo>
                    <a:pt x="511" y="348"/>
                    <a:pt x="413" y="468"/>
                    <a:pt x="315" y="609"/>
                  </a:cubicBezTo>
                  <a:cubicBezTo>
                    <a:pt x="163" y="848"/>
                    <a:pt x="0" y="1195"/>
                    <a:pt x="44" y="1488"/>
                  </a:cubicBezTo>
                  <a:cubicBezTo>
                    <a:pt x="44" y="1502"/>
                    <a:pt x="60" y="1511"/>
                    <a:pt x="76" y="1511"/>
                  </a:cubicBezTo>
                  <a:cubicBezTo>
                    <a:pt x="85" y="1511"/>
                    <a:pt x="94" y="1507"/>
                    <a:pt x="98" y="1499"/>
                  </a:cubicBezTo>
                  <a:cubicBezTo>
                    <a:pt x="152" y="1358"/>
                    <a:pt x="163" y="1217"/>
                    <a:pt x="218" y="1076"/>
                  </a:cubicBezTo>
                  <a:cubicBezTo>
                    <a:pt x="315" y="793"/>
                    <a:pt x="478" y="533"/>
                    <a:pt x="695" y="326"/>
                  </a:cubicBezTo>
                  <a:lnTo>
                    <a:pt x="695" y="316"/>
                  </a:lnTo>
                  <a:cubicBezTo>
                    <a:pt x="815" y="240"/>
                    <a:pt x="923" y="142"/>
                    <a:pt x="1021" y="44"/>
                  </a:cubicBezTo>
                  <a:cubicBezTo>
                    <a:pt x="1032" y="33"/>
                    <a:pt x="1021" y="1"/>
                    <a:pt x="9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6"/>
            <p:cNvSpPr/>
            <p:nvPr/>
          </p:nvSpPr>
          <p:spPr>
            <a:xfrm>
              <a:off x="13166278" y="240988"/>
              <a:ext cx="257834" cy="387320"/>
            </a:xfrm>
            <a:custGeom>
              <a:rect b="b" l="l" r="r" t="t"/>
              <a:pathLst>
                <a:path extrusionOk="0" h="2722" w="1812">
                  <a:moveTo>
                    <a:pt x="1792" y="1"/>
                  </a:moveTo>
                  <a:cubicBezTo>
                    <a:pt x="1789" y="1"/>
                    <a:pt x="1785" y="2"/>
                    <a:pt x="1781" y="4"/>
                  </a:cubicBezTo>
                  <a:cubicBezTo>
                    <a:pt x="1249" y="145"/>
                    <a:pt x="782" y="590"/>
                    <a:pt x="478" y="1035"/>
                  </a:cubicBezTo>
                  <a:cubicBezTo>
                    <a:pt x="315" y="1285"/>
                    <a:pt x="196" y="1567"/>
                    <a:pt x="109" y="1850"/>
                  </a:cubicBezTo>
                  <a:cubicBezTo>
                    <a:pt x="76" y="2002"/>
                    <a:pt x="44" y="2143"/>
                    <a:pt x="33" y="2295"/>
                  </a:cubicBezTo>
                  <a:cubicBezTo>
                    <a:pt x="0" y="2425"/>
                    <a:pt x="0" y="2566"/>
                    <a:pt x="33" y="2697"/>
                  </a:cubicBezTo>
                  <a:cubicBezTo>
                    <a:pt x="38" y="2713"/>
                    <a:pt x="52" y="2721"/>
                    <a:pt x="65" y="2721"/>
                  </a:cubicBezTo>
                  <a:cubicBezTo>
                    <a:pt x="79" y="2721"/>
                    <a:pt x="93" y="2713"/>
                    <a:pt x="98" y="2697"/>
                  </a:cubicBezTo>
                  <a:cubicBezTo>
                    <a:pt x="120" y="2566"/>
                    <a:pt x="131" y="2436"/>
                    <a:pt x="131" y="2306"/>
                  </a:cubicBezTo>
                  <a:cubicBezTo>
                    <a:pt x="152" y="2154"/>
                    <a:pt x="185" y="2002"/>
                    <a:pt x="217" y="1850"/>
                  </a:cubicBezTo>
                  <a:cubicBezTo>
                    <a:pt x="380" y="1307"/>
                    <a:pt x="695" y="818"/>
                    <a:pt x="1130" y="460"/>
                  </a:cubicBezTo>
                  <a:lnTo>
                    <a:pt x="1130" y="471"/>
                  </a:lnTo>
                  <a:cubicBezTo>
                    <a:pt x="1347" y="308"/>
                    <a:pt x="1564" y="156"/>
                    <a:pt x="1803" y="26"/>
                  </a:cubicBezTo>
                  <a:cubicBezTo>
                    <a:pt x="1812" y="17"/>
                    <a:pt x="1806" y="1"/>
                    <a:pt x="17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6"/>
            <p:cNvSpPr/>
            <p:nvPr/>
          </p:nvSpPr>
          <p:spPr>
            <a:xfrm>
              <a:off x="13667147" y="486869"/>
              <a:ext cx="97186" cy="155668"/>
            </a:xfrm>
            <a:custGeom>
              <a:rect b="b" l="l" r="r" t="t"/>
              <a:pathLst>
                <a:path extrusionOk="0" h="1094" w="683">
                  <a:moveTo>
                    <a:pt x="44" y="1"/>
                  </a:moveTo>
                  <a:cubicBezTo>
                    <a:pt x="17" y="1"/>
                    <a:pt x="0" y="48"/>
                    <a:pt x="20" y="68"/>
                  </a:cubicBezTo>
                  <a:cubicBezTo>
                    <a:pt x="183" y="187"/>
                    <a:pt x="324" y="339"/>
                    <a:pt x="433" y="524"/>
                  </a:cubicBezTo>
                  <a:cubicBezTo>
                    <a:pt x="476" y="600"/>
                    <a:pt x="509" y="697"/>
                    <a:pt x="531" y="795"/>
                  </a:cubicBezTo>
                  <a:cubicBezTo>
                    <a:pt x="552" y="882"/>
                    <a:pt x="552" y="980"/>
                    <a:pt x="574" y="1077"/>
                  </a:cubicBezTo>
                  <a:cubicBezTo>
                    <a:pt x="579" y="1088"/>
                    <a:pt x="588" y="1094"/>
                    <a:pt x="596" y="1094"/>
                  </a:cubicBezTo>
                  <a:cubicBezTo>
                    <a:pt x="604" y="1094"/>
                    <a:pt x="612" y="1088"/>
                    <a:pt x="617" y="1077"/>
                  </a:cubicBezTo>
                  <a:cubicBezTo>
                    <a:pt x="683" y="893"/>
                    <a:pt x="596" y="632"/>
                    <a:pt x="509" y="458"/>
                  </a:cubicBezTo>
                  <a:cubicBezTo>
                    <a:pt x="422" y="263"/>
                    <a:pt x="259" y="100"/>
                    <a:pt x="53" y="2"/>
                  </a:cubicBezTo>
                  <a:cubicBezTo>
                    <a:pt x="50" y="1"/>
                    <a:pt x="47" y="1"/>
                    <a:pt x="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6"/>
            <p:cNvSpPr/>
            <p:nvPr/>
          </p:nvSpPr>
          <p:spPr>
            <a:xfrm>
              <a:off x="13727479" y="408039"/>
              <a:ext cx="138877" cy="219415"/>
            </a:xfrm>
            <a:custGeom>
              <a:rect b="b" l="l" r="r" t="t"/>
              <a:pathLst>
                <a:path extrusionOk="0" h="1542" w="976">
                  <a:moveTo>
                    <a:pt x="42" y="1"/>
                  </a:moveTo>
                  <a:cubicBezTo>
                    <a:pt x="15" y="1"/>
                    <a:pt x="0" y="37"/>
                    <a:pt x="20" y="57"/>
                  </a:cubicBezTo>
                  <a:cubicBezTo>
                    <a:pt x="117" y="155"/>
                    <a:pt x="237" y="241"/>
                    <a:pt x="335" y="350"/>
                  </a:cubicBezTo>
                  <a:cubicBezTo>
                    <a:pt x="443" y="459"/>
                    <a:pt x="541" y="578"/>
                    <a:pt x="606" y="708"/>
                  </a:cubicBezTo>
                  <a:cubicBezTo>
                    <a:pt x="682" y="839"/>
                    <a:pt x="747" y="980"/>
                    <a:pt x="791" y="1121"/>
                  </a:cubicBezTo>
                  <a:cubicBezTo>
                    <a:pt x="812" y="1262"/>
                    <a:pt x="845" y="1392"/>
                    <a:pt x="899" y="1534"/>
                  </a:cubicBezTo>
                  <a:cubicBezTo>
                    <a:pt x="905" y="1539"/>
                    <a:pt x="913" y="1542"/>
                    <a:pt x="921" y="1542"/>
                  </a:cubicBezTo>
                  <a:cubicBezTo>
                    <a:pt x="929" y="1542"/>
                    <a:pt x="937" y="1539"/>
                    <a:pt x="943" y="1534"/>
                  </a:cubicBezTo>
                  <a:cubicBezTo>
                    <a:pt x="975" y="1382"/>
                    <a:pt x="954" y="1240"/>
                    <a:pt x="899" y="1099"/>
                  </a:cubicBezTo>
                  <a:cubicBezTo>
                    <a:pt x="856" y="947"/>
                    <a:pt x="791" y="795"/>
                    <a:pt x="715" y="654"/>
                  </a:cubicBezTo>
                  <a:cubicBezTo>
                    <a:pt x="563" y="404"/>
                    <a:pt x="335" y="100"/>
                    <a:pt x="52" y="3"/>
                  </a:cubicBezTo>
                  <a:cubicBezTo>
                    <a:pt x="49" y="1"/>
                    <a:pt x="45" y="1"/>
                    <a:pt x="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6"/>
            <p:cNvSpPr/>
            <p:nvPr/>
          </p:nvSpPr>
          <p:spPr>
            <a:xfrm>
              <a:off x="13744127" y="283248"/>
              <a:ext cx="256553" cy="397423"/>
            </a:xfrm>
            <a:custGeom>
              <a:rect b="b" l="l" r="r" t="t"/>
              <a:pathLst>
                <a:path extrusionOk="0" h="2793" w="1803">
                  <a:moveTo>
                    <a:pt x="55" y="0"/>
                  </a:moveTo>
                  <a:cubicBezTo>
                    <a:pt x="33" y="0"/>
                    <a:pt x="0" y="33"/>
                    <a:pt x="22" y="54"/>
                  </a:cubicBezTo>
                  <a:cubicBezTo>
                    <a:pt x="131" y="141"/>
                    <a:pt x="250" y="206"/>
                    <a:pt x="370" y="271"/>
                  </a:cubicBezTo>
                  <a:cubicBezTo>
                    <a:pt x="500" y="358"/>
                    <a:pt x="619" y="445"/>
                    <a:pt x="728" y="554"/>
                  </a:cubicBezTo>
                  <a:cubicBezTo>
                    <a:pt x="945" y="749"/>
                    <a:pt x="1130" y="977"/>
                    <a:pt x="1271" y="1227"/>
                  </a:cubicBezTo>
                  <a:cubicBezTo>
                    <a:pt x="1412" y="1466"/>
                    <a:pt x="1499" y="1716"/>
                    <a:pt x="1564" y="1987"/>
                  </a:cubicBezTo>
                  <a:cubicBezTo>
                    <a:pt x="1618" y="2248"/>
                    <a:pt x="1651" y="2508"/>
                    <a:pt x="1662" y="2780"/>
                  </a:cubicBezTo>
                  <a:cubicBezTo>
                    <a:pt x="1662" y="2789"/>
                    <a:pt x="1666" y="2792"/>
                    <a:pt x="1671" y="2792"/>
                  </a:cubicBezTo>
                  <a:cubicBezTo>
                    <a:pt x="1678" y="2792"/>
                    <a:pt x="1688" y="2786"/>
                    <a:pt x="1694" y="2780"/>
                  </a:cubicBezTo>
                  <a:cubicBezTo>
                    <a:pt x="1803" y="2237"/>
                    <a:pt x="1618" y="1618"/>
                    <a:pt x="1347" y="1151"/>
                  </a:cubicBezTo>
                  <a:cubicBezTo>
                    <a:pt x="1195" y="890"/>
                    <a:pt x="999" y="652"/>
                    <a:pt x="782" y="456"/>
                  </a:cubicBezTo>
                  <a:cubicBezTo>
                    <a:pt x="674" y="358"/>
                    <a:pt x="554" y="261"/>
                    <a:pt x="424" y="185"/>
                  </a:cubicBezTo>
                  <a:cubicBezTo>
                    <a:pt x="315" y="98"/>
                    <a:pt x="196" y="33"/>
                    <a:pt x="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6"/>
            <p:cNvSpPr/>
            <p:nvPr/>
          </p:nvSpPr>
          <p:spPr>
            <a:xfrm>
              <a:off x="13816696" y="2019501"/>
              <a:ext cx="244316" cy="48379"/>
            </a:xfrm>
            <a:custGeom>
              <a:rect b="b" l="l" r="r" t="t"/>
              <a:pathLst>
                <a:path extrusionOk="0" h="340" w="1717">
                  <a:moveTo>
                    <a:pt x="1620" y="0"/>
                  </a:moveTo>
                  <a:cubicBezTo>
                    <a:pt x="1522" y="0"/>
                    <a:pt x="1424" y="20"/>
                    <a:pt x="1326" y="47"/>
                  </a:cubicBezTo>
                  <a:lnTo>
                    <a:pt x="880" y="123"/>
                  </a:lnTo>
                  <a:cubicBezTo>
                    <a:pt x="587" y="155"/>
                    <a:pt x="305" y="210"/>
                    <a:pt x="22" y="286"/>
                  </a:cubicBezTo>
                  <a:cubicBezTo>
                    <a:pt x="1" y="296"/>
                    <a:pt x="1" y="340"/>
                    <a:pt x="33" y="340"/>
                  </a:cubicBezTo>
                  <a:cubicBezTo>
                    <a:pt x="327" y="329"/>
                    <a:pt x="620" y="286"/>
                    <a:pt x="913" y="231"/>
                  </a:cubicBezTo>
                  <a:lnTo>
                    <a:pt x="1358" y="155"/>
                  </a:lnTo>
                  <a:cubicBezTo>
                    <a:pt x="1478" y="155"/>
                    <a:pt x="1597" y="123"/>
                    <a:pt x="1706" y="47"/>
                  </a:cubicBezTo>
                  <a:cubicBezTo>
                    <a:pt x="1716" y="36"/>
                    <a:pt x="1706" y="3"/>
                    <a:pt x="1684" y="3"/>
                  </a:cubicBezTo>
                  <a:cubicBezTo>
                    <a:pt x="1663" y="1"/>
                    <a:pt x="1642" y="0"/>
                    <a:pt x="16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6"/>
            <p:cNvSpPr/>
            <p:nvPr/>
          </p:nvSpPr>
          <p:spPr>
            <a:xfrm>
              <a:off x="13867779" y="2071296"/>
              <a:ext cx="123652" cy="25328"/>
            </a:xfrm>
            <a:custGeom>
              <a:rect b="b" l="l" r="r" t="t"/>
              <a:pathLst>
                <a:path extrusionOk="0" h="178" w="869">
                  <a:moveTo>
                    <a:pt x="739" y="1"/>
                  </a:moveTo>
                  <a:cubicBezTo>
                    <a:pt x="647" y="1"/>
                    <a:pt x="549" y="26"/>
                    <a:pt x="467" y="41"/>
                  </a:cubicBezTo>
                  <a:cubicBezTo>
                    <a:pt x="315" y="52"/>
                    <a:pt x="163" y="84"/>
                    <a:pt x="22" y="139"/>
                  </a:cubicBezTo>
                  <a:cubicBezTo>
                    <a:pt x="0" y="139"/>
                    <a:pt x="0" y="161"/>
                    <a:pt x="22" y="171"/>
                  </a:cubicBezTo>
                  <a:cubicBezTo>
                    <a:pt x="74" y="175"/>
                    <a:pt x="125" y="178"/>
                    <a:pt x="177" y="178"/>
                  </a:cubicBezTo>
                  <a:cubicBezTo>
                    <a:pt x="266" y="178"/>
                    <a:pt x="356" y="170"/>
                    <a:pt x="445" y="150"/>
                  </a:cubicBezTo>
                  <a:cubicBezTo>
                    <a:pt x="565" y="139"/>
                    <a:pt x="760" y="150"/>
                    <a:pt x="858" y="63"/>
                  </a:cubicBezTo>
                  <a:cubicBezTo>
                    <a:pt x="869" y="52"/>
                    <a:pt x="869" y="30"/>
                    <a:pt x="858" y="19"/>
                  </a:cubicBezTo>
                  <a:cubicBezTo>
                    <a:pt x="821" y="6"/>
                    <a:pt x="781" y="1"/>
                    <a:pt x="7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6"/>
            <p:cNvSpPr/>
            <p:nvPr/>
          </p:nvSpPr>
          <p:spPr>
            <a:xfrm>
              <a:off x="13909470" y="2112987"/>
              <a:ext cx="43399" cy="13945"/>
            </a:xfrm>
            <a:custGeom>
              <a:rect b="b" l="l" r="r" t="t"/>
              <a:pathLst>
                <a:path extrusionOk="0" h="98" w="305">
                  <a:moveTo>
                    <a:pt x="207" y="1"/>
                  </a:moveTo>
                  <a:cubicBezTo>
                    <a:pt x="185" y="1"/>
                    <a:pt x="163" y="3"/>
                    <a:pt x="141" y="9"/>
                  </a:cubicBezTo>
                  <a:cubicBezTo>
                    <a:pt x="98" y="9"/>
                    <a:pt x="44" y="20"/>
                    <a:pt x="11" y="52"/>
                  </a:cubicBezTo>
                  <a:cubicBezTo>
                    <a:pt x="0" y="63"/>
                    <a:pt x="0" y="74"/>
                    <a:pt x="11" y="85"/>
                  </a:cubicBezTo>
                  <a:cubicBezTo>
                    <a:pt x="36" y="91"/>
                    <a:pt x="65" y="97"/>
                    <a:pt x="93" y="97"/>
                  </a:cubicBezTo>
                  <a:cubicBezTo>
                    <a:pt x="114" y="97"/>
                    <a:pt x="134" y="94"/>
                    <a:pt x="152" y="85"/>
                  </a:cubicBezTo>
                  <a:cubicBezTo>
                    <a:pt x="196" y="85"/>
                    <a:pt x="239" y="74"/>
                    <a:pt x="283" y="52"/>
                  </a:cubicBezTo>
                  <a:cubicBezTo>
                    <a:pt x="304" y="41"/>
                    <a:pt x="293" y="9"/>
                    <a:pt x="272" y="9"/>
                  </a:cubicBezTo>
                  <a:cubicBezTo>
                    <a:pt x="250" y="3"/>
                    <a:pt x="228" y="1"/>
                    <a:pt x="2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6"/>
            <p:cNvSpPr/>
            <p:nvPr/>
          </p:nvSpPr>
          <p:spPr>
            <a:xfrm>
              <a:off x="14264774" y="2213019"/>
              <a:ext cx="77407" cy="16791"/>
            </a:xfrm>
            <a:custGeom>
              <a:rect b="b" l="l" r="r" t="t"/>
              <a:pathLst>
                <a:path extrusionOk="0" h="118" w="544">
                  <a:moveTo>
                    <a:pt x="511" y="1"/>
                  </a:moveTo>
                  <a:cubicBezTo>
                    <a:pt x="435" y="1"/>
                    <a:pt x="359" y="11"/>
                    <a:pt x="283" y="22"/>
                  </a:cubicBezTo>
                  <a:cubicBezTo>
                    <a:pt x="196" y="22"/>
                    <a:pt x="120" y="44"/>
                    <a:pt x="44" y="55"/>
                  </a:cubicBezTo>
                  <a:cubicBezTo>
                    <a:pt x="12" y="55"/>
                    <a:pt x="1" y="109"/>
                    <a:pt x="33" y="109"/>
                  </a:cubicBezTo>
                  <a:cubicBezTo>
                    <a:pt x="77" y="115"/>
                    <a:pt x="120" y="117"/>
                    <a:pt x="162" y="117"/>
                  </a:cubicBezTo>
                  <a:cubicBezTo>
                    <a:pt x="204" y="117"/>
                    <a:pt x="245" y="115"/>
                    <a:pt x="283" y="109"/>
                  </a:cubicBezTo>
                  <a:cubicBezTo>
                    <a:pt x="370" y="98"/>
                    <a:pt x="446" y="77"/>
                    <a:pt x="522" y="44"/>
                  </a:cubicBezTo>
                  <a:cubicBezTo>
                    <a:pt x="544" y="33"/>
                    <a:pt x="533" y="1"/>
                    <a:pt x="5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6"/>
            <p:cNvSpPr/>
            <p:nvPr/>
          </p:nvSpPr>
          <p:spPr>
            <a:xfrm>
              <a:off x="14233897" y="2226964"/>
              <a:ext cx="235067" cy="38704"/>
            </a:xfrm>
            <a:custGeom>
              <a:rect b="b" l="l" r="r" t="t"/>
              <a:pathLst>
                <a:path extrusionOk="0" h="272" w="1652">
                  <a:moveTo>
                    <a:pt x="1597" y="0"/>
                  </a:moveTo>
                  <a:cubicBezTo>
                    <a:pt x="1347" y="11"/>
                    <a:pt x="1087" y="44"/>
                    <a:pt x="837" y="98"/>
                  </a:cubicBezTo>
                  <a:lnTo>
                    <a:pt x="33" y="218"/>
                  </a:lnTo>
                  <a:cubicBezTo>
                    <a:pt x="1" y="218"/>
                    <a:pt x="12" y="272"/>
                    <a:pt x="44" y="272"/>
                  </a:cubicBezTo>
                  <a:cubicBezTo>
                    <a:pt x="305" y="250"/>
                    <a:pt x="576" y="228"/>
                    <a:pt x="837" y="196"/>
                  </a:cubicBezTo>
                  <a:cubicBezTo>
                    <a:pt x="1097" y="174"/>
                    <a:pt x="1358" y="131"/>
                    <a:pt x="1619" y="55"/>
                  </a:cubicBezTo>
                  <a:cubicBezTo>
                    <a:pt x="1651" y="44"/>
                    <a:pt x="1629" y="0"/>
                    <a:pt x="15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6"/>
            <p:cNvSpPr/>
            <p:nvPr/>
          </p:nvSpPr>
          <p:spPr>
            <a:xfrm>
              <a:off x="14283414" y="2276197"/>
              <a:ext cx="74277" cy="14656"/>
            </a:xfrm>
            <a:custGeom>
              <a:rect b="b" l="l" r="r" t="t"/>
              <a:pathLst>
                <a:path extrusionOk="0" h="103" w="522">
                  <a:moveTo>
                    <a:pt x="322" y="1"/>
                  </a:moveTo>
                  <a:cubicBezTo>
                    <a:pt x="225" y="1"/>
                    <a:pt x="127" y="10"/>
                    <a:pt x="33" y="24"/>
                  </a:cubicBezTo>
                  <a:cubicBezTo>
                    <a:pt x="0" y="24"/>
                    <a:pt x="0" y="100"/>
                    <a:pt x="33" y="100"/>
                  </a:cubicBezTo>
                  <a:cubicBezTo>
                    <a:pt x="62" y="101"/>
                    <a:pt x="90" y="102"/>
                    <a:pt x="118" y="102"/>
                  </a:cubicBezTo>
                  <a:cubicBezTo>
                    <a:pt x="249" y="102"/>
                    <a:pt x="375" y="83"/>
                    <a:pt x="500" y="56"/>
                  </a:cubicBezTo>
                  <a:cubicBezTo>
                    <a:pt x="521" y="56"/>
                    <a:pt x="521" y="13"/>
                    <a:pt x="500" y="13"/>
                  </a:cubicBezTo>
                  <a:cubicBezTo>
                    <a:pt x="442" y="4"/>
                    <a:pt x="382" y="1"/>
                    <a:pt x="3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6"/>
            <p:cNvSpPr/>
            <p:nvPr/>
          </p:nvSpPr>
          <p:spPr>
            <a:xfrm>
              <a:off x="14308031" y="2302663"/>
              <a:ext cx="24901" cy="6972"/>
            </a:xfrm>
            <a:custGeom>
              <a:rect b="b" l="l" r="r" t="t"/>
              <a:pathLst>
                <a:path extrusionOk="0" h="49" w="175">
                  <a:moveTo>
                    <a:pt x="23" y="0"/>
                  </a:moveTo>
                  <a:cubicBezTo>
                    <a:pt x="1" y="0"/>
                    <a:pt x="1" y="44"/>
                    <a:pt x="23" y="44"/>
                  </a:cubicBezTo>
                  <a:cubicBezTo>
                    <a:pt x="37" y="48"/>
                    <a:pt x="50" y="49"/>
                    <a:pt x="63" y="49"/>
                  </a:cubicBezTo>
                  <a:cubicBezTo>
                    <a:pt x="89" y="49"/>
                    <a:pt x="113" y="44"/>
                    <a:pt x="142" y="44"/>
                  </a:cubicBezTo>
                  <a:cubicBezTo>
                    <a:pt x="175" y="44"/>
                    <a:pt x="164" y="0"/>
                    <a:pt x="1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6"/>
            <p:cNvSpPr/>
            <p:nvPr/>
          </p:nvSpPr>
          <p:spPr>
            <a:xfrm>
              <a:off x="13635985" y="2392307"/>
              <a:ext cx="207178" cy="34150"/>
            </a:xfrm>
            <a:custGeom>
              <a:rect b="b" l="l" r="r" t="t"/>
              <a:pathLst>
                <a:path extrusionOk="0" h="240" w="1456">
                  <a:moveTo>
                    <a:pt x="1423" y="0"/>
                  </a:moveTo>
                  <a:cubicBezTo>
                    <a:pt x="1195" y="0"/>
                    <a:pt x="967" y="22"/>
                    <a:pt x="739" y="76"/>
                  </a:cubicBezTo>
                  <a:cubicBezTo>
                    <a:pt x="511" y="109"/>
                    <a:pt x="272" y="131"/>
                    <a:pt x="33" y="174"/>
                  </a:cubicBezTo>
                  <a:cubicBezTo>
                    <a:pt x="0" y="185"/>
                    <a:pt x="0" y="228"/>
                    <a:pt x="33" y="239"/>
                  </a:cubicBezTo>
                  <a:cubicBezTo>
                    <a:pt x="272" y="228"/>
                    <a:pt x="500" y="207"/>
                    <a:pt x="739" y="174"/>
                  </a:cubicBezTo>
                  <a:cubicBezTo>
                    <a:pt x="967" y="163"/>
                    <a:pt x="1206" y="120"/>
                    <a:pt x="1423" y="55"/>
                  </a:cubicBezTo>
                  <a:cubicBezTo>
                    <a:pt x="1455" y="33"/>
                    <a:pt x="1445" y="11"/>
                    <a:pt x="14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6"/>
            <p:cNvSpPr/>
            <p:nvPr/>
          </p:nvSpPr>
          <p:spPr>
            <a:xfrm>
              <a:off x="13682372" y="2435564"/>
              <a:ext cx="71146" cy="14087"/>
            </a:xfrm>
            <a:custGeom>
              <a:rect b="b" l="l" r="r" t="t"/>
              <a:pathLst>
                <a:path extrusionOk="0" h="99" w="500">
                  <a:moveTo>
                    <a:pt x="467" y="0"/>
                  </a:moveTo>
                  <a:cubicBezTo>
                    <a:pt x="326" y="0"/>
                    <a:pt x="185" y="0"/>
                    <a:pt x="33" y="33"/>
                  </a:cubicBezTo>
                  <a:cubicBezTo>
                    <a:pt x="0" y="33"/>
                    <a:pt x="11" y="98"/>
                    <a:pt x="43" y="98"/>
                  </a:cubicBezTo>
                  <a:cubicBezTo>
                    <a:pt x="185" y="98"/>
                    <a:pt x="337" y="76"/>
                    <a:pt x="478" y="55"/>
                  </a:cubicBezTo>
                  <a:cubicBezTo>
                    <a:pt x="500" y="44"/>
                    <a:pt x="500" y="11"/>
                    <a:pt x="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6"/>
            <p:cNvSpPr/>
            <p:nvPr/>
          </p:nvSpPr>
          <p:spPr>
            <a:xfrm>
              <a:off x="13699305" y="2460750"/>
              <a:ext cx="38704" cy="10530"/>
            </a:xfrm>
            <a:custGeom>
              <a:rect b="b" l="l" r="r" t="t"/>
              <a:pathLst>
                <a:path extrusionOk="0" h="74" w="272">
                  <a:moveTo>
                    <a:pt x="154" y="1"/>
                  </a:moveTo>
                  <a:cubicBezTo>
                    <a:pt x="111" y="1"/>
                    <a:pt x="67" y="6"/>
                    <a:pt x="22" y="19"/>
                  </a:cubicBezTo>
                  <a:cubicBezTo>
                    <a:pt x="1" y="30"/>
                    <a:pt x="1" y="62"/>
                    <a:pt x="22" y="73"/>
                  </a:cubicBezTo>
                  <a:cubicBezTo>
                    <a:pt x="98" y="73"/>
                    <a:pt x="174" y="62"/>
                    <a:pt x="239" y="51"/>
                  </a:cubicBezTo>
                  <a:cubicBezTo>
                    <a:pt x="272" y="51"/>
                    <a:pt x="272" y="8"/>
                    <a:pt x="239" y="8"/>
                  </a:cubicBezTo>
                  <a:cubicBezTo>
                    <a:pt x="212" y="3"/>
                    <a:pt x="184" y="1"/>
                    <a:pt x="1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6"/>
            <p:cNvSpPr/>
            <p:nvPr/>
          </p:nvSpPr>
          <p:spPr>
            <a:xfrm>
              <a:off x="13711684" y="2483090"/>
              <a:ext cx="29028" cy="10387"/>
            </a:xfrm>
            <a:custGeom>
              <a:rect b="b" l="l" r="r" t="t"/>
              <a:pathLst>
                <a:path extrusionOk="0" h="73" w="204">
                  <a:moveTo>
                    <a:pt x="172" y="1"/>
                  </a:moveTo>
                  <a:cubicBezTo>
                    <a:pt x="169" y="1"/>
                    <a:pt x="166" y="1"/>
                    <a:pt x="163" y="3"/>
                  </a:cubicBezTo>
                  <a:cubicBezTo>
                    <a:pt x="120" y="14"/>
                    <a:pt x="76" y="25"/>
                    <a:pt x="33" y="25"/>
                  </a:cubicBezTo>
                  <a:cubicBezTo>
                    <a:pt x="11" y="25"/>
                    <a:pt x="0" y="57"/>
                    <a:pt x="33" y="68"/>
                  </a:cubicBezTo>
                  <a:cubicBezTo>
                    <a:pt x="47" y="71"/>
                    <a:pt x="60" y="72"/>
                    <a:pt x="74" y="72"/>
                  </a:cubicBezTo>
                  <a:cubicBezTo>
                    <a:pt x="114" y="72"/>
                    <a:pt x="152" y="60"/>
                    <a:pt x="185" y="36"/>
                  </a:cubicBezTo>
                  <a:cubicBezTo>
                    <a:pt x="204" y="26"/>
                    <a:pt x="190" y="1"/>
                    <a:pt x="1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6"/>
            <p:cNvSpPr/>
            <p:nvPr/>
          </p:nvSpPr>
          <p:spPr>
            <a:xfrm>
              <a:off x="14040806" y="2563058"/>
              <a:ext cx="159225" cy="33439"/>
            </a:xfrm>
            <a:custGeom>
              <a:rect b="b" l="l" r="r" t="t"/>
              <a:pathLst>
                <a:path extrusionOk="0" h="235" w="1119">
                  <a:moveTo>
                    <a:pt x="983" y="0"/>
                  </a:moveTo>
                  <a:cubicBezTo>
                    <a:pt x="948" y="0"/>
                    <a:pt x="912" y="6"/>
                    <a:pt x="880" y="16"/>
                  </a:cubicBezTo>
                  <a:cubicBezTo>
                    <a:pt x="782" y="27"/>
                    <a:pt x="684" y="38"/>
                    <a:pt x="587" y="60"/>
                  </a:cubicBezTo>
                  <a:cubicBezTo>
                    <a:pt x="402" y="82"/>
                    <a:pt x="217" y="125"/>
                    <a:pt x="33" y="168"/>
                  </a:cubicBezTo>
                  <a:cubicBezTo>
                    <a:pt x="3" y="178"/>
                    <a:pt x="0" y="235"/>
                    <a:pt x="26" y="235"/>
                  </a:cubicBezTo>
                  <a:cubicBezTo>
                    <a:pt x="28" y="235"/>
                    <a:pt x="30" y="234"/>
                    <a:pt x="33" y="234"/>
                  </a:cubicBezTo>
                  <a:cubicBezTo>
                    <a:pt x="217" y="223"/>
                    <a:pt x="402" y="190"/>
                    <a:pt x="576" y="168"/>
                  </a:cubicBezTo>
                  <a:lnTo>
                    <a:pt x="836" y="136"/>
                  </a:lnTo>
                  <a:cubicBezTo>
                    <a:pt x="851" y="138"/>
                    <a:pt x="866" y="139"/>
                    <a:pt x="881" y="139"/>
                  </a:cubicBezTo>
                  <a:cubicBezTo>
                    <a:pt x="953" y="139"/>
                    <a:pt x="1023" y="118"/>
                    <a:pt x="1086" y="82"/>
                  </a:cubicBezTo>
                  <a:cubicBezTo>
                    <a:pt x="1119" y="71"/>
                    <a:pt x="1119" y="27"/>
                    <a:pt x="1086" y="16"/>
                  </a:cubicBezTo>
                  <a:cubicBezTo>
                    <a:pt x="1054" y="6"/>
                    <a:pt x="1018" y="0"/>
                    <a:pt x="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6"/>
            <p:cNvSpPr/>
            <p:nvPr/>
          </p:nvSpPr>
          <p:spPr>
            <a:xfrm>
              <a:off x="14066988" y="2608023"/>
              <a:ext cx="69723" cy="14941"/>
            </a:xfrm>
            <a:custGeom>
              <a:rect b="b" l="l" r="r" t="t"/>
              <a:pathLst>
                <a:path extrusionOk="0" h="105" w="490">
                  <a:moveTo>
                    <a:pt x="357" y="1"/>
                  </a:moveTo>
                  <a:cubicBezTo>
                    <a:pt x="249" y="1"/>
                    <a:pt x="141" y="15"/>
                    <a:pt x="33" y="48"/>
                  </a:cubicBezTo>
                  <a:cubicBezTo>
                    <a:pt x="1" y="59"/>
                    <a:pt x="1" y="91"/>
                    <a:pt x="33" y="102"/>
                  </a:cubicBezTo>
                  <a:cubicBezTo>
                    <a:pt x="58" y="104"/>
                    <a:pt x="82" y="105"/>
                    <a:pt x="107" y="105"/>
                  </a:cubicBezTo>
                  <a:cubicBezTo>
                    <a:pt x="226" y="105"/>
                    <a:pt x="349" y="84"/>
                    <a:pt x="457" y="48"/>
                  </a:cubicBezTo>
                  <a:cubicBezTo>
                    <a:pt x="490" y="48"/>
                    <a:pt x="490" y="4"/>
                    <a:pt x="457" y="4"/>
                  </a:cubicBezTo>
                  <a:cubicBezTo>
                    <a:pt x="424" y="2"/>
                    <a:pt x="390" y="1"/>
                    <a:pt x="3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6"/>
            <p:cNvSpPr/>
            <p:nvPr/>
          </p:nvSpPr>
          <p:spPr>
            <a:xfrm>
              <a:off x="14635588" y="2399991"/>
              <a:ext cx="170182" cy="28743"/>
            </a:xfrm>
            <a:custGeom>
              <a:rect b="b" l="l" r="r" t="t"/>
              <a:pathLst>
                <a:path extrusionOk="0" h="202" w="1196">
                  <a:moveTo>
                    <a:pt x="1163" y="1"/>
                  </a:moveTo>
                  <a:cubicBezTo>
                    <a:pt x="967" y="11"/>
                    <a:pt x="783" y="22"/>
                    <a:pt x="587" y="55"/>
                  </a:cubicBezTo>
                  <a:cubicBezTo>
                    <a:pt x="479" y="77"/>
                    <a:pt x="370" y="87"/>
                    <a:pt x="262" y="98"/>
                  </a:cubicBezTo>
                  <a:cubicBezTo>
                    <a:pt x="175" y="98"/>
                    <a:pt x="99" y="109"/>
                    <a:pt x="23" y="142"/>
                  </a:cubicBezTo>
                  <a:cubicBezTo>
                    <a:pt x="1" y="142"/>
                    <a:pt x="1" y="185"/>
                    <a:pt x="23" y="185"/>
                  </a:cubicBezTo>
                  <a:cubicBezTo>
                    <a:pt x="66" y="196"/>
                    <a:pt x="112" y="201"/>
                    <a:pt x="158" y="201"/>
                  </a:cubicBezTo>
                  <a:cubicBezTo>
                    <a:pt x="205" y="201"/>
                    <a:pt x="251" y="196"/>
                    <a:pt x="294" y="185"/>
                  </a:cubicBezTo>
                  <a:cubicBezTo>
                    <a:pt x="392" y="185"/>
                    <a:pt x="490" y="163"/>
                    <a:pt x="587" y="153"/>
                  </a:cubicBezTo>
                  <a:cubicBezTo>
                    <a:pt x="783" y="142"/>
                    <a:pt x="978" y="120"/>
                    <a:pt x="1163" y="66"/>
                  </a:cubicBezTo>
                  <a:cubicBezTo>
                    <a:pt x="1195" y="55"/>
                    <a:pt x="1195" y="11"/>
                    <a:pt x="11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6"/>
            <p:cNvSpPr/>
            <p:nvPr/>
          </p:nvSpPr>
          <p:spPr>
            <a:xfrm>
              <a:off x="14603145" y="2437983"/>
              <a:ext cx="287573" cy="31731"/>
            </a:xfrm>
            <a:custGeom>
              <a:rect b="b" l="l" r="r" t="t"/>
              <a:pathLst>
                <a:path extrusionOk="0" h="223" w="2021">
                  <a:moveTo>
                    <a:pt x="1859" y="1"/>
                  </a:moveTo>
                  <a:cubicBezTo>
                    <a:pt x="1732" y="1"/>
                    <a:pt x="1608" y="13"/>
                    <a:pt x="1478" y="38"/>
                  </a:cubicBezTo>
                  <a:lnTo>
                    <a:pt x="989" y="81"/>
                  </a:lnTo>
                  <a:cubicBezTo>
                    <a:pt x="663" y="114"/>
                    <a:pt x="348" y="135"/>
                    <a:pt x="23" y="179"/>
                  </a:cubicBezTo>
                  <a:cubicBezTo>
                    <a:pt x="1" y="179"/>
                    <a:pt x="1" y="211"/>
                    <a:pt x="23" y="222"/>
                  </a:cubicBezTo>
                  <a:cubicBezTo>
                    <a:pt x="359" y="222"/>
                    <a:pt x="696" y="190"/>
                    <a:pt x="1033" y="168"/>
                  </a:cubicBezTo>
                  <a:lnTo>
                    <a:pt x="1521" y="124"/>
                  </a:lnTo>
                  <a:cubicBezTo>
                    <a:pt x="1673" y="114"/>
                    <a:pt x="1836" y="92"/>
                    <a:pt x="1988" y="48"/>
                  </a:cubicBezTo>
                  <a:cubicBezTo>
                    <a:pt x="2021" y="48"/>
                    <a:pt x="2021" y="5"/>
                    <a:pt x="1988" y="5"/>
                  </a:cubicBezTo>
                  <a:cubicBezTo>
                    <a:pt x="1945" y="2"/>
                    <a:pt x="1902" y="1"/>
                    <a:pt x="18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6"/>
            <p:cNvSpPr/>
            <p:nvPr/>
          </p:nvSpPr>
          <p:spPr>
            <a:xfrm>
              <a:off x="14658781" y="2488070"/>
              <a:ext cx="89787" cy="13660"/>
            </a:xfrm>
            <a:custGeom>
              <a:rect b="b" l="l" r="r" t="t"/>
              <a:pathLst>
                <a:path extrusionOk="0" h="96" w="631">
                  <a:moveTo>
                    <a:pt x="598" y="1"/>
                  </a:moveTo>
                  <a:cubicBezTo>
                    <a:pt x="413" y="1"/>
                    <a:pt x="218" y="11"/>
                    <a:pt x="33" y="33"/>
                  </a:cubicBezTo>
                  <a:cubicBezTo>
                    <a:pt x="1" y="33"/>
                    <a:pt x="12" y="87"/>
                    <a:pt x="33" y="87"/>
                  </a:cubicBezTo>
                  <a:cubicBezTo>
                    <a:pt x="83" y="93"/>
                    <a:pt x="133" y="96"/>
                    <a:pt x="184" y="96"/>
                  </a:cubicBezTo>
                  <a:cubicBezTo>
                    <a:pt x="322" y="96"/>
                    <a:pt x="463" y="76"/>
                    <a:pt x="598" y="44"/>
                  </a:cubicBezTo>
                  <a:cubicBezTo>
                    <a:pt x="631" y="44"/>
                    <a:pt x="631" y="1"/>
                    <a:pt x="5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6"/>
            <p:cNvSpPr/>
            <p:nvPr/>
          </p:nvSpPr>
          <p:spPr>
            <a:xfrm>
              <a:off x="14683540" y="2515817"/>
              <a:ext cx="38846" cy="9676"/>
            </a:xfrm>
            <a:custGeom>
              <a:rect b="b" l="l" r="r" t="t"/>
              <a:pathLst>
                <a:path extrusionOk="0" h="68" w="273">
                  <a:moveTo>
                    <a:pt x="239" y="1"/>
                  </a:moveTo>
                  <a:cubicBezTo>
                    <a:pt x="174" y="1"/>
                    <a:pt x="98" y="1"/>
                    <a:pt x="33" y="12"/>
                  </a:cubicBezTo>
                  <a:cubicBezTo>
                    <a:pt x="1" y="23"/>
                    <a:pt x="1" y="55"/>
                    <a:pt x="33" y="55"/>
                  </a:cubicBezTo>
                  <a:cubicBezTo>
                    <a:pt x="62" y="64"/>
                    <a:pt x="91" y="67"/>
                    <a:pt x="120" y="67"/>
                  </a:cubicBezTo>
                  <a:cubicBezTo>
                    <a:pt x="166" y="67"/>
                    <a:pt x="210" y="58"/>
                    <a:pt x="250" y="44"/>
                  </a:cubicBezTo>
                  <a:cubicBezTo>
                    <a:pt x="272" y="34"/>
                    <a:pt x="261" y="12"/>
                    <a:pt x="2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6"/>
            <p:cNvSpPr/>
            <p:nvPr/>
          </p:nvSpPr>
          <p:spPr>
            <a:xfrm>
              <a:off x="14428552" y="2781620"/>
              <a:ext cx="177866" cy="26466"/>
            </a:xfrm>
            <a:custGeom>
              <a:rect b="b" l="l" r="r" t="t"/>
              <a:pathLst>
                <a:path extrusionOk="0" h="186" w="1250">
                  <a:moveTo>
                    <a:pt x="1206" y="1"/>
                  </a:moveTo>
                  <a:cubicBezTo>
                    <a:pt x="1022" y="12"/>
                    <a:pt x="826" y="33"/>
                    <a:pt x="642" y="66"/>
                  </a:cubicBezTo>
                  <a:cubicBezTo>
                    <a:pt x="435" y="88"/>
                    <a:pt x="229" y="98"/>
                    <a:pt x="33" y="142"/>
                  </a:cubicBezTo>
                  <a:cubicBezTo>
                    <a:pt x="1" y="142"/>
                    <a:pt x="12" y="185"/>
                    <a:pt x="44" y="185"/>
                  </a:cubicBezTo>
                  <a:cubicBezTo>
                    <a:pt x="240" y="185"/>
                    <a:pt x="446" y="153"/>
                    <a:pt x="652" y="142"/>
                  </a:cubicBezTo>
                  <a:cubicBezTo>
                    <a:pt x="837" y="131"/>
                    <a:pt x="1032" y="98"/>
                    <a:pt x="1217" y="66"/>
                  </a:cubicBezTo>
                  <a:cubicBezTo>
                    <a:pt x="1250" y="55"/>
                    <a:pt x="1239" y="12"/>
                    <a:pt x="12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6"/>
            <p:cNvSpPr/>
            <p:nvPr/>
          </p:nvSpPr>
          <p:spPr>
            <a:xfrm>
              <a:off x="14458007" y="2817620"/>
              <a:ext cx="80395" cy="13660"/>
            </a:xfrm>
            <a:custGeom>
              <a:rect b="b" l="l" r="r" t="t"/>
              <a:pathLst>
                <a:path extrusionOk="0" h="96" w="565">
                  <a:moveTo>
                    <a:pt x="407" y="0"/>
                  </a:moveTo>
                  <a:cubicBezTo>
                    <a:pt x="361" y="0"/>
                    <a:pt x="315" y="3"/>
                    <a:pt x="272" y="8"/>
                  </a:cubicBezTo>
                  <a:cubicBezTo>
                    <a:pt x="185" y="8"/>
                    <a:pt x="109" y="30"/>
                    <a:pt x="33" y="52"/>
                  </a:cubicBezTo>
                  <a:cubicBezTo>
                    <a:pt x="11" y="52"/>
                    <a:pt x="0" y="84"/>
                    <a:pt x="33" y="95"/>
                  </a:cubicBezTo>
                  <a:cubicBezTo>
                    <a:pt x="207" y="95"/>
                    <a:pt x="380" y="84"/>
                    <a:pt x="543" y="41"/>
                  </a:cubicBezTo>
                  <a:cubicBezTo>
                    <a:pt x="565" y="41"/>
                    <a:pt x="565" y="8"/>
                    <a:pt x="543" y="8"/>
                  </a:cubicBezTo>
                  <a:cubicBezTo>
                    <a:pt x="500" y="3"/>
                    <a:pt x="454" y="0"/>
                    <a:pt x="4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6"/>
            <p:cNvSpPr/>
            <p:nvPr/>
          </p:nvSpPr>
          <p:spPr>
            <a:xfrm>
              <a:off x="14478070" y="2844940"/>
              <a:ext cx="46530" cy="12522"/>
            </a:xfrm>
            <a:custGeom>
              <a:rect b="b" l="l" r="r" t="t"/>
              <a:pathLst>
                <a:path extrusionOk="0" h="88" w="327">
                  <a:moveTo>
                    <a:pt x="304" y="1"/>
                  </a:moveTo>
                  <a:cubicBezTo>
                    <a:pt x="250" y="1"/>
                    <a:pt x="207" y="1"/>
                    <a:pt x="163" y="12"/>
                  </a:cubicBezTo>
                  <a:cubicBezTo>
                    <a:pt x="120" y="12"/>
                    <a:pt x="76" y="23"/>
                    <a:pt x="33" y="44"/>
                  </a:cubicBezTo>
                  <a:cubicBezTo>
                    <a:pt x="0" y="55"/>
                    <a:pt x="22" y="88"/>
                    <a:pt x="44" y="88"/>
                  </a:cubicBezTo>
                  <a:cubicBezTo>
                    <a:pt x="87" y="88"/>
                    <a:pt x="131" y="88"/>
                    <a:pt x="174" y="77"/>
                  </a:cubicBezTo>
                  <a:cubicBezTo>
                    <a:pt x="218" y="77"/>
                    <a:pt x="261" y="66"/>
                    <a:pt x="304" y="44"/>
                  </a:cubicBezTo>
                  <a:cubicBezTo>
                    <a:pt x="326" y="44"/>
                    <a:pt x="326" y="12"/>
                    <a:pt x="3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6"/>
            <p:cNvSpPr/>
            <p:nvPr/>
          </p:nvSpPr>
          <p:spPr>
            <a:xfrm>
              <a:off x="14987903" y="2607596"/>
              <a:ext cx="222688" cy="39700"/>
            </a:xfrm>
            <a:custGeom>
              <a:rect b="b" l="l" r="r" t="t"/>
              <a:pathLst>
                <a:path extrusionOk="0" h="279" w="1565">
                  <a:moveTo>
                    <a:pt x="1432" y="1"/>
                  </a:moveTo>
                  <a:cubicBezTo>
                    <a:pt x="1367" y="1"/>
                    <a:pt x="1301" y="9"/>
                    <a:pt x="1239" y="29"/>
                  </a:cubicBezTo>
                  <a:lnTo>
                    <a:pt x="837" y="83"/>
                  </a:lnTo>
                  <a:cubicBezTo>
                    <a:pt x="598" y="105"/>
                    <a:pt x="359" y="149"/>
                    <a:pt x="131" y="192"/>
                  </a:cubicBezTo>
                  <a:lnTo>
                    <a:pt x="98" y="192"/>
                  </a:lnTo>
                  <a:cubicBezTo>
                    <a:pt x="88" y="203"/>
                    <a:pt x="66" y="214"/>
                    <a:pt x="33" y="225"/>
                  </a:cubicBezTo>
                  <a:cubicBezTo>
                    <a:pt x="1" y="236"/>
                    <a:pt x="22" y="279"/>
                    <a:pt x="55" y="279"/>
                  </a:cubicBezTo>
                  <a:cubicBezTo>
                    <a:pt x="305" y="268"/>
                    <a:pt x="555" y="246"/>
                    <a:pt x="804" y="192"/>
                  </a:cubicBezTo>
                  <a:lnTo>
                    <a:pt x="1184" y="138"/>
                  </a:lnTo>
                  <a:cubicBezTo>
                    <a:pt x="1315" y="127"/>
                    <a:pt x="1434" y="105"/>
                    <a:pt x="1543" y="51"/>
                  </a:cubicBezTo>
                  <a:cubicBezTo>
                    <a:pt x="1564" y="51"/>
                    <a:pt x="1564" y="18"/>
                    <a:pt x="1543" y="7"/>
                  </a:cubicBezTo>
                  <a:cubicBezTo>
                    <a:pt x="1507" y="4"/>
                    <a:pt x="1470" y="1"/>
                    <a:pt x="14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6"/>
            <p:cNvSpPr/>
            <p:nvPr/>
          </p:nvSpPr>
          <p:spPr>
            <a:xfrm>
              <a:off x="15021911" y="2658394"/>
              <a:ext cx="83668" cy="15225"/>
            </a:xfrm>
            <a:custGeom>
              <a:rect b="b" l="l" r="r" t="t"/>
              <a:pathLst>
                <a:path extrusionOk="0" h="107" w="588">
                  <a:moveTo>
                    <a:pt x="404" y="1"/>
                  </a:moveTo>
                  <a:cubicBezTo>
                    <a:pt x="359" y="1"/>
                    <a:pt x="316" y="3"/>
                    <a:pt x="272" y="9"/>
                  </a:cubicBezTo>
                  <a:cubicBezTo>
                    <a:pt x="185" y="9"/>
                    <a:pt x="98" y="31"/>
                    <a:pt x="22" y="52"/>
                  </a:cubicBezTo>
                  <a:cubicBezTo>
                    <a:pt x="1" y="74"/>
                    <a:pt x="12" y="96"/>
                    <a:pt x="33" y="107"/>
                  </a:cubicBezTo>
                  <a:cubicBezTo>
                    <a:pt x="120" y="107"/>
                    <a:pt x="207" y="107"/>
                    <a:pt x="305" y="96"/>
                  </a:cubicBezTo>
                  <a:cubicBezTo>
                    <a:pt x="381" y="96"/>
                    <a:pt x="468" y="85"/>
                    <a:pt x="544" y="74"/>
                  </a:cubicBezTo>
                  <a:cubicBezTo>
                    <a:pt x="587" y="74"/>
                    <a:pt x="587" y="9"/>
                    <a:pt x="544" y="9"/>
                  </a:cubicBezTo>
                  <a:cubicBezTo>
                    <a:pt x="495" y="3"/>
                    <a:pt x="449" y="1"/>
                    <a:pt x="4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6"/>
            <p:cNvSpPr/>
            <p:nvPr/>
          </p:nvSpPr>
          <p:spPr>
            <a:xfrm>
              <a:off x="15037421" y="2684292"/>
              <a:ext cx="49518" cy="12095"/>
            </a:xfrm>
            <a:custGeom>
              <a:rect b="b" l="l" r="r" t="t"/>
              <a:pathLst>
                <a:path extrusionOk="0" h="85" w="348">
                  <a:moveTo>
                    <a:pt x="163" y="1"/>
                  </a:moveTo>
                  <a:cubicBezTo>
                    <a:pt x="120" y="1"/>
                    <a:pt x="76" y="11"/>
                    <a:pt x="33" y="22"/>
                  </a:cubicBezTo>
                  <a:cubicBezTo>
                    <a:pt x="0" y="33"/>
                    <a:pt x="0" y="66"/>
                    <a:pt x="33" y="77"/>
                  </a:cubicBezTo>
                  <a:cubicBezTo>
                    <a:pt x="60" y="82"/>
                    <a:pt x="84" y="85"/>
                    <a:pt x="109" y="85"/>
                  </a:cubicBezTo>
                  <a:cubicBezTo>
                    <a:pt x="133" y="85"/>
                    <a:pt x="158" y="82"/>
                    <a:pt x="185" y="77"/>
                  </a:cubicBezTo>
                  <a:cubicBezTo>
                    <a:pt x="239" y="77"/>
                    <a:pt x="283" y="66"/>
                    <a:pt x="326" y="44"/>
                  </a:cubicBezTo>
                  <a:cubicBezTo>
                    <a:pt x="348" y="33"/>
                    <a:pt x="337" y="11"/>
                    <a:pt x="3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6"/>
            <p:cNvSpPr/>
            <p:nvPr/>
          </p:nvSpPr>
          <p:spPr>
            <a:xfrm>
              <a:off x="15051223" y="2707912"/>
              <a:ext cx="29597" cy="8964"/>
            </a:xfrm>
            <a:custGeom>
              <a:rect b="b" l="l" r="r" t="t"/>
              <a:pathLst>
                <a:path extrusionOk="0" h="63" w="208">
                  <a:moveTo>
                    <a:pt x="114" y="0"/>
                  </a:moveTo>
                  <a:cubicBezTo>
                    <a:pt x="88" y="0"/>
                    <a:pt x="61" y="3"/>
                    <a:pt x="34" y="8"/>
                  </a:cubicBezTo>
                  <a:cubicBezTo>
                    <a:pt x="1" y="19"/>
                    <a:pt x="12" y="63"/>
                    <a:pt x="44" y="63"/>
                  </a:cubicBezTo>
                  <a:cubicBezTo>
                    <a:pt x="88" y="63"/>
                    <a:pt x="142" y="63"/>
                    <a:pt x="186" y="52"/>
                  </a:cubicBezTo>
                  <a:cubicBezTo>
                    <a:pt x="207" y="41"/>
                    <a:pt x="207" y="19"/>
                    <a:pt x="186" y="8"/>
                  </a:cubicBezTo>
                  <a:cubicBezTo>
                    <a:pt x="164" y="3"/>
                    <a:pt x="139" y="0"/>
                    <a:pt x="1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6"/>
            <p:cNvSpPr/>
            <p:nvPr/>
          </p:nvSpPr>
          <p:spPr>
            <a:xfrm>
              <a:off x="14816441" y="2976276"/>
              <a:ext cx="179431" cy="28032"/>
            </a:xfrm>
            <a:custGeom>
              <a:rect b="b" l="l" r="r" t="t"/>
              <a:pathLst>
                <a:path extrusionOk="0" h="197" w="1261">
                  <a:moveTo>
                    <a:pt x="1227" y="1"/>
                  </a:moveTo>
                  <a:cubicBezTo>
                    <a:pt x="1032" y="1"/>
                    <a:pt x="837" y="23"/>
                    <a:pt x="641" y="55"/>
                  </a:cubicBezTo>
                  <a:cubicBezTo>
                    <a:pt x="435" y="77"/>
                    <a:pt x="228" y="109"/>
                    <a:pt x="33" y="153"/>
                  </a:cubicBezTo>
                  <a:cubicBezTo>
                    <a:pt x="0" y="153"/>
                    <a:pt x="0" y="185"/>
                    <a:pt x="33" y="196"/>
                  </a:cubicBezTo>
                  <a:cubicBezTo>
                    <a:pt x="218" y="196"/>
                    <a:pt x="413" y="175"/>
                    <a:pt x="609" y="142"/>
                  </a:cubicBezTo>
                  <a:cubicBezTo>
                    <a:pt x="815" y="131"/>
                    <a:pt x="1021" y="109"/>
                    <a:pt x="1227" y="55"/>
                  </a:cubicBezTo>
                  <a:cubicBezTo>
                    <a:pt x="1260" y="55"/>
                    <a:pt x="1260" y="1"/>
                    <a:pt x="12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6"/>
            <p:cNvSpPr/>
            <p:nvPr/>
          </p:nvSpPr>
          <p:spPr>
            <a:xfrm>
              <a:off x="14858133" y="3010284"/>
              <a:ext cx="82103" cy="15368"/>
            </a:xfrm>
            <a:custGeom>
              <a:rect b="b" l="l" r="r" t="t"/>
              <a:pathLst>
                <a:path extrusionOk="0" h="108" w="577">
                  <a:moveTo>
                    <a:pt x="378" y="1"/>
                  </a:moveTo>
                  <a:cubicBezTo>
                    <a:pt x="260" y="1"/>
                    <a:pt x="142" y="15"/>
                    <a:pt x="33" y="44"/>
                  </a:cubicBezTo>
                  <a:cubicBezTo>
                    <a:pt x="11" y="55"/>
                    <a:pt x="1" y="88"/>
                    <a:pt x="22" y="99"/>
                  </a:cubicBezTo>
                  <a:cubicBezTo>
                    <a:pt x="72" y="104"/>
                    <a:pt x="120" y="107"/>
                    <a:pt x="169" y="107"/>
                  </a:cubicBezTo>
                  <a:cubicBezTo>
                    <a:pt x="300" y="107"/>
                    <a:pt x="427" y="87"/>
                    <a:pt x="554" y="55"/>
                  </a:cubicBezTo>
                  <a:cubicBezTo>
                    <a:pt x="576" y="44"/>
                    <a:pt x="576" y="12"/>
                    <a:pt x="554" y="12"/>
                  </a:cubicBezTo>
                  <a:cubicBezTo>
                    <a:pt x="497" y="4"/>
                    <a:pt x="437" y="1"/>
                    <a:pt x="3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6"/>
            <p:cNvSpPr/>
            <p:nvPr/>
          </p:nvSpPr>
          <p:spPr>
            <a:xfrm>
              <a:off x="14865816" y="2960908"/>
              <a:ext cx="46530" cy="12522"/>
            </a:xfrm>
            <a:custGeom>
              <a:rect b="b" l="l" r="r" t="t"/>
              <a:pathLst>
                <a:path extrusionOk="0" h="88" w="327">
                  <a:moveTo>
                    <a:pt x="294" y="0"/>
                  </a:moveTo>
                  <a:cubicBezTo>
                    <a:pt x="207" y="0"/>
                    <a:pt x="110" y="11"/>
                    <a:pt x="23" y="44"/>
                  </a:cubicBezTo>
                  <a:cubicBezTo>
                    <a:pt x="1" y="44"/>
                    <a:pt x="1" y="76"/>
                    <a:pt x="23" y="87"/>
                  </a:cubicBezTo>
                  <a:cubicBezTo>
                    <a:pt x="120" y="87"/>
                    <a:pt x="207" y="87"/>
                    <a:pt x="294" y="55"/>
                  </a:cubicBezTo>
                  <a:cubicBezTo>
                    <a:pt x="327" y="44"/>
                    <a:pt x="327" y="11"/>
                    <a:pt x="2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6"/>
            <p:cNvSpPr/>
            <p:nvPr/>
          </p:nvSpPr>
          <p:spPr>
            <a:xfrm>
              <a:off x="14876631" y="2945398"/>
              <a:ext cx="23336" cy="7826"/>
            </a:xfrm>
            <a:custGeom>
              <a:rect b="b" l="l" r="r" t="t"/>
              <a:pathLst>
                <a:path extrusionOk="0" h="55" w="164">
                  <a:moveTo>
                    <a:pt x="34" y="1"/>
                  </a:moveTo>
                  <a:cubicBezTo>
                    <a:pt x="1" y="1"/>
                    <a:pt x="1" y="33"/>
                    <a:pt x="23" y="44"/>
                  </a:cubicBezTo>
                  <a:cubicBezTo>
                    <a:pt x="44" y="55"/>
                    <a:pt x="66" y="55"/>
                    <a:pt x="88" y="55"/>
                  </a:cubicBezTo>
                  <a:cubicBezTo>
                    <a:pt x="110" y="55"/>
                    <a:pt x="131" y="44"/>
                    <a:pt x="153" y="33"/>
                  </a:cubicBezTo>
                  <a:cubicBezTo>
                    <a:pt x="164" y="22"/>
                    <a:pt x="153" y="1"/>
                    <a:pt x="1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6"/>
            <p:cNvSpPr/>
            <p:nvPr/>
          </p:nvSpPr>
          <p:spPr>
            <a:xfrm>
              <a:off x="10962884" y="565984"/>
              <a:ext cx="244316" cy="51083"/>
            </a:xfrm>
            <a:custGeom>
              <a:rect b="b" l="l" r="r" t="t"/>
              <a:pathLst>
                <a:path extrusionOk="0" h="359" w="1717">
                  <a:moveTo>
                    <a:pt x="1673" y="0"/>
                  </a:moveTo>
                  <a:cubicBezTo>
                    <a:pt x="1553" y="0"/>
                    <a:pt x="1434" y="11"/>
                    <a:pt x="1325" y="44"/>
                  </a:cubicBezTo>
                  <a:lnTo>
                    <a:pt x="880" y="130"/>
                  </a:lnTo>
                  <a:cubicBezTo>
                    <a:pt x="587" y="163"/>
                    <a:pt x="305" y="228"/>
                    <a:pt x="22" y="304"/>
                  </a:cubicBezTo>
                  <a:cubicBezTo>
                    <a:pt x="1" y="315"/>
                    <a:pt x="1" y="359"/>
                    <a:pt x="22" y="359"/>
                  </a:cubicBezTo>
                  <a:cubicBezTo>
                    <a:pt x="315" y="348"/>
                    <a:pt x="619" y="304"/>
                    <a:pt x="902" y="239"/>
                  </a:cubicBezTo>
                  <a:lnTo>
                    <a:pt x="1347" y="163"/>
                  </a:lnTo>
                  <a:cubicBezTo>
                    <a:pt x="1477" y="163"/>
                    <a:pt x="1597" y="120"/>
                    <a:pt x="1694" y="54"/>
                  </a:cubicBezTo>
                  <a:cubicBezTo>
                    <a:pt x="1716" y="33"/>
                    <a:pt x="1694" y="0"/>
                    <a:pt x="16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6"/>
            <p:cNvSpPr/>
            <p:nvPr/>
          </p:nvSpPr>
          <p:spPr>
            <a:xfrm>
              <a:off x="11013824" y="618916"/>
              <a:ext cx="122229" cy="26609"/>
            </a:xfrm>
            <a:custGeom>
              <a:rect b="b" l="l" r="r" t="t"/>
              <a:pathLst>
                <a:path extrusionOk="0" h="187" w="859">
                  <a:moveTo>
                    <a:pt x="734" y="0"/>
                  </a:moveTo>
                  <a:cubicBezTo>
                    <a:pt x="642" y="0"/>
                    <a:pt x="539" y="26"/>
                    <a:pt x="457" y="41"/>
                  </a:cubicBezTo>
                  <a:cubicBezTo>
                    <a:pt x="305" y="52"/>
                    <a:pt x="153" y="84"/>
                    <a:pt x="12" y="139"/>
                  </a:cubicBezTo>
                  <a:cubicBezTo>
                    <a:pt x="1" y="149"/>
                    <a:pt x="1" y="171"/>
                    <a:pt x="12" y="182"/>
                  </a:cubicBezTo>
                  <a:cubicBezTo>
                    <a:pt x="47" y="185"/>
                    <a:pt x="82" y="186"/>
                    <a:pt x="118" y="186"/>
                  </a:cubicBezTo>
                  <a:cubicBezTo>
                    <a:pt x="223" y="186"/>
                    <a:pt x="329" y="174"/>
                    <a:pt x="435" y="149"/>
                  </a:cubicBezTo>
                  <a:cubicBezTo>
                    <a:pt x="566" y="139"/>
                    <a:pt x="750" y="149"/>
                    <a:pt x="848" y="63"/>
                  </a:cubicBezTo>
                  <a:cubicBezTo>
                    <a:pt x="859" y="52"/>
                    <a:pt x="859" y="30"/>
                    <a:pt x="848" y="19"/>
                  </a:cubicBezTo>
                  <a:cubicBezTo>
                    <a:pt x="814" y="6"/>
                    <a:pt x="775" y="0"/>
                    <a:pt x="7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6"/>
            <p:cNvSpPr/>
            <p:nvPr/>
          </p:nvSpPr>
          <p:spPr>
            <a:xfrm>
              <a:off x="11055658" y="660608"/>
              <a:ext cx="41834" cy="13233"/>
            </a:xfrm>
            <a:custGeom>
              <a:rect b="b" l="l" r="r" t="t"/>
              <a:pathLst>
                <a:path extrusionOk="0" h="93" w="294">
                  <a:moveTo>
                    <a:pt x="206" y="0"/>
                  </a:moveTo>
                  <a:cubicBezTo>
                    <a:pt x="185" y="0"/>
                    <a:pt x="163" y="3"/>
                    <a:pt x="141" y="8"/>
                  </a:cubicBezTo>
                  <a:cubicBezTo>
                    <a:pt x="98" y="19"/>
                    <a:pt x="43" y="19"/>
                    <a:pt x="11" y="52"/>
                  </a:cubicBezTo>
                  <a:cubicBezTo>
                    <a:pt x="0" y="63"/>
                    <a:pt x="0" y="74"/>
                    <a:pt x="11" y="84"/>
                  </a:cubicBezTo>
                  <a:cubicBezTo>
                    <a:pt x="33" y="90"/>
                    <a:pt x="54" y="93"/>
                    <a:pt x="76" y="93"/>
                  </a:cubicBezTo>
                  <a:cubicBezTo>
                    <a:pt x="98" y="93"/>
                    <a:pt x="119" y="90"/>
                    <a:pt x="141" y="84"/>
                  </a:cubicBezTo>
                  <a:cubicBezTo>
                    <a:pt x="196" y="84"/>
                    <a:pt x="239" y="74"/>
                    <a:pt x="282" y="41"/>
                  </a:cubicBezTo>
                  <a:cubicBezTo>
                    <a:pt x="293" y="30"/>
                    <a:pt x="293" y="19"/>
                    <a:pt x="272" y="8"/>
                  </a:cubicBezTo>
                  <a:cubicBezTo>
                    <a:pt x="250" y="3"/>
                    <a:pt x="228" y="0"/>
                    <a:pt x="2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6"/>
            <p:cNvSpPr/>
            <p:nvPr/>
          </p:nvSpPr>
          <p:spPr>
            <a:xfrm>
              <a:off x="11414092" y="755944"/>
              <a:ext cx="75842" cy="16791"/>
            </a:xfrm>
            <a:custGeom>
              <a:rect b="b" l="l" r="r" t="t"/>
              <a:pathLst>
                <a:path extrusionOk="0" h="118" w="533">
                  <a:moveTo>
                    <a:pt x="500" y="1"/>
                  </a:moveTo>
                  <a:cubicBezTo>
                    <a:pt x="424" y="1"/>
                    <a:pt x="337" y="12"/>
                    <a:pt x="272" y="23"/>
                  </a:cubicBezTo>
                  <a:cubicBezTo>
                    <a:pt x="185" y="33"/>
                    <a:pt x="109" y="44"/>
                    <a:pt x="22" y="66"/>
                  </a:cubicBezTo>
                  <a:cubicBezTo>
                    <a:pt x="0" y="77"/>
                    <a:pt x="0" y="109"/>
                    <a:pt x="22" y="109"/>
                  </a:cubicBezTo>
                  <a:cubicBezTo>
                    <a:pt x="65" y="115"/>
                    <a:pt x="106" y="118"/>
                    <a:pt x="147" y="118"/>
                  </a:cubicBezTo>
                  <a:cubicBezTo>
                    <a:pt x="188" y="118"/>
                    <a:pt x="228" y="115"/>
                    <a:pt x="272" y="109"/>
                  </a:cubicBezTo>
                  <a:cubicBezTo>
                    <a:pt x="348" y="109"/>
                    <a:pt x="435" y="88"/>
                    <a:pt x="511" y="55"/>
                  </a:cubicBezTo>
                  <a:cubicBezTo>
                    <a:pt x="532" y="44"/>
                    <a:pt x="522" y="1"/>
                    <a:pt x="5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6"/>
            <p:cNvSpPr/>
            <p:nvPr/>
          </p:nvSpPr>
          <p:spPr>
            <a:xfrm>
              <a:off x="11381649" y="766758"/>
              <a:ext cx="234925" cy="43399"/>
            </a:xfrm>
            <a:custGeom>
              <a:rect b="b" l="l" r="r" t="t"/>
              <a:pathLst>
                <a:path extrusionOk="0" h="305" w="1651">
                  <a:moveTo>
                    <a:pt x="1597" y="1"/>
                  </a:moveTo>
                  <a:cubicBezTo>
                    <a:pt x="1336" y="23"/>
                    <a:pt x="1086" y="55"/>
                    <a:pt x="836" y="109"/>
                  </a:cubicBezTo>
                  <a:lnTo>
                    <a:pt x="33" y="251"/>
                  </a:lnTo>
                  <a:cubicBezTo>
                    <a:pt x="0" y="251"/>
                    <a:pt x="0" y="305"/>
                    <a:pt x="33" y="305"/>
                  </a:cubicBezTo>
                  <a:cubicBezTo>
                    <a:pt x="304" y="283"/>
                    <a:pt x="565" y="261"/>
                    <a:pt x="826" y="218"/>
                  </a:cubicBezTo>
                  <a:cubicBezTo>
                    <a:pt x="1097" y="207"/>
                    <a:pt x="1358" y="153"/>
                    <a:pt x="1607" y="77"/>
                  </a:cubicBezTo>
                  <a:cubicBezTo>
                    <a:pt x="1651" y="55"/>
                    <a:pt x="1629" y="12"/>
                    <a:pt x="15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6"/>
            <p:cNvSpPr/>
            <p:nvPr/>
          </p:nvSpPr>
          <p:spPr>
            <a:xfrm>
              <a:off x="11431025" y="819264"/>
              <a:ext cx="75842" cy="14514"/>
            </a:xfrm>
            <a:custGeom>
              <a:rect b="b" l="l" r="r" t="t"/>
              <a:pathLst>
                <a:path extrusionOk="0" h="102" w="533">
                  <a:moveTo>
                    <a:pt x="342" y="1"/>
                  </a:moveTo>
                  <a:cubicBezTo>
                    <a:pt x="241" y="1"/>
                    <a:pt x="142" y="13"/>
                    <a:pt x="44" y="34"/>
                  </a:cubicBezTo>
                  <a:cubicBezTo>
                    <a:pt x="1" y="34"/>
                    <a:pt x="12" y="99"/>
                    <a:pt x="44" y="99"/>
                  </a:cubicBezTo>
                  <a:cubicBezTo>
                    <a:pt x="73" y="101"/>
                    <a:pt x="102" y="102"/>
                    <a:pt x="130" y="102"/>
                  </a:cubicBezTo>
                  <a:cubicBezTo>
                    <a:pt x="261" y="102"/>
                    <a:pt x="386" y="82"/>
                    <a:pt x="511" y="55"/>
                  </a:cubicBezTo>
                  <a:cubicBezTo>
                    <a:pt x="522" y="55"/>
                    <a:pt x="533" y="12"/>
                    <a:pt x="511" y="12"/>
                  </a:cubicBezTo>
                  <a:cubicBezTo>
                    <a:pt x="453" y="4"/>
                    <a:pt x="397" y="1"/>
                    <a:pt x="3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6"/>
            <p:cNvSpPr/>
            <p:nvPr/>
          </p:nvSpPr>
          <p:spPr>
            <a:xfrm>
              <a:off x="11455784" y="845588"/>
              <a:ext cx="24901" cy="7826"/>
            </a:xfrm>
            <a:custGeom>
              <a:rect b="b" l="l" r="r" t="t"/>
              <a:pathLst>
                <a:path extrusionOk="0" h="55" w="175">
                  <a:moveTo>
                    <a:pt x="142" y="1"/>
                  </a:moveTo>
                  <a:cubicBezTo>
                    <a:pt x="109" y="1"/>
                    <a:pt x="66" y="1"/>
                    <a:pt x="33" y="11"/>
                  </a:cubicBezTo>
                  <a:cubicBezTo>
                    <a:pt x="0" y="11"/>
                    <a:pt x="11" y="55"/>
                    <a:pt x="33" y="55"/>
                  </a:cubicBezTo>
                  <a:cubicBezTo>
                    <a:pt x="66" y="55"/>
                    <a:pt x="109" y="55"/>
                    <a:pt x="142" y="44"/>
                  </a:cubicBezTo>
                  <a:cubicBezTo>
                    <a:pt x="174" y="44"/>
                    <a:pt x="174" y="11"/>
                    <a:pt x="1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6"/>
            <p:cNvSpPr/>
            <p:nvPr/>
          </p:nvSpPr>
          <p:spPr>
            <a:xfrm>
              <a:off x="10785161" y="941351"/>
              <a:ext cx="207178" cy="35715"/>
            </a:xfrm>
            <a:custGeom>
              <a:rect b="b" l="l" r="r" t="t"/>
              <a:pathLst>
                <a:path extrusionOk="0" h="251" w="1456">
                  <a:moveTo>
                    <a:pt x="1423" y="1"/>
                  </a:moveTo>
                  <a:cubicBezTo>
                    <a:pt x="1195" y="1"/>
                    <a:pt x="967" y="23"/>
                    <a:pt x="739" y="77"/>
                  </a:cubicBezTo>
                  <a:cubicBezTo>
                    <a:pt x="511" y="120"/>
                    <a:pt x="272" y="142"/>
                    <a:pt x="33" y="185"/>
                  </a:cubicBezTo>
                  <a:cubicBezTo>
                    <a:pt x="1" y="196"/>
                    <a:pt x="1" y="251"/>
                    <a:pt x="44" y="251"/>
                  </a:cubicBezTo>
                  <a:cubicBezTo>
                    <a:pt x="283" y="240"/>
                    <a:pt x="511" y="218"/>
                    <a:pt x="750" y="175"/>
                  </a:cubicBezTo>
                  <a:cubicBezTo>
                    <a:pt x="978" y="175"/>
                    <a:pt x="1206" y="120"/>
                    <a:pt x="1434" y="44"/>
                  </a:cubicBezTo>
                  <a:cubicBezTo>
                    <a:pt x="1456" y="33"/>
                    <a:pt x="1445" y="1"/>
                    <a:pt x="14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6"/>
            <p:cNvSpPr/>
            <p:nvPr/>
          </p:nvSpPr>
          <p:spPr>
            <a:xfrm>
              <a:off x="10831548" y="985604"/>
              <a:ext cx="71289" cy="14656"/>
            </a:xfrm>
            <a:custGeom>
              <a:rect b="b" l="l" r="r" t="t"/>
              <a:pathLst>
                <a:path extrusionOk="0" h="103" w="501">
                  <a:moveTo>
                    <a:pt x="366" y="1"/>
                  </a:moveTo>
                  <a:cubicBezTo>
                    <a:pt x="256" y="1"/>
                    <a:pt x="150" y="13"/>
                    <a:pt x="44" y="37"/>
                  </a:cubicBezTo>
                  <a:cubicBezTo>
                    <a:pt x="1" y="37"/>
                    <a:pt x="11" y="102"/>
                    <a:pt x="55" y="102"/>
                  </a:cubicBezTo>
                  <a:cubicBezTo>
                    <a:pt x="196" y="102"/>
                    <a:pt x="337" y="81"/>
                    <a:pt x="478" y="48"/>
                  </a:cubicBezTo>
                  <a:cubicBezTo>
                    <a:pt x="500" y="37"/>
                    <a:pt x="500" y="5"/>
                    <a:pt x="478" y="5"/>
                  </a:cubicBezTo>
                  <a:cubicBezTo>
                    <a:pt x="440" y="2"/>
                    <a:pt x="403"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6"/>
            <p:cNvSpPr/>
            <p:nvPr/>
          </p:nvSpPr>
          <p:spPr>
            <a:xfrm>
              <a:off x="10850046" y="1010932"/>
              <a:ext cx="38846" cy="10957"/>
            </a:xfrm>
            <a:custGeom>
              <a:rect b="b" l="l" r="r" t="t"/>
              <a:pathLst>
                <a:path extrusionOk="0" h="77" w="273">
                  <a:moveTo>
                    <a:pt x="251" y="0"/>
                  </a:moveTo>
                  <a:cubicBezTo>
                    <a:pt x="175" y="0"/>
                    <a:pt x="99" y="0"/>
                    <a:pt x="33" y="22"/>
                  </a:cubicBezTo>
                  <a:cubicBezTo>
                    <a:pt x="1" y="33"/>
                    <a:pt x="1" y="66"/>
                    <a:pt x="33" y="77"/>
                  </a:cubicBezTo>
                  <a:cubicBezTo>
                    <a:pt x="99" y="77"/>
                    <a:pt x="175" y="66"/>
                    <a:pt x="251" y="44"/>
                  </a:cubicBezTo>
                  <a:cubicBezTo>
                    <a:pt x="272" y="44"/>
                    <a:pt x="272" y="0"/>
                    <a:pt x="2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6"/>
            <p:cNvSpPr/>
            <p:nvPr/>
          </p:nvSpPr>
          <p:spPr>
            <a:xfrm>
              <a:off x="10862425" y="1033699"/>
              <a:ext cx="26182" cy="10387"/>
            </a:xfrm>
            <a:custGeom>
              <a:rect b="b" l="l" r="r" t="t"/>
              <a:pathLst>
                <a:path extrusionOk="0" h="73" w="184">
                  <a:moveTo>
                    <a:pt x="164" y="0"/>
                  </a:moveTo>
                  <a:cubicBezTo>
                    <a:pt x="160" y="0"/>
                    <a:pt x="157" y="1"/>
                    <a:pt x="153" y="3"/>
                  </a:cubicBezTo>
                  <a:cubicBezTo>
                    <a:pt x="122" y="11"/>
                    <a:pt x="91" y="19"/>
                    <a:pt x="61" y="19"/>
                  </a:cubicBezTo>
                  <a:cubicBezTo>
                    <a:pt x="48" y="19"/>
                    <a:pt x="35" y="17"/>
                    <a:pt x="22" y="14"/>
                  </a:cubicBezTo>
                  <a:cubicBezTo>
                    <a:pt x="12" y="14"/>
                    <a:pt x="1" y="58"/>
                    <a:pt x="22" y="69"/>
                  </a:cubicBezTo>
                  <a:cubicBezTo>
                    <a:pt x="36" y="71"/>
                    <a:pt x="50" y="73"/>
                    <a:pt x="63" y="73"/>
                  </a:cubicBezTo>
                  <a:cubicBezTo>
                    <a:pt x="103" y="73"/>
                    <a:pt x="142" y="60"/>
                    <a:pt x="174" y="36"/>
                  </a:cubicBezTo>
                  <a:cubicBezTo>
                    <a:pt x="183" y="18"/>
                    <a:pt x="178" y="0"/>
                    <a:pt x="1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6"/>
            <p:cNvSpPr/>
            <p:nvPr/>
          </p:nvSpPr>
          <p:spPr>
            <a:xfrm>
              <a:off x="11191547" y="1107549"/>
              <a:ext cx="159368" cy="34862"/>
            </a:xfrm>
            <a:custGeom>
              <a:rect b="b" l="l" r="r" t="t"/>
              <a:pathLst>
                <a:path extrusionOk="0" h="245" w="1120">
                  <a:moveTo>
                    <a:pt x="983" y="0"/>
                  </a:moveTo>
                  <a:cubicBezTo>
                    <a:pt x="948" y="0"/>
                    <a:pt x="913" y="6"/>
                    <a:pt x="880" y="16"/>
                  </a:cubicBezTo>
                  <a:cubicBezTo>
                    <a:pt x="782" y="27"/>
                    <a:pt x="685" y="49"/>
                    <a:pt x="587" y="60"/>
                  </a:cubicBezTo>
                  <a:cubicBezTo>
                    <a:pt x="402" y="92"/>
                    <a:pt x="218" y="136"/>
                    <a:pt x="33" y="179"/>
                  </a:cubicBezTo>
                  <a:cubicBezTo>
                    <a:pt x="1" y="190"/>
                    <a:pt x="11" y="244"/>
                    <a:pt x="44" y="244"/>
                  </a:cubicBezTo>
                  <a:cubicBezTo>
                    <a:pt x="229" y="234"/>
                    <a:pt x="413" y="201"/>
                    <a:pt x="587" y="168"/>
                  </a:cubicBezTo>
                  <a:lnTo>
                    <a:pt x="848" y="136"/>
                  </a:lnTo>
                  <a:cubicBezTo>
                    <a:pt x="934" y="136"/>
                    <a:pt x="1021" y="114"/>
                    <a:pt x="1097" y="82"/>
                  </a:cubicBezTo>
                  <a:cubicBezTo>
                    <a:pt x="1119" y="60"/>
                    <a:pt x="1119" y="27"/>
                    <a:pt x="1087" y="16"/>
                  </a:cubicBezTo>
                  <a:cubicBezTo>
                    <a:pt x="1054" y="6"/>
                    <a:pt x="1019" y="0"/>
                    <a:pt x="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6"/>
            <p:cNvSpPr/>
            <p:nvPr/>
          </p:nvSpPr>
          <p:spPr>
            <a:xfrm>
              <a:off x="11219436" y="1153367"/>
              <a:ext cx="68016" cy="15652"/>
            </a:xfrm>
            <a:custGeom>
              <a:rect b="b" l="l" r="r" t="t"/>
              <a:pathLst>
                <a:path extrusionOk="0" h="110" w="478">
                  <a:moveTo>
                    <a:pt x="336" y="1"/>
                  </a:moveTo>
                  <a:cubicBezTo>
                    <a:pt x="229" y="1"/>
                    <a:pt x="128" y="21"/>
                    <a:pt x="33" y="53"/>
                  </a:cubicBezTo>
                  <a:cubicBezTo>
                    <a:pt x="0" y="64"/>
                    <a:pt x="0" y="96"/>
                    <a:pt x="33" y="107"/>
                  </a:cubicBezTo>
                  <a:cubicBezTo>
                    <a:pt x="57" y="109"/>
                    <a:pt x="81" y="110"/>
                    <a:pt x="105" y="110"/>
                  </a:cubicBezTo>
                  <a:cubicBezTo>
                    <a:pt x="222" y="110"/>
                    <a:pt x="339" y="89"/>
                    <a:pt x="456" y="53"/>
                  </a:cubicBezTo>
                  <a:cubicBezTo>
                    <a:pt x="478" y="53"/>
                    <a:pt x="478" y="9"/>
                    <a:pt x="456" y="9"/>
                  </a:cubicBezTo>
                  <a:cubicBezTo>
                    <a:pt x="415" y="4"/>
                    <a:pt x="375" y="1"/>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6"/>
            <p:cNvSpPr/>
            <p:nvPr/>
          </p:nvSpPr>
          <p:spPr>
            <a:xfrm>
              <a:off x="11783340" y="938363"/>
              <a:ext cx="173170" cy="29028"/>
            </a:xfrm>
            <a:custGeom>
              <a:rect b="b" l="l" r="r" t="t"/>
              <a:pathLst>
                <a:path extrusionOk="0" h="204" w="1217">
                  <a:moveTo>
                    <a:pt x="1173" y="0"/>
                  </a:moveTo>
                  <a:cubicBezTo>
                    <a:pt x="978" y="11"/>
                    <a:pt x="782" y="33"/>
                    <a:pt x="598" y="65"/>
                  </a:cubicBezTo>
                  <a:lnTo>
                    <a:pt x="272" y="98"/>
                  </a:lnTo>
                  <a:cubicBezTo>
                    <a:pt x="185" y="109"/>
                    <a:pt x="109" y="120"/>
                    <a:pt x="33" y="152"/>
                  </a:cubicBezTo>
                  <a:cubicBezTo>
                    <a:pt x="1" y="163"/>
                    <a:pt x="11" y="196"/>
                    <a:pt x="44" y="196"/>
                  </a:cubicBezTo>
                  <a:cubicBezTo>
                    <a:pt x="87" y="201"/>
                    <a:pt x="131" y="204"/>
                    <a:pt x="176" y="204"/>
                  </a:cubicBezTo>
                  <a:cubicBezTo>
                    <a:pt x="220" y="204"/>
                    <a:pt x="267" y="201"/>
                    <a:pt x="315" y="196"/>
                  </a:cubicBezTo>
                  <a:lnTo>
                    <a:pt x="609" y="163"/>
                  </a:lnTo>
                  <a:cubicBezTo>
                    <a:pt x="793" y="152"/>
                    <a:pt x="989" y="120"/>
                    <a:pt x="1173" y="65"/>
                  </a:cubicBezTo>
                  <a:cubicBezTo>
                    <a:pt x="1217" y="54"/>
                    <a:pt x="1206" y="0"/>
                    <a:pt x="11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6"/>
            <p:cNvSpPr/>
            <p:nvPr/>
          </p:nvSpPr>
          <p:spPr>
            <a:xfrm>
              <a:off x="11752463" y="973794"/>
              <a:ext cx="287573" cy="35715"/>
            </a:xfrm>
            <a:custGeom>
              <a:rect b="b" l="l" r="r" t="t"/>
              <a:pathLst>
                <a:path extrusionOk="0" h="251" w="2021">
                  <a:moveTo>
                    <a:pt x="1988" y="1"/>
                  </a:moveTo>
                  <a:cubicBezTo>
                    <a:pt x="1814" y="1"/>
                    <a:pt x="1640" y="12"/>
                    <a:pt x="1477" y="44"/>
                  </a:cubicBezTo>
                  <a:lnTo>
                    <a:pt x="989" y="99"/>
                  </a:lnTo>
                  <a:cubicBezTo>
                    <a:pt x="663" y="131"/>
                    <a:pt x="348" y="164"/>
                    <a:pt x="22" y="207"/>
                  </a:cubicBezTo>
                  <a:cubicBezTo>
                    <a:pt x="0" y="207"/>
                    <a:pt x="0" y="251"/>
                    <a:pt x="22" y="251"/>
                  </a:cubicBezTo>
                  <a:cubicBezTo>
                    <a:pt x="359" y="240"/>
                    <a:pt x="695" y="207"/>
                    <a:pt x="1032" y="175"/>
                  </a:cubicBezTo>
                  <a:cubicBezTo>
                    <a:pt x="1195" y="164"/>
                    <a:pt x="1358" y="153"/>
                    <a:pt x="1521" y="131"/>
                  </a:cubicBezTo>
                  <a:cubicBezTo>
                    <a:pt x="1673" y="120"/>
                    <a:pt x="1836" y="99"/>
                    <a:pt x="1988" y="55"/>
                  </a:cubicBezTo>
                  <a:cubicBezTo>
                    <a:pt x="2020" y="55"/>
                    <a:pt x="2020" y="12"/>
                    <a:pt x="19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6"/>
            <p:cNvSpPr/>
            <p:nvPr/>
          </p:nvSpPr>
          <p:spPr>
            <a:xfrm>
              <a:off x="11809664" y="1026442"/>
              <a:ext cx="89644" cy="14514"/>
            </a:xfrm>
            <a:custGeom>
              <a:rect b="b" l="l" r="r" t="t"/>
              <a:pathLst>
                <a:path extrusionOk="0" h="102" w="630">
                  <a:moveTo>
                    <a:pt x="608" y="0"/>
                  </a:moveTo>
                  <a:cubicBezTo>
                    <a:pt x="413" y="0"/>
                    <a:pt x="228" y="11"/>
                    <a:pt x="33" y="44"/>
                  </a:cubicBezTo>
                  <a:cubicBezTo>
                    <a:pt x="0" y="44"/>
                    <a:pt x="11" y="87"/>
                    <a:pt x="33" y="98"/>
                  </a:cubicBezTo>
                  <a:cubicBezTo>
                    <a:pt x="77" y="100"/>
                    <a:pt x="121" y="102"/>
                    <a:pt x="164" y="102"/>
                  </a:cubicBezTo>
                  <a:cubicBezTo>
                    <a:pt x="315" y="102"/>
                    <a:pt x="465" y="86"/>
                    <a:pt x="608" y="44"/>
                  </a:cubicBezTo>
                  <a:cubicBezTo>
                    <a:pt x="630" y="44"/>
                    <a:pt x="630" y="0"/>
                    <a:pt x="6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6"/>
            <p:cNvSpPr/>
            <p:nvPr/>
          </p:nvSpPr>
          <p:spPr>
            <a:xfrm>
              <a:off x="11835846" y="1055043"/>
              <a:ext cx="37281" cy="9107"/>
            </a:xfrm>
            <a:custGeom>
              <a:rect b="b" l="l" r="r" t="t"/>
              <a:pathLst>
                <a:path extrusionOk="0" h="64" w="262">
                  <a:moveTo>
                    <a:pt x="175" y="1"/>
                  </a:moveTo>
                  <a:cubicBezTo>
                    <a:pt x="125" y="1"/>
                    <a:pt x="76" y="9"/>
                    <a:pt x="22" y="16"/>
                  </a:cubicBezTo>
                  <a:cubicBezTo>
                    <a:pt x="1" y="16"/>
                    <a:pt x="1" y="60"/>
                    <a:pt x="22" y="60"/>
                  </a:cubicBezTo>
                  <a:cubicBezTo>
                    <a:pt x="43" y="63"/>
                    <a:pt x="63" y="64"/>
                    <a:pt x="84" y="64"/>
                  </a:cubicBezTo>
                  <a:cubicBezTo>
                    <a:pt x="139" y="64"/>
                    <a:pt x="195" y="54"/>
                    <a:pt x="251" y="38"/>
                  </a:cubicBezTo>
                  <a:cubicBezTo>
                    <a:pt x="261" y="27"/>
                    <a:pt x="251" y="5"/>
                    <a:pt x="240" y="5"/>
                  </a:cubicBezTo>
                  <a:cubicBezTo>
                    <a:pt x="217" y="2"/>
                    <a:pt x="196" y="1"/>
                    <a:pt x="1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6"/>
            <p:cNvSpPr/>
            <p:nvPr/>
          </p:nvSpPr>
          <p:spPr>
            <a:xfrm>
              <a:off x="11582424" y="1321557"/>
              <a:ext cx="176300" cy="27889"/>
            </a:xfrm>
            <a:custGeom>
              <a:rect b="b" l="l" r="r" t="t"/>
              <a:pathLst>
                <a:path extrusionOk="0" h="196" w="1239">
                  <a:moveTo>
                    <a:pt x="1206" y="0"/>
                  </a:moveTo>
                  <a:cubicBezTo>
                    <a:pt x="1011" y="11"/>
                    <a:pt x="826" y="33"/>
                    <a:pt x="642" y="65"/>
                  </a:cubicBezTo>
                  <a:cubicBezTo>
                    <a:pt x="435" y="98"/>
                    <a:pt x="229" y="109"/>
                    <a:pt x="33" y="152"/>
                  </a:cubicBezTo>
                  <a:cubicBezTo>
                    <a:pt x="1" y="152"/>
                    <a:pt x="1" y="196"/>
                    <a:pt x="33" y="196"/>
                  </a:cubicBezTo>
                  <a:cubicBezTo>
                    <a:pt x="240" y="196"/>
                    <a:pt x="446" y="163"/>
                    <a:pt x="642" y="141"/>
                  </a:cubicBezTo>
                  <a:cubicBezTo>
                    <a:pt x="826" y="130"/>
                    <a:pt x="1022" y="109"/>
                    <a:pt x="1206" y="65"/>
                  </a:cubicBezTo>
                  <a:cubicBezTo>
                    <a:pt x="1239" y="54"/>
                    <a:pt x="1239" y="11"/>
                    <a:pt x="12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6"/>
            <p:cNvSpPr/>
            <p:nvPr/>
          </p:nvSpPr>
          <p:spPr>
            <a:xfrm>
              <a:off x="11613443" y="1357983"/>
              <a:ext cx="78830" cy="14656"/>
            </a:xfrm>
            <a:custGeom>
              <a:rect b="b" l="l" r="r" t="t"/>
              <a:pathLst>
                <a:path extrusionOk="0" h="103" w="554">
                  <a:moveTo>
                    <a:pt x="456" y="0"/>
                  </a:moveTo>
                  <a:cubicBezTo>
                    <a:pt x="393" y="0"/>
                    <a:pt x="330" y="8"/>
                    <a:pt x="261" y="16"/>
                  </a:cubicBezTo>
                  <a:cubicBezTo>
                    <a:pt x="185" y="16"/>
                    <a:pt x="98" y="37"/>
                    <a:pt x="22" y="59"/>
                  </a:cubicBezTo>
                  <a:cubicBezTo>
                    <a:pt x="0" y="59"/>
                    <a:pt x="0" y="102"/>
                    <a:pt x="22" y="102"/>
                  </a:cubicBezTo>
                  <a:cubicBezTo>
                    <a:pt x="196" y="102"/>
                    <a:pt x="369" y="92"/>
                    <a:pt x="532" y="48"/>
                  </a:cubicBezTo>
                  <a:cubicBezTo>
                    <a:pt x="554" y="37"/>
                    <a:pt x="554" y="16"/>
                    <a:pt x="532" y="5"/>
                  </a:cubicBezTo>
                  <a:cubicBezTo>
                    <a:pt x="507" y="2"/>
                    <a:pt x="481" y="0"/>
                    <a:pt x="4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6"/>
            <p:cNvSpPr/>
            <p:nvPr/>
          </p:nvSpPr>
          <p:spPr>
            <a:xfrm>
              <a:off x="11633507" y="1386442"/>
              <a:ext cx="44964" cy="12522"/>
            </a:xfrm>
            <a:custGeom>
              <a:rect b="b" l="l" r="r" t="t"/>
              <a:pathLst>
                <a:path extrusionOk="0" h="88" w="316">
                  <a:moveTo>
                    <a:pt x="293" y="0"/>
                  </a:moveTo>
                  <a:cubicBezTo>
                    <a:pt x="250" y="0"/>
                    <a:pt x="207" y="0"/>
                    <a:pt x="163" y="11"/>
                  </a:cubicBezTo>
                  <a:cubicBezTo>
                    <a:pt x="109" y="11"/>
                    <a:pt x="65" y="22"/>
                    <a:pt x="22" y="44"/>
                  </a:cubicBezTo>
                  <a:cubicBezTo>
                    <a:pt x="0" y="54"/>
                    <a:pt x="11" y="87"/>
                    <a:pt x="33" y="87"/>
                  </a:cubicBezTo>
                  <a:cubicBezTo>
                    <a:pt x="76" y="87"/>
                    <a:pt x="131" y="87"/>
                    <a:pt x="174" y="76"/>
                  </a:cubicBezTo>
                  <a:cubicBezTo>
                    <a:pt x="217" y="65"/>
                    <a:pt x="250" y="54"/>
                    <a:pt x="293" y="44"/>
                  </a:cubicBezTo>
                  <a:cubicBezTo>
                    <a:pt x="315" y="33"/>
                    <a:pt x="315" y="0"/>
                    <a:pt x="2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6"/>
            <p:cNvSpPr/>
            <p:nvPr/>
          </p:nvSpPr>
          <p:spPr>
            <a:xfrm>
              <a:off x="12140209" y="1141272"/>
              <a:ext cx="222688" cy="41265"/>
            </a:xfrm>
            <a:custGeom>
              <a:rect b="b" l="l" r="r" t="t"/>
              <a:pathLst>
                <a:path extrusionOk="0" h="290" w="1565">
                  <a:moveTo>
                    <a:pt x="1417" y="0"/>
                  </a:moveTo>
                  <a:cubicBezTo>
                    <a:pt x="1357" y="0"/>
                    <a:pt x="1296" y="6"/>
                    <a:pt x="1239" y="18"/>
                  </a:cubicBezTo>
                  <a:lnTo>
                    <a:pt x="826" y="84"/>
                  </a:lnTo>
                  <a:cubicBezTo>
                    <a:pt x="598" y="116"/>
                    <a:pt x="359" y="149"/>
                    <a:pt x="131" y="203"/>
                  </a:cubicBezTo>
                  <a:cubicBezTo>
                    <a:pt x="126" y="198"/>
                    <a:pt x="120" y="195"/>
                    <a:pt x="115" y="195"/>
                  </a:cubicBezTo>
                  <a:cubicBezTo>
                    <a:pt x="110" y="195"/>
                    <a:pt x="104" y="198"/>
                    <a:pt x="99" y="203"/>
                  </a:cubicBezTo>
                  <a:cubicBezTo>
                    <a:pt x="77" y="214"/>
                    <a:pt x="55" y="225"/>
                    <a:pt x="34" y="236"/>
                  </a:cubicBezTo>
                  <a:cubicBezTo>
                    <a:pt x="1" y="246"/>
                    <a:pt x="23" y="290"/>
                    <a:pt x="55" y="290"/>
                  </a:cubicBezTo>
                  <a:cubicBezTo>
                    <a:pt x="305" y="279"/>
                    <a:pt x="555" y="246"/>
                    <a:pt x="804" y="192"/>
                  </a:cubicBezTo>
                  <a:lnTo>
                    <a:pt x="1185" y="138"/>
                  </a:lnTo>
                  <a:cubicBezTo>
                    <a:pt x="1304" y="127"/>
                    <a:pt x="1434" y="94"/>
                    <a:pt x="1543" y="51"/>
                  </a:cubicBezTo>
                  <a:cubicBezTo>
                    <a:pt x="1565" y="40"/>
                    <a:pt x="1565" y="7"/>
                    <a:pt x="1543" y="7"/>
                  </a:cubicBezTo>
                  <a:cubicBezTo>
                    <a:pt x="1502" y="3"/>
                    <a:pt x="1460" y="0"/>
                    <a:pt x="14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6"/>
            <p:cNvSpPr/>
            <p:nvPr/>
          </p:nvSpPr>
          <p:spPr>
            <a:xfrm>
              <a:off x="12174217" y="1192070"/>
              <a:ext cx="82103" cy="15225"/>
            </a:xfrm>
            <a:custGeom>
              <a:rect b="b" l="l" r="r" t="t"/>
              <a:pathLst>
                <a:path extrusionOk="0" h="107" w="577">
                  <a:moveTo>
                    <a:pt x="404" y="1"/>
                  </a:moveTo>
                  <a:cubicBezTo>
                    <a:pt x="359" y="1"/>
                    <a:pt x="316" y="3"/>
                    <a:pt x="272" y="9"/>
                  </a:cubicBezTo>
                  <a:cubicBezTo>
                    <a:pt x="185" y="9"/>
                    <a:pt x="99" y="31"/>
                    <a:pt x="23" y="63"/>
                  </a:cubicBezTo>
                  <a:cubicBezTo>
                    <a:pt x="1" y="74"/>
                    <a:pt x="12" y="107"/>
                    <a:pt x="33" y="107"/>
                  </a:cubicBezTo>
                  <a:cubicBezTo>
                    <a:pt x="120" y="107"/>
                    <a:pt x="207" y="107"/>
                    <a:pt x="305" y="96"/>
                  </a:cubicBezTo>
                  <a:cubicBezTo>
                    <a:pt x="381" y="96"/>
                    <a:pt x="457" y="85"/>
                    <a:pt x="544" y="74"/>
                  </a:cubicBezTo>
                  <a:cubicBezTo>
                    <a:pt x="576" y="63"/>
                    <a:pt x="576" y="20"/>
                    <a:pt x="544" y="9"/>
                  </a:cubicBezTo>
                  <a:cubicBezTo>
                    <a:pt x="495" y="3"/>
                    <a:pt x="449" y="1"/>
                    <a:pt x="4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6"/>
            <p:cNvSpPr/>
            <p:nvPr/>
          </p:nvSpPr>
          <p:spPr>
            <a:xfrm>
              <a:off x="12188162" y="1218395"/>
              <a:ext cx="51083" cy="13233"/>
            </a:xfrm>
            <a:custGeom>
              <a:rect b="b" l="l" r="r" t="t"/>
              <a:pathLst>
                <a:path extrusionOk="0" h="93" w="359">
                  <a:moveTo>
                    <a:pt x="256" y="0"/>
                  </a:moveTo>
                  <a:cubicBezTo>
                    <a:pt x="231" y="0"/>
                    <a:pt x="207" y="3"/>
                    <a:pt x="185" y="8"/>
                  </a:cubicBezTo>
                  <a:cubicBezTo>
                    <a:pt x="131" y="8"/>
                    <a:pt x="87" y="8"/>
                    <a:pt x="44" y="30"/>
                  </a:cubicBezTo>
                  <a:cubicBezTo>
                    <a:pt x="41" y="29"/>
                    <a:pt x="38" y="29"/>
                    <a:pt x="35" y="29"/>
                  </a:cubicBezTo>
                  <a:cubicBezTo>
                    <a:pt x="1" y="29"/>
                    <a:pt x="4" y="84"/>
                    <a:pt x="44" y="84"/>
                  </a:cubicBezTo>
                  <a:cubicBezTo>
                    <a:pt x="66" y="90"/>
                    <a:pt x="90" y="93"/>
                    <a:pt x="116" y="93"/>
                  </a:cubicBezTo>
                  <a:cubicBezTo>
                    <a:pt x="142" y="93"/>
                    <a:pt x="169" y="90"/>
                    <a:pt x="196" y="84"/>
                  </a:cubicBezTo>
                  <a:cubicBezTo>
                    <a:pt x="250" y="84"/>
                    <a:pt x="294" y="63"/>
                    <a:pt x="337" y="41"/>
                  </a:cubicBezTo>
                  <a:cubicBezTo>
                    <a:pt x="359" y="30"/>
                    <a:pt x="348" y="8"/>
                    <a:pt x="326" y="8"/>
                  </a:cubicBezTo>
                  <a:cubicBezTo>
                    <a:pt x="305" y="3"/>
                    <a:pt x="280" y="0"/>
                    <a:pt x="2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6"/>
            <p:cNvSpPr/>
            <p:nvPr/>
          </p:nvSpPr>
          <p:spPr>
            <a:xfrm>
              <a:off x="12205237" y="1243153"/>
              <a:ext cx="26324" cy="8111"/>
            </a:xfrm>
            <a:custGeom>
              <a:rect b="b" l="l" r="r" t="t"/>
              <a:pathLst>
                <a:path extrusionOk="0" h="57" w="185">
                  <a:moveTo>
                    <a:pt x="98" y="0"/>
                  </a:moveTo>
                  <a:cubicBezTo>
                    <a:pt x="73" y="0"/>
                    <a:pt x="49" y="3"/>
                    <a:pt x="22" y="8"/>
                  </a:cubicBezTo>
                  <a:cubicBezTo>
                    <a:pt x="0" y="8"/>
                    <a:pt x="0" y="52"/>
                    <a:pt x="22" y="52"/>
                  </a:cubicBezTo>
                  <a:cubicBezTo>
                    <a:pt x="38" y="55"/>
                    <a:pt x="53" y="56"/>
                    <a:pt x="67" y="56"/>
                  </a:cubicBezTo>
                  <a:cubicBezTo>
                    <a:pt x="102" y="56"/>
                    <a:pt x="135" y="48"/>
                    <a:pt x="174" y="41"/>
                  </a:cubicBezTo>
                  <a:cubicBezTo>
                    <a:pt x="185" y="30"/>
                    <a:pt x="185" y="8"/>
                    <a:pt x="174" y="8"/>
                  </a:cubicBezTo>
                  <a:cubicBezTo>
                    <a:pt x="147" y="3"/>
                    <a:pt x="122" y="0"/>
                    <a:pt x="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6"/>
            <p:cNvSpPr/>
            <p:nvPr/>
          </p:nvSpPr>
          <p:spPr>
            <a:xfrm>
              <a:off x="11971878" y="1511517"/>
              <a:ext cx="177866" cy="29597"/>
            </a:xfrm>
            <a:custGeom>
              <a:rect b="b" l="l" r="r" t="t"/>
              <a:pathLst>
                <a:path extrusionOk="0" h="208" w="1250">
                  <a:moveTo>
                    <a:pt x="1227" y="1"/>
                  </a:moveTo>
                  <a:cubicBezTo>
                    <a:pt x="1032" y="1"/>
                    <a:pt x="836" y="22"/>
                    <a:pt x="641" y="66"/>
                  </a:cubicBezTo>
                  <a:cubicBezTo>
                    <a:pt x="435" y="88"/>
                    <a:pt x="228" y="120"/>
                    <a:pt x="33" y="164"/>
                  </a:cubicBezTo>
                  <a:cubicBezTo>
                    <a:pt x="0" y="174"/>
                    <a:pt x="0" y="207"/>
                    <a:pt x="33" y="207"/>
                  </a:cubicBezTo>
                  <a:cubicBezTo>
                    <a:pt x="228" y="207"/>
                    <a:pt x="424" y="185"/>
                    <a:pt x="608" y="153"/>
                  </a:cubicBezTo>
                  <a:cubicBezTo>
                    <a:pt x="815" y="142"/>
                    <a:pt x="1021" y="109"/>
                    <a:pt x="1227" y="55"/>
                  </a:cubicBezTo>
                  <a:cubicBezTo>
                    <a:pt x="1249" y="44"/>
                    <a:pt x="1249" y="12"/>
                    <a:pt x="12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6"/>
            <p:cNvSpPr/>
            <p:nvPr/>
          </p:nvSpPr>
          <p:spPr>
            <a:xfrm>
              <a:off x="12015134" y="1546379"/>
              <a:ext cx="80538" cy="15937"/>
            </a:xfrm>
            <a:custGeom>
              <a:rect b="b" l="l" r="r" t="t"/>
              <a:pathLst>
                <a:path extrusionOk="0" h="112" w="566">
                  <a:moveTo>
                    <a:pt x="378" y="1"/>
                  </a:moveTo>
                  <a:cubicBezTo>
                    <a:pt x="260" y="1"/>
                    <a:pt x="142" y="20"/>
                    <a:pt x="33" y="49"/>
                  </a:cubicBezTo>
                  <a:cubicBezTo>
                    <a:pt x="11" y="49"/>
                    <a:pt x="0" y="92"/>
                    <a:pt x="33" y="103"/>
                  </a:cubicBezTo>
                  <a:cubicBezTo>
                    <a:pt x="78" y="109"/>
                    <a:pt x="123" y="112"/>
                    <a:pt x="168" y="112"/>
                  </a:cubicBezTo>
                  <a:cubicBezTo>
                    <a:pt x="296" y="112"/>
                    <a:pt x="425" y="89"/>
                    <a:pt x="554" y="49"/>
                  </a:cubicBezTo>
                  <a:cubicBezTo>
                    <a:pt x="565" y="49"/>
                    <a:pt x="565" y="16"/>
                    <a:pt x="554" y="16"/>
                  </a:cubicBezTo>
                  <a:cubicBezTo>
                    <a:pt x="496" y="5"/>
                    <a:pt x="437" y="1"/>
                    <a:pt x="3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6"/>
            <p:cNvSpPr/>
            <p:nvPr/>
          </p:nvSpPr>
          <p:spPr>
            <a:xfrm>
              <a:off x="12021253" y="1497288"/>
              <a:ext cx="48095" cy="12806"/>
            </a:xfrm>
            <a:custGeom>
              <a:rect b="b" l="l" r="r" t="t"/>
              <a:pathLst>
                <a:path extrusionOk="0" h="90" w="338">
                  <a:moveTo>
                    <a:pt x="254" y="0"/>
                  </a:moveTo>
                  <a:cubicBezTo>
                    <a:pt x="176" y="0"/>
                    <a:pt x="105" y="20"/>
                    <a:pt x="33" y="46"/>
                  </a:cubicBezTo>
                  <a:cubicBezTo>
                    <a:pt x="1" y="46"/>
                    <a:pt x="1" y="79"/>
                    <a:pt x="33" y="90"/>
                  </a:cubicBezTo>
                  <a:cubicBezTo>
                    <a:pt x="120" y="90"/>
                    <a:pt x="218" y="79"/>
                    <a:pt x="305" y="57"/>
                  </a:cubicBezTo>
                  <a:cubicBezTo>
                    <a:pt x="337" y="57"/>
                    <a:pt x="337" y="3"/>
                    <a:pt x="305" y="3"/>
                  </a:cubicBezTo>
                  <a:cubicBezTo>
                    <a:pt x="288" y="1"/>
                    <a:pt x="271" y="0"/>
                    <a:pt x="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6"/>
            <p:cNvSpPr/>
            <p:nvPr/>
          </p:nvSpPr>
          <p:spPr>
            <a:xfrm>
              <a:off x="12032067" y="1481066"/>
              <a:ext cx="23336" cy="8964"/>
            </a:xfrm>
            <a:custGeom>
              <a:rect b="b" l="l" r="r" t="t"/>
              <a:pathLst>
                <a:path extrusionOk="0" h="63" w="164">
                  <a:moveTo>
                    <a:pt x="119" y="0"/>
                  </a:moveTo>
                  <a:cubicBezTo>
                    <a:pt x="109" y="0"/>
                    <a:pt x="99" y="3"/>
                    <a:pt x="88" y="8"/>
                  </a:cubicBezTo>
                  <a:lnTo>
                    <a:pt x="33" y="8"/>
                  </a:lnTo>
                  <a:cubicBezTo>
                    <a:pt x="12" y="8"/>
                    <a:pt x="1" y="41"/>
                    <a:pt x="33" y="52"/>
                  </a:cubicBezTo>
                  <a:cubicBezTo>
                    <a:pt x="55" y="52"/>
                    <a:pt x="77" y="63"/>
                    <a:pt x="99" y="63"/>
                  </a:cubicBezTo>
                  <a:cubicBezTo>
                    <a:pt x="120" y="63"/>
                    <a:pt x="142" y="52"/>
                    <a:pt x="164" y="41"/>
                  </a:cubicBezTo>
                  <a:cubicBezTo>
                    <a:pt x="164" y="19"/>
                    <a:pt x="164" y="8"/>
                    <a:pt x="142" y="8"/>
                  </a:cubicBezTo>
                  <a:cubicBezTo>
                    <a:pt x="137" y="3"/>
                    <a:pt x="128" y="0"/>
                    <a:pt x="1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6"/>
            <p:cNvSpPr/>
            <p:nvPr/>
          </p:nvSpPr>
          <p:spPr>
            <a:xfrm>
              <a:off x="12962800" y="758790"/>
              <a:ext cx="387462" cy="158087"/>
            </a:xfrm>
            <a:custGeom>
              <a:rect b="b" l="l" r="r" t="t"/>
              <a:pathLst>
                <a:path extrusionOk="0" h="1111" w="2723">
                  <a:moveTo>
                    <a:pt x="41" y="1"/>
                  </a:moveTo>
                  <a:cubicBezTo>
                    <a:pt x="14" y="1"/>
                    <a:pt x="0" y="37"/>
                    <a:pt x="29" y="57"/>
                  </a:cubicBezTo>
                  <a:cubicBezTo>
                    <a:pt x="453" y="252"/>
                    <a:pt x="898" y="426"/>
                    <a:pt x="1332" y="600"/>
                  </a:cubicBezTo>
                  <a:cubicBezTo>
                    <a:pt x="1778" y="795"/>
                    <a:pt x="2223" y="958"/>
                    <a:pt x="2690" y="1110"/>
                  </a:cubicBezTo>
                  <a:cubicBezTo>
                    <a:pt x="2712" y="1110"/>
                    <a:pt x="2722" y="1088"/>
                    <a:pt x="2712" y="1067"/>
                  </a:cubicBezTo>
                  <a:cubicBezTo>
                    <a:pt x="2288" y="860"/>
                    <a:pt x="1854" y="676"/>
                    <a:pt x="1408" y="524"/>
                  </a:cubicBezTo>
                  <a:cubicBezTo>
                    <a:pt x="952" y="339"/>
                    <a:pt x="507" y="155"/>
                    <a:pt x="51" y="3"/>
                  </a:cubicBezTo>
                  <a:cubicBezTo>
                    <a:pt x="48" y="1"/>
                    <a:pt x="44" y="1"/>
                    <a:pt x="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6"/>
            <p:cNvSpPr/>
            <p:nvPr/>
          </p:nvSpPr>
          <p:spPr>
            <a:xfrm>
              <a:off x="13017868" y="816276"/>
              <a:ext cx="86656" cy="37138"/>
            </a:xfrm>
            <a:custGeom>
              <a:rect b="b" l="l" r="r" t="t"/>
              <a:pathLst>
                <a:path extrusionOk="0" h="261" w="609">
                  <a:moveTo>
                    <a:pt x="55" y="0"/>
                  </a:moveTo>
                  <a:cubicBezTo>
                    <a:pt x="22" y="0"/>
                    <a:pt x="1" y="44"/>
                    <a:pt x="33" y="55"/>
                  </a:cubicBezTo>
                  <a:cubicBezTo>
                    <a:pt x="196" y="141"/>
                    <a:pt x="359" y="207"/>
                    <a:pt x="533" y="261"/>
                  </a:cubicBezTo>
                  <a:cubicBezTo>
                    <a:pt x="576" y="261"/>
                    <a:pt x="609" y="207"/>
                    <a:pt x="565" y="185"/>
                  </a:cubicBezTo>
                  <a:cubicBezTo>
                    <a:pt x="403" y="98"/>
                    <a:pt x="229" y="44"/>
                    <a:pt x="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6"/>
            <p:cNvSpPr/>
            <p:nvPr/>
          </p:nvSpPr>
          <p:spPr>
            <a:xfrm>
              <a:off x="13028682" y="848719"/>
              <a:ext cx="50798" cy="22055"/>
            </a:xfrm>
            <a:custGeom>
              <a:rect b="b" l="l" r="r" t="t"/>
              <a:pathLst>
                <a:path extrusionOk="0" h="155" w="357">
                  <a:moveTo>
                    <a:pt x="22" y="0"/>
                  </a:moveTo>
                  <a:cubicBezTo>
                    <a:pt x="12" y="0"/>
                    <a:pt x="1" y="22"/>
                    <a:pt x="22" y="33"/>
                  </a:cubicBezTo>
                  <a:cubicBezTo>
                    <a:pt x="109" y="87"/>
                    <a:pt x="218" y="131"/>
                    <a:pt x="327" y="152"/>
                  </a:cubicBezTo>
                  <a:cubicBezTo>
                    <a:pt x="330" y="154"/>
                    <a:pt x="332" y="155"/>
                    <a:pt x="335" y="155"/>
                  </a:cubicBezTo>
                  <a:cubicBezTo>
                    <a:pt x="351" y="155"/>
                    <a:pt x="356" y="129"/>
                    <a:pt x="337" y="120"/>
                  </a:cubicBezTo>
                  <a:cubicBezTo>
                    <a:pt x="240" y="55"/>
                    <a:pt x="131" y="22"/>
                    <a:pt x="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6"/>
            <p:cNvSpPr/>
            <p:nvPr/>
          </p:nvSpPr>
          <p:spPr>
            <a:xfrm>
              <a:off x="13595716" y="1009367"/>
              <a:ext cx="326277" cy="111415"/>
            </a:xfrm>
            <a:custGeom>
              <a:rect b="b" l="l" r="r" t="t"/>
              <a:pathLst>
                <a:path extrusionOk="0" h="783" w="2293">
                  <a:moveTo>
                    <a:pt x="44" y="1"/>
                  </a:moveTo>
                  <a:cubicBezTo>
                    <a:pt x="23" y="1"/>
                    <a:pt x="1" y="44"/>
                    <a:pt x="23" y="55"/>
                  </a:cubicBezTo>
                  <a:cubicBezTo>
                    <a:pt x="370" y="207"/>
                    <a:pt x="750" y="316"/>
                    <a:pt x="1109" y="435"/>
                  </a:cubicBezTo>
                  <a:cubicBezTo>
                    <a:pt x="1478" y="565"/>
                    <a:pt x="1858" y="685"/>
                    <a:pt x="2249" y="782"/>
                  </a:cubicBezTo>
                  <a:cubicBezTo>
                    <a:pt x="2270" y="782"/>
                    <a:pt x="2292" y="739"/>
                    <a:pt x="2270" y="728"/>
                  </a:cubicBezTo>
                  <a:cubicBezTo>
                    <a:pt x="1912" y="576"/>
                    <a:pt x="1543" y="468"/>
                    <a:pt x="1185" y="348"/>
                  </a:cubicBezTo>
                  <a:cubicBezTo>
                    <a:pt x="815" y="229"/>
                    <a:pt x="424" y="88"/>
                    <a:pt x="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6"/>
            <p:cNvSpPr/>
            <p:nvPr/>
          </p:nvSpPr>
          <p:spPr>
            <a:xfrm>
              <a:off x="13633281" y="1057035"/>
              <a:ext cx="127921" cy="46814"/>
            </a:xfrm>
            <a:custGeom>
              <a:rect b="b" l="l" r="r" t="t"/>
              <a:pathLst>
                <a:path extrusionOk="0" h="329" w="899">
                  <a:moveTo>
                    <a:pt x="43" y="1"/>
                  </a:moveTo>
                  <a:cubicBezTo>
                    <a:pt x="16" y="1"/>
                    <a:pt x="1" y="47"/>
                    <a:pt x="30" y="57"/>
                  </a:cubicBezTo>
                  <a:cubicBezTo>
                    <a:pt x="302" y="187"/>
                    <a:pt x="584" y="274"/>
                    <a:pt x="888" y="328"/>
                  </a:cubicBezTo>
                  <a:cubicBezTo>
                    <a:pt x="899" y="317"/>
                    <a:pt x="899" y="306"/>
                    <a:pt x="899" y="285"/>
                  </a:cubicBezTo>
                  <a:cubicBezTo>
                    <a:pt x="617" y="187"/>
                    <a:pt x="334" y="89"/>
                    <a:pt x="52" y="2"/>
                  </a:cubicBezTo>
                  <a:cubicBezTo>
                    <a:pt x="49" y="1"/>
                    <a:pt x="46" y="1"/>
                    <a:pt x="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6"/>
            <p:cNvSpPr/>
            <p:nvPr/>
          </p:nvSpPr>
          <p:spPr>
            <a:xfrm>
              <a:off x="13648364" y="1094315"/>
              <a:ext cx="75842" cy="26466"/>
            </a:xfrm>
            <a:custGeom>
              <a:rect b="b" l="l" r="r" t="t"/>
              <a:pathLst>
                <a:path extrusionOk="0" h="186" w="533">
                  <a:moveTo>
                    <a:pt x="33" y="1"/>
                  </a:moveTo>
                  <a:cubicBezTo>
                    <a:pt x="22" y="1"/>
                    <a:pt x="0" y="12"/>
                    <a:pt x="11" y="33"/>
                  </a:cubicBezTo>
                  <a:cubicBezTo>
                    <a:pt x="163" y="120"/>
                    <a:pt x="337" y="175"/>
                    <a:pt x="511" y="185"/>
                  </a:cubicBezTo>
                  <a:cubicBezTo>
                    <a:pt x="532" y="185"/>
                    <a:pt x="532" y="153"/>
                    <a:pt x="511" y="142"/>
                  </a:cubicBezTo>
                  <a:cubicBezTo>
                    <a:pt x="435" y="120"/>
                    <a:pt x="348" y="99"/>
                    <a:pt x="272" y="77"/>
                  </a:cubicBezTo>
                  <a:cubicBezTo>
                    <a:pt x="196" y="44"/>
                    <a:pt x="120" y="12"/>
                    <a:pt x="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6"/>
            <p:cNvSpPr/>
            <p:nvPr/>
          </p:nvSpPr>
          <p:spPr>
            <a:xfrm>
              <a:off x="13665724" y="1128181"/>
              <a:ext cx="37850" cy="20632"/>
            </a:xfrm>
            <a:custGeom>
              <a:rect b="b" l="l" r="r" t="t"/>
              <a:pathLst>
                <a:path extrusionOk="0" h="145" w="266">
                  <a:moveTo>
                    <a:pt x="52" y="0"/>
                  </a:moveTo>
                  <a:cubicBezTo>
                    <a:pt x="16" y="0"/>
                    <a:pt x="1" y="46"/>
                    <a:pt x="30" y="56"/>
                  </a:cubicBezTo>
                  <a:cubicBezTo>
                    <a:pt x="95" y="89"/>
                    <a:pt x="160" y="121"/>
                    <a:pt x="226" y="143"/>
                  </a:cubicBezTo>
                  <a:cubicBezTo>
                    <a:pt x="228" y="144"/>
                    <a:pt x="230" y="145"/>
                    <a:pt x="233" y="145"/>
                  </a:cubicBezTo>
                  <a:cubicBezTo>
                    <a:pt x="251" y="145"/>
                    <a:pt x="266" y="109"/>
                    <a:pt x="237" y="99"/>
                  </a:cubicBezTo>
                  <a:cubicBezTo>
                    <a:pt x="182" y="67"/>
                    <a:pt x="117" y="34"/>
                    <a:pt x="63" y="2"/>
                  </a:cubicBezTo>
                  <a:cubicBezTo>
                    <a:pt x="59" y="1"/>
                    <a:pt x="55" y="0"/>
                    <a:pt x="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6"/>
            <p:cNvSpPr/>
            <p:nvPr/>
          </p:nvSpPr>
          <p:spPr>
            <a:xfrm>
              <a:off x="13373313" y="922853"/>
              <a:ext cx="58767" cy="23336"/>
            </a:xfrm>
            <a:custGeom>
              <a:rect b="b" l="l" r="r" t="t"/>
              <a:pathLst>
                <a:path extrusionOk="0" h="164" w="413">
                  <a:moveTo>
                    <a:pt x="33" y="1"/>
                  </a:moveTo>
                  <a:cubicBezTo>
                    <a:pt x="11" y="1"/>
                    <a:pt x="0" y="11"/>
                    <a:pt x="11" y="33"/>
                  </a:cubicBezTo>
                  <a:cubicBezTo>
                    <a:pt x="55" y="77"/>
                    <a:pt x="109" y="98"/>
                    <a:pt x="163" y="120"/>
                  </a:cubicBezTo>
                  <a:cubicBezTo>
                    <a:pt x="239" y="142"/>
                    <a:pt x="304" y="163"/>
                    <a:pt x="380" y="163"/>
                  </a:cubicBezTo>
                  <a:cubicBezTo>
                    <a:pt x="402" y="163"/>
                    <a:pt x="413" y="131"/>
                    <a:pt x="391" y="120"/>
                  </a:cubicBezTo>
                  <a:cubicBezTo>
                    <a:pt x="337" y="87"/>
                    <a:pt x="272" y="66"/>
                    <a:pt x="217" y="44"/>
                  </a:cubicBezTo>
                  <a:cubicBezTo>
                    <a:pt x="152" y="22"/>
                    <a:pt x="98" y="1"/>
                    <a:pt x="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6"/>
            <p:cNvSpPr/>
            <p:nvPr/>
          </p:nvSpPr>
          <p:spPr>
            <a:xfrm>
              <a:off x="12769852" y="1204877"/>
              <a:ext cx="128775" cy="69012"/>
            </a:xfrm>
            <a:custGeom>
              <a:rect b="b" l="l" r="r" t="t"/>
              <a:pathLst>
                <a:path extrusionOk="0" h="485" w="905">
                  <a:moveTo>
                    <a:pt x="45" y="1"/>
                  </a:moveTo>
                  <a:cubicBezTo>
                    <a:pt x="19" y="1"/>
                    <a:pt x="1" y="42"/>
                    <a:pt x="28" y="60"/>
                  </a:cubicBezTo>
                  <a:cubicBezTo>
                    <a:pt x="158" y="147"/>
                    <a:pt x="300" y="223"/>
                    <a:pt x="441" y="299"/>
                  </a:cubicBezTo>
                  <a:cubicBezTo>
                    <a:pt x="571" y="375"/>
                    <a:pt x="712" y="429"/>
                    <a:pt x="853" y="483"/>
                  </a:cubicBezTo>
                  <a:cubicBezTo>
                    <a:pt x="856" y="484"/>
                    <a:pt x="859" y="485"/>
                    <a:pt x="862" y="485"/>
                  </a:cubicBezTo>
                  <a:cubicBezTo>
                    <a:pt x="889" y="485"/>
                    <a:pt x="905" y="438"/>
                    <a:pt x="875" y="418"/>
                  </a:cubicBezTo>
                  <a:cubicBezTo>
                    <a:pt x="745" y="342"/>
                    <a:pt x="604" y="266"/>
                    <a:pt x="473" y="201"/>
                  </a:cubicBezTo>
                  <a:lnTo>
                    <a:pt x="61" y="6"/>
                  </a:lnTo>
                  <a:cubicBezTo>
                    <a:pt x="55" y="2"/>
                    <a:pt x="50" y="1"/>
                    <a:pt x="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6"/>
            <p:cNvSpPr/>
            <p:nvPr/>
          </p:nvSpPr>
          <p:spPr>
            <a:xfrm>
              <a:off x="12783370" y="1249983"/>
              <a:ext cx="65881" cy="33296"/>
            </a:xfrm>
            <a:custGeom>
              <a:rect b="b" l="l" r="r" t="t"/>
              <a:pathLst>
                <a:path extrusionOk="0" h="234" w="463">
                  <a:moveTo>
                    <a:pt x="20" y="1"/>
                  </a:moveTo>
                  <a:cubicBezTo>
                    <a:pt x="6" y="1"/>
                    <a:pt x="0" y="18"/>
                    <a:pt x="9" y="36"/>
                  </a:cubicBezTo>
                  <a:cubicBezTo>
                    <a:pt x="129" y="134"/>
                    <a:pt x="270" y="210"/>
                    <a:pt x="422" y="232"/>
                  </a:cubicBezTo>
                  <a:cubicBezTo>
                    <a:pt x="424" y="233"/>
                    <a:pt x="426" y="233"/>
                    <a:pt x="429" y="233"/>
                  </a:cubicBezTo>
                  <a:cubicBezTo>
                    <a:pt x="448" y="233"/>
                    <a:pt x="463" y="198"/>
                    <a:pt x="443" y="188"/>
                  </a:cubicBezTo>
                  <a:cubicBezTo>
                    <a:pt x="367" y="145"/>
                    <a:pt x="302" y="112"/>
                    <a:pt x="226" y="80"/>
                  </a:cubicBezTo>
                  <a:cubicBezTo>
                    <a:pt x="172" y="47"/>
                    <a:pt x="96" y="14"/>
                    <a:pt x="31" y="4"/>
                  </a:cubicBezTo>
                  <a:cubicBezTo>
                    <a:pt x="27" y="2"/>
                    <a:pt x="23" y="1"/>
                    <a:pt x="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6"/>
            <p:cNvSpPr/>
            <p:nvPr/>
          </p:nvSpPr>
          <p:spPr>
            <a:xfrm>
              <a:off x="12793900" y="1282426"/>
              <a:ext cx="29455" cy="16364"/>
            </a:xfrm>
            <a:custGeom>
              <a:rect b="b" l="l" r="r" t="t"/>
              <a:pathLst>
                <a:path extrusionOk="0" h="115" w="207">
                  <a:moveTo>
                    <a:pt x="22" y="1"/>
                  </a:moveTo>
                  <a:cubicBezTo>
                    <a:pt x="7" y="1"/>
                    <a:pt x="0" y="18"/>
                    <a:pt x="0" y="36"/>
                  </a:cubicBezTo>
                  <a:cubicBezTo>
                    <a:pt x="38" y="83"/>
                    <a:pt x="101" y="114"/>
                    <a:pt x="159" y="114"/>
                  </a:cubicBezTo>
                  <a:cubicBezTo>
                    <a:pt x="168" y="114"/>
                    <a:pt x="176" y="114"/>
                    <a:pt x="185" y="112"/>
                  </a:cubicBezTo>
                  <a:cubicBezTo>
                    <a:pt x="207" y="112"/>
                    <a:pt x="207" y="69"/>
                    <a:pt x="196" y="69"/>
                  </a:cubicBezTo>
                  <a:cubicBezTo>
                    <a:pt x="163" y="58"/>
                    <a:pt x="141" y="47"/>
                    <a:pt x="109" y="36"/>
                  </a:cubicBezTo>
                  <a:cubicBezTo>
                    <a:pt x="87" y="15"/>
                    <a:pt x="55" y="4"/>
                    <a:pt x="33" y="4"/>
                  </a:cubicBezTo>
                  <a:cubicBezTo>
                    <a:pt x="29" y="2"/>
                    <a:pt x="25" y="1"/>
                    <a:pt x="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6"/>
            <p:cNvSpPr/>
            <p:nvPr/>
          </p:nvSpPr>
          <p:spPr>
            <a:xfrm>
              <a:off x="13087733" y="1370790"/>
              <a:ext cx="143573" cy="74419"/>
            </a:xfrm>
            <a:custGeom>
              <a:rect b="b" l="l" r="r" t="t"/>
              <a:pathLst>
                <a:path extrusionOk="0" h="523" w="1009">
                  <a:moveTo>
                    <a:pt x="34" y="0"/>
                  </a:moveTo>
                  <a:cubicBezTo>
                    <a:pt x="8" y="0"/>
                    <a:pt x="0" y="47"/>
                    <a:pt x="20" y="67"/>
                  </a:cubicBezTo>
                  <a:cubicBezTo>
                    <a:pt x="172" y="164"/>
                    <a:pt x="335" y="240"/>
                    <a:pt x="509" y="316"/>
                  </a:cubicBezTo>
                  <a:cubicBezTo>
                    <a:pt x="650" y="393"/>
                    <a:pt x="802" y="458"/>
                    <a:pt x="965" y="523"/>
                  </a:cubicBezTo>
                  <a:cubicBezTo>
                    <a:pt x="997" y="523"/>
                    <a:pt x="1008" y="490"/>
                    <a:pt x="987" y="479"/>
                  </a:cubicBezTo>
                  <a:cubicBezTo>
                    <a:pt x="835" y="382"/>
                    <a:pt x="672" y="295"/>
                    <a:pt x="509" y="219"/>
                  </a:cubicBezTo>
                  <a:cubicBezTo>
                    <a:pt x="357" y="132"/>
                    <a:pt x="205" y="67"/>
                    <a:pt x="42" y="2"/>
                  </a:cubicBezTo>
                  <a:cubicBezTo>
                    <a:pt x="39" y="1"/>
                    <a:pt x="36" y="0"/>
                    <a:pt x="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6"/>
            <p:cNvSpPr/>
            <p:nvPr/>
          </p:nvSpPr>
          <p:spPr>
            <a:xfrm>
              <a:off x="13099828" y="1412624"/>
              <a:ext cx="70719" cy="36000"/>
            </a:xfrm>
            <a:custGeom>
              <a:rect b="b" l="l" r="r" t="t"/>
              <a:pathLst>
                <a:path extrusionOk="0" h="253" w="497">
                  <a:moveTo>
                    <a:pt x="33" y="1"/>
                  </a:moveTo>
                  <a:cubicBezTo>
                    <a:pt x="11" y="1"/>
                    <a:pt x="0" y="33"/>
                    <a:pt x="22" y="44"/>
                  </a:cubicBezTo>
                  <a:cubicBezTo>
                    <a:pt x="152" y="142"/>
                    <a:pt x="304" y="218"/>
                    <a:pt x="467" y="251"/>
                  </a:cubicBezTo>
                  <a:cubicBezTo>
                    <a:pt x="470" y="252"/>
                    <a:pt x="473" y="253"/>
                    <a:pt x="476" y="253"/>
                  </a:cubicBezTo>
                  <a:cubicBezTo>
                    <a:pt x="491" y="253"/>
                    <a:pt x="497" y="227"/>
                    <a:pt x="478" y="218"/>
                  </a:cubicBezTo>
                  <a:cubicBezTo>
                    <a:pt x="337" y="131"/>
                    <a:pt x="196" y="55"/>
                    <a:pt x="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6"/>
            <p:cNvSpPr/>
            <p:nvPr/>
          </p:nvSpPr>
          <p:spPr>
            <a:xfrm>
              <a:off x="13100397" y="1441225"/>
              <a:ext cx="39273" cy="21344"/>
            </a:xfrm>
            <a:custGeom>
              <a:rect b="b" l="l" r="r" t="t"/>
              <a:pathLst>
                <a:path extrusionOk="0" h="150" w="276">
                  <a:moveTo>
                    <a:pt x="43" y="0"/>
                  </a:moveTo>
                  <a:cubicBezTo>
                    <a:pt x="18" y="0"/>
                    <a:pt x="0" y="32"/>
                    <a:pt x="18" y="50"/>
                  </a:cubicBezTo>
                  <a:cubicBezTo>
                    <a:pt x="83" y="104"/>
                    <a:pt x="159" y="136"/>
                    <a:pt x="246" y="147"/>
                  </a:cubicBezTo>
                  <a:cubicBezTo>
                    <a:pt x="249" y="149"/>
                    <a:pt x="252" y="149"/>
                    <a:pt x="254" y="149"/>
                  </a:cubicBezTo>
                  <a:cubicBezTo>
                    <a:pt x="270" y="149"/>
                    <a:pt x="276" y="124"/>
                    <a:pt x="257" y="115"/>
                  </a:cubicBezTo>
                  <a:cubicBezTo>
                    <a:pt x="192" y="71"/>
                    <a:pt x="127" y="50"/>
                    <a:pt x="61" y="6"/>
                  </a:cubicBezTo>
                  <a:cubicBezTo>
                    <a:pt x="55" y="2"/>
                    <a:pt x="49" y="0"/>
                    <a:pt x="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6"/>
            <p:cNvSpPr/>
            <p:nvPr/>
          </p:nvSpPr>
          <p:spPr>
            <a:xfrm>
              <a:off x="13104381" y="1471675"/>
              <a:ext cx="28032" cy="17075"/>
            </a:xfrm>
            <a:custGeom>
              <a:rect b="b" l="l" r="r" t="t"/>
              <a:pathLst>
                <a:path extrusionOk="0" h="120" w="197">
                  <a:moveTo>
                    <a:pt x="22" y="0"/>
                  </a:moveTo>
                  <a:cubicBezTo>
                    <a:pt x="12" y="0"/>
                    <a:pt x="1" y="16"/>
                    <a:pt x="1" y="31"/>
                  </a:cubicBezTo>
                  <a:cubicBezTo>
                    <a:pt x="29" y="88"/>
                    <a:pt x="83" y="120"/>
                    <a:pt x="139" y="120"/>
                  </a:cubicBezTo>
                  <a:cubicBezTo>
                    <a:pt x="147" y="120"/>
                    <a:pt x="155" y="119"/>
                    <a:pt x="164" y="118"/>
                  </a:cubicBezTo>
                  <a:cubicBezTo>
                    <a:pt x="185" y="107"/>
                    <a:pt x="196" y="74"/>
                    <a:pt x="175" y="74"/>
                  </a:cubicBezTo>
                  <a:cubicBezTo>
                    <a:pt x="120" y="53"/>
                    <a:pt x="77" y="31"/>
                    <a:pt x="33" y="9"/>
                  </a:cubicBezTo>
                  <a:cubicBezTo>
                    <a:pt x="30" y="3"/>
                    <a:pt x="26" y="0"/>
                    <a:pt x="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6"/>
            <p:cNvSpPr/>
            <p:nvPr/>
          </p:nvSpPr>
          <p:spPr>
            <a:xfrm>
              <a:off x="13508206" y="1588497"/>
              <a:ext cx="164917" cy="83953"/>
            </a:xfrm>
            <a:custGeom>
              <a:rect b="b" l="l" r="r" t="t"/>
              <a:pathLst>
                <a:path extrusionOk="0" h="590" w="1159">
                  <a:moveTo>
                    <a:pt x="42" y="0"/>
                  </a:moveTo>
                  <a:cubicBezTo>
                    <a:pt x="22" y="0"/>
                    <a:pt x="0" y="26"/>
                    <a:pt x="19" y="35"/>
                  </a:cubicBezTo>
                  <a:cubicBezTo>
                    <a:pt x="182" y="166"/>
                    <a:pt x="366" y="274"/>
                    <a:pt x="562" y="372"/>
                  </a:cubicBezTo>
                  <a:cubicBezTo>
                    <a:pt x="659" y="415"/>
                    <a:pt x="757" y="459"/>
                    <a:pt x="855" y="502"/>
                  </a:cubicBezTo>
                  <a:cubicBezTo>
                    <a:pt x="942" y="546"/>
                    <a:pt x="1029" y="578"/>
                    <a:pt x="1115" y="589"/>
                  </a:cubicBezTo>
                  <a:cubicBezTo>
                    <a:pt x="1148" y="589"/>
                    <a:pt x="1159" y="556"/>
                    <a:pt x="1137" y="535"/>
                  </a:cubicBezTo>
                  <a:cubicBezTo>
                    <a:pt x="1061" y="480"/>
                    <a:pt x="974" y="437"/>
                    <a:pt x="887" y="415"/>
                  </a:cubicBezTo>
                  <a:cubicBezTo>
                    <a:pt x="790" y="372"/>
                    <a:pt x="692" y="328"/>
                    <a:pt x="616" y="285"/>
                  </a:cubicBezTo>
                  <a:cubicBezTo>
                    <a:pt x="421" y="187"/>
                    <a:pt x="236" y="79"/>
                    <a:pt x="51" y="3"/>
                  </a:cubicBezTo>
                  <a:cubicBezTo>
                    <a:pt x="48" y="1"/>
                    <a:pt x="45" y="0"/>
                    <a:pt x="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6"/>
            <p:cNvSpPr/>
            <p:nvPr/>
          </p:nvSpPr>
          <p:spPr>
            <a:xfrm>
              <a:off x="13543637" y="1644134"/>
              <a:ext cx="86087" cy="47099"/>
            </a:xfrm>
            <a:custGeom>
              <a:rect b="b" l="l" r="r" t="t"/>
              <a:pathLst>
                <a:path extrusionOk="0" h="331" w="605">
                  <a:moveTo>
                    <a:pt x="24" y="1"/>
                  </a:moveTo>
                  <a:cubicBezTo>
                    <a:pt x="7" y="1"/>
                    <a:pt x="0" y="36"/>
                    <a:pt x="19" y="46"/>
                  </a:cubicBezTo>
                  <a:cubicBezTo>
                    <a:pt x="182" y="176"/>
                    <a:pt x="367" y="263"/>
                    <a:pt x="573" y="328"/>
                  </a:cubicBezTo>
                  <a:cubicBezTo>
                    <a:pt x="576" y="330"/>
                    <a:pt x="579" y="331"/>
                    <a:pt x="582" y="331"/>
                  </a:cubicBezTo>
                  <a:cubicBezTo>
                    <a:pt x="598" y="331"/>
                    <a:pt x="604" y="305"/>
                    <a:pt x="595" y="296"/>
                  </a:cubicBezTo>
                  <a:cubicBezTo>
                    <a:pt x="421" y="165"/>
                    <a:pt x="237" y="68"/>
                    <a:pt x="30" y="3"/>
                  </a:cubicBezTo>
                  <a:cubicBezTo>
                    <a:pt x="28" y="1"/>
                    <a:pt x="26" y="1"/>
                    <a:pt x="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6"/>
            <p:cNvSpPr/>
            <p:nvPr/>
          </p:nvSpPr>
          <p:spPr>
            <a:xfrm>
              <a:off x="13554167" y="1682837"/>
              <a:ext cx="35573" cy="20490"/>
            </a:xfrm>
            <a:custGeom>
              <a:rect b="b" l="l" r="r" t="t"/>
              <a:pathLst>
                <a:path extrusionOk="0" h="144" w="250">
                  <a:moveTo>
                    <a:pt x="31" y="0"/>
                  </a:moveTo>
                  <a:cubicBezTo>
                    <a:pt x="0" y="0"/>
                    <a:pt x="2" y="37"/>
                    <a:pt x="21" y="56"/>
                  </a:cubicBezTo>
                  <a:cubicBezTo>
                    <a:pt x="43" y="67"/>
                    <a:pt x="98" y="100"/>
                    <a:pt x="130" y="111"/>
                  </a:cubicBezTo>
                  <a:cubicBezTo>
                    <a:pt x="152" y="132"/>
                    <a:pt x="184" y="143"/>
                    <a:pt x="228" y="143"/>
                  </a:cubicBezTo>
                  <a:cubicBezTo>
                    <a:pt x="239" y="143"/>
                    <a:pt x="250" y="122"/>
                    <a:pt x="239" y="111"/>
                  </a:cubicBezTo>
                  <a:cubicBezTo>
                    <a:pt x="217" y="89"/>
                    <a:pt x="184" y="67"/>
                    <a:pt x="152" y="56"/>
                  </a:cubicBezTo>
                  <a:cubicBezTo>
                    <a:pt x="119" y="35"/>
                    <a:pt x="76" y="24"/>
                    <a:pt x="43" y="2"/>
                  </a:cubicBezTo>
                  <a:cubicBezTo>
                    <a:pt x="39" y="1"/>
                    <a:pt x="34" y="0"/>
                    <a:pt x="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6"/>
            <p:cNvSpPr/>
            <p:nvPr/>
          </p:nvSpPr>
          <p:spPr>
            <a:xfrm>
              <a:off x="13551463" y="1712149"/>
              <a:ext cx="28743" cy="17787"/>
            </a:xfrm>
            <a:custGeom>
              <a:rect b="b" l="l" r="r" t="t"/>
              <a:pathLst>
                <a:path extrusionOk="0" h="125" w="202">
                  <a:moveTo>
                    <a:pt x="32" y="0"/>
                  </a:moveTo>
                  <a:cubicBezTo>
                    <a:pt x="14" y="0"/>
                    <a:pt x="0" y="27"/>
                    <a:pt x="19" y="46"/>
                  </a:cubicBezTo>
                  <a:cubicBezTo>
                    <a:pt x="62" y="78"/>
                    <a:pt x="117" y="111"/>
                    <a:pt x="171" y="122"/>
                  </a:cubicBezTo>
                  <a:cubicBezTo>
                    <a:pt x="175" y="124"/>
                    <a:pt x="179" y="125"/>
                    <a:pt x="182" y="125"/>
                  </a:cubicBezTo>
                  <a:cubicBezTo>
                    <a:pt x="196" y="125"/>
                    <a:pt x="201" y="109"/>
                    <a:pt x="193" y="100"/>
                  </a:cubicBezTo>
                  <a:cubicBezTo>
                    <a:pt x="149" y="57"/>
                    <a:pt x="95" y="24"/>
                    <a:pt x="40" y="2"/>
                  </a:cubicBezTo>
                  <a:cubicBezTo>
                    <a:pt x="38" y="1"/>
                    <a:pt x="35" y="0"/>
                    <a:pt x="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6"/>
            <p:cNvSpPr/>
            <p:nvPr/>
          </p:nvSpPr>
          <p:spPr>
            <a:xfrm>
              <a:off x="13330199" y="1793968"/>
              <a:ext cx="177012" cy="159937"/>
            </a:xfrm>
            <a:custGeom>
              <a:rect b="b" l="l" r="r" t="t"/>
              <a:pathLst>
                <a:path extrusionOk="0" h="1124" w="1244">
                  <a:moveTo>
                    <a:pt x="1212" y="0"/>
                  </a:moveTo>
                  <a:cubicBezTo>
                    <a:pt x="1209" y="0"/>
                    <a:pt x="1207" y="1"/>
                    <a:pt x="1205" y="3"/>
                  </a:cubicBezTo>
                  <a:cubicBezTo>
                    <a:pt x="998" y="177"/>
                    <a:pt x="814" y="372"/>
                    <a:pt x="607" y="546"/>
                  </a:cubicBezTo>
                  <a:cubicBezTo>
                    <a:pt x="412" y="730"/>
                    <a:pt x="206" y="893"/>
                    <a:pt x="10" y="1078"/>
                  </a:cubicBezTo>
                  <a:cubicBezTo>
                    <a:pt x="1" y="1097"/>
                    <a:pt x="8" y="1124"/>
                    <a:pt x="31" y="1124"/>
                  </a:cubicBezTo>
                  <a:cubicBezTo>
                    <a:pt x="34" y="1124"/>
                    <a:pt x="38" y="1123"/>
                    <a:pt x="43" y="1121"/>
                  </a:cubicBezTo>
                  <a:cubicBezTo>
                    <a:pt x="249" y="958"/>
                    <a:pt x="444" y="796"/>
                    <a:pt x="640" y="611"/>
                  </a:cubicBezTo>
                  <a:cubicBezTo>
                    <a:pt x="846" y="426"/>
                    <a:pt x="1042" y="242"/>
                    <a:pt x="1226" y="35"/>
                  </a:cubicBezTo>
                  <a:cubicBezTo>
                    <a:pt x="1244" y="18"/>
                    <a:pt x="1226" y="0"/>
                    <a:pt x="12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6"/>
            <p:cNvSpPr/>
            <p:nvPr/>
          </p:nvSpPr>
          <p:spPr>
            <a:xfrm>
              <a:off x="13354673" y="1814031"/>
              <a:ext cx="91067" cy="83953"/>
            </a:xfrm>
            <a:custGeom>
              <a:rect b="b" l="l" r="r" t="t"/>
              <a:pathLst>
                <a:path extrusionOk="0" h="590" w="640">
                  <a:moveTo>
                    <a:pt x="610" y="0"/>
                  </a:moveTo>
                  <a:cubicBezTo>
                    <a:pt x="606" y="0"/>
                    <a:pt x="602" y="1"/>
                    <a:pt x="598" y="3"/>
                  </a:cubicBezTo>
                  <a:cubicBezTo>
                    <a:pt x="381" y="177"/>
                    <a:pt x="186" y="361"/>
                    <a:pt x="12" y="557"/>
                  </a:cubicBezTo>
                  <a:cubicBezTo>
                    <a:pt x="1" y="568"/>
                    <a:pt x="12" y="589"/>
                    <a:pt x="23" y="589"/>
                  </a:cubicBezTo>
                  <a:cubicBezTo>
                    <a:pt x="240" y="416"/>
                    <a:pt x="435" y="231"/>
                    <a:pt x="631" y="36"/>
                  </a:cubicBezTo>
                  <a:cubicBezTo>
                    <a:pt x="640" y="18"/>
                    <a:pt x="627" y="0"/>
                    <a:pt x="6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6"/>
            <p:cNvSpPr/>
            <p:nvPr/>
          </p:nvSpPr>
          <p:spPr>
            <a:xfrm>
              <a:off x="12744809" y="1560039"/>
              <a:ext cx="122656" cy="178293"/>
            </a:xfrm>
            <a:custGeom>
              <a:rect b="b" l="l" r="r" t="t"/>
              <a:pathLst>
                <a:path extrusionOk="0" h="1253" w="862">
                  <a:moveTo>
                    <a:pt x="828" y="0"/>
                  </a:moveTo>
                  <a:cubicBezTo>
                    <a:pt x="823" y="0"/>
                    <a:pt x="817" y="2"/>
                    <a:pt x="812" y="7"/>
                  </a:cubicBezTo>
                  <a:cubicBezTo>
                    <a:pt x="671" y="192"/>
                    <a:pt x="541" y="387"/>
                    <a:pt x="421" y="583"/>
                  </a:cubicBezTo>
                  <a:cubicBezTo>
                    <a:pt x="291" y="778"/>
                    <a:pt x="139" y="985"/>
                    <a:pt x="9" y="1202"/>
                  </a:cubicBezTo>
                  <a:cubicBezTo>
                    <a:pt x="0" y="1227"/>
                    <a:pt x="24" y="1252"/>
                    <a:pt x="46" y="1252"/>
                  </a:cubicBezTo>
                  <a:cubicBezTo>
                    <a:pt x="52" y="1252"/>
                    <a:pt x="58" y="1250"/>
                    <a:pt x="63" y="1245"/>
                  </a:cubicBezTo>
                  <a:cubicBezTo>
                    <a:pt x="204" y="1050"/>
                    <a:pt x="334" y="854"/>
                    <a:pt x="454" y="659"/>
                  </a:cubicBezTo>
                  <a:cubicBezTo>
                    <a:pt x="584" y="452"/>
                    <a:pt x="725" y="257"/>
                    <a:pt x="845" y="40"/>
                  </a:cubicBezTo>
                  <a:cubicBezTo>
                    <a:pt x="861" y="23"/>
                    <a:pt x="846" y="0"/>
                    <a:pt x="8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6"/>
            <p:cNvSpPr/>
            <p:nvPr/>
          </p:nvSpPr>
          <p:spPr>
            <a:xfrm>
              <a:off x="12752208" y="1599881"/>
              <a:ext cx="56775" cy="83953"/>
            </a:xfrm>
            <a:custGeom>
              <a:rect b="b" l="l" r="r" t="t"/>
              <a:pathLst>
                <a:path extrusionOk="0" h="590" w="399">
                  <a:moveTo>
                    <a:pt x="368" y="1"/>
                  </a:moveTo>
                  <a:cubicBezTo>
                    <a:pt x="361" y="1"/>
                    <a:pt x="354" y="3"/>
                    <a:pt x="348" y="10"/>
                  </a:cubicBezTo>
                  <a:cubicBezTo>
                    <a:pt x="206" y="172"/>
                    <a:pt x="87" y="368"/>
                    <a:pt x="0" y="574"/>
                  </a:cubicBezTo>
                  <a:cubicBezTo>
                    <a:pt x="0" y="582"/>
                    <a:pt x="11" y="590"/>
                    <a:pt x="21" y="590"/>
                  </a:cubicBezTo>
                  <a:cubicBezTo>
                    <a:pt x="25" y="590"/>
                    <a:pt x="29" y="588"/>
                    <a:pt x="33" y="585"/>
                  </a:cubicBezTo>
                  <a:cubicBezTo>
                    <a:pt x="163" y="411"/>
                    <a:pt x="282" y="227"/>
                    <a:pt x="391" y="31"/>
                  </a:cubicBezTo>
                  <a:cubicBezTo>
                    <a:pt x="399" y="16"/>
                    <a:pt x="385" y="1"/>
                    <a:pt x="3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6"/>
            <p:cNvSpPr/>
            <p:nvPr/>
          </p:nvSpPr>
          <p:spPr>
            <a:xfrm>
              <a:off x="12778817" y="1908513"/>
              <a:ext cx="83099" cy="191668"/>
            </a:xfrm>
            <a:custGeom>
              <a:rect b="b" l="l" r="r" t="t"/>
              <a:pathLst>
                <a:path extrusionOk="0" h="1347" w="584">
                  <a:moveTo>
                    <a:pt x="560" y="0"/>
                  </a:moveTo>
                  <a:cubicBezTo>
                    <a:pt x="552" y="0"/>
                    <a:pt x="545" y="4"/>
                    <a:pt x="541" y="12"/>
                  </a:cubicBezTo>
                  <a:cubicBezTo>
                    <a:pt x="443" y="229"/>
                    <a:pt x="356" y="458"/>
                    <a:pt x="269" y="675"/>
                  </a:cubicBezTo>
                  <a:cubicBezTo>
                    <a:pt x="171" y="881"/>
                    <a:pt x="85" y="1098"/>
                    <a:pt x="8" y="1315"/>
                  </a:cubicBezTo>
                  <a:cubicBezTo>
                    <a:pt x="1" y="1331"/>
                    <a:pt x="20" y="1346"/>
                    <a:pt x="36" y="1346"/>
                  </a:cubicBezTo>
                  <a:cubicBezTo>
                    <a:pt x="43" y="1346"/>
                    <a:pt x="49" y="1343"/>
                    <a:pt x="52" y="1337"/>
                  </a:cubicBezTo>
                  <a:cubicBezTo>
                    <a:pt x="171" y="1131"/>
                    <a:pt x="258" y="924"/>
                    <a:pt x="334" y="707"/>
                  </a:cubicBezTo>
                  <a:cubicBezTo>
                    <a:pt x="432" y="479"/>
                    <a:pt x="508" y="262"/>
                    <a:pt x="584" y="23"/>
                  </a:cubicBezTo>
                  <a:cubicBezTo>
                    <a:pt x="584" y="10"/>
                    <a:pt x="572" y="0"/>
                    <a:pt x="5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6"/>
            <p:cNvSpPr/>
            <p:nvPr/>
          </p:nvSpPr>
          <p:spPr>
            <a:xfrm>
              <a:off x="12822216" y="1979517"/>
              <a:ext cx="34577" cy="65312"/>
            </a:xfrm>
            <a:custGeom>
              <a:rect b="b" l="l" r="r" t="t"/>
              <a:pathLst>
                <a:path extrusionOk="0" h="459" w="243">
                  <a:moveTo>
                    <a:pt x="221" y="1"/>
                  </a:moveTo>
                  <a:cubicBezTo>
                    <a:pt x="214" y="1"/>
                    <a:pt x="207" y="5"/>
                    <a:pt x="203" y="13"/>
                  </a:cubicBezTo>
                  <a:cubicBezTo>
                    <a:pt x="149" y="154"/>
                    <a:pt x="84" y="295"/>
                    <a:pt x="8" y="436"/>
                  </a:cubicBezTo>
                  <a:cubicBezTo>
                    <a:pt x="1" y="450"/>
                    <a:pt x="11" y="459"/>
                    <a:pt x="22" y="459"/>
                  </a:cubicBezTo>
                  <a:cubicBezTo>
                    <a:pt x="29" y="459"/>
                    <a:pt x="36" y="455"/>
                    <a:pt x="40" y="447"/>
                  </a:cubicBezTo>
                  <a:cubicBezTo>
                    <a:pt x="127" y="317"/>
                    <a:pt x="192" y="176"/>
                    <a:pt x="236" y="24"/>
                  </a:cubicBezTo>
                  <a:cubicBezTo>
                    <a:pt x="242" y="10"/>
                    <a:pt x="232" y="1"/>
                    <a:pt x="2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6"/>
            <p:cNvSpPr/>
            <p:nvPr/>
          </p:nvSpPr>
          <p:spPr>
            <a:xfrm>
              <a:off x="13009045" y="1958885"/>
              <a:ext cx="150545" cy="218561"/>
            </a:xfrm>
            <a:custGeom>
              <a:rect b="b" l="l" r="r" t="t"/>
              <a:pathLst>
                <a:path extrusionOk="0" h="1536" w="1058">
                  <a:moveTo>
                    <a:pt x="1024" y="1"/>
                  </a:moveTo>
                  <a:cubicBezTo>
                    <a:pt x="1014" y="1"/>
                    <a:pt x="1004" y="5"/>
                    <a:pt x="997" y="17"/>
                  </a:cubicBezTo>
                  <a:cubicBezTo>
                    <a:pt x="834" y="266"/>
                    <a:pt x="671" y="516"/>
                    <a:pt x="508" y="766"/>
                  </a:cubicBezTo>
                  <a:cubicBezTo>
                    <a:pt x="334" y="1005"/>
                    <a:pt x="160" y="1244"/>
                    <a:pt x="8" y="1504"/>
                  </a:cubicBezTo>
                  <a:cubicBezTo>
                    <a:pt x="1" y="1520"/>
                    <a:pt x="9" y="1535"/>
                    <a:pt x="23" y="1535"/>
                  </a:cubicBezTo>
                  <a:cubicBezTo>
                    <a:pt x="28" y="1535"/>
                    <a:pt x="35" y="1532"/>
                    <a:pt x="41" y="1526"/>
                  </a:cubicBezTo>
                  <a:cubicBezTo>
                    <a:pt x="410" y="1059"/>
                    <a:pt x="747" y="560"/>
                    <a:pt x="1051" y="38"/>
                  </a:cubicBezTo>
                  <a:cubicBezTo>
                    <a:pt x="1058" y="17"/>
                    <a:pt x="1042" y="1"/>
                    <a:pt x="10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6"/>
            <p:cNvSpPr/>
            <p:nvPr/>
          </p:nvSpPr>
          <p:spPr>
            <a:xfrm>
              <a:off x="13080192" y="2048813"/>
              <a:ext cx="47241" cy="65170"/>
            </a:xfrm>
            <a:custGeom>
              <a:rect b="b" l="l" r="r" t="t"/>
              <a:pathLst>
                <a:path extrusionOk="0" h="458" w="332">
                  <a:moveTo>
                    <a:pt x="302" y="1"/>
                  </a:moveTo>
                  <a:cubicBezTo>
                    <a:pt x="298" y="1"/>
                    <a:pt x="294" y="2"/>
                    <a:pt x="290" y="4"/>
                  </a:cubicBezTo>
                  <a:cubicBezTo>
                    <a:pt x="182" y="145"/>
                    <a:pt x="95" y="286"/>
                    <a:pt x="8" y="427"/>
                  </a:cubicBezTo>
                  <a:cubicBezTo>
                    <a:pt x="0" y="442"/>
                    <a:pt x="9" y="458"/>
                    <a:pt x="22" y="458"/>
                  </a:cubicBezTo>
                  <a:cubicBezTo>
                    <a:pt x="28" y="458"/>
                    <a:pt x="34" y="455"/>
                    <a:pt x="41" y="449"/>
                  </a:cubicBezTo>
                  <a:cubicBezTo>
                    <a:pt x="138" y="319"/>
                    <a:pt x="236" y="177"/>
                    <a:pt x="323" y="36"/>
                  </a:cubicBezTo>
                  <a:cubicBezTo>
                    <a:pt x="332" y="18"/>
                    <a:pt x="319" y="1"/>
                    <a:pt x="3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6"/>
            <p:cNvSpPr/>
            <p:nvPr/>
          </p:nvSpPr>
          <p:spPr>
            <a:xfrm>
              <a:off x="12518849" y="2339944"/>
              <a:ext cx="228806" cy="241186"/>
            </a:xfrm>
            <a:custGeom>
              <a:rect b="b" l="l" r="r" t="t"/>
              <a:pathLst>
                <a:path extrusionOk="0" h="1695" w="1608">
                  <a:moveTo>
                    <a:pt x="138" y="0"/>
                  </a:moveTo>
                  <a:cubicBezTo>
                    <a:pt x="129" y="0"/>
                    <a:pt x="120" y="6"/>
                    <a:pt x="120" y="21"/>
                  </a:cubicBezTo>
                  <a:cubicBezTo>
                    <a:pt x="0" y="390"/>
                    <a:pt x="163" y="857"/>
                    <a:pt x="391" y="1150"/>
                  </a:cubicBezTo>
                  <a:cubicBezTo>
                    <a:pt x="659" y="1501"/>
                    <a:pt x="1074" y="1695"/>
                    <a:pt x="1506" y="1695"/>
                  </a:cubicBezTo>
                  <a:cubicBezTo>
                    <a:pt x="1529" y="1695"/>
                    <a:pt x="1552" y="1694"/>
                    <a:pt x="1575" y="1693"/>
                  </a:cubicBezTo>
                  <a:cubicBezTo>
                    <a:pt x="1607" y="1682"/>
                    <a:pt x="1607" y="1628"/>
                    <a:pt x="1564" y="1628"/>
                  </a:cubicBezTo>
                  <a:cubicBezTo>
                    <a:pt x="1151" y="1606"/>
                    <a:pt x="760" y="1411"/>
                    <a:pt x="478" y="1096"/>
                  </a:cubicBezTo>
                  <a:cubicBezTo>
                    <a:pt x="359" y="944"/>
                    <a:pt x="272" y="770"/>
                    <a:pt x="218" y="585"/>
                  </a:cubicBezTo>
                  <a:cubicBezTo>
                    <a:pt x="174" y="401"/>
                    <a:pt x="163" y="216"/>
                    <a:pt x="163" y="21"/>
                  </a:cubicBezTo>
                  <a:cubicBezTo>
                    <a:pt x="163" y="9"/>
                    <a:pt x="150" y="0"/>
                    <a:pt x="1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6"/>
            <p:cNvSpPr/>
            <p:nvPr/>
          </p:nvSpPr>
          <p:spPr>
            <a:xfrm>
              <a:off x="12770706" y="2524213"/>
              <a:ext cx="75415" cy="47383"/>
            </a:xfrm>
            <a:custGeom>
              <a:rect b="b" l="l" r="r" t="t"/>
              <a:pathLst>
                <a:path extrusionOk="0" h="333" w="530">
                  <a:moveTo>
                    <a:pt x="503" y="0"/>
                  </a:moveTo>
                  <a:cubicBezTo>
                    <a:pt x="499" y="0"/>
                    <a:pt x="494" y="2"/>
                    <a:pt x="489" y="7"/>
                  </a:cubicBezTo>
                  <a:cubicBezTo>
                    <a:pt x="413" y="61"/>
                    <a:pt x="348" y="127"/>
                    <a:pt x="272" y="181"/>
                  </a:cubicBezTo>
                  <a:cubicBezTo>
                    <a:pt x="185" y="224"/>
                    <a:pt x="109" y="257"/>
                    <a:pt x="22" y="300"/>
                  </a:cubicBezTo>
                  <a:cubicBezTo>
                    <a:pt x="0" y="311"/>
                    <a:pt x="11" y="333"/>
                    <a:pt x="33" y="333"/>
                  </a:cubicBezTo>
                  <a:cubicBezTo>
                    <a:pt x="228" y="322"/>
                    <a:pt x="413" y="213"/>
                    <a:pt x="522" y="51"/>
                  </a:cubicBezTo>
                  <a:cubicBezTo>
                    <a:pt x="530" y="25"/>
                    <a:pt x="519" y="0"/>
                    <a:pt x="5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6"/>
            <p:cNvSpPr/>
            <p:nvPr/>
          </p:nvSpPr>
          <p:spPr>
            <a:xfrm>
              <a:off x="12665267" y="2407960"/>
              <a:ext cx="134893" cy="69439"/>
            </a:xfrm>
            <a:custGeom>
              <a:rect b="b" l="l" r="r" t="t"/>
              <a:pathLst>
                <a:path extrusionOk="0" h="488" w="948">
                  <a:moveTo>
                    <a:pt x="45" y="1"/>
                  </a:moveTo>
                  <a:cubicBezTo>
                    <a:pt x="15" y="1"/>
                    <a:pt x="0" y="46"/>
                    <a:pt x="36" y="64"/>
                  </a:cubicBezTo>
                  <a:cubicBezTo>
                    <a:pt x="188" y="162"/>
                    <a:pt x="340" y="249"/>
                    <a:pt x="492" y="325"/>
                  </a:cubicBezTo>
                  <a:cubicBezTo>
                    <a:pt x="622" y="401"/>
                    <a:pt x="763" y="455"/>
                    <a:pt x="915" y="487"/>
                  </a:cubicBezTo>
                  <a:cubicBezTo>
                    <a:pt x="937" y="487"/>
                    <a:pt x="948" y="466"/>
                    <a:pt x="926" y="455"/>
                  </a:cubicBezTo>
                  <a:cubicBezTo>
                    <a:pt x="806" y="357"/>
                    <a:pt x="665" y="281"/>
                    <a:pt x="524" y="227"/>
                  </a:cubicBezTo>
                  <a:cubicBezTo>
                    <a:pt x="372" y="162"/>
                    <a:pt x="220" y="86"/>
                    <a:pt x="68" y="10"/>
                  </a:cubicBezTo>
                  <a:cubicBezTo>
                    <a:pt x="60" y="3"/>
                    <a:pt x="52" y="1"/>
                    <a:pt x="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6"/>
            <p:cNvSpPr/>
            <p:nvPr/>
          </p:nvSpPr>
          <p:spPr>
            <a:xfrm>
              <a:off x="12688746" y="2446805"/>
              <a:ext cx="69723" cy="39842"/>
            </a:xfrm>
            <a:custGeom>
              <a:rect b="b" l="l" r="r" t="t"/>
              <a:pathLst>
                <a:path extrusionOk="0" h="280" w="490">
                  <a:moveTo>
                    <a:pt x="33" y="0"/>
                  </a:moveTo>
                  <a:cubicBezTo>
                    <a:pt x="31" y="0"/>
                    <a:pt x="28" y="3"/>
                    <a:pt x="23" y="8"/>
                  </a:cubicBezTo>
                  <a:cubicBezTo>
                    <a:pt x="12" y="8"/>
                    <a:pt x="1" y="19"/>
                    <a:pt x="12" y="41"/>
                  </a:cubicBezTo>
                  <a:cubicBezTo>
                    <a:pt x="23" y="106"/>
                    <a:pt x="131" y="138"/>
                    <a:pt x="185" y="160"/>
                  </a:cubicBezTo>
                  <a:cubicBezTo>
                    <a:pt x="272" y="225"/>
                    <a:pt x="359" y="258"/>
                    <a:pt x="468" y="280"/>
                  </a:cubicBezTo>
                  <a:cubicBezTo>
                    <a:pt x="479" y="280"/>
                    <a:pt x="489" y="258"/>
                    <a:pt x="479" y="247"/>
                  </a:cubicBezTo>
                  <a:cubicBezTo>
                    <a:pt x="403" y="171"/>
                    <a:pt x="316" y="117"/>
                    <a:pt x="218" y="84"/>
                  </a:cubicBezTo>
                  <a:cubicBezTo>
                    <a:pt x="175" y="62"/>
                    <a:pt x="131" y="41"/>
                    <a:pt x="88" y="19"/>
                  </a:cubicBezTo>
                  <a:cubicBezTo>
                    <a:pt x="77" y="19"/>
                    <a:pt x="55" y="8"/>
                    <a:pt x="44" y="8"/>
                  </a:cubicBezTo>
                  <a:cubicBezTo>
                    <a:pt x="39" y="3"/>
                    <a:pt x="36" y="0"/>
                    <a:pt x="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6"/>
            <p:cNvSpPr/>
            <p:nvPr/>
          </p:nvSpPr>
          <p:spPr>
            <a:xfrm>
              <a:off x="12699560" y="2481952"/>
              <a:ext cx="37281" cy="21771"/>
            </a:xfrm>
            <a:custGeom>
              <a:rect b="b" l="l" r="r" t="t"/>
              <a:pathLst>
                <a:path extrusionOk="0" h="153" w="262">
                  <a:moveTo>
                    <a:pt x="44" y="0"/>
                  </a:moveTo>
                  <a:cubicBezTo>
                    <a:pt x="12" y="0"/>
                    <a:pt x="1" y="33"/>
                    <a:pt x="23" y="44"/>
                  </a:cubicBezTo>
                  <a:cubicBezTo>
                    <a:pt x="88" y="87"/>
                    <a:pt x="164" y="130"/>
                    <a:pt x="229" y="152"/>
                  </a:cubicBezTo>
                  <a:cubicBezTo>
                    <a:pt x="251" y="152"/>
                    <a:pt x="261" y="130"/>
                    <a:pt x="251" y="120"/>
                  </a:cubicBezTo>
                  <a:cubicBezTo>
                    <a:pt x="196" y="54"/>
                    <a:pt x="120" y="11"/>
                    <a:pt x="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6"/>
            <p:cNvSpPr/>
            <p:nvPr/>
          </p:nvSpPr>
          <p:spPr>
            <a:xfrm>
              <a:off x="14178260" y="2617841"/>
              <a:ext cx="190245" cy="331399"/>
            </a:xfrm>
            <a:custGeom>
              <a:rect b="b" l="l" r="r" t="t"/>
              <a:pathLst>
                <a:path extrusionOk="0" h="2329" w="1337">
                  <a:moveTo>
                    <a:pt x="1097" y="1"/>
                  </a:moveTo>
                  <a:cubicBezTo>
                    <a:pt x="1076" y="1"/>
                    <a:pt x="1076" y="33"/>
                    <a:pt x="1097" y="33"/>
                  </a:cubicBezTo>
                  <a:cubicBezTo>
                    <a:pt x="1271" y="66"/>
                    <a:pt x="1250" y="229"/>
                    <a:pt x="1184" y="337"/>
                  </a:cubicBezTo>
                  <a:cubicBezTo>
                    <a:pt x="1119" y="435"/>
                    <a:pt x="1065" y="533"/>
                    <a:pt x="1011" y="630"/>
                  </a:cubicBezTo>
                  <a:cubicBezTo>
                    <a:pt x="902" y="826"/>
                    <a:pt x="793" y="1021"/>
                    <a:pt x="696" y="1217"/>
                  </a:cubicBezTo>
                  <a:cubicBezTo>
                    <a:pt x="598" y="1423"/>
                    <a:pt x="522" y="1608"/>
                    <a:pt x="446" y="1803"/>
                  </a:cubicBezTo>
                  <a:cubicBezTo>
                    <a:pt x="372" y="1995"/>
                    <a:pt x="287" y="2238"/>
                    <a:pt x="59" y="2238"/>
                  </a:cubicBezTo>
                  <a:cubicBezTo>
                    <a:pt x="54" y="2238"/>
                    <a:pt x="49" y="2238"/>
                    <a:pt x="44" y="2238"/>
                  </a:cubicBezTo>
                  <a:cubicBezTo>
                    <a:pt x="12" y="2238"/>
                    <a:pt x="1" y="2259"/>
                    <a:pt x="22" y="2281"/>
                  </a:cubicBezTo>
                  <a:cubicBezTo>
                    <a:pt x="54" y="2315"/>
                    <a:pt x="89" y="2329"/>
                    <a:pt x="124" y="2329"/>
                  </a:cubicBezTo>
                  <a:cubicBezTo>
                    <a:pt x="248" y="2329"/>
                    <a:pt x="382" y="2159"/>
                    <a:pt x="424" y="2075"/>
                  </a:cubicBezTo>
                  <a:cubicBezTo>
                    <a:pt x="489" y="1934"/>
                    <a:pt x="555" y="1792"/>
                    <a:pt x="598" y="1651"/>
                  </a:cubicBezTo>
                  <a:cubicBezTo>
                    <a:pt x="663" y="1488"/>
                    <a:pt x="739" y="1336"/>
                    <a:pt x="815" y="1184"/>
                  </a:cubicBezTo>
                  <a:cubicBezTo>
                    <a:pt x="945" y="891"/>
                    <a:pt x="1108" y="630"/>
                    <a:pt x="1250" y="348"/>
                  </a:cubicBezTo>
                  <a:cubicBezTo>
                    <a:pt x="1336" y="207"/>
                    <a:pt x="1293" y="1"/>
                    <a:pt x="10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6"/>
            <p:cNvSpPr/>
            <p:nvPr/>
          </p:nvSpPr>
          <p:spPr>
            <a:xfrm>
              <a:off x="13917154" y="2690410"/>
              <a:ext cx="98893" cy="161217"/>
            </a:xfrm>
            <a:custGeom>
              <a:rect b="b" l="l" r="r" t="t"/>
              <a:pathLst>
                <a:path extrusionOk="0" h="1133" w="695">
                  <a:moveTo>
                    <a:pt x="316" y="0"/>
                  </a:moveTo>
                  <a:cubicBezTo>
                    <a:pt x="307" y="0"/>
                    <a:pt x="298" y="4"/>
                    <a:pt x="294" y="12"/>
                  </a:cubicBezTo>
                  <a:cubicBezTo>
                    <a:pt x="207" y="142"/>
                    <a:pt x="131" y="294"/>
                    <a:pt x="55" y="435"/>
                  </a:cubicBezTo>
                  <a:cubicBezTo>
                    <a:pt x="11" y="511"/>
                    <a:pt x="1" y="598"/>
                    <a:pt x="1" y="685"/>
                  </a:cubicBezTo>
                  <a:cubicBezTo>
                    <a:pt x="22" y="772"/>
                    <a:pt x="98" y="848"/>
                    <a:pt x="185" y="881"/>
                  </a:cubicBezTo>
                  <a:cubicBezTo>
                    <a:pt x="348" y="946"/>
                    <a:pt x="500" y="1022"/>
                    <a:pt x="652" y="1130"/>
                  </a:cubicBezTo>
                  <a:cubicBezTo>
                    <a:pt x="654" y="1132"/>
                    <a:pt x="656" y="1132"/>
                    <a:pt x="658" y="1132"/>
                  </a:cubicBezTo>
                  <a:cubicBezTo>
                    <a:pt x="671" y="1132"/>
                    <a:pt x="694" y="1106"/>
                    <a:pt x="685" y="1087"/>
                  </a:cubicBezTo>
                  <a:cubicBezTo>
                    <a:pt x="609" y="1011"/>
                    <a:pt x="511" y="935"/>
                    <a:pt x="413" y="881"/>
                  </a:cubicBezTo>
                  <a:cubicBezTo>
                    <a:pt x="305" y="826"/>
                    <a:pt x="98" y="805"/>
                    <a:pt x="87" y="653"/>
                  </a:cubicBezTo>
                  <a:cubicBezTo>
                    <a:pt x="87" y="544"/>
                    <a:pt x="131" y="435"/>
                    <a:pt x="196" y="348"/>
                  </a:cubicBezTo>
                  <a:cubicBezTo>
                    <a:pt x="239" y="240"/>
                    <a:pt x="294" y="131"/>
                    <a:pt x="337" y="23"/>
                  </a:cubicBezTo>
                  <a:cubicBezTo>
                    <a:pt x="344" y="9"/>
                    <a:pt x="330" y="0"/>
                    <a:pt x="3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6"/>
            <p:cNvSpPr/>
            <p:nvPr/>
          </p:nvSpPr>
          <p:spPr>
            <a:xfrm>
              <a:off x="14043937" y="2474268"/>
              <a:ext cx="75700" cy="40838"/>
            </a:xfrm>
            <a:custGeom>
              <a:rect b="b" l="l" r="r" t="t"/>
              <a:pathLst>
                <a:path extrusionOk="0" h="287" w="532">
                  <a:moveTo>
                    <a:pt x="231" y="1"/>
                  </a:moveTo>
                  <a:cubicBezTo>
                    <a:pt x="198" y="1"/>
                    <a:pt x="165" y="9"/>
                    <a:pt x="130" y="32"/>
                  </a:cubicBezTo>
                  <a:cubicBezTo>
                    <a:pt x="65" y="76"/>
                    <a:pt x="0" y="206"/>
                    <a:pt x="65" y="282"/>
                  </a:cubicBezTo>
                  <a:cubicBezTo>
                    <a:pt x="68" y="285"/>
                    <a:pt x="72" y="287"/>
                    <a:pt x="77" y="287"/>
                  </a:cubicBezTo>
                  <a:cubicBezTo>
                    <a:pt x="88" y="287"/>
                    <a:pt x="101" y="279"/>
                    <a:pt x="109" y="271"/>
                  </a:cubicBezTo>
                  <a:cubicBezTo>
                    <a:pt x="98" y="228"/>
                    <a:pt x="109" y="184"/>
                    <a:pt x="130" y="141"/>
                  </a:cubicBezTo>
                  <a:cubicBezTo>
                    <a:pt x="149" y="103"/>
                    <a:pt x="193" y="74"/>
                    <a:pt x="239" y="74"/>
                  </a:cubicBezTo>
                  <a:cubicBezTo>
                    <a:pt x="246" y="74"/>
                    <a:pt x="253" y="74"/>
                    <a:pt x="261" y="76"/>
                  </a:cubicBezTo>
                  <a:cubicBezTo>
                    <a:pt x="324" y="92"/>
                    <a:pt x="382" y="102"/>
                    <a:pt x="442" y="102"/>
                  </a:cubicBezTo>
                  <a:cubicBezTo>
                    <a:pt x="465" y="102"/>
                    <a:pt x="487" y="100"/>
                    <a:pt x="510" y="98"/>
                  </a:cubicBezTo>
                  <a:cubicBezTo>
                    <a:pt x="530" y="98"/>
                    <a:pt x="532" y="63"/>
                    <a:pt x="517" y="63"/>
                  </a:cubicBezTo>
                  <a:cubicBezTo>
                    <a:pt x="515" y="63"/>
                    <a:pt x="513" y="64"/>
                    <a:pt x="510" y="65"/>
                  </a:cubicBezTo>
                  <a:cubicBezTo>
                    <a:pt x="407" y="65"/>
                    <a:pt x="321" y="1"/>
                    <a:pt x="2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6"/>
            <p:cNvSpPr/>
            <p:nvPr/>
          </p:nvSpPr>
          <p:spPr>
            <a:xfrm>
              <a:off x="14410054" y="2667359"/>
              <a:ext cx="59905" cy="85660"/>
            </a:xfrm>
            <a:custGeom>
              <a:rect b="b" l="l" r="r" t="t"/>
              <a:pathLst>
                <a:path extrusionOk="0" h="602" w="421">
                  <a:moveTo>
                    <a:pt x="340" y="0"/>
                  </a:moveTo>
                  <a:cubicBezTo>
                    <a:pt x="299" y="0"/>
                    <a:pt x="257" y="34"/>
                    <a:pt x="229" y="76"/>
                  </a:cubicBezTo>
                  <a:cubicBezTo>
                    <a:pt x="120" y="228"/>
                    <a:pt x="44" y="402"/>
                    <a:pt x="1" y="586"/>
                  </a:cubicBezTo>
                  <a:cubicBezTo>
                    <a:pt x="1" y="594"/>
                    <a:pt x="11" y="602"/>
                    <a:pt x="25" y="602"/>
                  </a:cubicBezTo>
                  <a:cubicBezTo>
                    <a:pt x="31" y="602"/>
                    <a:pt x="38" y="601"/>
                    <a:pt x="44" y="597"/>
                  </a:cubicBezTo>
                  <a:cubicBezTo>
                    <a:pt x="87" y="510"/>
                    <a:pt x="142" y="424"/>
                    <a:pt x="174" y="326"/>
                  </a:cubicBezTo>
                  <a:cubicBezTo>
                    <a:pt x="194" y="287"/>
                    <a:pt x="274" y="56"/>
                    <a:pt x="354" y="56"/>
                  </a:cubicBezTo>
                  <a:cubicBezTo>
                    <a:pt x="363" y="56"/>
                    <a:pt x="372" y="59"/>
                    <a:pt x="381" y="65"/>
                  </a:cubicBezTo>
                  <a:cubicBezTo>
                    <a:pt x="383" y="67"/>
                    <a:pt x="385" y="68"/>
                    <a:pt x="388" y="68"/>
                  </a:cubicBezTo>
                  <a:cubicBezTo>
                    <a:pt x="402" y="68"/>
                    <a:pt x="420" y="50"/>
                    <a:pt x="402" y="33"/>
                  </a:cubicBezTo>
                  <a:cubicBezTo>
                    <a:pt x="383" y="10"/>
                    <a:pt x="362" y="0"/>
                    <a:pt x="3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6"/>
            <p:cNvSpPr/>
            <p:nvPr/>
          </p:nvSpPr>
          <p:spPr>
            <a:xfrm>
              <a:off x="14500125" y="2685572"/>
              <a:ext cx="38277" cy="14372"/>
            </a:xfrm>
            <a:custGeom>
              <a:rect b="b" l="l" r="r" t="t"/>
              <a:pathLst>
                <a:path extrusionOk="0" h="101" w="269">
                  <a:moveTo>
                    <a:pt x="31" y="1"/>
                  </a:moveTo>
                  <a:cubicBezTo>
                    <a:pt x="6" y="1"/>
                    <a:pt x="1" y="36"/>
                    <a:pt x="30" y="46"/>
                  </a:cubicBezTo>
                  <a:cubicBezTo>
                    <a:pt x="95" y="78"/>
                    <a:pt x="171" y="89"/>
                    <a:pt x="247" y="100"/>
                  </a:cubicBezTo>
                  <a:cubicBezTo>
                    <a:pt x="258" y="100"/>
                    <a:pt x="269" y="78"/>
                    <a:pt x="247" y="68"/>
                  </a:cubicBezTo>
                  <a:cubicBezTo>
                    <a:pt x="182" y="35"/>
                    <a:pt x="117" y="13"/>
                    <a:pt x="41" y="2"/>
                  </a:cubicBezTo>
                  <a:cubicBezTo>
                    <a:pt x="37" y="1"/>
                    <a:pt x="34"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6"/>
            <p:cNvSpPr/>
            <p:nvPr/>
          </p:nvSpPr>
          <p:spPr>
            <a:xfrm>
              <a:off x="14549501" y="2804529"/>
              <a:ext cx="225391" cy="332111"/>
            </a:xfrm>
            <a:custGeom>
              <a:rect b="b" l="l" r="r" t="t"/>
              <a:pathLst>
                <a:path extrusionOk="0" h="2334" w="1584">
                  <a:moveTo>
                    <a:pt x="1186" y="1"/>
                  </a:moveTo>
                  <a:cubicBezTo>
                    <a:pt x="1169" y="1"/>
                    <a:pt x="1162" y="36"/>
                    <a:pt x="1181" y="46"/>
                  </a:cubicBezTo>
                  <a:lnTo>
                    <a:pt x="1344" y="100"/>
                  </a:lnTo>
                  <a:lnTo>
                    <a:pt x="1431" y="122"/>
                  </a:lnTo>
                  <a:cubicBezTo>
                    <a:pt x="1453" y="165"/>
                    <a:pt x="1453" y="220"/>
                    <a:pt x="1431" y="263"/>
                  </a:cubicBezTo>
                  <a:cubicBezTo>
                    <a:pt x="1388" y="372"/>
                    <a:pt x="1323" y="480"/>
                    <a:pt x="1257" y="589"/>
                  </a:cubicBezTo>
                  <a:cubicBezTo>
                    <a:pt x="1138" y="795"/>
                    <a:pt x="1008" y="991"/>
                    <a:pt x="877" y="1186"/>
                  </a:cubicBezTo>
                  <a:cubicBezTo>
                    <a:pt x="747" y="1382"/>
                    <a:pt x="639" y="1588"/>
                    <a:pt x="541" y="1805"/>
                  </a:cubicBezTo>
                  <a:cubicBezTo>
                    <a:pt x="466" y="1983"/>
                    <a:pt x="367" y="2250"/>
                    <a:pt x="159" y="2250"/>
                  </a:cubicBezTo>
                  <a:cubicBezTo>
                    <a:pt x="126" y="2250"/>
                    <a:pt x="91" y="2243"/>
                    <a:pt x="52" y="2229"/>
                  </a:cubicBezTo>
                  <a:cubicBezTo>
                    <a:pt x="48" y="2228"/>
                    <a:pt x="45" y="2227"/>
                    <a:pt x="41" y="2227"/>
                  </a:cubicBezTo>
                  <a:cubicBezTo>
                    <a:pt x="7" y="2227"/>
                    <a:pt x="1" y="2274"/>
                    <a:pt x="30" y="2294"/>
                  </a:cubicBezTo>
                  <a:cubicBezTo>
                    <a:pt x="76" y="2321"/>
                    <a:pt x="122" y="2333"/>
                    <a:pt x="166" y="2333"/>
                  </a:cubicBezTo>
                  <a:cubicBezTo>
                    <a:pt x="315" y="2333"/>
                    <a:pt x="452" y="2202"/>
                    <a:pt x="519" y="2077"/>
                  </a:cubicBezTo>
                  <a:cubicBezTo>
                    <a:pt x="595" y="1935"/>
                    <a:pt x="639" y="1783"/>
                    <a:pt x="715" y="1653"/>
                  </a:cubicBezTo>
                  <a:cubicBezTo>
                    <a:pt x="791" y="1501"/>
                    <a:pt x="877" y="1349"/>
                    <a:pt x="964" y="1208"/>
                  </a:cubicBezTo>
                  <a:cubicBezTo>
                    <a:pt x="1149" y="947"/>
                    <a:pt x="1312" y="676"/>
                    <a:pt x="1464" y="383"/>
                  </a:cubicBezTo>
                  <a:cubicBezTo>
                    <a:pt x="1496" y="317"/>
                    <a:pt x="1583" y="176"/>
                    <a:pt x="1518" y="100"/>
                  </a:cubicBezTo>
                  <a:cubicBezTo>
                    <a:pt x="1464" y="24"/>
                    <a:pt x="1279" y="24"/>
                    <a:pt x="1192" y="3"/>
                  </a:cubicBezTo>
                  <a:cubicBezTo>
                    <a:pt x="1190" y="1"/>
                    <a:pt x="1188" y="1"/>
                    <a:pt x="11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6"/>
            <p:cNvSpPr/>
            <p:nvPr/>
          </p:nvSpPr>
          <p:spPr>
            <a:xfrm>
              <a:off x="14301912" y="2943833"/>
              <a:ext cx="53929" cy="73281"/>
            </a:xfrm>
            <a:custGeom>
              <a:rect b="b" l="l" r="r" t="t"/>
              <a:pathLst>
                <a:path extrusionOk="0" h="515" w="379">
                  <a:moveTo>
                    <a:pt x="205" y="0"/>
                  </a:moveTo>
                  <a:cubicBezTo>
                    <a:pt x="197" y="0"/>
                    <a:pt x="189" y="4"/>
                    <a:pt x="185" y="12"/>
                  </a:cubicBezTo>
                  <a:cubicBezTo>
                    <a:pt x="120" y="109"/>
                    <a:pt x="0" y="218"/>
                    <a:pt x="44" y="348"/>
                  </a:cubicBezTo>
                  <a:cubicBezTo>
                    <a:pt x="87" y="479"/>
                    <a:pt x="250" y="446"/>
                    <a:pt x="337" y="511"/>
                  </a:cubicBezTo>
                  <a:cubicBezTo>
                    <a:pt x="341" y="513"/>
                    <a:pt x="345" y="514"/>
                    <a:pt x="349" y="514"/>
                  </a:cubicBezTo>
                  <a:cubicBezTo>
                    <a:pt x="366" y="514"/>
                    <a:pt x="379" y="496"/>
                    <a:pt x="370" y="479"/>
                  </a:cubicBezTo>
                  <a:cubicBezTo>
                    <a:pt x="348" y="446"/>
                    <a:pt x="315" y="424"/>
                    <a:pt x="272" y="413"/>
                  </a:cubicBezTo>
                  <a:cubicBezTo>
                    <a:pt x="228" y="392"/>
                    <a:pt x="174" y="392"/>
                    <a:pt x="142" y="348"/>
                  </a:cubicBezTo>
                  <a:cubicBezTo>
                    <a:pt x="66" y="261"/>
                    <a:pt x="207" y="120"/>
                    <a:pt x="228" y="33"/>
                  </a:cubicBezTo>
                  <a:cubicBezTo>
                    <a:pt x="235" y="12"/>
                    <a:pt x="220" y="0"/>
                    <a:pt x="2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6"/>
            <p:cNvSpPr/>
            <p:nvPr/>
          </p:nvSpPr>
          <p:spPr>
            <a:xfrm>
              <a:off x="14401090" y="3037746"/>
              <a:ext cx="50372" cy="30166"/>
            </a:xfrm>
            <a:custGeom>
              <a:rect b="b" l="l" r="r" t="t"/>
              <a:pathLst>
                <a:path extrusionOk="0" h="212" w="354">
                  <a:moveTo>
                    <a:pt x="14" y="0"/>
                  </a:moveTo>
                  <a:cubicBezTo>
                    <a:pt x="6" y="0"/>
                    <a:pt x="0" y="16"/>
                    <a:pt x="9" y="25"/>
                  </a:cubicBezTo>
                  <a:cubicBezTo>
                    <a:pt x="96" y="101"/>
                    <a:pt x="194" y="166"/>
                    <a:pt x="313" y="210"/>
                  </a:cubicBezTo>
                  <a:cubicBezTo>
                    <a:pt x="316" y="211"/>
                    <a:pt x="319" y="212"/>
                    <a:pt x="322" y="212"/>
                  </a:cubicBezTo>
                  <a:cubicBezTo>
                    <a:pt x="340" y="212"/>
                    <a:pt x="354" y="185"/>
                    <a:pt x="335" y="166"/>
                  </a:cubicBezTo>
                  <a:cubicBezTo>
                    <a:pt x="237" y="90"/>
                    <a:pt x="140" y="36"/>
                    <a:pt x="20" y="3"/>
                  </a:cubicBezTo>
                  <a:cubicBezTo>
                    <a:pt x="18" y="1"/>
                    <a:pt x="16" y="0"/>
                    <a:pt x="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6"/>
            <p:cNvSpPr/>
            <p:nvPr/>
          </p:nvSpPr>
          <p:spPr>
            <a:xfrm>
              <a:off x="14688236" y="3110600"/>
              <a:ext cx="199352" cy="193376"/>
            </a:xfrm>
            <a:custGeom>
              <a:rect b="b" l="l" r="r" t="t"/>
              <a:pathLst>
                <a:path extrusionOk="0" h="1359" w="1401">
                  <a:moveTo>
                    <a:pt x="247" y="1"/>
                  </a:moveTo>
                  <a:cubicBezTo>
                    <a:pt x="240" y="1"/>
                    <a:pt x="232" y="4"/>
                    <a:pt x="228" y="12"/>
                  </a:cubicBezTo>
                  <a:cubicBezTo>
                    <a:pt x="163" y="121"/>
                    <a:pt x="109" y="219"/>
                    <a:pt x="54" y="338"/>
                  </a:cubicBezTo>
                  <a:cubicBezTo>
                    <a:pt x="22" y="393"/>
                    <a:pt x="0" y="458"/>
                    <a:pt x="0" y="512"/>
                  </a:cubicBezTo>
                  <a:cubicBezTo>
                    <a:pt x="22" y="631"/>
                    <a:pt x="87" y="740"/>
                    <a:pt x="196" y="805"/>
                  </a:cubicBezTo>
                  <a:cubicBezTo>
                    <a:pt x="369" y="925"/>
                    <a:pt x="554" y="1022"/>
                    <a:pt x="739" y="1109"/>
                  </a:cubicBezTo>
                  <a:cubicBezTo>
                    <a:pt x="934" y="1218"/>
                    <a:pt x="1140" y="1305"/>
                    <a:pt x="1347" y="1359"/>
                  </a:cubicBezTo>
                  <a:cubicBezTo>
                    <a:pt x="1379" y="1359"/>
                    <a:pt x="1401" y="1316"/>
                    <a:pt x="1368" y="1305"/>
                  </a:cubicBezTo>
                  <a:cubicBezTo>
                    <a:pt x="1205" y="1207"/>
                    <a:pt x="1032" y="1153"/>
                    <a:pt x="869" y="1077"/>
                  </a:cubicBezTo>
                  <a:cubicBezTo>
                    <a:pt x="695" y="1001"/>
                    <a:pt x="543" y="914"/>
                    <a:pt x="391" y="827"/>
                  </a:cubicBezTo>
                  <a:cubicBezTo>
                    <a:pt x="272" y="762"/>
                    <a:pt x="120" y="675"/>
                    <a:pt x="87" y="534"/>
                  </a:cubicBezTo>
                  <a:cubicBezTo>
                    <a:pt x="87" y="436"/>
                    <a:pt x="109" y="338"/>
                    <a:pt x="174" y="251"/>
                  </a:cubicBezTo>
                  <a:cubicBezTo>
                    <a:pt x="206" y="175"/>
                    <a:pt x="239" y="99"/>
                    <a:pt x="261" y="23"/>
                  </a:cubicBezTo>
                  <a:cubicBezTo>
                    <a:pt x="267" y="10"/>
                    <a:pt x="258" y="1"/>
                    <a:pt x="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6"/>
            <p:cNvSpPr/>
            <p:nvPr/>
          </p:nvSpPr>
          <p:spPr>
            <a:xfrm>
              <a:off x="14923445" y="3224292"/>
              <a:ext cx="125929" cy="105296"/>
            </a:xfrm>
            <a:custGeom>
              <a:rect b="b" l="l" r="r" t="t"/>
              <a:pathLst>
                <a:path extrusionOk="0" h="740" w="885">
                  <a:moveTo>
                    <a:pt x="850" y="1"/>
                  </a:moveTo>
                  <a:cubicBezTo>
                    <a:pt x="841" y="1"/>
                    <a:pt x="831" y="6"/>
                    <a:pt x="823" y="17"/>
                  </a:cubicBezTo>
                  <a:cubicBezTo>
                    <a:pt x="769" y="202"/>
                    <a:pt x="671" y="375"/>
                    <a:pt x="541" y="527"/>
                  </a:cubicBezTo>
                  <a:cubicBezTo>
                    <a:pt x="454" y="614"/>
                    <a:pt x="338" y="662"/>
                    <a:pt x="219" y="662"/>
                  </a:cubicBezTo>
                  <a:cubicBezTo>
                    <a:pt x="159" y="662"/>
                    <a:pt x="99" y="650"/>
                    <a:pt x="41" y="625"/>
                  </a:cubicBezTo>
                  <a:cubicBezTo>
                    <a:pt x="38" y="624"/>
                    <a:pt x="35" y="623"/>
                    <a:pt x="32" y="623"/>
                  </a:cubicBezTo>
                  <a:cubicBezTo>
                    <a:pt x="14" y="623"/>
                    <a:pt x="1" y="650"/>
                    <a:pt x="19" y="669"/>
                  </a:cubicBezTo>
                  <a:cubicBezTo>
                    <a:pt x="92" y="715"/>
                    <a:pt x="176" y="739"/>
                    <a:pt x="261" y="739"/>
                  </a:cubicBezTo>
                  <a:cubicBezTo>
                    <a:pt x="355" y="739"/>
                    <a:pt x="450" y="710"/>
                    <a:pt x="530" y="647"/>
                  </a:cubicBezTo>
                  <a:cubicBezTo>
                    <a:pt x="714" y="495"/>
                    <a:pt x="845" y="278"/>
                    <a:pt x="877" y="39"/>
                  </a:cubicBezTo>
                  <a:cubicBezTo>
                    <a:pt x="884" y="18"/>
                    <a:pt x="868" y="1"/>
                    <a:pt x="8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6"/>
            <p:cNvSpPr/>
            <p:nvPr/>
          </p:nvSpPr>
          <p:spPr>
            <a:xfrm>
              <a:off x="15057484" y="2974426"/>
              <a:ext cx="78972" cy="108427"/>
            </a:xfrm>
            <a:custGeom>
              <a:rect b="b" l="l" r="r" t="t"/>
              <a:pathLst>
                <a:path extrusionOk="0" h="762" w="555">
                  <a:moveTo>
                    <a:pt x="14" y="1"/>
                  </a:moveTo>
                  <a:cubicBezTo>
                    <a:pt x="1" y="1"/>
                    <a:pt x="2" y="26"/>
                    <a:pt x="11" y="36"/>
                  </a:cubicBezTo>
                  <a:lnTo>
                    <a:pt x="228" y="133"/>
                  </a:lnTo>
                  <a:cubicBezTo>
                    <a:pt x="304" y="155"/>
                    <a:pt x="370" y="198"/>
                    <a:pt x="435" y="242"/>
                  </a:cubicBezTo>
                  <a:cubicBezTo>
                    <a:pt x="532" y="351"/>
                    <a:pt x="370" y="622"/>
                    <a:pt x="315" y="731"/>
                  </a:cubicBezTo>
                  <a:cubicBezTo>
                    <a:pt x="308" y="746"/>
                    <a:pt x="322" y="761"/>
                    <a:pt x="338" y="761"/>
                  </a:cubicBezTo>
                  <a:cubicBezTo>
                    <a:pt x="345" y="761"/>
                    <a:pt x="352" y="759"/>
                    <a:pt x="359" y="752"/>
                  </a:cubicBezTo>
                  <a:cubicBezTo>
                    <a:pt x="424" y="687"/>
                    <a:pt x="478" y="611"/>
                    <a:pt x="500" y="524"/>
                  </a:cubicBezTo>
                  <a:cubicBezTo>
                    <a:pt x="543" y="437"/>
                    <a:pt x="554" y="340"/>
                    <a:pt x="543" y="253"/>
                  </a:cubicBezTo>
                  <a:cubicBezTo>
                    <a:pt x="522" y="177"/>
                    <a:pt x="424" y="155"/>
                    <a:pt x="370" y="122"/>
                  </a:cubicBezTo>
                  <a:cubicBezTo>
                    <a:pt x="261" y="68"/>
                    <a:pt x="142" y="25"/>
                    <a:pt x="22" y="3"/>
                  </a:cubicBezTo>
                  <a:cubicBezTo>
                    <a:pt x="19" y="2"/>
                    <a:pt x="16" y="1"/>
                    <a:pt x="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6"/>
            <p:cNvSpPr/>
            <p:nvPr/>
          </p:nvSpPr>
          <p:spPr>
            <a:xfrm>
              <a:off x="14815303" y="2876102"/>
              <a:ext cx="59621" cy="67020"/>
            </a:xfrm>
            <a:custGeom>
              <a:rect b="b" l="l" r="r" t="t"/>
              <a:pathLst>
                <a:path extrusionOk="0" h="471" w="419">
                  <a:moveTo>
                    <a:pt x="315" y="1"/>
                  </a:moveTo>
                  <a:cubicBezTo>
                    <a:pt x="289" y="1"/>
                    <a:pt x="264" y="10"/>
                    <a:pt x="247" y="32"/>
                  </a:cubicBezTo>
                  <a:cubicBezTo>
                    <a:pt x="204" y="86"/>
                    <a:pt x="171" y="129"/>
                    <a:pt x="139" y="195"/>
                  </a:cubicBezTo>
                  <a:cubicBezTo>
                    <a:pt x="95" y="271"/>
                    <a:pt x="52" y="357"/>
                    <a:pt x="8" y="444"/>
                  </a:cubicBezTo>
                  <a:cubicBezTo>
                    <a:pt x="0" y="460"/>
                    <a:pt x="16" y="470"/>
                    <a:pt x="29" y="470"/>
                  </a:cubicBezTo>
                  <a:cubicBezTo>
                    <a:pt x="34" y="470"/>
                    <a:pt x="38" y="469"/>
                    <a:pt x="41" y="466"/>
                  </a:cubicBezTo>
                  <a:cubicBezTo>
                    <a:pt x="84" y="401"/>
                    <a:pt x="139" y="325"/>
                    <a:pt x="182" y="260"/>
                  </a:cubicBezTo>
                  <a:cubicBezTo>
                    <a:pt x="218" y="206"/>
                    <a:pt x="268" y="64"/>
                    <a:pt x="334" y="64"/>
                  </a:cubicBezTo>
                  <a:cubicBezTo>
                    <a:pt x="348" y="64"/>
                    <a:pt x="362" y="71"/>
                    <a:pt x="378" y="86"/>
                  </a:cubicBezTo>
                  <a:cubicBezTo>
                    <a:pt x="383" y="89"/>
                    <a:pt x="389" y="90"/>
                    <a:pt x="394" y="90"/>
                  </a:cubicBezTo>
                  <a:cubicBezTo>
                    <a:pt x="409" y="90"/>
                    <a:pt x="418" y="80"/>
                    <a:pt x="410" y="64"/>
                  </a:cubicBezTo>
                  <a:cubicBezTo>
                    <a:pt x="397" y="24"/>
                    <a:pt x="355" y="1"/>
                    <a:pt x="3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6"/>
            <p:cNvSpPr/>
            <p:nvPr/>
          </p:nvSpPr>
          <p:spPr>
            <a:xfrm>
              <a:off x="15067160" y="3119422"/>
              <a:ext cx="24474" cy="47668"/>
            </a:xfrm>
            <a:custGeom>
              <a:rect b="b" l="l" r="r" t="t"/>
              <a:pathLst>
                <a:path extrusionOk="0" h="335" w="172">
                  <a:moveTo>
                    <a:pt x="150" y="0"/>
                  </a:moveTo>
                  <a:cubicBezTo>
                    <a:pt x="146" y="0"/>
                    <a:pt x="142" y="2"/>
                    <a:pt x="139" y="5"/>
                  </a:cubicBezTo>
                  <a:cubicBezTo>
                    <a:pt x="84" y="102"/>
                    <a:pt x="30" y="200"/>
                    <a:pt x="8" y="309"/>
                  </a:cubicBezTo>
                  <a:cubicBezTo>
                    <a:pt x="0" y="325"/>
                    <a:pt x="22" y="335"/>
                    <a:pt x="38" y="335"/>
                  </a:cubicBezTo>
                  <a:cubicBezTo>
                    <a:pt x="44" y="335"/>
                    <a:pt x="49" y="333"/>
                    <a:pt x="52" y="331"/>
                  </a:cubicBezTo>
                  <a:cubicBezTo>
                    <a:pt x="106" y="233"/>
                    <a:pt x="150" y="124"/>
                    <a:pt x="171" y="16"/>
                  </a:cubicBezTo>
                  <a:cubicBezTo>
                    <a:pt x="171" y="8"/>
                    <a:pt x="160" y="0"/>
                    <a:pt x="1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6"/>
            <p:cNvSpPr/>
            <p:nvPr/>
          </p:nvSpPr>
          <p:spPr>
            <a:xfrm>
              <a:off x="13521582" y="2266521"/>
              <a:ext cx="180996" cy="340933"/>
            </a:xfrm>
            <a:custGeom>
              <a:rect b="b" l="l" r="r" t="t"/>
              <a:pathLst>
                <a:path extrusionOk="0" h="2396" w="1272">
                  <a:moveTo>
                    <a:pt x="1183" y="1"/>
                  </a:moveTo>
                  <a:cubicBezTo>
                    <a:pt x="1045" y="1"/>
                    <a:pt x="948" y="194"/>
                    <a:pt x="891" y="298"/>
                  </a:cubicBezTo>
                  <a:cubicBezTo>
                    <a:pt x="761" y="569"/>
                    <a:pt x="641" y="873"/>
                    <a:pt x="522" y="1156"/>
                  </a:cubicBezTo>
                  <a:cubicBezTo>
                    <a:pt x="403" y="1438"/>
                    <a:pt x="261" y="1688"/>
                    <a:pt x="131" y="1959"/>
                  </a:cubicBezTo>
                  <a:cubicBezTo>
                    <a:pt x="55" y="2100"/>
                    <a:pt x="22" y="2350"/>
                    <a:pt x="229" y="2394"/>
                  </a:cubicBezTo>
                  <a:cubicBezTo>
                    <a:pt x="232" y="2395"/>
                    <a:pt x="236" y="2395"/>
                    <a:pt x="239" y="2395"/>
                  </a:cubicBezTo>
                  <a:cubicBezTo>
                    <a:pt x="268" y="2395"/>
                    <a:pt x="290" y="2359"/>
                    <a:pt x="261" y="2339"/>
                  </a:cubicBezTo>
                  <a:cubicBezTo>
                    <a:pt x="1" y="2231"/>
                    <a:pt x="261" y="1894"/>
                    <a:pt x="337" y="1742"/>
                  </a:cubicBezTo>
                  <a:cubicBezTo>
                    <a:pt x="435" y="1547"/>
                    <a:pt x="522" y="1351"/>
                    <a:pt x="609" y="1145"/>
                  </a:cubicBezTo>
                  <a:cubicBezTo>
                    <a:pt x="685" y="939"/>
                    <a:pt x="772" y="732"/>
                    <a:pt x="859" y="526"/>
                  </a:cubicBezTo>
                  <a:cubicBezTo>
                    <a:pt x="921" y="401"/>
                    <a:pt x="1023" y="68"/>
                    <a:pt x="1212" y="68"/>
                  </a:cubicBezTo>
                  <a:cubicBezTo>
                    <a:pt x="1221" y="68"/>
                    <a:pt x="1230" y="68"/>
                    <a:pt x="1239" y="70"/>
                  </a:cubicBezTo>
                  <a:cubicBezTo>
                    <a:pt x="1260" y="70"/>
                    <a:pt x="1271" y="26"/>
                    <a:pt x="1250" y="16"/>
                  </a:cubicBezTo>
                  <a:cubicBezTo>
                    <a:pt x="1226" y="5"/>
                    <a:pt x="1204" y="1"/>
                    <a:pt x="1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6"/>
            <p:cNvSpPr/>
            <p:nvPr/>
          </p:nvSpPr>
          <p:spPr>
            <a:xfrm>
              <a:off x="13597281" y="2622537"/>
              <a:ext cx="42972" cy="17360"/>
            </a:xfrm>
            <a:custGeom>
              <a:rect b="b" l="l" r="r" t="t"/>
              <a:pathLst>
                <a:path extrusionOk="0" h="122" w="302">
                  <a:moveTo>
                    <a:pt x="23" y="0"/>
                  </a:moveTo>
                  <a:cubicBezTo>
                    <a:pt x="12" y="0"/>
                    <a:pt x="1" y="22"/>
                    <a:pt x="23" y="33"/>
                  </a:cubicBezTo>
                  <a:cubicBezTo>
                    <a:pt x="99" y="76"/>
                    <a:pt x="185" y="109"/>
                    <a:pt x="272" y="120"/>
                  </a:cubicBezTo>
                  <a:cubicBezTo>
                    <a:pt x="275" y="121"/>
                    <a:pt x="278" y="122"/>
                    <a:pt x="281" y="122"/>
                  </a:cubicBezTo>
                  <a:cubicBezTo>
                    <a:pt x="296" y="122"/>
                    <a:pt x="302" y="96"/>
                    <a:pt x="283" y="87"/>
                  </a:cubicBezTo>
                  <a:cubicBezTo>
                    <a:pt x="207" y="44"/>
                    <a:pt x="120" y="11"/>
                    <a:pt x="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6"/>
            <p:cNvSpPr/>
            <p:nvPr/>
          </p:nvSpPr>
          <p:spPr>
            <a:xfrm>
              <a:off x="13728617" y="2656402"/>
              <a:ext cx="162356" cy="78972"/>
            </a:xfrm>
            <a:custGeom>
              <a:rect b="b" l="l" r="r" t="t"/>
              <a:pathLst>
                <a:path extrusionOk="0" h="555" w="1141">
                  <a:moveTo>
                    <a:pt x="1116" y="0"/>
                  </a:moveTo>
                  <a:cubicBezTo>
                    <a:pt x="1109" y="0"/>
                    <a:pt x="1102" y="4"/>
                    <a:pt x="1098" y="12"/>
                  </a:cubicBezTo>
                  <a:cubicBezTo>
                    <a:pt x="995" y="165"/>
                    <a:pt x="883" y="483"/>
                    <a:pt x="662" y="483"/>
                  </a:cubicBezTo>
                  <a:cubicBezTo>
                    <a:pt x="648" y="483"/>
                    <a:pt x="634" y="481"/>
                    <a:pt x="620" y="479"/>
                  </a:cubicBezTo>
                  <a:cubicBezTo>
                    <a:pt x="511" y="446"/>
                    <a:pt x="424" y="403"/>
                    <a:pt x="337" y="338"/>
                  </a:cubicBezTo>
                  <a:cubicBezTo>
                    <a:pt x="240" y="294"/>
                    <a:pt x="142" y="251"/>
                    <a:pt x="33" y="229"/>
                  </a:cubicBezTo>
                  <a:cubicBezTo>
                    <a:pt x="12" y="229"/>
                    <a:pt x="1" y="262"/>
                    <a:pt x="23" y="273"/>
                  </a:cubicBezTo>
                  <a:cubicBezTo>
                    <a:pt x="153" y="338"/>
                    <a:pt x="294" y="414"/>
                    <a:pt x="424" y="479"/>
                  </a:cubicBezTo>
                  <a:cubicBezTo>
                    <a:pt x="511" y="533"/>
                    <a:pt x="620" y="555"/>
                    <a:pt x="718" y="555"/>
                  </a:cubicBezTo>
                  <a:cubicBezTo>
                    <a:pt x="956" y="511"/>
                    <a:pt x="1065" y="207"/>
                    <a:pt x="1141" y="23"/>
                  </a:cubicBezTo>
                  <a:cubicBezTo>
                    <a:pt x="1141" y="9"/>
                    <a:pt x="1129" y="0"/>
                    <a:pt x="11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6"/>
            <p:cNvSpPr/>
            <p:nvPr/>
          </p:nvSpPr>
          <p:spPr>
            <a:xfrm>
              <a:off x="13773439" y="2313477"/>
              <a:ext cx="33723" cy="18925"/>
            </a:xfrm>
            <a:custGeom>
              <a:rect b="b" l="l" r="r" t="t"/>
              <a:pathLst>
                <a:path extrusionOk="0" h="133" w="237">
                  <a:moveTo>
                    <a:pt x="33" y="0"/>
                  </a:moveTo>
                  <a:cubicBezTo>
                    <a:pt x="12" y="0"/>
                    <a:pt x="1" y="22"/>
                    <a:pt x="12" y="33"/>
                  </a:cubicBezTo>
                  <a:cubicBezTo>
                    <a:pt x="66" y="87"/>
                    <a:pt x="131" y="120"/>
                    <a:pt x="207" y="131"/>
                  </a:cubicBezTo>
                  <a:cubicBezTo>
                    <a:pt x="210" y="132"/>
                    <a:pt x="213" y="133"/>
                    <a:pt x="215" y="133"/>
                  </a:cubicBezTo>
                  <a:cubicBezTo>
                    <a:pt x="231" y="133"/>
                    <a:pt x="237" y="108"/>
                    <a:pt x="218" y="98"/>
                  </a:cubicBezTo>
                  <a:cubicBezTo>
                    <a:pt x="164" y="55"/>
                    <a:pt x="98" y="33"/>
                    <a:pt x="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6"/>
            <p:cNvSpPr/>
            <p:nvPr/>
          </p:nvSpPr>
          <p:spPr>
            <a:xfrm>
              <a:off x="13895526" y="2381493"/>
              <a:ext cx="88221" cy="171320"/>
            </a:xfrm>
            <a:custGeom>
              <a:rect b="b" l="l" r="r" t="t"/>
              <a:pathLst>
                <a:path extrusionOk="0" h="1204" w="620">
                  <a:moveTo>
                    <a:pt x="22" y="0"/>
                  </a:moveTo>
                  <a:cubicBezTo>
                    <a:pt x="1" y="0"/>
                    <a:pt x="1" y="22"/>
                    <a:pt x="11" y="33"/>
                  </a:cubicBezTo>
                  <a:cubicBezTo>
                    <a:pt x="185" y="152"/>
                    <a:pt x="609" y="250"/>
                    <a:pt x="544" y="511"/>
                  </a:cubicBezTo>
                  <a:cubicBezTo>
                    <a:pt x="457" y="750"/>
                    <a:pt x="348" y="967"/>
                    <a:pt x="218" y="1173"/>
                  </a:cubicBezTo>
                  <a:cubicBezTo>
                    <a:pt x="210" y="1188"/>
                    <a:pt x="219" y="1204"/>
                    <a:pt x="232" y="1204"/>
                  </a:cubicBezTo>
                  <a:cubicBezTo>
                    <a:pt x="238" y="1204"/>
                    <a:pt x="244" y="1201"/>
                    <a:pt x="250" y="1195"/>
                  </a:cubicBezTo>
                  <a:cubicBezTo>
                    <a:pt x="348" y="1075"/>
                    <a:pt x="435" y="934"/>
                    <a:pt x="511" y="793"/>
                  </a:cubicBezTo>
                  <a:cubicBezTo>
                    <a:pt x="576" y="684"/>
                    <a:pt x="609" y="554"/>
                    <a:pt x="620" y="424"/>
                  </a:cubicBezTo>
                  <a:cubicBezTo>
                    <a:pt x="609" y="337"/>
                    <a:pt x="544" y="250"/>
                    <a:pt x="457" y="207"/>
                  </a:cubicBezTo>
                  <a:cubicBezTo>
                    <a:pt x="326" y="120"/>
                    <a:pt x="174" y="55"/>
                    <a:pt x="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6"/>
            <p:cNvSpPr/>
            <p:nvPr/>
          </p:nvSpPr>
          <p:spPr>
            <a:xfrm>
              <a:off x="14111810" y="2081825"/>
              <a:ext cx="190245" cy="329123"/>
            </a:xfrm>
            <a:custGeom>
              <a:rect b="b" l="l" r="r" t="t"/>
              <a:pathLst>
                <a:path extrusionOk="0" h="2313" w="1337">
                  <a:moveTo>
                    <a:pt x="1080" y="0"/>
                  </a:moveTo>
                  <a:cubicBezTo>
                    <a:pt x="1063" y="0"/>
                    <a:pt x="1043" y="3"/>
                    <a:pt x="1022" y="10"/>
                  </a:cubicBezTo>
                  <a:cubicBezTo>
                    <a:pt x="924" y="54"/>
                    <a:pt x="848" y="141"/>
                    <a:pt x="815" y="249"/>
                  </a:cubicBezTo>
                  <a:cubicBezTo>
                    <a:pt x="685" y="543"/>
                    <a:pt x="555" y="847"/>
                    <a:pt x="424" y="1151"/>
                  </a:cubicBezTo>
                  <a:cubicBezTo>
                    <a:pt x="359" y="1292"/>
                    <a:pt x="283" y="1444"/>
                    <a:pt x="229" y="1585"/>
                  </a:cubicBezTo>
                  <a:cubicBezTo>
                    <a:pt x="164" y="1715"/>
                    <a:pt x="109" y="1846"/>
                    <a:pt x="55" y="1976"/>
                  </a:cubicBezTo>
                  <a:cubicBezTo>
                    <a:pt x="1" y="2161"/>
                    <a:pt x="175" y="2302"/>
                    <a:pt x="348" y="2313"/>
                  </a:cubicBezTo>
                  <a:cubicBezTo>
                    <a:pt x="381" y="2313"/>
                    <a:pt x="392" y="2269"/>
                    <a:pt x="370" y="2258"/>
                  </a:cubicBezTo>
                  <a:cubicBezTo>
                    <a:pt x="283" y="2215"/>
                    <a:pt x="153" y="2182"/>
                    <a:pt x="120" y="2074"/>
                  </a:cubicBezTo>
                  <a:cubicBezTo>
                    <a:pt x="99" y="1965"/>
                    <a:pt x="207" y="1802"/>
                    <a:pt x="251" y="1704"/>
                  </a:cubicBezTo>
                  <a:cubicBezTo>
                    <a:pt x="348" y="1487"/>
                    <a:pt x="435" y="1270"/>
                    <a:pt x="533" y="1042"/>
                  </a:cubicBezTo>
                  <a:cubicBezTo>
                    <a:pt x="631" y="825"/>
                    <a:pt x="728" y="608"/>
                    <a:pt x="826" y="380"/>
                  </a:cubicBezTo>
                  <a:cubicBezTo>
                    <a:pt x="870" y="282"/>
                    <a:pt x="913" y="130"/>
                    <a:pt x="1011" y="76"/>
                  </a:cubicBezTo>
                  <a:cubicBezTo>
                    <a:pt x="1034" y="62"/>
                    <a:pt x="1056" y="56"/>
                    <a:pt x="1077" y="56"/>
                  </a:cubicBezTo>
                  <a:cubicBezTo>
                    <a:pt x="1150" y="56"/>
                    <a:pt x="1214" y="120"/>
                    <a:pt x="1299" y="120"/>
                  </a:cubicBezTo>
                  <a:cubicBezTo>
                    <a:pt x="1304" y="120"/>
                    <a:pt x="1309" y="120"/>
                    <a:pt x="1315" y="119"/>
                  </a:cubicBezTo>
                  <a:cubicBezTo>
                    <a:pt x="1336" y="119"/>
                    <a:pt x="1336" y="87"/>
                    <a:pt x="1315" y="76"/>
                  </a:cubicBezTo>
                  <a:cubicBezTo>
                    <a:pt x="1215" y="76"/>
                    <a:pt x="1168" y="0"/>
                    <a:pt x="10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6"/>
            <p:cNvSpPr/>
            <p:nvPr/>
          </p:nvSpPr>
          <p:spPr>
            <a:xfrm>
              <a:off x="14213834" y="2433999"/>
              <a:ext cx="99036" cy="54213"/>
            </a:xfrm>
            <a:custGeom>
              <a:rect b="b" l="l" r="r" t="t"/>
              <a:pathLst>
                <a:path extrusionOk="0" h="381" w="696">
                  <a:moveTo>
                    <a:pt x="33" y="0"/>
                  </a:moveTo>
                  <a:cubicBezTo>
                    <a:pt x="22" y="0"/>
                    <a:pt x="0" y="22"/>
                    <a:pt x="22" y="33"/>
                  </a:cubicBezTo>
                  <a:cubicBezTo>
                    <a:pt x="120" y="98"/>
                    <a:pt x="218" y="163"/>
                    <a:pt x="326" y="218"/>
                  </a:cubicBezTo>
                  <a:cubicBezTo>
                    <a:pt x="424" y="283"/>
                    <a:pt x="533" y="337"/>
                    <a:pt x="652" y="381"/>
                  </a:cubicBezTo>
                  <a:cubicBezTo>
                    <a:pt x="674" y="381"/>
                    <a:pt x="695" y="348"/>
                    <a:pt x="674" y="337"/>
                  </a:cubicBezTo>
                  <a:cubicBezTo>
                    <a:pt x="576" y="261"/>
                    <a:pt x="467" y="207"/>
                    <a:pt x="359" y="152"/>
                  </a:cubicBezTo>
                  <a:cubicBezTo>
                    <a:pt x="261" y="98"/>
                    <a:pt x="142" y="44"/>
                    <a:pt x="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6"/>
            <p:cNvSpPr/>
            <p:nvPr/>
          </p:nvSpPr>
          <p:spPr>
            <a:xfrm>
              <a:off x="14357549" y="2422473"/>
              <a:ext cx="126783" cy="103874"/>
            </a:xfrm>
            <a:custGeom>
              <a:rect b="b" l="l" r="r" t="t"/>
              <a:pathLst>
                <a:path extrusionOk="0" h="730" w="891">
                  <a:moveTo>
                    <a:pt x="873" y="0"/>
                  </a:moveTo>
                  <a:cubicBezTo>
                    <a:pt x="864" y="0"/>
                    <a:pt x="853" y="5"/>
                    <a:pt x="847" y="16"/>
                  </a:cubicBezTo>
                  <a:cubicBezTo>
                    <a:pt x="782" y="212"/>
                    <a:pt x="674" y="396"/>
                    <a:pt x="543" y="548"/>
                  </a:cubicBezTo>
                  <a:cubicBezTo>
                    <a:pt x="471" y="631"/>
                    <a:pt x="394" y="657"/>
                    <a:pt x="313" y="657"/>
                  </a:cubicBezTo>
                  <a:cubicBezTo>
                    <a:pt x="224" y="657"/>
                    <a:pt x="130" y="625"/>
                    <a:pt x="33" y="603"/>
                  </a:cubicBezTo>
                  <a:cubicBezTo>
                    <a:pt x="11" y="603"/>
                    <a:pt x="0" y="624"/>
                    <a:pt x="11" y="635"/>
                  </a:cubicBezTo>
                  <a:cubicBezTo>
                    <a:pt x="104" y="691"/>
                    <a:pt x="212" y="729"/>
                    <a:pt x="315" y="729"/>
                  </a:cubicBezTo>
                  <a:cubicBezTo>
                    <a:pt x="393" y="729"/>
                    <a:pt x="467" y="708"/>
                    <a:pt x="532" y="657"/>
                  </a:cubicBezTo>
                  <a:cubicBezTo>
                    <a:pt x="619" y="570"/>
                    <a:pt x="695" y="483"/>
                    <a:pt x="760" y="375"/>
                  </a:cubicBezTo>
                  <a:cubicBezTo>
                    <a:pt x="826" y="266"/>
                    <a:pt x="880" y="147"/>
                    <a:pt x="891" y="16"/>
                  </a:cubicBezTo>
                  <a:cubicBezTo>
                    <a:pt x="891" y="5"/>
                    <a:pt x="883" y="0"/>
                    <a:pt x="8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6"/>
            <p:cNvSpPr/>
            <p:nvPr/>
          </p:nvSpPr>
          <p:spPr>
            <a:xfrm>
              <a:off x="14483050" y="2198790"/>
              <a:ext cx="76980" cy="120806"/>
            </a:xfrm>
            <a:custGeom>
              <a:rect b="b" l="l" r="r" t="t"/>
              <a:pathLst>
                <a:path extrusionOk="0" h="849" w="541">
                  <a:moveTo>
                    <a:pt x="32" y="1"/>
                  </a:moveTo>
                  <a:cubicBezTo>
                    <a:pt x="14" y="1"/>
                    <a:pt x="1" y="26"/>
                    <a:pt x="20" y="35"/>
                  </a:cubicBezTo>
                  <a:cubicBezTo>
                    <a:pt x="150" y="101"/>
                    <a:pt x="421" y="198"/>
                    <a:pt x="432" y="361"/>
                  </a:cubicBezTo>
                  <a:cubicBezTo>
                    <a:pt x="443" y="535"/>
                    <a:pt x="313" y="676"/>
                    <a:pt x="269" y="828"/>
                  </a:cubicBezTo>
                  <a:cubicBezTo>
                    <a:pt x="262" y="836"/>
                    <a:pt x="275" y="848"/>
                    <a:pt x="288" y="848"/>
                  </a:cubicBezTo>
                  <a:cubicBezTo>
                    <a:pt x="293" y="848"/>
                    <a:pt x="299" y="846"/>
                    <a:pt x="302" y="839"/>
                  </a:cubicBezTo>
                  <a:cubicBezTo>
                    <a:pt x="421" y="741"/>
                    <a:pt x="541" y="481"/>
                    <a:pt x="497" y="318"/>
                  </a:cubicBezTo>
                  <a:cubicBezTo>
                    <a:pt x="443" y="155"/>
                    <a:pt x="183" y="68"/>
                    <a:pt x="41" y="3"/>
                  </a:cubicBezTo>
                  <a:cubicBezTo>
                    <a:pt x="38" y="1"/>
                    <a:pt x="35" y="1"/>
                    <a:pt x="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6"/>
            <p:cNvSpPr/>
            <p:nvPr/>
          </p:nvSpPr>
          <p:spPr>
            <a:xfrm>
              <a:off x="14329659" y="2114126"/>
              <a:ext cx="21771" cy="14087"/>
            </a:xfrm>
            <a:custGeom>
              <a:rect b="b" l="l" r="r" t="t"/>
              <a:pathLst>
                <a:path extrusionOk="0" h="99" w="153">
                  <a:moveTo>
                    <a:pt x="33" y="1"/>
                  </a:moveTo>
                  <a:cubicBezTo>
                    <a:pt x="23" y="1"/>
                    <a:pt x="1" y="12"/>
                    <a:pt x="12" y="22"/>
                  </a:cubicBezTo>
                  <a:cubicBezTo>
                    <a:pt x="33" y="77"/>
                    <a:pt x="88" y="98"/>
                    <a:pt x="142" y="98"/>
                  </a:cubicBezTo>
                  <a:cubicBezTo>
                    <a:pt x="153" y="98"/>
                    <a:pt x="153" y="66"/>
                    <a:pt x="142" y="55"/>
                  </a:cubicBezTo>
                  <a:cubicBezTo>
                    <a:pt x="99" y="44"/>
                    <a:pt x="66" y="33"/>
                    <a:pt x="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6"/>
            <p:cNvSpPr/>
            <p:nvPr/>
          </p:nvSpPr>
          <p:spPr>
            <a:xfrm>
              <a:off x="14489169" y="2277051"/>
              <a:ext cx="176870" cy="323573"/>
            </a:xfrm>
            <a:custGeom>
              <a:rect b="b" l="l" r="r" t="t"/>
              <a:pathLst>
                <a:path extrusionOk="0" h="2274" w="1243">
                  <a:moveTo>
                    <a:pt x="1123" y="1"/>
                  </a:moveTo>
                  <a:cubicBezTo>
                    <a:pt x="990" y="1"/>
                    <a:pt x="901" y="184"/>
                    <a:pt x="856" y="300"/>
                  </a:cubicBezTo>
                  <a:cubicBezTo>
                    <a:pt x="737" y="593"/>
                    <a:pt x="617" y="897"/>
                    <a:pt x="476" y="1179"/>
                  </a:cubicBezTo>
                  <a:cubicBezTo>
                    <a:pt x="422" y="1321"/>
                    <a:pt x="346" y="1451"/>
                    <a:pt x="281" y="1592"/>
                  </a:cubicBezTo>
                  <a:cubicBezTo>
                    <a:pt x="205" y="1701"/>
                    <a:pt x="140" y="1831"/>
                    <a:pt x="96" y="1950"/>
                  </a:cubicBezTo>
                  <a:cubicBezTo>
                    <a:pt x="57" y="2077"/>
                    <a:pt x="106" y="2274"/>
                    <a:pt x="257" y="2274"/>
                  </a:cubicBezTo>
                  <a:cubicBezTo>
                    <a:pt x="274" y="2274"/>
                    <a:pt x="293" y="2271"/>
                    <a:pt x="313" y="2265"/>
                  </a:cubicBezTo>
                  <a:cubicBezTo>
                    <a:pt x="346" y="2254"/>
                    <a:pt x="335" y="2200"/>
                    <a:pt x="302" y="2200"/>
                  </a:cubicBezTo>
                  <a:cubicBezTo>
                    <a:pt x="296" y="2201"/>
                    <a:pt x="289" y="2201"/>
                    <a:pt x="283" y="2201"/>
                  </a:cubicBezTo>
                  <a:cubicBezTo>
                    <a:pt x="1" y="2201"/>
                    <a:pt x="293" y="1731"/>
                    <a:pt x="346" y="1625"/>
                  </a:cubicBezTo>
                  <a:cubicBezTo>
                    <a:pt x="433" y="1451"/>
                    <a:pt x="520" y="1277"/>
                    <a:pt x="606" y="1093"/>
                  </a:cubicBezTo>
                  <a:cubicBezTo>
                    <a:pt x="682" y="919"/>
                    <a:pt x="748" y="756"/>
                    <a:pt x="813" y="582"/>
                  </a:cubicBezTo>
                  <a:cubicBezTo>
                    <a:pt x="873" y="421"/>
                    <a:pt x="943" y="54"/>
                    <a:pt x="1152" y="54"/>
                  </a:cubicBezTo>
                  <a:cubicBezTo>
                    <a:pt x="1169" y="54"/>
                    <a:pt x="1186" y="56"/>
                    <a:pt x="1204" y="61"/>
                  </a:cubicBezTo>
                  <a:cubicBezTo>
                    <a:pt x="1207" y="63"/>
                    <a:pt x="1210" y="63"/>
                    <a:pt x="1213" y="63"/>
                  </a:cubicBezTo>
                  <a:cubicBezTo>
                    <a:pt x="1230" y="63"/>
                    <a:pt x="1243" y="38"/>
                    <a:pt x="1215" y="28"/>
                  </a:cubicBezTo>
                  <a:cubicBezTo>
                    <a:pt x="1182" y="9"/>
                    <a:pt x="1152" y="1"/>
                    <a:pt x="11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6"/>
            <p:cNvSpPr/>
            <p:nvPr/>
          </p:nvSpPr>
          <p:spPr>
            <a:xfrm>
              <a:off x="14578955" y="2620687"/>
              <a:ext cx="36285" cy="19209"/>
            </a:xfrm>
            <a:custGeom>
              <a:rect b="b" l="l" r="r" t="t"/>
              <a:pathLst>
                <a:path extrusionOk="0" h="135" w="255">
                  <a:moveTo>
                    <a:pt x="21" y="0"/>
                  </a:moveTo>
                  <a:cubicBezTo>
                    <a:pt x="6" y="0"/>
                    <a:pt x="0" y="26"/>
                    <a:pt x="19" y="35"/>
                  </a:cubicBezTo>
                  <a:cubicBezTo>
                    <a:pt x="73" y="89"/>
                    <a:pt x="138" y="122"/>
                    <a:pt x="225" y="133"/>
                  </a:cubicBezTo>
                  <a:cubicBezTo>
                    <a:pt x="228" y="134"/>
                    <a:pt x="231" y="135"/>
                    <a:pt x="234" y="135"/>
                  </a:cubicBezTo>
                  <a:cubicBezTo>
                    <a:pt x="249" y="135"/>
                    <a:pt x="255" y="109"/>
                    <a:pt x="236" y="100"/>
                  </a:cubicBezTo>
                  <a:cubicBezTo>
                    <a:pt x="171" y="57"/>
                    <a:pt x="106" y="24"/>
                    <a:pt x="30" y="2"/>
                  </a:cubicBezTo>
                  <a:cubicBezTo>
                    <a:pt x="27" y="1"/>
                    <a:pt x="24" y="0"/>
                    <a:pt x="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6"/>
            <p:cNvSpPr/>
            <p:nvPr/>
          </p:nvSpPr>
          <p:spPr>
            <a:xfrm>
              <a:off x="14723951" y="2685003"/>
              <a:ext cx="126640" cy="47526"/>
            </a:xfrm>
            <a:custGeom>
              <a:rect b="b" l="l" r="r" t="t"/>
              <a:pathLst>
                <a:path extrusionOk="0" h="334" w="890">
                  <a:moveTo>
                    <a:pt x="856" y="1"/>
                  </a:moveTo>
                  <a:cubicBezTo>
                    <a:pt x="847" y="1"/>
                    <a:pt x="839" y="5"/>
                    <a:pt x="835" y="17"/>
                  </a:cubicBezTo>
                  <a:cubicBezTo>
                    <a:pt x="787" y="151"/>
                    <a:pt x="664" y="251"/>
                    <a:pt x="524" y="251"/>
                  </a:cubicBezTo>
                  <a:cubicBezTo>
                    <a:pt x="505" y="251"/>
                    <a:pt x="485" y="249"/>
                    <a:pt x="466" y="245"/>
                  </a:cubicBezTo>
                  <a:cubicBezTo>
                    <a:pt x="314" y="213"/>
                    <a:pt x="162" y="158"/>
                    <a:pt x="31" y="93"/>
                  </a:cubicBezTo>
                  <a:cubicBezTo>
                    <a:pt x="27" y="91"/>
                    <a:pt x="24" y="90"/>
                    <a:pt x="20" y="90"/>
                  </a:cubicBezTo>
                  <a:cubicBezTo>
                    <a:pt x="6" y="90"/>
                    <a:pt x="1" y="106"/>
                    <a:pt x="10" y="115"/>
                  </a:cubicBezTo>
                  <a:cubicBezTo>
                    <a:pt x="152" y="257"/>
                    <a:pt x="342" y="333"/>
                    <a:pt x="545" y="333"/>
                  </a:cubicBezTo>
                  <a:cubicBezTo>
                    <a:pt x="558" y="333"/>
                    <a:pt x="572" y="333"/>
                    <a:pt x="585" y="332"/>
                  </a:cubicBezTo>
                  <a:cubicBezTo>
                    <a:pt x="737" y="310"/>
                    <a:pt x="868" y="191"/>
                    <a:pt x="889" y="28"/>
                  </a:cubicBezTo>
                  <a:cubicBezTo>
                    <a:pt x="889" y="14"/>
                    <a:pt x="872" y="1"/>
                    <a:pt x="8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6"/>
            <p:cNvSpPr/>
            <p:nvPr/>
          </p:nvSpPr>
          <p:spPr>
            <a:xfrm>
              <a:off x="14875208" y="2401556"/>
              <a:ext cx="78830" cy="158372"/>
            </a:xfrm>
            <a:custGeom>
              <a:rect b="b" l="l" r="r" t="t"/>
              <a:pathLst>
                <a:path extrusionOk="0" h="1113" w="554">
                  <a:moveTo>
                    <a:pt x="11" y="0"/>
                  </a:moveTo>
                  <a:cubicBezTo>
                    <a:pt x="0" y="0"/>
                    <a:pt x="0" y="22"/>
                    <a:pt x="11" y="33"/>
                  </a:cubicBezTo>
                  <a:cubicBezTo>
                    <a:pt x="130" y="66"/>
                    <a:pt x="239" y="109"/>
                    <a:pt x="337" y="163"/>
                  </a:cubicBezTo>
                  <a:cubicBezTo>
                    <a:pt x="456" y="218"/>
                    <a:pt x="510" y="370"/>
                    <a:pt x="456" y="489"/>
                  </a:cubicBezTo>
                  <a:cubicBezTo>
                    <a:pt x="369" y="695"/>
                    <a:pt x="261" y="891"/>
                    <a:pt x="130" y="1086"/>
                  </a:cubicBezTo>
                  <a:cubicBezTo>
                    <a:pt x="122" y="1102"/>
                    <a:pt x="138" y="1112"/>
                    <a:pt x="151" y="1112"/>
                  </a:cubicBezTo>
                  <a:cubicBezTo>
                    <a:pt x="156" y="1112"/>
                    <a:pt x="160" y="1111"/>
                    <a:pt x="163" y="1108"/>
                  </a:cubicBezTo>
                  <a:cubicBezTo>
                    <a:pt x="272" y="999"/>
                    <a:pt x="369" y="869"/>
                    <a:pt x="434" y="728"/>
                  </a:cubicBezTo>
                  <a:cubicBezTo>
                    <a:pt x="500" y="619"/>
                    <a:pt x="543" y="489"/>
                    <a:pt x="554" y="370"/>
                  </a:cubicBezTo>
                  <a:cubicBezTo>
                    <a:pt x="554" y="131"/>
                    <a:pt x="206" y="22"/>
                    <a:pt x="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6"/>
            <p:cNvSpPr/>
            <p:nvPr/>
          </p:nvSpPr>
          <p:spPr>
            <a:xfrm>
              <a:off x="14875492" y="2573303"/>
              <a:ext cx="21486" cy="31447"/>
            </a:xfrm>
            <a:custGeom>
              <a:rect b="b" l="l" r="r" t="t"/>
              <a:pathLst>
                <a:path extrusionOk="0" h="221" w="151">
                  <a:moveTo>
                    <a:pt x="129" y="1"/>
                  </a:moveTo>
                  <a:cubicBezTo>
                    <a:pt x="125" y="1"/>
                    <a:pt x="121" y="3"/>
                    <a:pt x="118" y="10"/>
                  </a:cubicBezTo>
                  <a:cubicBezTo>
                    <a:pt x="63" y="64"/>
                    <a:pt x="31" y="118"/>
                    <a:pt x="9" y="194"/>
                  </a:cubicBezTo>
                  <a:cubicBezTo>
                    <a:pt x="1" y="210"/>
                    <a:pt x="10" y="220"/>
                    <a:pt x="25" y="220"/>
                  </a:cubicBezTo>
                  <a:cubicBezTo>
                    <a:pt x="30" y="220"/>
                    <a:pt x="36" y="219"/>
                    <a:pt x="42" y="216"/>
                  </a:cubicBezTo>
                  <a:cubicBezTo>
                    <a:pt x="85" y="162"/>
                    <a:pt x="128" y="96"/>
                    <a:pt x="150" y="31"/>
                  </a:cubicBezTo>
                  <a:cubicBezTo>
                    <a:pt x="150" y="16"/>
                    <a:pt x="139" y="1"/>
                    <a:pt x="1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6"/>
            <p:cNvSpPr/>
            <p:nvPr/>
          </p:nvSpPr>
          <p:spPr>
            <a:xfrm>
              <a:off x="13728759" y="1870379"/>
              <a:ext cx="171605" cy="349328"/>
            </a:xfrm>
            <a:custGeom>
              <a:rect b="b" l="l" r="r" t="t"/>
              <a:pathLst>
                <a:path extrusionOk="0" h="2455" w="1206">
                  <a:moveTo>
                    <a:pt x="1071" y="1"/>
                  </a:moveTo>
                  <a:cubicBezTo>
                    <a:pt x="1054" y="1"/>
                    <a:pt x="1037" y="3"/>
                    <a:pt x="1021" y="9"/>
                  </a:cubicBezTo>
                  <a:cubicBezTo>
                    <a:pt x="912" y="41"/>
                    <a:pt x="869" y="172"/>
                    <a:pt x="825" y="269"/>
                  </a:cubicBezTo>
                  <a:cubicBezTo>
                    <a:pt x="684" y="595"/>
                    <a:pt x="532" y="921"/>
                    <a:pt x="391" y="1247"/>
                  </a:cubicBezTo>
                  <a:lnTo>
                    <a:pt x="174" y="1725"/>
                  </a:lnTo>
                  <a:cubicBezTo>
                    <a:pt x="98" y="1855"/>
                    <a:pt x="43" y="1985"/>
                    <a:pt x="11" y="2126"/>
                  </a:cubicBezTo>
                  <a:cubicBezTo>
                    <a:pt x="1" y="2309"/>
                    <a:pt x="143" y="2454"/>
                    <a:pt x="312" y="2454"/>
                  </a:cubicBezTo>
                  <a:cubicBezTo>
                    <a:pt x="324" y="2454"/>
                    <a:pt x="335" y="2453"/>
                    <a:pt x="347" y="2452"/>
                  </a:cubicBezTo>
                  <a:cubicBezTo>
                    <a:pt x="369" y="2452"/>
                    <a:pt x="369" y="2398"/>
                    <a:pt x="347" y="2398"/>
                  </a:cubicBezTo>
                  <a:cubicBezTo>
                    <a:pt x="228" y="2387"/>
                    <a:pt x="130" y="2322"/>
                    <a:pt x="98" y="2224"/>
                  </a:cubicBezTo>
                  <a:cubicBezTo>
                    <a:pt x="76" y="2105"/>
                    <a:pt x="108" y="1985"/>
                    <a:pt x="174" y="1887"/>
                  </a:cubicBezTo>
                  <a:lnTo>
                    <a:pt x="456" y="1258"/>
                  </a:lnTo>
                  <a:cubicBezTo>
                    <a:pt x="543" y="1040"/>
                    <a:pt x="640" y="834"/>
                    <a:pt x="738" y="628"/>
                  </a:cubicBezTo>
                  <a:cubicBezTo>
                    <a:pt x="782" y="519"/>
                    <a:pt x="825" y="421"/>
                    <a:pt x="869" y="324"/>
                  </a:cubicBezTo>
                  <a:cubicBezTo>
                    <a:pt x="894" y="256"/>
                    <a:pt x="987" y="40"/>
                    <a:pt x="1083" y="40"/>
                  </a:cubicBezTo>
                  <a:cubicBezTo>
                    <a:pt x="1109" y="40"/>
                    <a:pt x="1136" y="56"/>
                    <a:pt x="1162" y="96"/>
                  </a:cubicBezTo>
                  <a:cubicBezTo>
                    <a:pt x="1168" y="99"/>
                    <a:pt x="1173" y="100"/>
                    <a:pt x="1179" y="100"/>
                  </a:cubicBezTo>
                  <a:cubicBezTo>
                    <a:pt x="1194" y="100"/>
                    <a:pt x="1205" y="90"/>
                    <a:pt x="1205" y="74"/>
                  </a:cubicBezTo>
                  <a:cubicBezTo>
                    <a:pt x="1173" y="25"/>
                    <a:pt x="1122" y="1"/>
                    <a:pt x="10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6"/>
            <p:cNvSpPr/>
            <p:nvPr/>
          </p:nvSpPr>
          <p:spPr>
            <a:xfrm>
              <a:off x="13836048" y="2245035"/>
              <a:ext cx="56063" cy="31874"/>
            </a:xfrm>
            <a:custGeom>
              <a:rect b="b" l="l" r="r" t="t"/>
              <a:pathLst>
                <a:path extrusionOk="0" h="224" w="394">
                  <a:moveTo>
                    <a:pt x="20" y="1"/>
                  </a:moveTo>
                  <a:cubicBezTo>
                    <a:pt x="9" y="1"/>
                    <a:pt x="1" y="9"/>
                    <a:pt x="6" y="25"/>
                  </a:cubicBezTo>
                  <a:cubicBezTo>
                    <a:pt x="6" y="167"/>
                    <a:pt x="256" y="199"/>
                    <a:pt x="364" y="221"/>
                  </a:cubicBezTo>
                  <a:cubicBezTo>
                    <a:pt x="367" y="222"/>
                    <a:pt x="370" y="223"/>
                    <a:pt x="373" y="223"/>
                  </a:cubicBezTo>
                  <a:cubicBezTo>
                    <a:pt x="388" y="223"/>
                    <a:pt x="394" y="198"/>
                    <a:pt x="375" y="188"/>
                  </a:cubicBezTo>
                  <a:cubicBezTo>
                    <a:pt x="321" y="156"/>
                    <a:pt x="267" y="134"/>
                    <a:pt x="212" y="112"/>
                  </a:cubicBezTo>
                  <a:cubicBezTo>
                    <a:pt x="158" y="101"/>
                    <a:pt x="60" y="91"/>
                    <a:pt x="49" y="25"/>
                  </a:cubicBezTo>
                  <a:cubicBezTo>
                    <a:pt x="44" y="9"/>
                    <a:pt x="30" y="1"/>
                    <a:pt x="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6"/>
            <p:cNvSpPr/>
            <p:nvPr/>
          </p:nvSpPr>
          <p:spPr>
            <a:xfrm>
              <a:off x="13949597" y="2283027"/>
              <a:ext cx="131194" cy="67874"/>
            </a:xfrm>
            <a:custGeom>
              <a:rect b="b" l="l" r="r" t="t"/>
              <a:pathLst>
                <a:path extrusionOk="0" h="477" w="922">
                  <a:moveTo>
                    <a:pt x="890" y="1"/>
                  </a:moveTo>
                  <a:cubicBezTo>
                    <a:pt x="886" y="1"/>
                    <a:pt x="883" y="3"/>
                    <a:pt x="880" y="8"/>
                  </a:cubicBezTo>
                  <a:cubicBezTo>
                    <a:pt x="793" y="117"/>
                    <a:pt x="717" y="312"/>
                    <a:pt x="598" y="377"/>
                  </a:cubicBezTo>
                  <a:cubicBezTo>
                    <a:pt x="572" y="389"/>
                    <a:pt x="546" y="394"/>
                    <a:pt x="520" y="394"/>
                  </a:cubicBezTo>
                  <a:cubicBezTo>
                    <a:pt x="449" y="394"/>
                    <a:pt x="379" y="358"/>
                    <a:pt x="316" y="334"/>
                  </a:cubicBezTo>
                  <a:cubicBezTo>
                    <a:pt x="272" y="312"/>
                    <a:pt x="55" y="247"/>
                    <a:pt x="55" y="214"/>
                  </a:cubicBezTo>
                  <a:cubicBezTo>
                    <a:pt x="55" y="194"/>
                    <a:pt x="48" y="186"/>
                    <a:pt x="39" y="186"/>
                  </a:cubicBezTo>
                  <a:cubicBezTo>
                    <a:pt x="29" y="186"/>
                    <a:pt x="17" y="197"/>
                    <a:pt x="11" y="214"/>
                  </a:cubicBezTo>
                  <a:cubicBezTo>
                    <a:pt x="1" y="290"/>
                    <a:pt x="98" y="312"/>
                    <a:pt x="153" y="334"/>
                  </a:cubicBezTo>
                  <a:cubicBezTo>
                    <a:pt x="250" y="399"/>
                    <a:pt x="359" y="442"/>
                    <a:pt x="478" y="475"/>
                  </a:cubicBezTo>
                  <a:cubicBezTo>
                    <a:pt x="486" y="476"/>
                    <a:pt x="494" y="476"/>
                    <a:pt x="502" y="476"/>
                  </a:cubicBezTo>
                  <a:cubicBezTo>
                    <a:pt x="716" y="476"/>
                    <a:pt x="839" y="198"/>
                    <a:pt x="913" y="41"/>
                  </a:cubicBezTo>
                  <a:cubicBezTo>
                    <a:pt x="921" y="24"/>
                    <a:pt x="904" y="1"/>
                    <a:pt x="8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6"/>
            <p:cNvSpPr/>
            <p:nvPr/>
          </p:nvSpPr>
          <p:spPr>
            <a:xfrm>
              <a:off x="13973217" y="1926869"/>
              <a:ext cx="42972" cy="19067"/>
            </a:xfrm>
            <a:custGeom>
              <a:rect b="b" l="l" r="r" t="t"/>
              <a:pathLst>
                <a:path extrusionOk="0" h="134" w="302">
                  <a:moveTo>
                    <a:pt x="25" y="1"/>
                  </a:moveTo>
                  <a:cubicBezTo>
                    <a:pt x="14" y="1"/>
                    <a:pt x="1" y="26"/>
                    <a:pt x="19" y="35"/>
                  </a:cubicBezTo>
                  <a:cubicBezTo>
                    <a:pt x="84" y="90"/>
                    <a:pt x="182" y="122"/>
                    <a:pt x="269" y="133"/>
                  </a:cubicBezTo>
                  <a:cubicBezTo>
                    <a:pt x="291" y="133"/>
                    <a:pt x="302" y="100"/>
                    <a:pt x="280" y="90"/>
                  </a:cubicBezTo>
                  <a:cubicBezTo>
                    <a:pt x="236" y="79"/>
                    <a:pt x="204" y="57"/>
                    <a:pt x="160" y="46"/>
                  </a:cubicBezTo>
                  <a:cubicBezTo>
                    <a:pt x="128" y="35"/>
                    <a:pt x="74" y="14"/>
                    <a:pt x="30" y="3"/>
                  </a:cubicBezTo>
                  <a:cubicBezTo>
                    <a:pt x="29" y="1"/>
                    <a:pt x="27" y="1"/>
                    <a:pt x="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6"/>
            <p:cNvSpPr/>
            <p:nvPr/>
          </p:nvSpPr>
          <p:spPr>
            <a:xfrm>
              <a:off x="14091747" y="1992039"/>
              <a:ext cx="82103" cy="183842"/>
            </a:xfrm>
            <a:custGeom>
              <a:rect b="b" l="l" r="r" t="t"/>
              <a:pathLst>
                <a:path extrusionOk="0" h="1292" w="577">
                  <a:moveTo>
                    <a:pt x="33" y="1"/>
                  </a:moveTo>
                  <a:cubicBezTo>
                    <a:pt x="1" y="1"/>
                    <a:pt x="1" y="33"/>
                    <a:pt x="12" y="33"/>
                  </a:cubicBezTo>
                  <a:cubicBezTo>
                    <a:pt x="109" y="99"/>
                    <a:pt x="218" y="142"/>
                    <a:pt x="316" y="207"/>
                  </a:cubicBezTo>
                  <a:cubicBezTo>
                    <a:pt x="370" y="218"/>
                    <a:pt x="413" y="251"/>
                    <a:pt x="446" y="294"/>
                  </a:cubicBezTo>
                  <a:cubicBezTo>
                    <a:pt x="500" y="359"/>
                    <a:pt x="511" y="446"/>
                    <a:pt x="478" y="522"/>
                  </a:cubicBezTo>
                  <a:cubicBezTo>
                    <a:pt x="392" y="772"/>
                    <a:pt x="283" y="1022"/>
                    <a:pt x="164" y="1260"/>
                  </a:cubicBezTo>
                  <a:cubicBezTo>
                    <a:pt x="156" y="1276"/>
                    <a:pt x="170" y="1291"/>
                    <a:pt x="183" y="1291"/>
                  </a:cubicBezTo>
                  <a:cubicBezTo>
                    <a:pt x="188" y="1291"/>
                    <a:pt x="193" y="1289"/>
                    <a:pt x="196" y="1282"/>
                  </a:cubicBezTo>
                  <a:cubicBezTo>
                    <a:pt x="294" y="1152"/>
                    <a:pt x="381" y="1000"/>
                    <a:pt x="435" y="837"/>
                  </a:cubicBezTo>
                  <a:cubicBezTo>
                    <a:pt x="511" y="707"/>
                    <a:pt x="554" y="555"/>
                    <a:pt x="576" y="403"/>
                  </a:cubicBezTo>
                  <a:cubicBezTo>
                    <a:pt x="565" y="175"/>
                    <a:pt x="207" y="66"/>
                    <a:pt x="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6"/>
            <p:cNvSpPr/>
            <p:nvPr/>
          </p:nvSpPr>
          <p:spPr>
            <a:xfrm>
              <a:off x="14094877" y="2200070"/>
              <a:ext cx="14087" cy="26040"/>
            </a:xfrm>
            <a:custGeom>
              <a:rect b="b" l="l" r="r" t="t"/>
              <a:pathLst>
                <a:path extrusionOk="0" h="183" w="99">
                  <a:moveTo>
                    <a:pt x="77" y="0"/>
                  </a:moveTo>
                  <a:cubicBezTo>
                    <a:pt x="73" y="0"/>
                    <a:pt x="69" y="2"/>
                    <a:pt x="66" y="5"/>
                  </a:cubicBezTo>
                  <a:cubicBezTo>
                    <a:pt x="22" y="48"/>
                    <a:pt x="0" y="102"/>
                    <a:pt x="0" y="157"/>
                  </a:cubicBezTo>
                  <a:cubicBezTo>
                    <a:pt x="0" y="173"/>
                    <a:pt x="12" y="183"/>
                    <a:pt x="22" y="183"/>
                  </a:cubicBezTo>
                  <a:cubicBezTo>
                    <a:pt x="26" y="183"/>
                    <a:pt x="30" y="181"/>
                    <a:pt x="33" y="179"/>
                  </a:cubicBezTo>
                  <a:cubicBezTo>
                    <a:pt x="66" y="135"/>
                    <a:pt x="98" y="81"/>
                    <a:pt x="98" y="16"/>
                  </a:cubicBezTo>
                  <a:cubicBezTo>
                    <a:pt x="98" y="8"/>
                    <a:pt x="87" y="0"/>
                    <a:pt x="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6"/>
            <p:cNvSpPr/>
            <p:nvPr/>
          </p:nvSpPr>
          <p:spPr>
            <a:xfrm>
              <a:off x="14889010" y="2482663"/>
              <a:ext cx="177866" cy="339510"/>
            </a:xfrm>
            <a:custGeom>
              <a:rect b="b" l="l" r="r" t="t"/>
              <a:pathLst>
                <a:path extrusionOk="0" h="2386" w="1250">
                  <a:moveTo>
                    <a:pt x="1114" y="0"/>
                  </a:moveTo>
                  <a:cubicBezTo>
                    <a:pt x="1102" y="0"/>
                    <a:pt x="1089" y="2"/>
                    <a:pt x="1076" y="6"/>
                  </a:cubicBezTo>
                  <a:cubicBezTo>
                    <a:pt x="978" y="28"/>
                    <a:pt x="891" y="104"/>
                    <a:pt x="859" y="201"/>
                  </a:cubicBezTo>
                  <a:cubicBezTo>
                    <a:pt x="696" y="516"/>
                    <a:pt x="555" y="831"/>
                    <a:pt x="403" y="1146"/>
                  </a:cubicBezTo>
                  <a:lnTo>
                    <a:pt x="175" y="1613"/>
                  </a:lnTo>
                  <a:cubicBezTo>
                    <a:pt x="109" y="1722"/>
                    <a:pt x="55" y="1852"/>
                    <a:pt x="23" y="1971"/>
                  </a:cubicBezTo>
                  <a:cubicBezTo>
                    <a:pt x="1" y="2189"/>
                    <a:pt x="207" y="2330"/>
                    <a:pt x="381" y="2384"/>
                  </a:cubicBezTo>
                  <a:cubicBezTo>
                    <a:pt x="383" y="2385"/>
                    <a:pt x="386" y="2386"/>
                    <a:pt x="388" y="2386"/>
                  </a:cubicBezTo>
                  <a:cubicBezTo>
                    <a:pt x="407" y="2386"/>
                    <a:pt x="422" y="2349"/>
                    <a:pt x="403" y="2330"/>
                  </a:cubicBezTo>
                  <a:cubicBezTo>
                    <a:pt x="207" y="2210"/>
                    <a:pt x="23" y="2102"/>
                    <a:pt x="142" y="1852"/>
                  </a:cubicBezTo>
                  <a:cubicBezTo>
                    <a:pt x="229" y="1646"/>
                    <a:pt x="337" y="1439"/>
                    <a:pt x="435" y="1244"/>
                  </a:cubicBezTo>
                  <a:lnTo>
                    <a:pt x="728" y="614"/>
                  </a:lnTo>
                  <a:cubicBezTo>
                    <a:pt x="792" y="495"/>
                    <a:pt x="941" y="76"/>
                    <a:pt x="1109" y="76"/>
                  </a:cubicBezTo>
                  <a:cubicBezTo>
                    <a:pt x="1141" y="76"/>
                    <a:pt x="1173" y="91"/>
                    <a:pt x="1206" y="125"/>
                  </a:cubicBezTo>
                  <a:cubicBezTo>
                    <a:pt x="1212" y="128"/>
                    <a:pt x="1218" y="130"/>
                    <a:pt x="1223" y="130"/>
                  </a:cubicBezTo>
                  <a:cubicBezTo>
                    <a:pt x="1238" y="130"/>
                    <a:pt x="1250" y="120"/>
                    <a:pt x="1250" y="104"/>
                  </a:cubicBezTo>
                  <a:cubicBezTo>
                    <a:pt x="1223" y="41"/>
                    <a:pt x="1174" y="0"/>
                    <a:pt x="11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6"/>
            <p:cNvSpPr/>
            <p:nvPr/>
          </p:nvSpPr>
          <p:spPr>
            <a:xfrm>
              <a:off x="14977516" y="2835406"/>
              <a:ext cx="42830" cy="20917"/>
            </a:xfrm>
            <a:custGeom>
              <a:rect b="b" l="l" r="r" t="t"/>
              <a:pathLst>
                <a:path extrusionOk="0" h="147" w="301">
                  <a:moveTo>
                    <a:pt x="22" y="1"/>
                  </a:moveTo>
                  <a:cubicBezTo>
                    <a:pt x="6" y="1"/>
                    <a:pt x="1" y="26"/>
                    <a:pt x="19" y="35"/>
                  </a:cubicBezTo>
                  <a:cubicBezTo>
                    <a:pt x="95" y="79"/>
                    <a:pt x="182" y="122"/>
                    <a:pt x="269" y="144"/>
                  </a:cubicBezTo>
                  <a:cubicBezTo>
                    <a:pt x="272" y="145"/>
                    <a:pt x="275" y="146"/>
                    <a:pt x="278" y="146"/>
                  </a:cubicBezTo>
                  <a:cubicBezTo>
                    <a:pt x="294" y="146"/>
                    <a:pt x="300" y="121"/>
                    <a:pt x="291" y="111"/>
                  </a:cubicBezTo>
                  <a:cubicBezTo>
                    <a:pt x="204" y="68"/>
                    <a:pt x="117" y="24"/>
                    <a:pt x="30" y="3"/>
                  </a:cubicBezTo>
                  <a:cubicBezTo>
                    <a:pt x="27" y="1"/>
                    <a:pt x="24" y="1"/>
                    <a:pt x="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6"/>
            <p:cNvSpPr/>
            <p:nvPr/>
          </p:nvSpPr>
          <p:spPr>
            <a:xfrm>
              <a:off x="15067018" y="2872687"/>
              <a:ext cx="171320" cy="69723"/>
            </a:xfrm>
            <a:custGeom>
              <a:rect b="b" l="l" r="r" t="t"/>
              <a:pathLst>
                <a:path extrusionOk="0" h="490" w="1204">
                  <a:moveTo>
                    <a:pt x="1179" y="0"/>
                  </a:moveTo>
                  <a:cubicBezTo>
                    <a:pt x="1172" y="0"/>
                    <a:pt x="1165" y="4"/>
                    <a:pt x="1160" y="12"/>
                  </a:cubicBezTo>
                  <a:cubicBezTo>
                    <a:pt x="1128" y="121"/>
                    <a:pt x="1074" y="219"/>
                    <a:pt x="998" y="305"/>
                  </a:cubicBezTo>
                  <a:cubicBezTo>
                    <a:pt x="941" y="362"/>
                    <a:pt x="869" y="390"/>
                    <a:pt x="797" y="390"/>
                  </a:cubicBezTo>
                  <a:cubicBezTo>
                    <a:pt x="746" y="390"/>
                    <a:pt x="695" y="376"/>
                    <a:pt x="650" y="349"/>
                  </a:cubicBezTo>
                  <a:cubicBezTo>
                    <a:pt x="444" y="251"/>
                    <a:pt x="248" y="143"/>
                    <a:pt x="42" y="77"/>
                  </a:cubicBezTo>
                  <a:cubicBezTo>
                    <a:pt x="38" y="76"/>
                    <a:pt x="35" y="76"/>
                    <a:pt x="32" y="76"/>
                  </a:cubicBezTo>
                  <a:cubicBezTo>
                    <a:pt x="7" y="76"/>
                    <a:pt x="1" y="111"/>
                    <a:pt x="20" y="121"/>
                  </a:cubicBezTo>
                  <a:cubicBezTo>
                    <a:pt x="161" y="208"/>
                    <a:pt x="303" y="284"/>
                    <a:pt x="455" y="360"/>
                  </a:cubicBezTo>
                  <a:cubicBezTo>
                    <a:pt x="563" y="425"/>
                    <a:pt x="683" y="468"/>
                    <a:pt x="802" y="490"/>
                  </a:cubicBezTo>
                  <a:cubicBezTo>
                    <a:pt x="1063" y="490"/>
                    <a:pt x="1160" y="240"/>
                    <a:pt x="1204" y="23"/>
                  </a:cubicBezTo>
                  <a:cubicBezTo>
                    <a:pt x="1204" y="10"/>
                    <a:pt x="1191" y="0"/>
                    <a:pt x="11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6"/>
            <p:cNvSpPr/>
            <p:nvPr/>
          </p:nvSpPr>
          <p:spPr>
            <a:xfrm>
              <a:off x="15206179" y="2572734"/>
              <a:ext cx="131051" cy="177012"/>
            </a:xfrm>
            <a:custGeom>
              <a:rect b="b" l="l" r="r" t="t"/>
              <a:pathLst>
                <a:path extrusionOk="0" h="1244" w="921">
                  <a:moveTo>
                    <a:pt x="31" y="1"/>
                  </a:moveTo>
                  <a:cubicBezTo>
                    <a:pt x="7" y="1"/>
                    <a:pt x="0" y="35"/>
                    <a:pt x="20" y="35"/>
                  </a:cubicBezTo>
                  <a:cubicBezTo>
                    <a:pt x="150" y="100"/>
                    <a:pt x="280" y="155"/>
                    <a:pt x="400" y="220"/>
                  </a:cubicBezTo>
                  <a:cubicBezTo>
                    <a:pt x="530" y="285"/>
                    <a:pt x="660" y="361"/>
                    <a:pt x="769" y="459"/>
                  </a:cubicBezTo>
                  <a:cubicBezTo>
                    <a:pt x="877" y="567"/>
                    <a:pt x="780" y="752"/>
                    <a:pt x="725" y="861"/>
                  </a:cubicBezTo>
                  <a:cubicBezTo>
                    <a:pt x="671" y="980"/>
                    <a:pt x="617" y="1099"/>
                    <a:pt x="584" y="1219"/>
                  </a:cubicBezTo>
                  <a:cubicBezTo>
                    <a:pt x="584" y="1228"/>
                    <a:pt x="598" y="1244"/>
                    <a:pt x="610" y="1244"/>
                  </a:cubicBezTo>
                  <a:cubicBezTo>
                    <a:pt x="612" y="1244"/>
                    <a:pt x="615" y="1243"/>
                    <a:pt x="617" y="1241"/>
                  </a:cubicBezTo>
                  <a:cubicBezTo>
                    <a:pt x="704" y="1121"/>
                    <a:pt x="780" y="980"/>
                    <a:pt x="845" y="839"/>
                  </a:cubicBezTo>
                  <a:cubicBezTo>
                    <a:pt x="899" y="730"/>
                    <a:pt x="921" y="589"/>
                    <a:pt x="877" y="470"/>
                  </a:cubicBezTo>
                  <a:cubicBezTo>
                    <a:pt x="812" y="350"/>
                    <a:pt x="649" y="285"/>
                    <a:pt x="530" y="220"/>
                  </a:cubicBezTo>
                  <a:cubicBezTo>
                    <a:pt x="367" y="133"/>
                    <a:pt x="204" y="68"/>
                    <a:pt x="41" y="3"/>
                  </a:cubicBezTo>
                  <a:cubicBezTo>
                    <a:pt x="38" y="2"/>
                    <a:pt x="34" y="1"/>
                    <a:pt x="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6"/>
            <p:cNvSpPr/>
            <p:nvPr/>
          </p:nvSpPr>
          <p:spPr>
            <a:xfrm>
              <a:off x="15259823" y="2774220"/>
              <a:ext cx="21344" cy="28316"/>
            </a:xfrm>
            <a:custGeom>
              <a:rect b="b" l="l" r="r" t="t"/>
              <a:pathLst>
                <a:path extrusionOk="0" h="199" w="150">
                  <a:moveTo>
                    <a:pt x="123" y="0"/>
                  </a:moveTo>
                  <a:cubicBezTo>
                    <a:pt x="118" y="0"/>
                    <a:pt x="113" y="3"/>
                    <a:pt x="110" y="9"/>
                  </a:cubicBezTo>
                  <a:cubicBezTo>
                    <a:pt x="55" y="53"/>
                    <a:pt x="12" y="107"/>
                    <a:pt x="1" y="183"/>
                  </a:cubicBezTo>
                  <a:cubicBezTo>
                    <a:pt x="1" y="191"/>
                    <a:pt x="12" y="198"/>
                    <a:pt x="22" y="198"/>
                  </a:cubicBezTo>
                  <a:cubicBezTo>
                    <a:pt x="26" y="198"/>
                    <a:pt x="30" y="197"/>
                    <a:pt x="33" y="194"/>
                  </a:cubicBezTo>
                  <a:cubicBezTo>
                    <a:pt x="77" y="150"/>
                    <a:pt x="110" y="96"/>
                    <a:pt x="142" y="31"/>
                  </a:cubicBezTo>
                  <a:cubicBezTo>
                    <a:pt x="150" y="16"/>
                    <a:pt x="136" y="0"/>
                    <a:pt x="1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6"/>
            <p:cNvSpPr/>
            <p:nvPr/>
          </p:nvSpPr>
          <p:spPr>
            <a:xfrm>
              <a:off x="11021650" y="811580"/>
              <a:ext cx="208743" cy="70150"/>
            </a:xfrm>
            <a:custGeom>
              <a:rect b="b" l="l" r="r" t="t"/>
              <a:pathLst>
                <a:path extrusionOk="0" h="493" w="1467">
                  <a:moveTo>
                    <a:pt x="33" y="1"/>
                  </a:moveTo>
                  <a:cubicBezTo>
                    <a:pt x="11" y="1"/>
                    <a:pt x="0" y="22"/>
                    <a:pt x="22" y="33"/>
                  </a:cubicBezTo>
                  <a:cubicBezTo>
                    <a:pt x="174" y="120"/>
                    <a:pt x="337" y="185"/>
                    <a:pt x="500" y="240"/>
                  </a:cubicBezTo>
                  <a:cubicBezTo>
                    <a:pt x="652" y="305"/>
                    <a:pt x="782" y="402"/>
                    <a:pt x="934" y="468"/>
                  </a:cubicBezTo>
                  <a:cubicBezTo>
                    <a:pt x="981" y="485"/>
                    <a:pt x="1025" y="493"/>
                    <a:pt x="1066" y="493"/>
                  </a:cubicBezTo>
                  <a:cubicBezTo>
                    <a:pt x="1283" y="493"/>
                    <a:pt x="1420" y="274"/>
                    <a:pt x="1466" y="55"/>
                  </a:cubicBezTo>
                  <a:cubicBezTo>
                    <a:pt x="1466" y="41"/>
                    <a:pt x="1449" y="28"/>
                    <a:pt x="1433" y="28"/>
                  </a:cubicBezTo>
                  <a:cubicBezTo>
                    <a:pt x="1424" y="28"/>
                    <a:pt x="1416" y="32"/>
                    <a:pt x="1412" y="44"/>
                  </a:cubicBezTo>
                  <a:cubicBezTo>
                    <a:pt x="1347" y="164"/>
                    <a:pt x="1303" y="316"/>
                    <a:pt x="1173" y="381"/>
                  </a:cubicBezTo>
                  <a:cubicBezTo>
                    <a:pt x="1141" y="398"/>
                    <a:pt x="1109" y="405"/>
                    <a:pt x="1078" y="405"/>
                  </a:cubicBezTo>
                  <a:cubicBezTo>
                    <a:pt x="972" y="405"/>
                    <a:pt x="872" y="323"/>
                    <a:pt x="771" y="272"/>
                  </a:cubicBezTo>
                  <a:cubicBezTo>
                    <a:pt x="532" y="153"/>
                    <a:pt x="293" y="66"/>
                    <a:pt x="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6"/>
            <p:cNvSpPr/>
            <p:nvPr/>
          </p:nvSpPr>
          <p:spPr>
            <a:xfrm>
              <a:off x="11239784" y="742426"/>
              <a:ext cx="27036" cy="41976"/>
            </a:xfrm>
            <a:custGeom>
              <a:rect b="b" l="l" r="r" t="t"/>
              <a:pathLst>
                <a:path extrusionOk="0" h="295" w="190">
                  <a:moveTo>
                    <a:pt x="159" y="0"/>
                  </a:moveTo>
                  <a:cubicBezTo>
                    <a:pt x="149" y="0"/>
                    <a:pt x="139" y="6"/>
                    <a:pt x="139" y="20"/>
                  </a:cubicBezTo>
                  <a:cubicBezTo>
                    <a:pt x="107" y="107"/>
                    <a:pt x="63" y="183"/>
                    <a:pt x="9" y="259"/>
                  </a:cubicBezTo>
                  <a:cubicBezTo>
                    <a:pt x="0" y="276"/>
                    <a:pt x="20" y="294"/>
                    <a:pt x="34" y="294"/>
                  </a:cubicBezTo>
                  <a:cubicBezTo>
                    <a:pt x="37" y="294"/>
                    <a:pt x="40" y="293"/>
                    <a:pt x="42" y="291"/>
                  </a:cubicBezTo>
                  <a:cubicBezTo>
                    <a:pt x="129" y="226"/>
                    <a:pt x="183" y="139"/>
                    <a:pt x="183" y="31"/>
                  </a:cubicBezTo>
                  <a:cubicBezTo>
                    <a:pt x="189" y="12"/>
                    <a:pt x="173" y="0"/>
                    <a:pt x="1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6"/>
            <p:cNvSpPr/>
            <p:nvPr/>
          </p:nvSpPr>
          <p:spPr>
            <a:xfrm>
              <a:off x="11233381" y="526995"/>
              <a:ext cx="109708" cy="130625"/>
            </a:xfrm>
            <a:custGeom>
              <a:rect b="b" l="l" r="r" t="t"/>
              <a:pathLst>
                <a:path extrusionOk="0" h="918" w="771">
                  <a:moveTo>
                    <a:pt x="14" y="1"/>
                  </a:moveTo>
                  <a:cubicBezTo>
                    <a:pt x="0" y="1"/>
                    <a:pt x="1" y="26"/>
                    <a:pt x="11" y="35"/>
                  </a:cubicBezTo>
                  <a:cubicBezTo>
                    <a:pt x="152" y="133"/>
                    <a:pt x="336" y="198"/>
                    <a:pt x="488" y="285"/>
                  </a:cubicBezTo>
                  <a:cubicBezTo>
                    <a:pt x="727" y="437"/>
                    <a:pt x="597" y="676"/>
                    <a:pt x="510" y="882"/>
                  </a:cubicBezTo>
                  <a:cubicBezTo>
                    <a:pt x="501" y="900"/>
                    <a:pt x="521" y="918"/>
                    <a:pt x="541" y="918"/>
                  </a:cubicBezTo>
                  <a:cubicBezTo>
                    <a:pt x="545" y="918"/>
                    <a:pt x="550" y="917"/>
                    <a:pt x="554" y="915"/>
                  </a:cubicBezTo>
                  <a:cubicBezTo>
                    <a:pt x="684" y="785"/>
                    <a:pt x="771" y="491"/>
                    <a:pt x="651" y="339"/>
                  </a:cubicBezTo>
                  <a:cubicBezTo>
                    <a:pt x="586" y="263"/>
                    <a:pt x="499" y="209"/>
                    <a:pt x="402" y="166"/>
                  </a:cubicBezTo>
                  <a:cubicBezTo>
                    <a:pt x="282" y="100"/>
                    <a:pt x="152" y="46"/>
                    <a:pt x="22" y="3"/>
                  </a:cubicBezTo>
                  <a:cubicBezTo>
                    <a:pt x="18" y="1"/>
                    <a:pt x="16" y="1"/>
                    <a:pt x="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6"/>
            <p:cNvSpPr/>
            <p:nvPr/>
          </p:nvSpPr>
          <p:spPr>
            <a:xfrm>
              <a:off x="10986646" y="434505"/>
              <a:ext cx="184411" cy="77549"/>
            </a:xfrm>
            <a:custGeom>
              <a:rect b="b" l="l" r="r" t="t"/>
              <a:pathLst>
                <a:path extrusionOk="0" h="545" w="1296">
                  <a:moveTo>
                    <a:pt x="431" y="0"/>
                  </a:moveTo>
                  <a:cubicBezTo>
                    <a:pt x="205" y="0"/>
                    <a:pt x="70" y="332"/>
                    <a:pt x="7" y="512"/>
                  </a:cubicBezTo>
                  <a:cubicBezTo>
                    <a:pt x="0" y="533"/>
                    <a:pt x="16" y="545"/>
                    <a:pt x="31" y="545"/>
                  </a:cubicBezTo>
                  <a:cubicBezTo>
                    <a:pt x="39" y="545"/>
                    <a:pt x="47" y="541"/>
                    <a:pt x="51" y="533"/>
                  </a:cubicBezTo>
                  <a:cubicBezTo>
                    <a:pt x="116" y="436"/>
                    <a:pt x="170" y="316"/>
                    <a:pt x="235" y="218"/>
                  </a:cubicBezTo>
                  <a:cubicBezTo>
                    <a:pt x="268" y="164"/>
                    <a:pt x="322" y="110"/>
                    <a:pt x="376" y="88"/>
                  </a:cubicBezTo>
                  <a:cubicBezTo>
                    <a:pt x="391" y="86"/>
                    <a:pt x="406" y="85"/>
                    <a:pt x="420" y="85"/>
                  </a:cubicBezTo>
                  <a:cubicBezTo>
                    <a:pt x="489" y="85"/>
                    <a:pt x="551" y="106"/>
                    <a:pt x="604" y="142"/>
                  </a:cubicBezTo>
                  <a:cubicBezTo>
                    <a:pt x="833" y="240"/>
                    <a:pt x="1039" y="381"/>
                    <a:pt x="1256" y="490"/>
                  </a:cubicBezTo>
                  <a:cubicBezTo>
                    <a:pt x="1260" y="492"/>
                    <a:pt x="1264" y="493"/>
                    <a:pt x="1268" y="493"/>
                  </a:cubicBezTo>
                  <a:cubicBezTo>
                    <a:pt x="1284" y="493"/>
                    <a:pt x="1295" y="475"/>
                    <a:pt x="1278" y="457"/>
                  </a:cubicBezTo>
                  <a:cubicBezTo>
                    <a:pt x="1158" y="349"/>
                    <a:pt x="1017" y="262"/>
                    <a:pt x="865" y="186"/>
                  </a:cubicBezTo>
                  <a:cubicBezTo>
                    <a:pt x="735" y="99"/>
                    <a:pt x="594" y="45"/>
                    <a:pt x="452" y="1"/>
                  </a:cubicBezTo>
                  <a:cubicBezTo>
                    <a:pt x="445" y="1"/>
                    <a:pt x="438" y="0"/>
                    <a:pt x="4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6"/>
            <p:cNvSpPr/>
            <p:nvPr/>
          </p:nvSpPr>
          <p:spPr>
            <a:xfrm>
              <a:off x="10874805" y="558442"/>
              <a:ext cx="93913" cy="207178"/>
            </a:xfrm>
            <a:custGeom>
              <a:rect b="b" l="l" r="r" t="t"/>
              <a:pathLst>
                <a:path extrusionOk="0" h="1456" w="660">
                  <a:moveTo>
                    <a:pt x="629" y="1"/>
                  </a:moveTo>
                  <a:cubicBezTo>
                    <a:pt x="622" y="1"/>
                    <a:pt x="615" y="3"/>
                    <a:pt x="609" y="10"/>
                  </a:cubicBezTo>
                  <a:cubicBezTo>
                    <a:pt x="413" y="314"/>
                    <a:pt x="250" y="640"/>
                    <a:pt x="98" y="965"/>
                  </a:cubicBezTo>
                  <a:cubicBezTo>
                    <a:pt x="1" y="1215"/>
                    <a:pt x="207" y="1411"/>
                    <a:pt x="435" y="1454"/>
                  </a:cubicBezTo>
                  <a:cubicBezTo>
                    <a:pt x="437" y="1455"/>
                    <a:pt x="440" y="1456"/>
                    <a:pt x="442" y="1456"/>
                  </a:cubicBezTo>
                  <a:cubicBezTo>
                    <a:pt x="461" y="1456"/>
                    <a:pt x="476" y="1420"/>
                    <a:pt x="457" y="1411"/>
                  </a:cubicBezTo>
                  <a:cubicBezTo>
                    <a:pt x="315" y="1367"/>
                    <a:pt x="207" y="1269"/>
                    <a:pt x="142" y="1150"/>
                  </a:cubicBezTo>
                  <a:cubicBezTo>
                    <a:pt x="109" y="1009"/>
                    <a:pt x="229" y="846"/>
                    <a:pt x="283" y="737"/>
                  </a:cubicBezTo>
                  <a:cubicBezTo>
                    <a:pt x="402" y="498"/>
                    <a:pt x="522" y="259"/>
                    <a:pt x="652" y="31"/>
                  </a:cubicBezTo>
                  <a:cubicBezTo>
                    <a:pt x="660" y="16"/>
                    <a:pt x="646" y="1"/>
                    <a:pt x="6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6"/>
            <p:cNvSpPr/>
            <p:nvPr/>
          </p:nvSpPr>
          <p:spPr>
            <a:xfrm>
              <a:off x="10956765" y="773019"/>
              <a:ext cx="25897" cy="14372"/>
            </a:xfrm>
            <a:custGeom>
              <a:rect b="b" l="l" r="r" t="t"/>
              <a:pathLst>
                <a:path extrusionOk="0" h="101" w="182">
                  <a:moveTo>
                    <a:pt x="33" y="0"/>
                  </a:moveTo>
                  <a:cubicBezTo>
                    <a:pt x="11" y="0"/>
                    <a:pt x="0" y="11"/>
                    <a:pt x="11" y="33"/>
                  </a:cubicBezTo>
                  <a:cubicBezTo>
                    <a:pt x="44" y="76"/>
                    <a:pt x="87" y="98"/>
                    <a:pt x="141" y="98"/>
                  </a:cubicBezTo>
                  <a:cubicBezTo>
                    <a:pt x="146" y="99"/>
                    <a:pt x="150" y="100"/>
                    <a:pt x="154" y="100"/>
                  </a:cubicBezTo>
                  <a:cubicBezTo>
                    <a:pt x="176" y="100"/>
                    <a:pt x="182" y="75"/>
                    <a:pt x="163" y="65"/>
                  </a:cubicBezTo>
                  <a:cubicBezTo>
                    <a:pt x="120" y="44"/>
                    <a:pt x="76" y="22"/>
                    <a:pt x="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6"/>
            <p:cNvSpPr/>
            <p:nvPr/>
          </p:nvSpPr>
          <p:spPr>
            <a:xfrm>
              <a:off x="10690963" y="810300"/>
              <a:ext cx="149549" cy="344490"/>
            </a:xfrm>
            <a:custGeom>
              <a:rect b="b" l="l" r="r" t="t"/>
              <a:pathLst>
                <a:path extrusionOk="0" h="2421" w="1051">
                  <a:moveTo>
                    <a:pt x="1024" y="1"/>
                  </a:moveTo>
                  <a:cubicBezTo>
                    <a:pt x="1018" y="1"/>
                    <a:pt x="1013" y="3"/>
                    <a:pt x="1010" y="10"/>
                  </a:cubicBezTo>
                  <a:cubicBezTo>
                    <a:pt x="869" y="238"/>
                    <a:pt x="728" y="477"/>
                    <a:pt x="619" y="726"/>
                  </a:cubicBezTo>
                  <a:cubicBezTo>
                    <a:pt x="489" y="976"/>
                    <a:pt x="370" y="1226"/>
                    <a:pt x="250" y="1476"/>
                  </a:cubicBezTo>
                  <a:cubicBezTo>
                    <a:pt x="185" y="1595"/>
                    <a:pt x="131" y="1725"/>
                    <a:pt x="76" y="1845"/>
                  </a:cubicBezTo>
                  <a:cubicBezTo>
                    <a:pt x="33" y="1921"/>
                    <a:pt x="11" y="2008"/>
                    <a:pt x="0" y="2105"/>
                  </a:cubicBezTo>
                  <a:cubicBezTo>
                    <a:pt x="0" y="2290"/>
                    <a:pt x="174" y="2388"/>
                    <a:pt x="326" y="2420"/>
                  </a:cubicBezTo>
                  <a:cubicBezTo>
                    <a:pt x="359" y="2420"/>
                    <a:pt x="391" y="2377"/>
                    <a:pt x="359" y="2355"/>
                  </a:cubicBezTo>
                  <a:cubicBezTo>
                    <a:pt x="272" y="2323"/>
                    <a:pt x="185" y="2279"/>
                    <a:pt x="120" y="2214"/>
                  </a:cubicBezTo>
                  <a:cubicBezTo>
                    <a:pt x="22" y="2105"/>
                    <a:pt x="120" y="1943"/>
                    <a:pt x="163" y="1845"/>
                  </a:cubicBezTo>
                  <a:cubicBezTo>
                    <a:pt x="250" y="1639"/>
                    <a:pt x="348" y="1432"/>
                    <a:pt x="446" y="1226"/>
                  </a:cubicBezTo>
                  <a:cubicBezTo>
                    <a:pt x="641" y="824"/>
                    <a:pt x="869" y="444"/>
                    <a:pt x="1043" y="31"/>
                  </a:cubicBezTo>
                  <a:cubicBezTo>
                    <a:pt x="1050" y="16"/>
                    <a:pt x="1036" y="1"/>
                    <a:pt x="10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6"/>
            <p:cNvSpPr/>
            <p:nvPr/>
          </p:nvSpPr>
          <p:spPr>
            <a:xfrm>
              <a:off x="10775912" y="1167027"/>
              <a:ext cx="46530" cy="24759"/>
            </a:xfrm>
            <a:custGeom>
              <a:rect b="b" l="l" r="r" t="t"/>
              <a:pathLst>
                <a:path extrusionOk="0" h="174" w="327">
                  <a:moveTo>
                    <a:pt x="44" y="0"/>
                  </a:moveTo>
                  <a:cubicBezTo>
                    <a:pt x="22" y="0"/>
                    <a:pt x="1" y="22"/>
                    <a:pt x="22" y="33"/>
                  </a:cubicBezTo>
                  <a:cubicBezTo>
                    <a:pt x="98" y="109"/>
                    <a:pt x="196" y="163"/>
                    <a:pt x="305" y="174"/>
                  </a:cubicBezTo>
                  <a:cubicBezTo>
                    <a:pt x="326" y="174"/>
                    <a:pt x="326" y="141"/>
                    <a:pt x="316" y="131"/>
                  </a:cubicBezTo>
                  <a:cubicBezTo>
                    <a:pt x="229" y="76"/>
                    <a:pt x="131" y="33"/>
                    <a:pt x="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6"/>
            <p:cNvSpPr/>
            <p:nvPr/>
          </p:nvSpPr>
          <p:spPr>
            <a:xfrm>
              <a:off x="10874805" y="1193209"/>
              <a:ext cx="167051" cy="82103"/>
            </a:xfrm>
            <a:custGeom>
              <a:rect b="b" l="l" r="r" t="t"/>
              <a:pathLst>
                <a:path extrusionOk="0" h="577" w="1174">
                  <a:moveTo>
                    <a:pt x="1147" y="0"/>
                  </a:moveTo>
                  <a:cubicBezTo>
                    <a:pt x="1140" y="0"/>
                    <a:pt x="1134" y="4"/>
                    <a:pt x="1130" y="12"/>
                  </a:cubicBezTo>
                  <a:cubicBezTo>
                    <a:pt x="1018" y="175"/>
                    <a:pt x="924" y="482"/>
                    <a:pt x="697" y="482"/>
                  </a:cubicBezTo>
                  <a:cubicBezTo>
                    <a:pt x="683" y="482"/>
                    <a:pt x="668" y="481"/>
                    <a:pt x="652" y="479"/>
                  </a:cubicBezTo>
                  <a:cubicBezTo>
                    <a:pt x="435" y="435"/>
                    <a:pt x="261" y="261"/>
                    <a:pt x="44" y="218"/>
                  </a:cubicBezTo>
                  <a:cubicBezTo>
                    <a:pt x="22" y="218"/>
                    <a:pt x="1" y="240"/>
                    <a:pt x="22" y="261"/>
                  </a:cubicBezTo>
                  <a:cubicBezTo>
                    <a:pt x="142" y="348"/>
                    <a:pt x="283" y="424"/>
                    <a:pt x="424" y="479"/>
                  </a:cubicBezTo>
                  <a:cubicBezTo>
                    <a:pt x="522" y="544"/>
                    <a:pt x="641" y="576"/>
                    <a:pt x="761" y="576"/>
                  </a:cubicBezTo>
                  <a:cubicBezTo>
                    <a:pt x="1010" y="533"/>
                    <a:pt x="1108" y="229"/>
                    <a:pt x="1173" y="33"/>
                  </a:cubicBezTo>
                  <a:cubicBezTo>
                    <a:pt x="1173" y="12"/>
                    <a:pt x="1160" y="0"/>
                    <a:pt x="11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6"/>
            <p:cNvSpPr/>
            <p:nvPr/>
          </p:nvSpPr>
          <p:spPr>
            <a:xfrm>
              <a:off x="10871674" y="820829"/>
              <a:ext cx="41407" cy="19067"/>
            </a:xfrm>
            <a:custGeom>
              <a:rect b="b" l="l" r="r" t="t"/>
              <a:pathLst>
                <a:path extrusionOk="0" h="134" w="291">
                  <a:moveTo>
                    <a:pt x="23" y="1"/>
                  </a:moveTo>
                  <a:cubicBezTo>
                    <a:pt x="1" y="1"/>
                    <a:pt x="1" y="23"/>
                    <a:pt x="12" y="33"/>
                  </a:cubicBezTo>
                  <a:cubicBezTo>
                    <a:pt x="88" y="77"/>
                    <a:pt x="164" y="109"/>
                    <a:pt x="251" y="131"/>
                  </a:cubicBezTo>
                  <a:cubicBezTo>
                    <a:pt x="254" y="133"/>
                    <a:pt x="257" y="133"/>
                    <a:pt x="260" y="133"/>
                  </a:cubicBezTo>
                  <a:cubicBezTo>
                    <a:pt x="278" y="133"/>
                    <a:pt x="291" y="108"/>
                    <a:pt x="272" y="99"/>
                  </a:cubicBezTo>
                  <a:cubicBezTo>
                    <a:pt x="185" y="55"/>
                    <a:pt x="109" y="23"/>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6"/>
            <p:cNvSpPr/>
            <p:nvPr/>
          </p:nvSpPr>
          <p:spPr>
            <a:xfrm>
              <a:off x="10984939" y="877746"/>
              <a:ext cx="160364" cy="150403"/>
            </a:xfrm>
            <a:custGeom>
              <a:rect b="b" l="l" r="r" t="t"/>
              <a:pathLst>
                <a:path extrusionOk="0" h="1057" w="1127">
                  <a:moveTo>
                    <a:pt x="22" y="0"/>
                  </a:moveTo>
                  <a:cubicBezTo>
                    <a:pt x="6" y="0"/>
                    <a:pt x="1" y="26"/>
                    <a:pt x="19" y="35"/>
                  </a:cubicBezTo>
                  <a:cubicBezTo>
                    <a:pt x="236" y="176"/>
                    <a:pt x="475" y="285"/>
                    <a:pt x="703" y="394"/>
                  </a:cubicBezTo>
                  <a:cubicBezTo>
                    <a:pt x="823" y="459"/>
                    <a:pt x="986" y="524"/>
                    <a:pt x="953" y="698"/>
                  </a:cubicBezTo>
                  <a:cubicBezTo>
                    <a:pt x="910" y="817"/>
                    <a:pt x="866" y="926"/>
                    <a:pt x="812" y="1034"/>
                  </a:cubicBezTo>
                  <a:cubicBezTo>
                    <a:pt x="805" y="1048"/>
                    <a:pt x="819" y="1057"/>
                    <a:pt x="834" y="1057"/>
                  </a:cubicBezTo>
                  <a:cubicBezTo>
                    <a:pt x="842" y="1057"/>
                    <a:pt x="851" y="1053"/>
                    <a:pt x="855" y="1045"/>
                  </a:cubicBezTo>
                  <a:cubicBezTo>
                    <a:pt x="975" y="893"/>
                    <a:pt x="1127" y="589"/>
                    <a:pt x="921" y="437"/>
                  </a:cubicBezTo>
                  <a:cubicBezTo>
                    <a:pt x="779" y="350"/>
                    <a:pt x="627" y="274"/>
                    <a:pt x="475" y="209"/>
                  </a:cubicBezTo>
                  <a:cubicBezTo>
                    <a:pt x="334" y="144"/>
                    <a:pt x="182" y="57"/>
                    <a:pt x="30" y="3"/>
                  </a:cubicBezTo>
                  <a:cubicBezTo>
                    <a:pt x="27" y="1"/>
                    <a:pt x="24" y="0"/>
                    <a:pt x="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6"/>
            <p:cNvSpPr/>
            <p:nvPr/>
          </p:nvSpPr>
          <p:spPr>
            <a:xfrm>
              <a:off x="11071026" y="1061731"/>
              <a:ext cx="21202" cy="34008"/>
            </a:xfrm>
            <a:custGeom>
              <a:rect b="b" l="l" r="r" t="t"/>
              <a:pathLst>
                <a:path extrusionOk="0" h="239" w="149">
                  <a:moveTo>
                    <a:pt x="120" y="1"/>
                  </a:moveTo>
                  <a:cubicBezTo>
                    <a:pt x="111" y="1"/>
                    <a:pt x="103" y="4"/>
                    <a:pt x="98" y="13"/>
                  </a:cubicBezTo>
                  <a:cubicBezTo>
                    <a:pt x="66" y="78"/>
                    <a:pt x="33" y="143"/>
                    <a:pt x="1" y="208"/>
                  </a:cubicBezTo>
                  <a:cubicBezTo>
                    <a:pt x="1" y="224"/>
                    <a:pt x="11" y="239"/>
                    <a:pt x="22" y="239"/>
                  </a:cubicBezTo>
                  <a:cubicBezTo>
                    <a:pt x="26" y="239"/>
                    <a:pt x="30" y="236"/>
                    <a:pt x="33" y="230"/>
                  </a:cubicBezTo>
                  <a:cubicBezTo>
                    <a:pt x="98" y="176"/>
                    <a:pt x="131" y="100"/>
                    <a:pt x="142" y="24"/>
                  </a:cubicBezTo>
                  <a:cubicBezTo>
                    <a:pt x="149" y="10"/>
                    <a:pt x="134" y="1"/>
                    <a:pt x="1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6"/>
            <p:cNvSpPr/>
            <p:nvPr/>
          </p:nvSpPr>
          <p:spPr>
            <a:xfrm>
              <a:off x="11257998" y="760924"/>
              <a:ext cx="86229" cy="194798"/>
            </a:xfrm>
            <a:custGeom>
              <a:rect b="b" l="l" r="r" t="t"/>
              <a:pathLst>
                <a:path extrusionOk="0" h="1369" w="606">
                  <a:moveTo>
                    <a:pt x="574" y="0"/>
                  </a:moveTo>
                  <a:cubicBezTo>
                    <a:pt x="567" y="0"/>
                    <a:pt x="560" y="3"/>
                    <a:pt x="554" y="9"/>
                  </a:cubicBezTo>
                  <a:cubicBezTo>
                    <a:pt x="467" y="172"/>
                    <a:pt x="381" y="335"/>
                    <a:pt x="294" y="498"/>
                  </a:cubicBezTo>
                  <a:cubicBezTo>
                    <a:pt x="218" y="639"/>
                    <a:pt x="142" y="791"/>
                    <a:pt x="87" y="932"/>
                  </a:cubicBezTo>
                  <a:cubicBezTo>
                    <a:pt x="1" y="1171"/>
                    <a:pt x="326" y="1345"/>
                    <a:pt x="511" y="1367"/>
                  </a:cubicBezTo>
                  <a:cubicBezTo>
                    <a:pt x="514" y="1368"/>
                    <a:pt x="518" y="1368"/>
                    <a:pt x="520" y="1368"/>
                  </a:cubicBezTo>
                  <a:cubicBezTo>
                    <a:pt x="543" y="1368"/>
                    <a:pt x="542" y="1333"/>
                    <a:pt x="533" y="1323"/>
                  </a:cubicBezTo>
                  <a:cubicBezTo>
                    <a:pt x="402" y="1280"/>
                    <a:pt x="294" y="1215"/>
                    <a:pt x="207" y="1128"/>
                  </a:cubicBezTo>
                  <a:cubicBezTo>
                    <a:pt x="153" y="1073"/>
                    <a:pt x="142" y="976"/>
                    <a:pt x="185" y="911"/>
                  </a:cubicBezTo>
                  <a:cubicBezTo>
                    <a:pt x="207" y="845"/>
                    <a:pt x="239" y="791"/>
                    <a:pt x="272" y="737"/>
                  </a:cubicBezTo>
                  <a:cubicBezTo>
                    <a:pt x="381" y="498"/>
                    <a:pt x="500" y="270"/>
                    <a:pt x="598" y="42"/>
                  </a:cubicBezTo>
                  <a:cubicBezTo>
                    <a:pt x="606" y="18"/>
                    <a:pt x="591" y="0"/>
                    <a:pt x="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6"/>
            <p:cNvSpPr/>
            <p:nvPr/>
          </p:nvSpPr>
          <p:spPr>
            <a:xfrm>
              <a:off x="11363436" y="973509"/>
              <a:ext cx="48806" cy="25470"/>
            </a:xfrm>
            <a:custGeom>
              <a:rect b="b" l="l" r="r" t="t"/>
              <a:pathLst>
                <a:path extrusionOk="0" h="179" w="343">
                  <a:moveTo>
                    <a:pt x="43" y="1"/>
                  </a:moveTo>
                  <a:cubicBezTo>
                    <a:pt x="23" y="1"/>
                    <a:pt x="1" y="28"/>
                    <a:pt x="20" y="46"/>
                  </a:cubicBezTo>
                  <a:cubicBezTo>
                    <a:pt x="107" y="122"/>
                    <a:pt x="204" y="166"/>
                    <a:pt x="313" y="177"/>
                  </a:cubicBezTo>
                  <a:cubicBezTo>
                    <a:pt x="314" y="178"/>
                    <a:pt x="316" y="179"/>
                    <a:pt x="318" y="179"/>
                  </a:cubicBezTo>
                  <a:cubicBezTo>
                    <a:pt x="329" y="179"/>
                    <a:pt x="342" y="153"/>
                    <a:pt x="324" y="144"/>
                  </a:cubicBezTo>
                  <a:cubicBezTo>
                    <a:pt x="226" y="101"/>
                    <a:pt x="139" y="46"/>
                    <a:pt x="52" y="3"/>
                  </a:cubicBezTo>
                  <a:cubicBezTo>
                    <a:pt x="49" y="1"/>
                    <a:pt x="46" y="1"/>
                    <a:pt x="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6"/>
            <p:cNvSpPr/>
            <p:nvPr/>
          </p:nvSpPr>
          <p:spPr>
            <a:xfrm>
              <a:off x="11454645" y="994853"/>
              <a:ext cx="189818" cy="95194"/>
            </a:xfrm>
            <a:custGeom>
              <a:rect b="b" l="l" r="r" t="t"/>
              <a:pathLst>
                <a:path extrusionOk="0" h="669" w="1334">
                  <a:moveTo>
                    <a:pt x="1302" y="1"/>
                  </a:moveTo>
                  <a:cubicBezTo>
                    <a:pt x="1297" y="1"/>
                    <a:pt x="1293" y="2"/>
                    <a:pt x="1290" y="5"/>
                  </a:cubicBezTo>
                  <a:cubicBezTo>
                    <a:pt x="1225" y="124"/>
                    <a:pt x="1170" y="255"/>
                    <a:pt x="1094" y="374"/>
                  </a:cubicBezTo>
                  <a:cubicBezTo>
                    <a:pt x="1062" y="439"/>
                    <a:pt x="1018" y="494"/>
                    <a:pt x="975" y="548"/>
                  </a:cubicBezTo>
                  <a:cubicBezTo>
                    <a:pt x="924" y="577"/>
                    <a:pt x="869" y="591"/>
                    <a:pt x="815" y="591"/>
                  </a:cubicBezTo>
                  <a:cubicBezTo>
                    <a:pt x="788" y="591"/>
                    <a:pt x="761" y="588"/>
                    <a:pt x="736" y="580"/>
                  </a:cubicBezTo>
                  <a:cubicBezTo>
                    <a:pt x="497" y="515"/>
                    <a:pt x="269" y="342"/>
                    <a:pt x="41" y="255"/>
                  </a:cubicBezTo>
                  <a:cubicBezTo>
                    <a:pt x="37" y="253"/>
                    <a:pt x="34" y="253"/>
                    <a:pt x="31" y="253"/>
                  </a:cubicBezTo>
                  <a:cubicBezTo>
                    <a:pt x="6" y="253"/>
                    <a:pt x="0" y="288"/>
                    <a:pt x="19" y="298"/>
                  </a:cubicBezTo>
                  <a:cubicBezTo>
                    <a:pt x="171" y="396"/>
                    <a:pt x="323" y="483"/>
                    <a:pt x="475" y="559"/>
                  </a:cubicBezTo>
                  <a:cubicBezTo>
                    <a:pt x="583" y="627"/>
                    <a:pt x="707" y="669"/>
                    <a:pt x="834" y="669"/>
                  </a:cubicBezTo>
                  <a:cubicBezTo>
                    <a:pt x="848" y="669"/>
                    <a:pt x="863" y="668"/>
                    <a:pt x="877" y="667"/>
                  </a:cubicBezTo>
                  <a:cubicBezTo>
                    <a:pt x="986" y="656"/>
                    <a:pt x="1073" y="591"/>
                    <a:pt x="1116" y="494"/>
                  </a:cubicBezTo>
                  <a:cubicBezTo>
                    <a:pt x="1214" y="342"/>
                    <a:pt x="1290" y="190"/>
                    <a:pt x="1333" y="27"/>
                  </a:cubicBezTo>
                  <a:cubicBezTo>
                    <a:pt x="1333" y="11"/>
                    <a:pt x="1316" y="1"/>
                    <a:pt x="13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6"/>
            <p:cNvSpPr/>
            <p:nvPr/>
          </p:nvSpPr>
          <p:spPr>
            <a:xfrm>
              <a:off x="11378519" y="640118"/>
              <a:ext cx="166625" cy="79542"/>
            </a:xfrm>
            <a:custGeom>
              <a:rect b="b" l="l" r="r" t="t"/>
              <a:pathLst>
                <a:path extrusionOk="0" h="559" w="1171">
                  <a:moveTo>
                    <a:pt x="391" y="0"/>
                  </a:moveTo>
                  <a:cubicBezTo>
                    <a:pt x="305" y="11"/>
                    <a:pt x="229" y="66"/>
                    <a:pt x="185" y="142"/>
                  </a:cubicBezTo>
                  <a:cubicBezTo>
                    <a:pt x="98" y="272"/>
                    <a:pt x="44" y="402"/>
                    <a:pt x="1" y="543"/>
                  </a:cubicBezTo>
                  <a:cubicBezTo>
                    <a:pt x="1" y="551"/>
                    <a:pt x="6" y="559"/>
                    <a:pt x="13" y="559"/>
                  </a:cubicBezTo>
                  <a:cubicBezTo>
                    <a:pt x="16" y="559"/>
                    <a:pt x="19" y="557"/>
                    <a:pt x="22" y="554"/>
                  </a:cubicBezTo>
                  <a:cubicBezTo>
                    <a:pt x="87" y="456"/>
                    <a:pt x="131" y="348"/>
                    <a:pt x="185" y="239"/>
                  </a:cubicBezTo>
                  <a:cubicBezTo>
                    <a:pt x="245" y="136"/>
                    <a:pt x="312" y="60"/>
                    <a:pt x="419" y="60"/>
                  </a:cubicBezTo>
                  <a:cubicBezTo>
                    <a:pt x="447" y="60"/>
                    <a:pt x="477" y="65"/>
                    <a:pt x="511" y="76"/>
                  </a:cubicBezTo>
                  <a:cubicBezTo>
                    <a:pt x="728" y="142"/>
                    <a:pt x="924" y="250"/>
                    <a:pt x="1141" y="337"/>
                  </a:cubicBezTo>
                  <a:cubicBezTo>
                    <a:pt x="1143" y="338"/>
                    <a:pt x="1145" y="339"/>
                    <a:pt x="1147" y="339"/>
                  </a:cubicBezTo>
                  <a:cubicBezTo>
                    <a:pt x="1164" y="339"/>
                    <a:pt x="1171" y="303"/>
                    <a:pt x="1152" y="294"/>
                  </a:cubicBezTo>
                  <a:cubicBezTo>
                    <a:pt x="1021" y="218"/>
                    <a:pt x="891" y="142"/>
                    <a:pt x="750" y="98"/>
                  </a:cubicBezTo>
                  <a:cubicBezTo>
                    <a:pt x="630" y="33"/>
                    <a:pt x="511" y="0"/>
                    <a:pt x="3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6"/>
            <p:cNvSpPr/>
            <p:nvPr/>
          </p:nvSpPr>
          <p:spPr>
            <a:xfrm>
              <a:off x="11599926" y="721651"/>
              <a:ext cx="70719" cy="31447"/>
            </a:xfrm>
            <a:custGeom>
              <a:rect b="b" l="l" r="r" t="t"/>
              <a:pathLst>
                <a:path extrusionOk="0" h="221" w="497">
                  <a:moveTo>
                    <a:pt x="32" y="1"/>
                  </a:moveTo>
                  <a:cubicBezTo>
                    <a:pt x="14" y="1"/>
                    <a:pt x="0" y="26"/>
                    <a:pt x="19" y="35"/>
                  </a:cubicBezTo>
                  <a:cubicBezTo>
                    <a:pt x="160" y="122"/>
                    <a:pt x="301" y="187"/>
                    <a:pt x="464" y="220"/>
                  </a:cubicBezTo>
                  <a:cubicBezTo>
                    <a:pt x="475" y="220"/>
                    <a:pt x="497" y="187"/>
                    <a:pt x="475" y="177"/>
                  </a:cubicBezTo>
                  <a:cubicBezTo>
                    <a:pt x="334" y="111"/>
                    <a:pt x="182" y="57"/>
                    <a:pt x="41" y="3"/>
                  </a:cubicBezTo>
                  <a:cubicBezTo>
                    <a:pt x="38" y="1"/>
                    <a:pt x="35" y="1"/>
                    <a:pt x="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6"/>
            <p:cNvSpPr/>
            <p:nvPr/>
          </p:nvSpPr>
          <p:spPr>
            <a:xfrm>
              <a:off x="11662819" y="769604"/>
              <a:ext cx="71289" cy="164632"/>
            </a:xfrm>
            <a:custGeom>
              <a:rect b="b" l="l" r="r" t="t"/>
              <a:pathLst>
                <a:path extrusionOk="0" h="1157" w="501">
                  <a:moveTo>
                    <a:pt x="209" y="0"/>
                  </a:moveTo>
                  <a:cubicBezTo>
                    <a:pt x="194" y="0"/>
                    <a:pt x="188" y="26"/>
                    <a:pt x="207" y="35"/>
                  </a:cubicBezTo>
                  <a:cubicBezTo>
                    <a:pt x="315" y="111"/>
                    <a:pt x="413" y="122"/>
                    <a:pt x="381" y="285"/>
                  </a:cubicBezTo>
                  <a:cubicBezTo>
                    <a:pt x="348" y="393"/>
                    <a:pt x="305" y="491"/>
                    <a:pt x="250" y="589"/>
                  </a:cubicBezTo>
                  <a:cubicBezTo>
                    <a:pt x="142" y="752"/>
                    <a:pt x="66" y="936"/>
                    <a:pt x="1" y="1132"/>
                  </a:cubicBezTo>
                  <a:cubicBezTo>
                    <a:pt x="1" y="1141"/>
                    <a:pt x="15" y="1157"/>
                    <a:pt x="26" y="1157"/>
                  </a:cubicBezTo>
                  <a:cubicBezTo>
                    <a:pt x="29" y="1157"/>
                    <a:pt x="31" y="1156"/>
                    <a:pt x="33" y="1154"/>
                  </a:cubicBezTo>
                  <a:cubicBezTo>
                    <a:pt x="120" y="1034"/>
                    <a:pt x="185" y="915"/>
                    <a:pt x="239" y="795"/>
                  </a:cubicBezTo>
                  <a:cubicBezTo>
                    <a:pt x="294" y="676"/>
                    <a:pt x="359" y="556"/>
                    <a:pt x="413" y="426"/>
                  </a:cubicBezTo>
                  <a:cubicBezTo>
                    <a:pt x="446" y="350"/>
                    <a:pt x="500" y="220"/>
                    <a:pt x="457" y="133"/>
                  </a:cubicBezTo>
                  <a:cubicBezTo>
                    <a:pt x="413" y="57"/>
                    <a:pt x="294" y="24"/>
                    <a:pt x="218" y="3"/>
                  </a:cubicBezTo>
                  <a:cubicBezTo>
                    <a:pt x="215" y="1"/>
                    <a:pt x="212" y="0"/>
                    <a:pt x="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6"/>
            <p:cNvSpPr/>
            <p:nvPr/>
          </p:nvSpPr>
          <p:spPr>
            <a:xfrm>
              <a:off x="11063342" y="1009367"/>
              <a:ext cx="174735" cy="341929"/>
            </a:xfrm>
            <a:custGeom>
              <a:rect b="b" l="l" r="r" t="t"/>
              <a:pathLst>
                <a:path extrusionOk="0" h="2403" w="1228">
                  <a:moveTo>
                    <a:pt x="1184" y="1"/>
                  </a:moveTo>
                  <a:cubicBezTo>
                    <a:pt x="1119" y="1"/>
                    <a:pt x="1054" y="44"/>
                    <a:pt x="1021" y="98"/>
                  </a:cubicBezTo>
                  <a:cubicBezTo>
                    <a:pt x="945" y="218"/>
                    <a:pt x="880" y="359"/>
                    <a:pt x="804" y="489"/>
                  </a:cubicBezTo>
                  <a:cubicBezTo>
                    <a:pt x="652" y="761"/>
                    <a:pt x="500" y="1032"/>
                    <a:pt x="359" y="1315"/>
                  </a:cubicBezTo>
                  <a:cubicBezTo>
                    <a:pt x="294" y="1456"/>
                    <a:pt x="218" y="1586"/>
                    <a:pt x="152" y="1727"/>
                  </a:cubicBezTo>
                  <a:cubicBezTo>
                    <a:pt x="87" y="1825"/>
                    <a:pt x="44" y="1934"/>
                    <a:pt x="22" y="2053"/>
                  </a:cubicBezTo>
                  <a:cubicBezTo>
                    <a:pt x="0" y="2259"/>
                    <a:pt x="185" y="2357"/>
                    <a:pt x="359" y="2400"/>
                  </a:cubicBezTo>
                  <a:cubicBezTo>
                    <a:pt x="363" y="2402"/>
                    <a:pt x="367" y="2403"/>
                    <a:pt x="371" y="2403"/>
                  </a:cubicBezTo>
                  <a:cubicBezTo>
                    <a:pt x="394" y="2403"/>
                    <a:pt x="399" y="2377"/>
                    <a:pt x="380" y="2368"/>
                  </a:cubicBezTo>
                  <a:cubicBezTo>
                    <a:pt x="294" y="2335"/>
                    <a:pt x="218" y="2292"/>
                    <a:pt x="142" y="2227"/>
                  </a:cubicBezTo>
                  <a:cubicBezTo>
                    <a:pt x="44" y="2118"/>
                    <a:pt x="109" y="1988"/>
                    <a:pt x="152" y="1879"/>
                  </a:cubicBezTo>
                  <a:cubicBezTo>
                    <a:pt x="261" y="1662"/>
                    <a:pt x="359" y="1456"/>
                    <a:pt x="467" y="1249"/>
                  </a:cubicBezTo>
                  <a:cubicBezTo>
                    <a:pt x="576" y="1032"/>
                    <a:pt x="684" y="837"/>
                    <a:pt x="782" y="641"/>
                  </a:cubicBezTo>
                  <a:cubicBezTo>
                    <a:pt x="836" y="544"/>
                    <a:pt x="891" y="446"/>
                    <a:pt x="945" y="348"/>
                  </a:cubicBezTo>
                  <a:cubicBezTo>
                    <a:pt x="1010" y="250"/>
                    <a:pt x="1075" y="55"/>
                    <a:pt x="1184" y="55"/>
                  </a:cubicBezTo>
                  <a:cubicBezTo>
                    <a:pt x="1227" y="55"/>
                    <a:pt x="1217" y="11"/>
                    <a:pt x="11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6"/>
            <p:cNvSpPr/>
            <p:nvPr/>
          </p:nvSpPr>
          <p:spPr>
            <a:xfrm>
              <a:off x="11148290" y="1370932"/>
              <a:ext cx="72711" cy="38846"/>
            </a:xfrm>
            <a:custGeom>
              <a:rect b="b" l="l" r="r" t="t"/>
              <a:pathLst>
                <a:path extrusionOk="0" h="273" w="511">
                  <a:moveTo>
                    <a:pt x="33" y="1"/>
                  </a:moveTo>
                  <a:cubicBezTo>
                    <a:pt x="11" y="1"/>
                    <a:pt x="1" y="22"/>
                    <a:pt x="22" y="33"/>
                  </a:cubicBezTo>
                  <a:cubicBezTo>
                    <a:pt x="163" y="142"/>
                    <a:pt x="315" y="218"/>
                    <a:pt x="489" y="272"/>
                  </a:cubicBezTo>
                  <a:cubicBezTo>
                    <a:pt x="511" y="272"/>
                    <a:pt x="511" y="239"/>
                    <a:pt x="500" y="229"/>
                  </a:cubicBezTo>
                  <a:cubicBezTo>
                    <a:pt x="359" y="131"/>
                    <a:pt x="196" y="55"/>
                    <a:pt x="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6"/>
            <p:cNvSpPr/>
            <p:nvPr/>
          </p:nvSpPr>
          <p:spPr>
            <a:xfrm>
              <a:off x="11261128" y="1426853"/>
              <a:ext cx="159937" cy="57059"/>
            </a:xfrm>
            <a:custGeom>
              <a:rect b="b" l="l" r="r" t="t"/>
              <a:pathLst>
                <a:path extrusionOk="0" h="401" w="1124">
                  <a:moveTo>
                    <a:pt x="1099" y="0"/>
                  </a:moveTo>
                  <a:cubicBezTo>
                    <a:pt x="1094" y="0"/>
                    <a:pt x="1089" y="3"/>
                    <a:pt x="1086" y="9"/>
                  </a:cubicBezTo>
                  <a:cubicBezTo>
                    <a:pt x="1021" y="75"/>
                    <a:pt x="956" y="140"/>
                    <a:pt x="902" y="216"/>
                  </a:cubicBezTo>
                  <a:cubicBezTo>
                    <a:pt x="852" y="279"/>
                    <a:pt x="781" y="315"/>
                    <a:pt x="707" y="315"/>
                  </a:cubicBezTo>
                  <a:cubicBezTo>
                    <a:pt x="666" y="315"/>
                    <a:pt x="625" y="304"/>
                    <a:pt x="587" y="281"/>
                  </a:cubicBezTo>
                  <a:cubicBezTo>
                    <a:pt x="402" y="183"/>
                    <a:pt x="217" y="107"/>
                    <a:pt x="33" y="42"/>
                  </a:cubicBezTo>
                  <a:cubicBezTo>
                    <a:pt x="11" y="42"/>
                    <a:pt x="0" y="64"/>
                    <a:pt x="11" y="75"/>
                  </a:cubicBezTo>
                  <a:cubicBezTo>
                    <a:pt x="131" y="151"/>
                    <a:pt x="261" y="227"/>
                    <a:pt x="391" y="281"/>
                  </a:cubicBezTo>
                  <a:cubicBezTo>
                    <a:pt x="489" y="335"/>
                    <a:pt x="598" y="379"/>
                    <a:pt x="706" y="400"/>
                  </a:cubicBezTo>
                  <a:cubicBezTo>
                    <a:pt x="711" y="401"/>
                    <a:pt x="716" y="401"/>
                    <a:pt x="721" y="401"/>
                  </a:cubicBezTo>
                  <a:cubicBezTo>
                    <a:pt x="928" y="401"/>
                    <a:pt x="1023" y="180"/>
                    <a:pt x="1108" y="31"/>
                  </a:cubicBezTo>
                  <a:cubicBezTo>
                    <a:pt x="1123" y="16"/>
                    <a:pt x="1111" y="0"/>
                    <a:pt x="10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6"/>
            <p:cNvSpPr/>
            <p:nvPr/>
          </p:nvSpPr>
          <p:spPr>
            <a:xfrm>
              <a:off x="11273934" y="1027580"/>
              <a:ext cx="53787" cy="25186"/>
            </a:xfrm>
            <a:custGeom>
              <a:rect b="b" l="l" r="r" t="t"/>
              <a:pathLst>
                <a:path extrusionOk="0" h="177" w="378">
                  <a:moveTo>
                    <a:pt x="21" y="1"/>
                  </a:moveTo>
                  <a:cubicBezTo>
                    <a:pt x="6" y="1"/>
                    <a:pt x="0" y="26"/>
                    <a:pt x="19" y="36"/>
                  </a:cubicBezTo>
                  <a:cubicBezTo>
                    <a:pt x="127" y="101"/>
                    <a:pt x="236" y="144"/>
                    <a:pt x="355" y="177"/>
                  </a:cubicBezTo>
                  <a:cubicBezTo>
                    <a:pt x="366" y="177"/>
                    <a:pt x="377" y="144"/>
                    <a:pt x="366" y="144"/>
                  </a:cubicBezTo>
                  <a:cubicBezTo>
                    <a:pt x="258" y="79"/>
                    <a:pt x="149" y="36"/>
                    <a:pt x="30" y="3"/>
                  </a:cubicBezTo>
                  <a:cubicBezTo>
                    <a:pt x="27" y="1"/>
                    <a:pt x="24" y="1"/>
                    <a:pt x="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6"/>
            <p:cNvSpPr/>
            <p:nvPr/>
          </p:nvSpPr>
          <p:spPr>
            <a:xfrm>
              <a:off x="11408258" y="1097161"/>
              <a:ext cx="126498" cy="221123"/>
            </a:xfrm>
            <a:custGeom>
              <a:rect b="b" l="l" r="r" t="t"/>
              <a:pathLst>
                <a:path extrusionOk="0" h="1554" w="889">
                  <a:moveTo>
                    <a:pt x="34" y="1"/>
                  </a:moveTo>
                  <a:cubicBezTo>
                    <a:pt x="15" y="1"/>
                    <a:pt x="0" y="36"/>
                    <a:pt x="20" y="46"/>
                  </a:cubicBezTo>
                  <a:cubicBezTo>
                    <a:pt x="161" y="122"/>
                    <a:pt x="313" y="198"/>
                    <a:pt x="454" y="274"/>
                  </a:cubicBezTo>
                  <a:cubicBezTo>
                    <a:pt x="595" y="350"/>
                    <a:pt x="845" y="415"/>
                    <a:pt x="801" y="632"/>
                  </a:cubicBezTo>
                  <a:cubicBezTo>
                    <a:pt x="758" y="774"/>
                    <a:pt x="704" y="915"/>
                    <a:pt x="628" y="1045"/>
                  </a:cubicBezTo>
                  <a:cubicBezTo>
                    <a:pt x="552" y="1208"/>
                    <a:pt x="465" y="1360"/>
                    <a:pt x="389" y="1512"/>
                  </a:cubicBezTo>
                  <a:cubicBezTo>
                    <a:pt x="373" y="1535"/>
                    <a:pt x="391" y="1553"/>
                    <a:pt x="411" y="1553"/>
                  </a:cubicBezTo>
                  <a:cubicBezTo>
                    <a:pt x="418" y="1553"/>
                    <a:pt x="426" y="1551"/>
                    <a:pt x="432" y="1545"/>
                  </a:cubicBezTo>
                  <a:cubicBezTo>
                    <a:pt x="563" y="1360"/>
                    <a:pt x="671" y="1164"/>
                    <a:pt x="769" y="958"/>
                  </a:cubicBezTo>
                  <a:cubicBezTo>
                    <a:pt x="845" y="828"/>
                    <a:pt x="888" y="687"/>
                    <a:pt x="888" y="535"/>
                  </a:cubicBezTo>
                  <a:cubicBezTo>
                    <a:pt x="877" y="383"/>
                    <a:pt x="725" y="317"/>
                    <a:pt x="595" y="252"/>
                  </a:cubicBezTo>
                  <a:cubicBezTo>
                    <a:pt x="410" y="165"/>
                    <a:pt x="226" y="79"/>
                    <a:pt x="41" y="3"/>
                  </a:cubicBezTo>
                  <a:cubicBezTo>
                    <a:pt x="39" y="1"/>
                    <a:pt x="37" y="1"/>
                    <a:pt x="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6"/>
            <p:cNvSpPr/>
            <p:nvPr/>
          </p:nvSpPr>
          <p:spPr>
            <a:xfrm>
              <a:off x="11440274" y="1348734"/>
              <a:ext cx="14087" cy="26751"/>
            </a:xfrm>
            <a:custGeom>
              <a:rect b="b" l="l" r="r" t="t"/>
              <a:pathLst>
                <a:path extrusionOk="0" h="188" w="99">
                  <a:moveTo>
                    <a:pt x="78" y="0"/>
                  </a:moveTo>
                  <a:cubicBezTo>
                    <a:pt x="73" y="0"/>
                    <a:pt x="69" y="1"/>
                    <a:pt x="66" y="5"/>
                  </a:cubicBezTo>
                  <a:cubicBezTo>
                    <a:pt x="33" y="48"/>
                    <a:pt x="12" y="102"/>
                    <a:pt x="1" y="167"/>
                  </a:cubicBezTo>
                  <a:cubicBezTo>
                    <a:pt x="1" y="175"/>
                    <a:pt x="6" y="188"/>
                    <a:pt x="16" y="188"/>
                  </a:cubicBezTo>
                  <a:cubicBezTo>
                    <a:pt x="21" y="188"/>
                    <a:pt x="27" y="185"/>
                    <a:pt x="33" y="178"/>
                  </a:cubicBezTo>
                  <a:cubicBezTo>
                    <a:pt x="66" y="135"/>
                    <a:pt x="88" y="81"/>
                    <a:pt x="99" y="15"/>
                  </a:cubicBezTo>
                  <a:cubicBezTo>
                    <a:pt x="99" y="8"/>
                    <a:pt x="88" y="0"/>
                    <a:pt x="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6"/>
            <p:cNvSpPr/>
            <p:nvPr/>
          </p:nvSpPr>
          <p:spPr>
            <a:xfrm>
              <a:off x="11458914" y="1214837"/>
              <a:ext cx="192949" cy="350893"/>
            </a:xfrm>
            <a:custGeom>
              <a:rect b="b" l="l" r="r" t="t"/>
              <a:pathLst>
                <a:path extrusionOk="0" h="2466" w="1356">
                  <a:moveTo>
                    <a:pt x="1229" y="1"/>
                  </a:moveTo>
                  <a:cubicBezTo>
                    <a:pt x="1071" y="1"/>
                    <a:pt x="964" y="221"/>
                    <a:pt x="901" y="337"/>
                  </a:cubicBezTo>
                  <a:cubicBezTo>
                    <a:pt x="739" y="652"/>
                    <a:pt x="576" y="956"/>
                    <a:pt x="413" y="1260"/>
                  </a:cubicBezTo>
                  <a:cubicBezTo>
                    <a:pt x="326" y="1412"/>
                    <a:pt x="250" y="1565"/>
                    <a:pt x="174" y="1717"/>
                  </a:cubicBezTo>
                  <a:cubicBezTo>
                    <a:pt x="98" y="1814"/>
                    <a:pt x="44" y="1934"/>
                    <a:pt x="22" y="2064"/>
                  </a:cubicBezTo>
                  <a:cubicBezTo>
                    <a:pt x="0" y="2314"/>
                    <a:pt x="261" y="2422"/>
                    <a:pt x="467" y="2466"/>
                  </a:cubicBezTo>
                  <a:cubicBezTo>
                    <a:pt x="500" y="2466"/>
                    <a:pt x="511" y="2412"/>
                    <a:pt x="478" y="2412"/>
                  </a:cubicBezTo>
                  <a:cubicBezTo>
                    <a:pt x="348" y="2379"/>
                    <a:pt x="228" y="2303"/>
                    <a:pt x="141" y="2205"/>
                  </a:cubicBezTo>
                  <a:cubicBezTo>
                    <a:pt x="65" y="2086"/>
                    <a:pt x="131" y="1988"/>
                    <a:pt x="185" y="1879"/>
                  </a:cubicBezTo>
                  <a:cubicBezTo>
                    <a:pt x="293" y="1673"/>
                    <a:pt x="402" y="1456"/>
                    <a:pt x="511" y="1239"/>
                  </a:cubicBezTo>
                  <a:cubicBezTo>
                    <a:pt x="630" y="1022"/>
                    <a:pt x="739" y="804"/>
                    <a:pt x="847" y="587"/>
                  </a:cubicBezTo>
                  <a:cubicBezTo>
                    <a:pt x="927" y="428"/>
                    <a:pt x="1043" y="68"/>
                    <a:pt x="1254" y="68"/>
                  </a:cubicBezTo>
                  <a:cubicBezTo>
                    <a:pt x="1274" y="68"/>
                    <a:pt x="1293" y="71"/>
                    <a:pt x="1314" y="77"/>
                  </a:cubicBezTo>
                  <a:cubicBezTo>
                    <a:pt x="1316" y="78"/>
                    <a:pt x="1319" y="79"/>
                    <a:pt x="1321" y="79"/>
                  </a:cubicBezTo>
                  <a:cubicBezTo>
                    <a:pt x="1340" y="79"/>
                    <a:pt x="1355" y="43"/>
                    <a:pt x="1336" y="33"/>
                  </a:cubicBezTo>
                  <a:cubicBezTo>
                    <a:pt x="1298" y="11"/>
                    <a:pt x="1262" y="1"/>
                    <a:pt x="12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6"/>
            <p:cNvSpPr/>
            <p:nvPr/>
          </p:nvSpPr>
          <p:spPr>
            <a:xfrm>
              <a:off x="11550266" y="1579248"/>
              <a:ext cx="36711" cy="25470"/>
            </a:xfrm>
            <a:custGeom>
              <a:rect b="b" l="l" r="r" t="t"/>
              <a:pathLst>
                <a:path extrusionOk="0" h="179" w="258">
                  <a:moveTo>
                    <a:pt x="23" y="0"/>
                  </a:moveTo>
                  <a:cubicBezTo>
                    <a:pt x="7" y="0"/>
                    <a:pt x="0" y="26"/>
                    <a:pt x="10" y="35"/>
                  </a:cubicBezTo>
                  <a:cubicBezTo>
                    <a:pt x="75" y="100"/>
                    <a:pt x="151" y="155"/>
                    <a:pt x="238" y="176"/>
                  </a:cubicBezTo>
                  <a:cubicBezTo>
                    <a:pt x="239" y="178"/>
                    <a:pt x="241" y="178"/>
                    <a:pt x="242" y="178"/>
                  </a:cubicBezTo>
                  <a:cubicBezTo>
                    <a:pt x="251" y="178"/>
                    <a:pt x="258" y="153"/>
                    <a:pt x="249" y="144"/>
                  </a:cubicBezTo>
                  <a:cubicBezTo>
                    <a:pt x="194" y="79"/>
                    <a:pt x="107" y="35"/>
                    <a:pt x="31" y="3"/>
                  </a:cubicBezTo>
                  <a:cubicBezTo>
                    <a:pt x="28" y="1"/>
                    <a:pt x="26" y="0"/>
                    <a:pt x="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6"/>
            <p:cNvSpPr/>
            <p:nvPr/>
          </p:nvSpPr>
          <p:spPr>
            <a:xfrm>
              <a:off x="11635072" y="1611264"/>
              <a:ext cx="162783" cy="59336"/>
            </a:xfrm>
            <a:custGeom>
              <a:rect b="b" l="l" r="r" t="t"/>
              <a:pathLst>
                <a:path extrusionOk="0" h="417" w="1144">
                  <a:moveTo>
                    <a:pt x="1113" y="0"/>
                  </a:moveTo>
                  <a:cubicBezTo>
                    <a:pt x="1104" y="0"/>
                    <a:pt x="1094" y="5"/>
                    <a:pt x="1086" y="16"/>
                  </a:cubicBezTo>
                  <a:cubicBezTo>
                    <a:pt x="1032" y="82"/>
                    <a:pt x="988" y="179"/>
                    <a:pt x="923" y="244"/>
                  </a:cubicBezTo>
                  <a:cubicBezTo>
                    <a:pt x="863" y="316"/>
                    <a:pt x="803" y="339"/>
                    <a:pt x="736" y="339"/>
                  </a:cubicBezTo>
                  <a:cubicBezTo>
                    <a:pt x="681" y="339"/>
                    <a:pt x="622" y="324"/>
                    <a:pt x="554" y="310"/>
                  </a:cubicBezTo>
                  <a:cubicBezTo>
                    <a:pt x="380" y="255"/>
                    <a:pt x="206" y="201"/>
                    <a:pt x="33" y="125"/>
                  </a:cubicBezTo>
                  <a:cubicBezTo>
                    <a:pt x="22" y="125"/>
                    <a:pt x="0" y="147"/>
                    <a:pt x="11" y="158"/>
                  </a:cubicBezTo>
                  <a:cubicBezTo>
                    <a:pt x="228" y="299"/>
                    <a:pt x="467" y="386"/>
                    <a:pt x="717" y="407"/>
                  </a:cubicBezTo>
                  <a:cubicBezTo>
                    <a:pt x="748" y="412"/>
                    <a:pt x="779" y="416"/>
                    <a:pt x="809" y="416"/>
                  </a:cubicBezTo>
                  <a:cubicBezTo>
                    <a:pt x="853" y="416"/>
                    <a:pt x="895" y="407"/>
                    <a:pt x="934" y="375"/>
                  </a:cubicBezTo>
                  <a:cubicBezTo>
                    <a:pt x="1010" y="266"/>
                    <a:pt x="1086" y="158"/>
                    <a:pt x="1129" y="38"/>
                  </a:cubicBezTo>
                  <a:cubicBezTo>
                    <a:pt x="1144" y="17"/>
                    <a:pt x="1130" y="0"/>
                    <a:pt x="11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6"/>
            <p:cNvSpPr/>
            <p:nvPr/>
          </p:nvSpPr>
          <p:spPr>
            <a:xfrm>
              <a:off x="11750898" y="1282853"/>
              <a:ext cx="171605" cy="160364"/>
            </a:xfrm>
            <a:custGeom>
              <a:rect b="b" l="l" r="r" t="t"/>
              <a:pathLst>
                <a:path extrusionOk="0" h="1127" w="1206">
                  <a:moveTo>
                    <a:pt x="33" y="1"/>
                  </a:moveTo>
                  <a:cubicBezTo>
                    <a:pt x="11" y="1"/>
                    <a:pt x="1" y="33"/>
                    <a:pt x="22" y="44"/>
                  </a:cubicBezTo>
                  <a:cubicBezTo>
                    <a:pt x="283" y="131"/>
                    <a:pt x="543" y="240"/>
                    <a:pt x="793" y="370"/>
                  </a:cubicBezTo>
                  <a:cubicBezTo>
                    <a:pt x="934" y="446"/>
                    <a:pt x="1032" y="522"/>
                    <a:pt x="1021" y="685"/>
                  </a:cubicBezTo>
                  <a:cubicBezTo>
                    <a:pt x="1000" y="837"/>
                    <a:pt x="945" y="967"/>
                    <a:pt x="869" y="1087"/>
                  </a:cubicBezTo>
                  <a:cubicBezTo>
                    <a:pt x="853" y="1103"/>
                    <a:pt x="874" y="1126"/>
                    <a:pt x="890" y="1126"/>
                  </a:cubicBezTo>
                  <a:cubicBezTo>
                    <a:pt x="895" y="1126"/>
                    <a:pt x="899" y="1124"/>
                    <a:pt x="902" y="1119"/>
                  </a:cubicBezTo>
                  <a:cubicBezTo>
                    <a:pt x="1065" y="934"/>
                    <a:pt x="1206" y="630"/>
                    <a:pt x="1000" y="424"/>
                  </a:cubicBezTo>
                  <a:cubicBezTo>
                    <a:pt x="869" y="316"/>
                    <a:pt x="717" y="240"/>
                    <a:pt x="554" y="185"/>
                  </a:cubicBezTo>
                  <a:cubicBezTo>
                    <a:pt x="381" y="109"/>
                    <a:pt x="207" y="44"/>
                    <a:pt x="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6"/>
            <p:cNvSpPr/>
            <p:nvPr/>
          </p:nvSpPr>
          <p:spPr>
            <a:xfrm>
              <a:off x="11842534" y="1462426"/>
              <a:ext cx="23478" cy="36000"/>
            </a:xfrm>
            <a:custGeom>
              <a:rect b="b" l="l" r="r" t="t"/>
              <a:pathLst>
                <a:path extrusionOk="0" h="253" w="165">
                  <a:moveTo>
                    <a:pt x="127" y="0"/>
                  </a:moveTo>
                  <a:cubicBezTo>
                    <a:pt x="120" y="0"/>
                    <a:pt x="112" y="3"/>
                    <a:pt x="106" y="9"/>
                  </a:cubicBezTo>
                  <a:cubicBezTo>
                    <a:pt x="73" y="85"/>
                    <a:pt x="30" y="150"/>
                    <a:pt x="8" y="226"/>
                  </a:cubicBezTo>
                  <a:cubicBezTo>
                    <a:pt x="0" y="242"/>
                    <a:pt x="15" y="252"/>
                    <a:pt x="33" y="252"/>
                  </a:cubicBezTo>
                  <a:cubicBezTo>
                    <a:pt x="39" y="252"/>
                    <a:pt x="46" y="251"/>
                    <a:pt x="51" y="248"/>
                  </a:cubicBezTo>
                  <a:cubicBezTo>
                    <a:pt x="84" y="183"/>
                    <a:pt x="127" y="107"/>
                    <a:pt x="149" y="42"/>
                  </a:cubicBezTo>
                  <a:cubicBezTo>
                    <a:pt x="165" y="18"/>
                    <a:pt x="147" y="0"/>
                    <a:pt x="1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6"/>
            <p:cNvSpPr/>
            <p:nvPr/>
          </p:nvSpPr>
          <p:spPr>
            <a:xfrm>
              <a:off x="11690708" y="1244292"/>
              <a:ext cx="31020" cy="15794"/>
            </a:xfrm>
            <a:custGeom>
              <a:rect b="b" l="l" r="r" t="t"/>
              <a:pathLst>
                <a:path extrusionOk="0" h="111" w="218">
                  <a:moveTo>
                    <a:pt x="22" y="0"/>
                  </a:moveTo>
                  <a:cubicBezTo>
                    <a:pt x="11" y="0"/>
                    <a:pt x="0" y="11"/>
                    <a:pt x="11" y="33"/>
                  </a:cubicBezTo>
                  <a:cubicBezTo>
                    <a:pt x="39" y="80"/>
                    <a:pt x="101" y="111"/>
                    <a:pt x="166" y="111"/>
                  </a:cubicBezTo>
                  <a:cubicBezTo>
                    <a:pt x="176" y="111"/>
                    <a:pt x="186" y="110"/>
                    <a:pt x="195" y="109"/>
                  </a:cubicBezTo>
                  <a:cubicBezTo>
                    <a:pt x="217" y="109"/>
                    <a:pt x="217" y="76"/>
                    <a:pt x="195" y="76"/>
                  </a:cubicBezTo>
                  <a:cubicBezTo>
                    <a:pt x="163" y="65"/>
                    <a:pt x="130" y="54"/>
                    <a:pt x="98" y="44"/>
                  </a:cubicBezTo>
                  <a:cubicBezTo>
                    <a:pt x="76" y="22"/>
                    <a:pt x="54" y="11"/>
                    <a:pt x="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6"/>
            <p:cNvSpPr/>
            <p:nvPr/>
          </p:nvSpPr>
          <p:spPr>
            <a:xfrm>
              <a:off x="11675198" y="838189"/>
              <a:ext cx="144854" cy="332680"/>
            </a:xfrm>
            <a:custGeom>
              <a:rect b="b" l="l" r="r" t="t"/>
              <a:pathLst>
                <a:path extrusionOk="0" h="2338" w="1018">
                  <a:moveTo>
                    <a:pt x="991" y="0"/>
                  </a:moveTo>
                  <a:cubicBezTo>
                    <a:pt x="986" y="0"/>
                    <a:pt x="981" y="3"/>
                    <a:pt x="978" y="9"/>
                  </a:cubicBezTo>
                  <a:cubicBezTo>
                    <a:pt x="695" y="465"/>
                    <a:pt x="457" y="954"/>
                    <a:pt x="218" y="1443"/>
                  </a:cubicBezTo>
                  <a:cubicBezTo>
                    <a:pt x="163" y="1540"/>
                    <a:pt x="109" y="1649"/>
                    <a:pt x="66" y="1757"/>
                  </a:cubicBezTo>
                  <a:cubicBezTo>
                    <a:pt x="22" y="1833"/>
                    <a:pt x="0" y="1920"/>
                    <a:pt x="0" y="2007"/>
                  </a:cubicBezTo>
                  <a:cubicBezTo>
                    <a:pt x="0" y="2061"/>
                    <a:pt x="44" y="2116"/>
                    <a:pt x="98" y="2148"/>
                  </a:cubicBezTo>
                  <a:cubicBezTo>
                    <a:pt x="218" y="2224"/>
                    <a:pt x="337" y="2279"/>
                    <a:pt x="467" y="2333"/>
                  </a:cubicBezTo>
                  <a:cubicBezTo>
                    <a:pt x="473" y="2336"/>
                    <a:pt x="478" y="2338"/>
                    <a:pt x="483" y="2338"/>
                  </a:cubicBezTo>
                  <a:cubicBezTo>
                    <a:pt x="509" y="2338"/>
                    <a:pt x="527" y="2297"/>
                    <a:pt x="500" y="2279"/>
                  </a:cubicBezTo>
                  <a:cubicBezTo>
                    <a:pt x="402" y="2224"/>
                    <a:pt x="315" y="2170"/>
                    <a:pt x="218" y="2116"/>
                  </a:cubicBezTo>
                  <a:cubicBezTo>
                    <a:pt x="55" y="2029"/>
                    <a:pt x="98" y="1920"/>
                    <a:pt x="152" y="1779"/>
                  </a:cubicBezTo>
                  <a:cubicBezTo>
                    <a:pt x="228" y="1595"/>
                    <a:pt x="326" y="1410"/>
                    <a:pt x="424" y="1225"/>
                  </a:cubicBezTo>
                  <a:cubicBezTo>
                    <a:pt x="619" y="834"/>
                    <a:pt x="826" y="444"/>
                    <a:pt x="1010" y="31"/>
                  </a:cubicBezTo>
                  <a:cubicBezTo>
                    <a:pt x="1018" y="16"/>
                    <a:pt x="1004" y="0"/>
                    <a:pt x="9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6"/>
            <p:cNvSpPr/>
            <p:nvPr/>
          </p:nvSpPr>
          <p:spPr>
            <a:xfrm>
              <a:off x="11789744" y="1194489"/>
              <a:ext cx="36569" cy="22340"/>
            </a:xfrm>
            <a:custGeom>
              <a:rect b="b" l="l" r="r" t="t"/>
              <a:pathLst>
                <a:path extrusionOk="0" h="157" w="257">
                  <a:moveTo>
                    <a:pt x="33" y="1"/>
                  </a:moveTo>
                  <a:cubicBezTo>
                    <a:pt x="15" y="1"/>
                    <a:pt x="1" y="26"/>
                    <a:pt x="10" y="35"/>
                  </a:cubicBezTo>
                  <a:cubicBezTo>
                    <a:pt x="75" y="90"/>
                    <a:pt x="140" y="122"/>
                    <a:pt x="216" y="155"/>
                  </a:cubicBezTo>
                  <a:cubicBezTo>
                    <a:pt x="219" y="156"/>
                    <a:pt x="222" y="157"/>
                    <a:pt x="225" y="157"/>
                  </a:cubicBezTo>
                  <a:cubicBezTo>
                    <a:pt x="243" y="157"/>
                    <a:pt x="257" y="130"/>
                    <a:pt x="238" y="111"/>
                  </a:cubicBezTo>
                  <a:cubicBezTo>
                    <a:pt x="184" y="68"/>
                    <a:pt x="108" y="24"/>
                    <a:pt x="42" y="3"/>
                  </a:cubicBezTo>
                  <a:cubicBezTo>
                    <a:pt x="39" y="1"/>
                    <a:pt x="36" y="1"/>
                    <a:pt x="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6"/>
            <p:cNvSpPr/>
            <p:nvPr/>
          </p:nvSpPr>
          <p:spPr>
            <a:xfrm>
              <a:off x="11886929" y="1205873"/>
              <a:ext cx="138308" cy="74561"/>
            </a:xfrm>
            <a:custGeom>
              <a:rect b="b" l="l" r="r" t="t"/>
              <a:pathLst>
                <a:path extrusionOk="0" h="524" w="972">
                  <a:moveTo>
                    <a:pt x="938" y="1"/>
                  </a:moveTo>
                  <a:cubicBezTo>
                    <a:pt x="932" y="1"/>
                    <a:pt x="926" y="3"/>
                    <a:pt x="923" y="10"/>
                  </a:cubicBezTo>
                  <a:cubicBezTo>
                    <a:pt x="836" y="172"/>
                    <a:pt x="728" y="303"/>
                    <a:pt x="597" y="422"/>
                  </a:cubicBezTo>
                  <a:cubicBezTo>
                    <a:pt x="564" y="444"/>
                    <a:pt x="531" y="453"/>
                    <a:pt x="497" y="453"/>
                  </a:cubicBezTo>
                  <a:cubicBezTo>
                    <a:pt x="433" y="453"/>
                    <a:pt x="368" y="422"/>
                    <a:pt x="304" y="400"/>
                  </a:cubicBezTo>
                  <a:cubicBezTo>
                    <a:pt x="217" y="357"/>
                    <a:pt x="130" y="335"/>
                    <a:pt x="33" y="303"/>
                  </a:cubicBezTo>
                  <a:cubicBezTo>
                    <a:pt x="11" y="303"/>
                    <a:pt x="0" y="335"/>
                    <a:pt x="22" y="346"/>
                  </a:cubicBezTo>
                  <a:cubicBezTo>
                    <a:pt x="130" y="400"/>
                    <a:pt x="239" y="455"/>
                    <a:pt x="358" y="487"/>
                  </a:cubicBezTo>
                  <a:cubicBezTo>
                    <a:pt x="397" y="513"/>
                    <a:pt x="438" y="523"/>
                    <a:pt x="482" y="523"/>
                  </a:cubicBezTo>
                  <a:cubicBezTo>
                    <a:pt x="513" y="523"/>
                    <a:pt x="544" y="518"/>
                    <a:pt x="576" y="509"/>
                  </a:cubicBezTo>
                  <a:cubicBezTo>
                    <a:pt x="760" y="444"/>
                    <a:pt x="891" y="194"/>
                    <a:pt x="956" y="42"/>
                  </a:cubicBezTo>
                  <a:cubicBezTo>
                    <a:pt x="971" y="19"/>
                    <a:pt x="953" y="1"/>
                    <a:pt x="9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6"/>
            <p:cNvSpPr/>
            <p:nvPr/>
          </p:nvSpPr>
          <p:spPr>
            <a:xfrm>
              <a:off x="11855909" y="850284"/>
              <a:ext cx="64601" cy="29739"/>
            </a:xfrm>
            <a:custGeom>
              <a:rect b="b" l="l" r="r" t="t"/>
              <a:pathLst>
                <a:path extrusionOk="0" h="209" w="454">
                  <a:moveTo>
                    <a:pt x="23" y="0"/>
                  </a:moveTo>
                  <a:cubicBezTo>
                    <a:pt x="1" y="0"/>
                    <a:pt x="1" y="33"/>
                    <a:pt x="23" y="33"/>
                  </a:cubicBezTo>
                  <a:cubicBezTo>
                    <a:pt x="153" y="87"/>
                    <a:pt x="283" y="141"/>
                    <a:pt x="414" y="206"/>
                  </a:cubicBezTo>
                  <a:cubicBezTo>
                    <a:pt x="415" y="208"/>
                    <a:pt x="417" y="209"/>
                    <a:pt x="419" y="209"/>
                  </a:cubicBezTo>
                  <a:cubicBezTo>
                    <a:pt x="432" y="209"/>
                    <a:pt x="454" y="183"/>
                    <a:pt x="435" y="174"/>
                  </a:cubicBezTo>
                  <a:cubicBezTo>
                    <a:pt x="316" y="76"/>
                    <a:pt x="175" y="11"/>
                    <a:pt x="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6"/>
            <p:cNvSpPr/>
            <p:nvPr/>
          </p:nvSpPr>
          <p:spPr>
            <a:xfrm>
              <a:off x="11976431" y="904355"/>
              <a:ext cx="146988" cy="155383"/>
            </a:xfrm>
            <a:custGeom>
              <a:rect b="b" l="l" r="r" t="t"/>
              <a:pathLst>
                <a:path extrusionOk="0" h="1092" w="1033">
                  <a:moveTo>
                    <a:pt x="33" y="0"/>
                  </a:moveTo>
                  <a:cubicBezTo>
                    <a:pt x="12" y="0"/>
                    <a:pt x="1" y="33"/>
                    <a:pt x="23" y="44"/>
                  </a:cubicBezTo>
                  <a:cubicBezTo>
                    <a:pt x="262" y="131"/>
                    <a:pt x="500" y="239"/>
                    <a:pt x="718" y="369"/>
                  </a:cubicBezTo>
                  <a:cubicBezTo>
                    <a:pt x="772" y="391"/>
                    <a:pt x="826" y="424"/>
                    <a:pt x="870" y="467"/>
                  </a:cubicBezTo>
                  <a:cubicBezTo>
                    <a:pt x="935" y="511"/>
                    <a:pt x="956" y="608"/>
                    <a:pt x="924" y="684"/>
                  </a:cubicBezTo>
                  <a:cubicBezTo>
                    <a:pt x="891" y="804"/>
                    <a:pt x="848" y="934"/>
                    <a:pt x="794" y="1054"/>
                  </a:cubicBezTo>
                  <a:cubicBezTo>
                    <a:pt x="779" y="1075"/>
                    <a:pt x="793" y="1091"/>
                    <a:pt x="810" y="1091"/>
                  </a:cubicBezTo>
                  <a:cubicBezTo>
                    <a:pt x="819" y="1091"/>
                    <a:pt x="829" y="1087"/>
                    <a:pt x="837" y="1075"/>
                  </a:cubicBezTo>
                  <a:cubicBezTo>
                    <a:pt x="913" y="945"/>
                    <a:pt x="978" y="804"/>
                    <a:pt x="1011" y="652"/>
                  </a:cubicBezTo>
                  <a:cubicBezTo>
                    <a:pt x="1032" y="543"/>
                    <a:pt x="1032" y="489"/>
                    <a:pt x="935" y="424"/>
                  </a:cubicBezTo>
                  <a:cubicBezTo>
                    <a:pt x="652" y="239"/>
                    <a:pt x="359" y="98"/>
                    <a:pt x="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6"/>
            <p:cNvSpPr/>
            <p:nvPr/>
          </p:nvSpPr>
          <p:spPr>
            <a:xfrm>
              <a:off x="12055261" y="1091612"/>
              <a:ext cx="18640" cy="32870"/>
            </a:xfrm>
            <a:custGeom>
              <a:rect b="b" l="l" r="r" t="t"/>
              <a:pathLst>
                <a:path extrusionOk="0" h="231" w="131">
                  <a:moveTo>
                    <a:pt x="101" y="0"/>
                  </a:moveTo>
                  <a:cubicBezTo>
                    <a:pt x="96" y="0"/>
                    <a:pt x="91" y="3"/>
                    <a:pt x="88" y="9"/>
                  </a:cubicBezTo>
                  <a:cubicBezTo>
                    <a:pt x="55" y="74"/>
                    <a:pt x="22" y="139"/>
                    <a:pt x="1" y="204"/>
                  </a:cubicBezTo>
                  <a:cubicBezTo>
                    <a:pt x="1" y="220"/>
                    <a:pt x="12" y="230"/>
                    <a:pt x="23" y="230"/>
                  </a:cubicBezTo>
                  <a:cubicBezTo>
                    <a:pt x="27" y="230"/>
                    <a:pt x="30" y="229"/>
                    <a:pt x="33" y="226"/>
                  </a:cubicBezTo>
                  <a:cubicBezTo>
                    <a:pt x="77" y="161"/>
                    <a:pt x="109" y="96"/>
                    <a:pt x="131" y="31"/>
                  </a:cubicBezTo>
                  <a:cubicBezTo>
                    <a:pt x="131" y="15"/>
                    <a:pt x="115" y="0"/>
                    <a:pt x="1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6"/>
            <p:cNvSpPr/>
            <p:nvPr/>
          </p:nvSpPr>
          <p:spPr>
            <a:xfrm>
              <a:off x="11837411" y="1445351"/>
              <a:ext cx="137170" cy="304221"/>
            </a:xfrm>
            <a:custGeom>
              <a:rect b="b" l="l" r="r" t="t"/>
              <a:pathLst>
                <a:path extrusionOk="0" h="2138" w="964">
                  <a:moveTo>
                    <a:pt x="933" y="1"/>
                  </a:moveTo>
                  <a:cubicBezTo>
                    <a:pt x="926" y="1"/>
                    <a:pt x="919" y="3"/>
                    <a:pt x="913" y="10"/>
                  </a:cubicBezTo>
                  <a:cubicBezTo>
                    <a:pt x="685" y="444"/>
                    <a:pt x="457" y="889"/>
                    <a:pt x="229" y="1324"/>
                  </a:cubicBezTo>
                  <a:cubicBezTo>
                    <a:pt x="153" y="1465"/>
                    <a:pt x="1" y="1660"/>
                    <a:pt x="33" y="1834"/>
                  </a:cubicBezTo>
                  <a:cubicBezTo>
                    <a:pt x="66" y="2019"/>
                    <a:pt x="250" y="2105"/>
                    <a:pt x="424" y="2138"/>
                  </a:cubicBezTo>
                  <a:cubicBezTo>
                    <a:pt x="446" y="2138"/>
                    <a:pt x="468" y="2105"/>
                    <a:pt x="435" y="2095"/>
                  </a:cubicBezTo>
                  <a:cubicBezTo>
                    <a:pt x="348" y="2051"/>
                    <a:pt x="272" y="2008"/>
                    <a:pt x="196" y="1953"/>
                  </a:cubicBezTo>
                  <a:cubicBezTo>
                    <a:pt x="77" y="1856"/>
                    <a:pt x="109" y="1736"/>
                    <a:pt x="163" y="1617"/>
                  </a:cubicBezTo>
                  <a:cubicBezTo>
                    <a:pt x="250" y="1432"/>
                    <a:pt x="337" y="1258"/>
                    <a:pt x="435" y="1085"/>
                  </a:cubicBezTo>
                  <a:cubicBezTo>
                    <a:pt x="609" y="737"/>
                    <a:pt x="782" y="390"/>
                    <a:pt x="956" y="31"/>
                  </a:cubicBezTo>
                  <a:cubicBezTo>
                    <a:pt x="964" y="16"/>
                    <a:pt x="950" y="1"/>
                    <a:pt x="9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6"/>
            <p:cNvSpPr/>
            <p:nvPr/>
          </p:nvSpPr>
          <p:spPr>
            <a:xfrm>
              <a:off x="11930613" y="1761525"/>
              <a:ext cx="46814" cy="29312"/>
            </a:xfrm>
            <a:custGeom>
              <a:rect b="b" l="l" r="r" t="t"/>
              <a:pathLst>
                <a:path extrusionOk="0" h="206" w="329">
                  <a:moveTo>
                    <a:pt x="32" y="1"/>
                  </a:moveTo>
                  <a:cubicBezTo>
                    <a:pt x="14" y="1"/>
                    <a:pt x="0" y="28"/>
                    <a:pt x="19" y="46"/>
                  </a:cubicBezTo>
                  <a:cubicBezTo>
                    <a:pt x="106" y="111"/>
                    <a:pt x="193" y="166"/>
                    <a:pt x="290" y="198"/>
                  </a:cubicBezTo>
                  <a:cubicBezTo>
                    <a:pt x="295" y="203"/>
                    <a:pt x="300" y="205"/>
                    <a:pt x="305" y="205"/>
                  </a:cubicBezTo>
                  <a:cubicBezTo>
                    <a:pt x="320" y="205"/>
                    <a:pt x="329" y="182"/>
                    <a:pt x="312" y="166"/>
                  </a:cubicBezTo>
                  <a:cubicBezTo>
                    <a:pt x="236" y="101"/>
                    <a:pt x="138" y="46"/>
                    <a:pt x="41" y="3"/>
                  </a:cubicBezTo>
                  <a:cubicBezTo>
                    <a:pt x="38" y="1"/>
                    <a:pt x="35" y="1"/>
                    <a:pt x="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6"/>
            <p:cNvSpPr/>
            <p:nvPr/>
          </p:nvSpPr>
          <p:spPr>
            <a:xfrm>
              <a:off x="12030502" y="1806062"/>
              <a:ext cx="174451" cy="64174"/>
            </a:xfrm>
            <a:custGeom>
              <a:rect b="b" l="l" r="r" t="t"/>
              <a:pathLst>
                <a:path extrusionOk="0" h="451" w="1226">
                  <a:moveTo>
                    <a:pt x="1201" y="1"/>
                  </a:moveTo>
                  <a:cubicBezTo>
                    <a:pt x="1196" y="1"/>
                    <a:pt x="1190" y="2"/>
                    <a:pt x="1185" y="5"/>
                  </a:cubicBezTo>
                  <a:cubicBezTo>
                    <a:pt x="1083" y="180"/>
                    <a:pt x="958" y="347"/>
                    <a:pt x="770" y="347"/>
                  </a:cubicBezTo>
                  <a:cubicBezTo>
                    <a:pt x="737" y="347"/>
                    <a:pt x="701" y="342"/>
                    <a:pt x="663" y="331"/>
                  </a:cubicBezTo>
                  <a:cubicBezTo>
                    <a:pt x="446" y="255"/>
                    <a:pt x="251" y="113"/>
                    <a:pt x="34" y="59"/>
                  </a:cubicBezTo>
                  <a:cubicBezTo>
                    <a:pt x="12" y="59"/>
                    <a:pt x="1" y="81"/>
                    <a:pt x="12" y="92"/>
                  </a:cubicBezTo>
                  <a:cubicBezTo>
                    <a:pt x="142" y="189"/>
                    <a:pt x="283" y="265"/>
                    <a:pt x="424" y="331"/>
                  </a:cubicBezTo>
                  <a:cubicBezTo>
                    <a:pt x="533" y="396"/>
                    <a:pt x="642" y="428"/>
                    <a:pt x="772" y="450"/>
                  </a:cubicBezTo>
                  <a:cubicBezTo>
                    <a:pt x="778" y="450"/>
                    <a:pt x="783" y="450"/>
                    <a:pt x="789" y="450"/>
                  </a:cubicBezTo>
                  <a:cubicBezTo>
                    <a:pt x="1019" y="450"/>
                    <a:pt x="1175" y="238"/>
                    <a:pt x="1217" y="26"/>
                  </a:cubicBezTo>
                  <a:cubicBezTo>
                    <a:pt x="1225" y="11"/>
                    <a:pt x="1216" y="1"/>
                    <a:pt x="12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6"/>
            <p:cNvSpPr/>
            <p:nvPr/>
          </p:nvSpPr>
          <p:spPr>
            <a:xfrm>
              <a:off x="11996636" y="1411059"/>
              <a:ext cx="88221" cy="28032"/>
            </a:xfrm>
            <a:custGeom>
              <a:rect b="b" l="l" r="r" t="t"/>
              <a:pathLst>
                <a:path extrusionOk="0" h="197" w="620">
                  <a:moveTo>
                    <a:pt x="140" y="1"/>
                  </a:moveTo>
                  <a:cubicBezTo>
                    <a:pt x="61" y="1"/>
                    <a:pt x="4" y="32"/>
                    <a:pt x="0" y="120"/>
                  </a:cubicBezTo>
                  <a:cubicBezTo>
                    <a:pt x="0" y="138"/>
                    <a:pt x="10" y="146"/>
                    <a:pt x="21" y="146"/>
                  </a:cubicBezTo>
                  <a:cubicBezTo>
                    <a:pt x="29" y="146"/>
                    <a:pt x="39" y="141"/>
                    <a:pt x="44" y="131"/>
                  </a:cubicBezTo>
                  <a:cubicBezTo>
                    <a:pt x="62" y="76"/>
                    <a:pt x="102" y="58"/>
                    <a:pt x="149" y="58"/>
                  </a:cubicBezTo>
                  <a:cubicBezTo>
                    <a:pt x="212" y="58"/>
                    <a:pt x="287" y="91"/>
                    <a:pt x="337" y="110"/>
                  </a:cubicBezTo>
                  <a:cubicBezTo>
                    <a:pt x="413" y="142"/>
                    <a:pt x="489" y="175"/>
                    <a:pt x="576" y="196"/>
                  </a:cubicBezTo>
                  <a:cubicBezTo>
                    <a:pt x="597" y="196"/>
                    <a:pt x="619" y="164"/>
                    <a:pt x="597" y="153"/>
                  </a:cubicBezTo>
                  <a:cubicBezTo>
                    <a:pt x="526" y="117"/>
                    <a:pt x="293" y="1"/>
                    <a:pt x="1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6"/>
            <p:cNvSpPr/>
            <p:nvPr/>
          </p:nvSpPr>
          <p:spPr>
            <a:xfrm>
              <a:off x="12110897" y="1466695"/>
              <a:ext cx="38846" cy="15652"/>
            </a:xfrm>
            <a:custGeom>
              <a:rect b="b" l="l" r="r" t="t"/>
              <a:pathLst>
                <a:path extrusionOk="0" h="110" w="273">
                  <a:moveTo>
                    <a:pt x="44" y="1"/>
                  </a:moveTo>
                  <a:cubicBezTo>
                    <a:pt x="22" y="1"/>
                    <a:pt x="1" y="33"/>
                    <a:pt x="33" y="44"/>
                  </a:cubicBezTo>
                  <a:cubicBezTo>
                    <a:pt x="98" y="66"/>
                    <a:pt x="174" y="99"/>
                    <a:pt x="240" y="109"/>
                  </a:cubicBezTo>
                  <a:cubicBezTo>
                    <a:pt x="261" y="109"/>
                    <a:pt x="272" y="88"/>
                    <a:pt x="261" y="77"/>
                  </a:cubicBezTo>
                  <a:cubicBezTo>
                    <a:pt x="185" y="44"/>
                    <a:pt x="120" y="23"/>
                    <a:pt x="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6"/>
            <p:cNvSpPr/>
            <p:nvPr/>
          </p:nvSpPr>
          <p:spPr>
            <a:xfrm>
              <a:off x="12211355" y="1523896"/>
              <a:ext cx="89787" cy="160364"/>
            </a:xfrm>
            <a:custGeom>
              <a:rect b="b" l="l" r="r" t="t"/>
              <a:pathLst>
                <a:path extrusionOk="0" h="1127" w="631">
                  <a:moveTo>
                    <a:pt x="33" y="1"/>
                  </a:moveTo>
                  <a:cubicBezTo>
                    <a:pt x="11" y="1"/>
                    <a:pt x="0" y="22"/>
                    <a:pt x="11" y="33"/>
                  </a:cubicBezTo>
                  <a:cubicBezTo>
                    <a:pt x="109" y="77"/>
                    <a:pt x="207" y="109"/>
                    <a:pt x="304" y="142"/>
                  </a:cubicBezTo>
                  <a:cubicBezTo>
                    <a:pt x="457" y="196"/>
                    <a:pt x="576" y="250"/>
                    <a:pt x="554" y="435"/>
                  </a:cubicBezTo>
                  <a:cubicBezTo>
                    <a:pt x="533" y="544"/>
                    <a:pt x="489" y="652"/>
                    <a:pt x="446" y="750"/>
                  </a:cubicBezTo>
                  <a:cubicBezTo>
                    <a:pt x="391" y="858"/>
                    <a:pt x="337" y="978"/>
                    <a:pt x="283" y="1086"/>
                  </a:cubicBezTo>
                  <a:cubicBezTo>
                    <a:pt x="274" y="1103"/>
                    <a:pt x="292" y="1126"/>
                    <a:pt x="310" y="1126"/>
                  </a:cubicBezTo>
                  <a:cubicBezTo>
                    <a:pt x="316" y="1126"/>
                    <a:pt x="321" y="1124"/>
                    <a:pt x="326" y="1119"/>
                  </a:cubicBezTo>
                  <a:cubicBezTo>
                    <a:pt x="413" y="1000"/>
                    <a:pt x="478" y="869"/>
                    <a:pt x="533" y="739"/>
                  </a:cubicBezTo>
                  <a:cubicBezTo>
                    <a:pt x="587" y="620"/>
                    <a:pt x="630" y="489"/>
                    <a:pt x="630" y="370"/>
                  </a:cubicBezTo>
                  <a:cubicBezTo>
                    <a:pt x="619" y="261"/>
                    <a:pt x="554" y="174"/>
                    <a:pt x="457" y="142"/>
                  </a:cubicBezTo>
                  <a:cubicBezTo>
                    <a:pt x="315" y="87"/>
                    <a:pt x="174" y="33"/>
                    <a:pt x="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6"/>
            <p:cNvSpPr/>
            <p:nvPr/>
          </p:nvSpPr>
          <p:spPr>
            <a:xfrm>
              <a:off x="12227434" y="1713857"/>
              <a:ext cx="15937" cy="25043"/>
            </a:xfrm>
            <a:custGeom>
              <a:rect b="b" l="l" r="r" t="t"/>
              <a:pathLst>
                <a:path extrusionOk="0" h="176" w="112">
                  <a:moveTo>
                    <a:pt x="90" y="0"/>
                  </a:moveTo>
                  <a:cubicBezTo>
                    <a:pt x="84" y="0"/>
                    <a:pt x="76" y="4"/>
                    <a:pt x="72" y="12"/>
                  </a:cubicBezTo>
                  <a:cubicBezTo>
                    <a:pt x="39" y="56"/>
                    <a:pt x="18" y="99"/>
                    <a:pt x="7" y="153"/>
                  </a:cubicBezTo>
                  <a:cubicBezTo>
                    <a:pt x="0" y="167"/>
                    <a:pt x="10" y="176"/>
                    <a:pt x="24" y="176"/>
                  </a:cubicBezTo>
                  <a:cubicBezTo>
                    <a:pt x="32" y="176"/>
                    <a:pt x="42" y="172"/>
                    <a:pt x="50" y="164"/>
                  </a:cubicBezTo>
                  <a:cubicBezTo>
                    <a:pt x="72" y="121"/>
                    <a:pt x="94" y="77"/>
                    <a:pt x="105" y="23"/>
                  </a:cubicBezTo>
                  <a:cubicBezTo>
                    <a:pt x="111" y="10"/>
                    <a:pt x="101" y="0"/>
                    <a:pt x="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6"/>
            <p:cNvSpPr/>
            <p:nvPr/>
          </p:nvSpPr>
          <p:spPr>
            <a:xfrm>
              <a:off x="12050707" y="1240592"/>
              <a:ext cx="67589" cy="129202"/>
            </a:xfrm>
            <a:custGeom>
              <a:rect b="b" l="l" r="r" t="t"/>
              <a:pathLst>
                <a:path extrusionOk="0" h="908" w="475">
                  <a:moveTo>
                    <a:pt x="249" y="0"/>
                  </a:moveTo>
                  <a:cubicBezTo>
                    <a:pt x="246" y="0"/>
                    <a:pt x="242" y="2"/>
                    <a:pt x="239" y="4"/>
                  </a:cubicBezTo>
                  <a:cubicBezTo>
                    <a:pt x="174" y="124"/>
                    <a:pt x="109" y="243"/>
                    <a:pt x="65" y="363"/>
                  </a:cubicBezTo>
                  <a:cubicBezTo>
                    <a:pt x="22" y="428"/>
                    <a:pt x="0" y="504"/>
                    <a:pt x="11" y="580"/>
                  </a:cubicBezTo>
                  <a:cubicBezTo>
                    <a:pt x="33" y="775"/>
                    <a:pt x="293" y="862"/>
                    <a:pt x="445" y="906"/>
                  </a:cubicBezTo>
                  <a:cubicBezTo>
                    <a:pt x="448" y="907"/>
                    <a:pt x="451" y="908"/>
                    <a:pt x="454" y="908"/>
                  </a:cubicBezTo>
                  <a:cubicBezTo>
                    <a:pt x="469" y="908"/>
                    <a:pt x="475" y="883"/>
                    <a:pt x="456" y="873"/>
                  </a:cubicBezTo>
                  <a:cubicBezTo>
                    <a:pt x="380" y="830"/>
                    <a:pt x="315" y="786"/>
                    <a:pt x="239" y="743"/>
                  </a:cubicBezTo>
                  <a:cubicBezTo>
                    <a:pt x="141" y="667"/>
                    <a:pt x="65" y="613"/>
                    <a:pt x="98" y="482"/>
                  </a:cubicBezTo>
                  <a:cubicBezTo>
                    <a:pt x="141" y="319"/>
                    <a:pt x="206" y="167"/>
                    <a:pt x="272" y="26"/>
                  </a:cubicBezTo>
                  <a:cubicBezTo>
                    <a:pt x="272" y="10"/>
                    <a:pt x="260" y="0"/>
                    <a:pt x="2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6"/>
            <p:cNvSpPr/>
            <p:nvPr/>
          </p:nvSpPr>
          <p:spPr>
            <a:xfrm>
              <a:off x="12155719" y="1389430"/>
              <a:ext cx="35715" cy="20348"/>
            </a:xfrm>
            <a:custGeom>
              <a:rect b="b" l="l" r="r" t="t"/>
              <a:pathLst>
                <a:path extrusionOk="0" h="143" w="251">
                  <a:moveTo>
                    <a:pt x="22" y="1"/>
                  </a:moveTo>
                  <a:cubicBezTo>
                    <a:pt x="11" y="1"/>
                    <a:pt x="1" y="23"/>
                    <a:pt x="11" y="33"/>
                  </a:cubicBezTo>
                  <a:cubicBezTo>
                    <a:pt x="66" y="88"/>
                    <a:pt x="131" y="131"/>
                    <a:pt x="207" y="142"/>
                  </a:cubicBezTo>
                  <a:cubicBezTo>
                    <a:pt x="229" y="142"/>
                    <a:pt x="250" y="109"/>
                    <a:pt x="229" y="99"/>
                  </a:cubicBezTo>
                  <a:cubicBezTo>
                    <a:pt x="163" y="55"/>
                    <a:pt x="98" y="33"/>
                    <a:pt x="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6"/>
            <p:cNvSpPr/>
            <p:nvPr/>
          </p:nvSpPr>
          <p:spPr>
            <a:xfrm>
              <a:off x="12257743" y="1377051"/>
              <a:ext cx="159225" cy="105296"/>
            </a:xfrm>
            <a:custGeom>
              <a:rect b="b" l="l" r="r" t="t"/>
              <a:pathLst>
                <a:path extrusionOk="0" h="740" w="1119">
                  <a:moveTo>
                    <a:pt x="1101" y="0"/>
                  </a:moveTo>
                  <a:cubicBezTo>
                    <a:pt x="1096" y="0"/>
                    <a:pt x="1090" y="4"/>
                    <a:pt x="1086" y="12"/>
                  </a:cubicBezTo>
                  <a:cubicBezTo>
                    <a:pt x="978" y="207"/>
                    <a:pt x="923" y="501"/>
                    <a:pt x="717" y="631"/>
                  </a:cubicBezTo>
                  <a:cubicBezTo>
                    <a:pt x="661" y="665"/>
                    <a:pt x="604" y="679"/>
                    <a:pt x="547" y="679"/>
                  </a:cubicBezTo>
                  <a:cubicBezTo>
                    <a:pt x="369" y="679"/>
                    <a:pt x="186" y="547"/>
                    <a:pt x="22" y="490"/>
                  </a:cubicBezTo>
                  <a:cubicBezTo>
                    <a:pt x="0" y="490"/>
                    <a:pt x="0" y="511"/>
                    <a:pt x="11" y="522"/>
                  </a:cubicBezTo>
                  <a:cubicBezTo>
                    <a:pt x="153" y="631"/>
                    <a:pt x="359" y="739"/>
                    <a:pt x="555" y="739"/>
                  </a:cubicBezTo>
                  <a:cubicBezTo>
                    <a:pt x="614" y="739"/>
                    <a:pt x="672" y="729"/>
                    <a:pt x="728" y="707"/>
                  </a:cubicBezTo>
                  <a:cubicBezTo>
                    <a:pt x="956" y="598"/>
                    <a:pt x="1054" y="251"/>
                    <a:pt x="1119" y="23"/>
                  </a:cubicBezTo>
                  <a:cubicBezTo>
                    <a:pt x="1119" y="9"/>
                    <a:pt x="1110" y="0"/>
                    <a:pt x="11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6"/>
            <p:cNvSpPr/>
            <p:nvPr/>
          </p:nvSpPr>
          <p:spPr>
            <a:xfrm>
              <a:off x="12114027" y="1171011"/>
              <a:ext cx="17075" cy="26040"/>
            </a:xfrm>
            <a:custGeom>
              <a:rect b="b" l="l" r="r" t="t"/>
              <a:pathLst>
                <a:path extrusionOk="0" h="183" w="120">
                  <a:moveTo>
                    <a:pt x="98" y="1"/>
                  </a:moveTo>
                  <a:cubicBezTo>
                    <a:pt x="94" y="1"/>
                    <a:pt x="90" y="2"/>
                    <a:pt x="87" y="5"/>
                  </a:cubicBezTo>
                  <a:cubicBezTo>
                    <a:pt x="44" y="48"/>
                    <a:pt x="11" y="103"/>
                    <a:pt x="0" y="157"/>
                  </a:cubicBezTo>
                  <a:cubicBezTo>
                    <a:pt x="0" y="173"/>
                    <a:pt x="6" y="183"/>
                    <a:pt x="18" y="183"/>
                  </a:cubicBezTo>
                  <a:cubicBezTo>
                    <a:pt x="22" y="183"/>
                    <a:pt x="27" y="181"/>
                    <a:pt x="33" y="179"/>
                  </a:cubicBezTo>
                  <a:cubicBezTo>
                    <a:pt x="65" y="135"/>
                    <a:pt x="98" y="81"/>
                    <a:pt x="120" y="27"/>
                  </a:cubicBezTo>
                  <a:cubicBezTo>
                    <a:pt x="120" y="11"/>
                    <a:pt x="108" y="1"/>
                    <a:pt x="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6"/>
            <p:cNvSpPr/>
            <p:nvPr/>
          </p:nvSpPr>
          <p:spPr>
            <a:xfrm>
              <a:off x="12154154" y="1023312"/>
              <a:ext cx="135605" cy="105866"/>
            </a:xfrm>
            <a:custGeom>
              <a:rect b="b" l="l" r="r" t="t"/>
              <a:pathLst>
                <a:path extrusionOk="0" h="744" w="953">
                  <a:moveTo>
                    <a:pt x="499" y="0"/>
                  </a:moveTo>
                  <a:cubicBezTo>
                    <a:pt x="445" y="0"/>
                    <a:pt x="393" y="13"/>
                    <a:pt x="348" y="44"/>
                  </a:cubicBezTo>
                  <a:cubicBezTo>
                    <a:pt x="272" y="120"/>
                    <a:pt x="207" y="218"/>
                    <a:pt x="164" y="315"/>
                  </a:cubicBezTo>
                  <a:cubicBezTo>
                    <a:pt x="88" y="446"/>
                    <a:pt x="44" y="587"/>
                    <a:pt x="1" y="728"/>
                  </a:cubicBezTo>
                  <a:cubicBezTo>
                    <a:pt x="1" y="736"/>
                    <a:pt x="22" y="743"/>
                    <a:pt x="35" y="743"/>
                  </a:cubicBezTo>
                  <a:cubicBezTo>
                    <a:pt x="40" y="743"/>
                    <a:pt x="44" y="742"/>
                    <a:pt x="44" y="739"/>
                  </a:cubicBezTo>
                  <a:cubicBezTo>
                    <a:pt x="109" y="554"/>
                    <a:pt x="185" y="380"/>
                    <a:pt x="283" y="207"/>
                  </a:cubicBezTo>
                  <a:cubicBezTo>
                    <a:pt x="325" y="124"/>
                    <a:pt x="411" y="72"/>
                    <a:pt x="502" y="72"/>
                  </a:cubicBezTo>
                  <a:cubicBezTo>
                    <a:pt x="530" y="72"/>
                    <a:pt x="559" y="77"/>
                    <a:pt x="587" y="87"/>
                  </a:cubicBezTo>
                  <a:cubicBezTo>
                    <a:pt x="696" y="120"/>
                    <a:pt x="804" y="163"/>
                    <a:pt x="913" y="218"/>
                  </a:cubicBezTo>
                  <a:cubicBezTo>
                    <a:pt x="915" y="220"/>
                    <a:pt x="918" y="220"/>
                    <a:pt x="921" y="220"/>
                  </a:cubicBezTo>
                  <a:cubicBezTo>
                    <a:pt x="934" y="220"/>
                    <a:pt x="952" y="203"/>
                    <a:pt x="935" y="185"/>
                  </a:cubicBezTo>
                  <a:cubicBezTo>
                    <a:pt x="830" y="104"/>
                    <a:pt x="654" y="0"/>
                    <a:pt x="4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6"/>
            <p:cNvSpPr/>
            <p:nvPr/>
          </p:nvSpPr>
          <p:spPr>
            <a:xfrm>
              <a:off x="12321063" y="1077383"/>
              <a:ext cx="38704" cy="18640"/>
            </a:xfrm>
            <a:custGeom>
              <a:rect b="b" l="l" r="r" t="t"/>
              <a:pathLst>
                <a:path extrusionOk="0" h="131" w="272">
                  <a:moveTo>
                    <a:pt x="33" y="0"/>
                  </a:moveTo>
                  <a:cubicBezTo>
                    <a:pt x="22" y="0"/>
                    <a:pt x="0" y="22"/>
                    <a:pt x="11" y="33"/>
                  </a:cubicBezTo>
                  <a:cubicBezTo>
                    <a:pt x="76" y="98"/>
                    <a:pt x="163" y="131"/>
                    <a:pt x="250" y="131"/>
                  </a:cubicBezTo>
                  <a:cubicBezTo>
                    <a:pt x="272" y="131"/>
                    <a:pt x="272" y="98"/>
                    <a:pt x="250" y="87"/>
                  </a:cubicBezTo>
                  <a:lnTo>
                    <a:pt x="142" y="44"/>
                  </a:lnTo>
                  <a:cubicBezTo>
                    <a:pt x="109" y="33"/>
                    <a:pt x="66" y="11"/>
                    <a:pt x="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6"/>
            <p:cNvSpPr/>
            <p:nvPr/>
          </p:nvSpPr>
          <p:spPr>
            <a:xfrm>
              <a:off x="12401458" y="1117509"/>
              <a:ext cx="108285" cy="183842"/>
            </a:xfrm>
            <a:custGeom>
              <a:rect b="b" l="l" r="r" t="t"/>
              <a:pathLst>
                <a:path extrusionOk="0" h="1292" w="761">
                  <a:moveTo>
                    <a:pt x="33" y="1"/>
                  </a:moveTo>
                  <a:cubicBezTo>
                    <a:pt x="11" y="1"/>
                    <a:pt x="0" y="33"/>
                    <a:pt x="22" y="44"/>
                  </a:cubicBezTo>
                  <a:cubicBezTo>
                    <a:pt x="152" y="109"/>
                    <a:pt x="282" y="164"/>
                    <a:pt x="413" y="218"/>
                  </a:cubicBezTo>
                  <a:cubicBezTo>
                    <a:pt x="543" y="272"/>
                    <a:pt x="717" y="359"/>
                    <a:pt x="684" y="555"/>
                  </a:cubicBezTo>
                  <a:cubicBezTo>
                    <a:pt x="652" y="674"/>
                    <a:pt x="597" y="793"/>
                    <a:pt x="521" y="902"/>
                  </a:cubicBezTo>
                  <a:cubicBezTo>
                    <a:pt x="445" y="1011"/>
                    <a:pt x="391" y="1130"/>
                    <a:pt x="337" y="1260"/>
                  </a:cubicBezTo>
                  <a:cubicBezTo>
                    <a:pt x="337" y="1276"/>
                    <a:pt x="348" y="1291"/>
                    <a:pt x="358" y="1291"/>
                  </a:cubicBezTo>
                  <a:cubicBezTo>
                    <a:pt x="362" y="1291"/>
                    <a:pt x="366" y="1288"/>
                    <a:pt x="369" y="1282"/>
                  </a:cubicBezTo>
                  <a:cubicBezTo>
                    <a:pt x="478" y="1141"/>
                    <a:pt x="565" y="989"/>
                    <a:pt x="641" y="837"/>
                  </a:cubicBezTo>
                  <a:cubicBezTo>
                    <a:pt x="717" y="717"/>
                    <a:pt x="760" y="587"/>
                    <a:pt x="749" y="457"/>
                  </a:cubicBezTo>
                  <a:cubicBezTo>
                    <a:pt x="728" y="337"/>
                    <a:pt x="641" y="251"/>
                    <a:pt x="532" y="207"/>
                  </a:cubicBezTo>
                  <a:cubicBezTo>
                    <a:pt x="369" y="131"/>
                    <a:pt x="206" y="66"/>
                    <a:pt x="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6"/>
            <p:cNvSpPr/>
            <p:nvPr/>
          </p:nvSpPr>
          <p:spPr>
            <a:xfrm>
              <a:off x="12430770" y="1320845"/>
              <a:ext cx="16648" cy="22198"/>
            </a:xfrm>
            <a:custGeom>
              <a:rect b="b" l="l" r="r" t="t"/>
              <a:pathLst>
                <a:path extrusionOk="0" h="156" w="117">
                  <a:moveTo>
                    <a:pt x="84" y="1"/>
                  </a:moveTo>
                  <a:cubicBezTo>
                    <a:pt x="78" y="1"/>
                    <a:pt x="71" y="2"/>
                    <a:pt x="66" y="5"/>
                  </a:cubicBezTo>
                  <a:cubicBezTo>
                    <a:pt x="33" y="49"/>
                    <a:pt x="11" y="81"/>
                    <a:pt x="0" y="135"/>
                  </a:cubicBezTo>
                  <a:cubicBezTo>
                    <a:pt x="0" y="143"/>
                    <a:pt x="11" y="156"/>
                    <a:pt x="21" y="156"/>
                  </a:cubicBezTo>
                  <a:cubicBezTo>
                    <a:pt x="25" y="156"/>
                    <a:pt x="30" y="153"/>
                    <a:pt x="33" y="146"/>
                  </a:cubicBezTo>
                  <a:cubicBezTo>
                    <a:pt x="66" y="114"/>
                    <a:pt x="87" y="70"/>
                    <a:pt x="109" y="27"/>
                  </a:cubicBezTo>
                  <a:cubicBezTo>
                    <a:pt x="117" y="11"/>
                    <a:pt x="102" y="1"/>
                    <a:pt x="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6"/>
            <p:cNvSpPr/>
            <p:nvPr/>
          </p:nvSpPr>
          <p:spPr>
            <a:xfrm>
              <a:off x="10528750" y="290648"/>
              <a:ext cx="4964585" cy="3205565"/>
            </a:xfrm>
            <a:custGeom>
              <a:rect b="b" l="l" r="r" t="t"/>
              <a:pathLst>
                <a:path extrusionOk="0" h="22528" w="34890">
                  <a:moveTo>
                    <a:pt x="21352" y="2016"/>
                  </a:moveTo>
                  <a:cubicBezTo>
                    <a:pt x="21394" y="2016"/>
                    <a:pt x="21437" y="2021"/>
                    <a:pt x="21479" y="2033"/>
                  </a:cubicBezTo>
                  <a:cubicBezTo>
                    <a:pt x="21674" y="2087"/>
                    <a:pt x="21805" y="2272"/>
                    <a:pt x="21794" y="2478"/>
                  </a:cubicBezTo>
                  <a:cubicBezTo>
                    <a:pt x="21783" y="2695"/>
                    <a:pt x="21609" y="2956"/>
                    <a:pt x="21392" y="2999"/>
                  </a:cubicBezTo>
                  <a:cubicBezTo>
                    <a:pt x="21381" y="2999"/>
                    <a:pt x="21370" y="3010"/>
                    <a:pt x="21360" y="3010"/>
                  </a:cubicBezTo>
                  <a:cubicBezTo>
                    <a:pt x="21229" y="3043"/>
                    <a:pt x="21142" y="3401"/>
                    <a:pt x="21121" y="3466"/>
                  </a:cubicBezTo>
                  <a:lnTo>
                    <a:pt x="20958" y="3933"/>
                  </a:lnTo>
                  <a:cubicBezTo>
                    <a:pt x="20903" y="4063"/>
                    <a:pt x="20860" y="4183"/>
                    <a:pt x="20817" y="4313"/>
                  </a:cubicBezTo>
                  <a:lnTo>
                    <a:pt x="20589" y="4226"/>
                  </a:lnTo>
                  <a:cubicBezTo>
                    <a:pt x="20643" y="4096"/>
                    <a:pt x="20697" y="3955"/>
                    <a:pt x="20730" y="3803"/>
                  </a:cubicBezTo>
                  <a:cubicBezTo>
                    <a:pt x="20784" y="3640"/>
                    <a:pt x="20838" y="3466"/>
                    <a:pt x="20903" y="3293"/>
                  </a:cubicBezTo>
                  <a:lnTo>
                    <a:pt x="20893" y="3282"/>
                  </a:lnTo>
                  <a:cubicBezTo>
                    <a:pt x="20936" y="3173"/>
                    <a:pt x="21023" y="2999"/>
                    <a:pt x="20979" y="2880"/>
                  </a:cubicBezTo>
                  <a:cubicBezTo>
                    <a:pt x="20958" y="2826"/>
                    <a:pt x="20936" y="2782"/>
                    <a:pt x="20903" y="2739"/>
                  </a:cubicBezTo>
                  <a:cubicBezTo>
                    <a:pt x="20838" y="2565"/>
                    <a:pt x="20849" y="2380"/>
                    <a:pt x="20947" y="2228"/>
                  </a:cubicBezTo>
                  <a:cubicBezTo>
                    <a:pt x="21041" y="2092"/>
                    <a:pt x="21195" y="2016"/>
                    <a:pt x="21352" y="2016"/>
                  </a:cubicBezTo>
                  <a:close/>
                  <a:moveTo>
                    <a:pt x="15756" y="2435"/>
                  </a:moveTo>
                  <a:lnTo>
                    <a:pt x="15756" y="2435"/>
                  </a:lnTo>
                  <a:cubicBezTo>
                    <a:pt x="16028" y="2576"/>
                    <a:pt x="16299" y="2674"/>
                    <a:pt x="16571" y="2793"/>
                  </a:cubicBezTo>
                  <a:cubicBezTo>
                    <a:pt x="16886" y="2923"/>
                    <a:pt x="17201" y="3054"/>
                    <a:pt x="17515" y="3184"/>
                  </a:cubicBezTo>
                  <a:cubicBezTo>
                    <a:pt x="18145" y="3445"/>
                    <a:pt x="18775" y="3694"/>
                    <a:pt x="19405" y="3944"/>
                  </a:cubicBezTo>
                  <a:cubicBezTo>
                    <a:pt x="20675" y="4433"/>
                    <a:pt x="21957" y="4900"/>
                    <a:pt x="23249" y="5345"/>
                  </a:cubicBezTo>
                  <a:cubicBezTo>
                    <a:pt x="23944" y="5573"/>
                    <a:pt x="24650" y="5812"/>
                    <a:pt x="25356" y="6029"/>
                  </a:cubicBezTo>
                  <a:cubicBezTo>
                    <a:pt x="24381" y="7004"/>
                    <a:pt x="23068" y="7541"/>
                    <a:pt x="21705" y="7541"/>
                  </a:cubicBezTo>
                  <a:cubicBezTo>
                    <a:pt x="21504" y="7541"/>
                    <a:pt x="21301" y="7529"/>
                    <a:pt x="21099" y="7506"/>
                  </a:cubicBezTo>
                  <a:cubicBezTo>
                    <a:pt x="19351" y="7310"/>
                    <a:pt x="17798" y="6290"/>
                    <a:pt x="16810" y="4845"/>
                  </a:cubicBezTo>
                  <a:cubicBezTo>
                    <a:pt x="16549" y="4465"/>
                    <a:pt x="16332" y="4053"/>
                    <a:pt x="16147" y="3629"/>
                  </a:cubicBezTo>
                  <a:cubicBezTo>
                    <a:pt x="16082" y="3488"/>
                    <a:pt x="16028" y="3336"/>
                    <a:pt x="15974" y="3184"/>
                  </a:cubicBezTo>
                  <a:cubicBezTo>
                    <a:pt x="15974" y="3173"/>
                    <a:pt x="15963" y="3151"/>
                    <a:pt x="15963" y="3140"/>
                  </a:cubicBezTo>
                  <a:lnTo>
                    <a:pt x="15908" y="2988"/>
                  </a:lnTo>
                  <a:cubicBezTo>
                    <a:pt x="15887" y="2902"/>
                    <a:pt x="15854" y="2815"/>
                    <a:pt x="15821" y="2717"/>
                  </a:cubicBezTo>
                  <a:cubicBezTo>
                    <a:pt x="15800" y="2630"/>
                    <a:pt x="15789" y="2576"/>
                    <a:pt x="15767" y="2500"/>
                  </a:cubicBezTo>
                  <a:cubicBezTo>
                    <a:pt x="15767" y="2478"/>
                    <a:pt x="15756" y="2456"/>
                    <a:pt x="15756" y="2435"/>
                  </a:cubicBezTo>
                  <a:close/>
                  <a:moveTo>
                    <a:pt x="18743" y="6865"/>
                  </a:moveTo>
                  <a:cubicBezTo>
                    <a:pt x="19144" y="7093"/>
                    <a:pt x="19568" y="7278"/>
                    <a:pt x="20002" y="7419"/>
                  </a:cubicBezTo>
                  <a:cubicBezTo>
                    <a:pt x="19948" y="7517"/>
                    <a:pt x="19894" y="7614"/>
                    <a:pt x="19850" y="7712"/>
                  </a:cubicBezTo>
                  <a:cubicBezTo>
                    <a:pt x="19796" y="7831"/>
                    <a:pt x="19731" y="7962"/>
                    <a:pt x="19676" y="8081"/>
                  </a:cubicBezTo>
                  <a:lnTo>
                    <a:pt x="18471" y="7451"/>
                  </a:lnTo>
                  <a:cubicBezTo>
                    <a:pt x="18514" y="7408"/>
                    <a:pt x="18547" y="7354"/>
                    <a:pt x="18569" y="7289"/>
                  </a:cubicBezTo>
                  <a:lnTo>
                    <a:pt x="18558" y="7289"/>
                  </a:lnTo>
                  <a:cubicBezTo>
                    <a:pt x="18601" y="7191"/>
                    <a:pt x="18645" y="7093"/>
                    <a:pt x="18688" y="7006"/>
                  </a:cubicBezTo>
                  <a:cubicBezTo>
                    <a:pt x="18710" y="6952"/>
                    <a:pt x="18732" y="6908"/>
                    <a:pt x="18743" y="6865"/>
                  </a:cubicBezTo>
                  <a:close/>
                  <a:moveTo>
                    <a:pt x="13943" y="8157"/>
                  </a:moveTo>
                  <a:cubicBezTo>
                    <a:pt x="14117" y="8277"/>
                    <a:pt x="14312" y="8374"/>
                    <a:pt x="14508" y="8472"/>
                  </a:cubicBezTo>
                  <a:cubicBezTo>
                    <a:pt x="14605" y="8526"/>
                    <a:pt x="14703" y="8570"/>
                    <a:pt x="14812" y="8624"/>
                  </a:cubicBezTo>
                  <a:cubicBezTo>
                    <a:pt x="14844" y="8635"/>
                    <a:pt x="14877" y="8657"/>
                    <a:pt x="14909" y="8668"/>
                  </a:cubicBezTo>
                  <a:cubicBezTo>
                    <a:pt x="14877" y="8776"/>
                    <a:pt x="14855" y="8885"/>
                    <a:pt x="14822" y="8993"/>
                  </a:cubicBezTo>
                  <a:cubicBezTo>
                    <a:pt x="14660" y="9623"/>
                    <a:pt x="14508" y="10242"/>
                    <a:pt x="14345" y="10872"/>
                  </a:cubicBezTo>
                  <a:cubicBezTo>
                    <a:pt x="14269" y="10818"/>
                    <a:pt x="14193" y="10785"/>
                    <a:pt x="14117" y="10753"/>
                  </a:cubicBezTo>
                  <a:cubicBezTo>
                    <a:pt x="13975" y="10676"/>
                    <a:pt x="13845" y="10600"/>
                    <a:pt x="13715" y="10524"/>
                  </a:cubicBezTo>
                  <a:cubicBezTo>
                    <a:pt x="13443" y="10383"/>
                    <a:pt x="13183" y="10220"/>
                    <a:pt x="12911" y="10090"/>
                  </a:cubicBezTo>
                  <a:cubicBezTo>
                    <a:pt x="13215" y="9525"/>
                    <a:pt x="13509" y="8972"/>
                    <a:pt x="13802" y="8407"/>
                  </a:cubicBezTo>
                  <a:lnTo>
                    <a:pt x="13943" y="8157"/>
                  </a:lnTo>
                  <a:close/>
                  <a:moveTo>
                    <a:pt x="15691" y="6127"/>
                  </a:moveTo>
                  <a:cubicBezTo>
                    <a:pt x="16093" y="6366"/>
                    <a:pt x="16538" y="6583"/>
                    <a:pt x="16962" y="6811"/>
                  </a:cubicBezTo>
                  <a:cubicBezTo>
                    <a:pt x="17211" y="6952"/>
                    <a:pt x="17472" y="7082"/>
                    <a:pt x="17722" y="7223"/>
                  </a:cubicBezTo>
                  <a:cubicBezTo>
                    <a:pt x="16831" y="8657"/>
                    <a:pt x="15952" y="10101"/>
                    <a:pt x="15072" y="11534"/>
                  </a:cubicBezTo>
                  <a:cubicBezTo>
                    <a:pt x="15181" y="10318"/>
                    <a:pt x="15311" y="9091"/>
                    <a:pt x="15474" y="7875"/>
                  </a:cubicBezTo>
                  <a:lnTo>
                    <a:pt x="15463" y="7875"/>
                  </a:lnTo>
                  <a:cubicBezTo>
                    <a:pt x="15539" y="7289"/>
                    <a:pt x="15637" y="6713"/>
                    <a:pt x="15691" y="6127"/>
                  </a:cubicBezTo>
                  <a:close/>
                  <a:moveTo>
                    <a:pt x="3258" y="176"/>
                  </a:moveTo>
                  <a:cubicBezTo>
                    <a:pt x="4116" y="589"/>
                    <a:pt x="4963" y="990"/>
                    <a:pt x="5810" y="1414"/>
                  </a:cubicBezTo>
                  <a:cubicBezTo>
                    <a:pt x="7341" y="2163"/>
                    <a:pt x="8883" y="2923"/>
                    <a:pt x="10425" y="3683"/>
                  </a:cubicBezTo>
                  <a:cubicBezTo>
                    <a:pt x="11185" y="4063"/>
                    <a:pt x="11945" y="4444"/>
                    <a:pt x="12694" y="4834"/>
                  </a:cubicBezTo>
                  <a:cubicBezTo>
                    <a:pt x="13433" y="5204"/>
                    <a:pt x="14171" y="5595"/>
                    <a:pt x="14920" y="5953"/>
                  </a:cubicBezTo>
                  <a:cubicBezTo>
                    <a:pt x="14670" y="6376"/>
                    <a:pt x="14464" y="6822"/>
                    <a:pt x="14236" y="7256"/>
                  </a:cubicBezTo>
                  <a:cubicBezTo>
                    <a:pt x="13823" y="8070"/>
                    <a:pt x="13389" y="8874"/>
                    <a:pt x="12966" y="9677"/>
                  </a:cubicBezTo>
                  <a:cubicBezTo>
                    <a:pt x="12748" y="10090"/>
                    <a:pt x="12520" y="10492"/>
                    <a:pt x="12303" y="10905"/>
                  </a:cubicBezTo>
                  <a:cubicBezTo>
                    <a:pt x="12206" y="11078"/>
                    <a:pt x="12097" y="11263"/>
                    <a:pt x="11999" y="11437"/>
                  </a:cubicBezTo>
                  <a:cubicBezTo>
                    <a:pt x="11945" y="11523"/>
                    <a:pt x="11901" y="11610"/>
                    <a:pt x="11847" y="11708"/>
                  </a:cubicBezTo>
                  <a:cubicBezTo>
                    <a:pt x="11815" y="11773"/>
                    <a:pt x="11771" y="11838"/>
                    <a:pt x="11739" y="11904"/>
                  </a:cubicBezTo>
                  <a:cubicBezTo>
                    <a:pt x="11717" y="11936"/>
                    <a:pt x="11695" y="11969"/>
                    <a:pt x="11673" y="12001"/>
                  </a:cubicBezTo>
                  <a:cubicBezTo>
                    <a:pt x="11663" y="12034"/>
                    <a:pt x="11663" y="12066"/>
                    <a:pt x="11641" y="12066"/>
                  </a:cubicBezTo>
                  <a:cubicBezTo>
                    <a:pt x="11619" y="12066"/>
                    <a:pt x="11565" y="12045"/>
                    <a:pt x="11554" y="12034"/>
                  </a:cubicBezTo>
                  <a:lnTo>
                    <a:pt x="11456" y="11990"/>
                  </a:lnTo>
                  <a:lnTo>
                    <a:pt x="11283" y="11904"/>
                  </a:lnTo>
                  <a:cubicBezTo>
                    <a:pt x="11044" y="11795"/>
                    <a:pt x="10805" y="11675"/>
                    <a:pt x="10566" y="11556"/>
                  </a:cubicBezTo>
                  <a:cubicBezTo>
                    <a:pt x="10099" y="11317"/>
                    <a:pt x="9621" y="11089"/>
                    <a:pt x="9154" y="10850"/>
                  </a:cubicBezTo>
                  <a:cubicBezTo>
                    <a:pt x="7667" y="10090"/>
                    <a:pt x="6190" y="9330"/>
                    <a:pt x="4713" y="8570"/>
                  </a:cubicBezTo>
                  <a:lnTo>
                    <a:pt x="3920" y="8168"/>
                  </a:lnTo>
                  <a:lnTo>
                    <a:pt x="1792" y="7050"/>
                  </a:lnTo>
                  <a:lnTo>
                    <a:pt x="728" y="6496"/>
                  </a:lnTo>
                  <a:cubicBezTo>
                    <a:pt x="630" y="6442"/>
                    <a:pt x="532" y="6387"/>
                    <a:pt x="435" y="6333"/>
                  </a:cubicBezTo>
                  <a:lnTo>
                    <a:pt x="326" y="6268"/>
                  </a:lnTo>
                  <a:cubicBezTo>
                    <a:pt x="293" y="6257"/>
                    <a:pt x="261" y="6235"/>
                    <a:pt x="228" y="6214"/>
                  </a:cubicBezTo>
                  <a:cubicBezTo>
                    <a:pt x="196" y="6170"/>
                    <a:pt x="217" y="6138"/>
                    <a:pt x="228" y="6094"/>
                  </a:cubicBezTo>
                  <a:cubicBezTo>
                    <a:pt x="250" y="6040"/>
                    <a:pt x="283" y="5985"/>
                    <a:pt x="304" y="5931"/>
                  </a:cubicBezTo>
                  <a:cubicBezTo>
                    <a:pt x="359" y="5833"/>
                    <a:pt x="424" y="5725"/>
                    <a:pt x="478" y="5627"/>
                  </a:cubicBezTo>
                  <a:lnTo>
                    <a:pt x="847" y="4910"/>
                  </a:lnTo>
                  <a:cubicBezTo>
                    <a:pt x="1271" y="4107"/>
                    <a:pt x="1683" y="3293"/>
                    <a:pt x="2096" y="2489"/>
                  </a:cubicBezTo>
                  <a:lnTo>
                    <a:pt x="2704" y="1305"/>
                  </a:lnTo>
                  <a:lnTo>
                    <a:pt x="3008" y="697"/>
                  </a:lnTo>
                  <a:cubicBezTo>
                    <a:pt x="3095" y="524"/>
                    <a:pt x="3193" y="350"/>
                    <a:pt x="3258" y="176"/>
                  </a:cubicBezTo>
                  <a:close/>
                  <a:moveTo>
                    <a:pt x="17852" y="7278"/>
                  </a:moveTo>
                  <a:lnTo>
                    <a:pt x="18308" y="7527"/>
                  </a:lnTo>
                  <a:cubicBezTo>
                    <a:pt x="18971" y="7875"/>
                    <a:pt x="19622" y="8222"/>
                    <a:pt x="20284" y="8570"/>
                  </a:cubicBezTo>
                  <a:cubicBezTo>
                    <a:pt x="20263" y="8592"/>
                    <a:pt x="20241" y="8624"/>
                    <a:pt x="20219" y="8657"/>
                  </a:cubicBezTo>
                  <a:cubicBezTo>
                    <a:pt x="20056" y="8809"/>
                    <a:pt x="19915" y="8983"/>
                    <a:pt x="19763" y="9145"/>
                  </a:cubicBezTo>
                  <a:lnTo>
                    <a:pt x="19242" y="9710"/>
                  </a:lnTo>
                  <a:lnTo>
                    <a:pt x="18167" y="10872"/>
                  </a:lnTo>
                  <a:cubicBezTo>
                    <a:pt x="17689" y="11382"/>
                    <a:pt x="17211" y="11893"/>
                    <a:pt x="16744" y="12403"/>
                  </a:cubicBezTo>
                  <a:lnTo>
                    <a:pt x="16799" y="12121"/>
                  </a:lnTo>
                  <a:cubicBezTo>
                    <a:pt x="17016" y="11078"/>
                    <a:pt x="17233" y="10036"/>
                    <a:pt x="17461" y="9004"/>
                  </a:cubicBezTo>
                  <a:cubicBezTo>
                    <a:pt x="17559" y="8505"/>
                    <a:pt x="17667" y="8016"/>
                    <a:pt x="17765" y="7506"/>
                  </a:cubicBezTo>
                  <a:cubicBezTo>
                    <a:pt x="17798" y="7441"/>
                    <a:pt x="17820" y="7354"/>
                    <a:pt x="17852" y="7278"/>
                  </a:cubicBezTo>
                  <a:close/>
                  <a:moveTo>
                    <a:pt x="20382" y="8613"/>
                  </a:moveTo>
                  <a:lnTo>
                    <a:pt x="21045" y="8950"/>
                  </a:lnTo>
                  <a:lnTo>
                    <a:pt x="21816" y="9341"/>
                  </a:lnTo>
                  <a:lnTo>
                    <a:pt x="22185" y="9536"/>
                  </a:lnTo>
                  <a:cubicBezTo>
                    <a:pt x="22261" y="9569"/>
                    <a:pt x="22326" y="9612"/>
                    <a:pt x="22402" y="9645"/>
                  </a:cubicBezTo>
                  <a:cubicBezTo>
                    <a:pt x="21153" y="10698"/>
                    <a:pt x="19904" y="11752"/>
                    <a:pt x="18677" y="12816"/>
                  </a:cubicBezTo>
                  <a:cubicBezTo>
                    <a:pt x="19068" y="11958"/>
                    <a:pt x="19437" y="11089"/>
                    <a:pt x="19785" y="10220"/>
                  </a:cubicBezTo>
                  <a:cubicBezTo>
                    <a:pt x="19980" y="9710"/>
                    <a:pt x="20165" y="9211"/>
                    <a:pt x="20339" y="8700"/>
                  </a:cubicBezTo>
                  <a:cubicBezTo>
                    <a:pt x="20339" y="8700"/>
                    <a:pt x="20339" y="8689"/>
                    <a:pt x="20339" y="8689"/>
                  </a:cubicBezTo>
                  <a:lnTo>
                    <a:pt x="20371" y="8635"/>
                  </a:lnTo>
                  <a:cubicBezTo>
                    <a:pt x="20382" y="8635"/>
                    <a:pt x="20382" y="8624"/>
                    <a:pt x="20382" y="8613"/>
                  </a:cubicBezTo>
                  <a:close/>
                  <a:moveTo>
                    <a:pt x="15539" y="6680"/>
                  </a:moveTo>
                  <a:lnTo>
                    <a:pt x="15539" y="6680"/>
                  </a:lnTo>
                  <a:cubicBezTo>
                    <a:pt x="15496" y="7017"/>
                    <a:pt x="15452" y="7354"/>
                    <a:pt x="15409" y="7701"/>
                  </a:cubicBezTo>
                  <a:cubicBezTo>
                    <a:pt x="15333" y="8233"/>
                    <a:pt x="15268" y="8765"/>
                    <a:pt x="15213" y="9297"/>
                  </a:cubicBezTo>
                  <a:cubicBezTo>
                    <a:pt x="15116" y="10101"/>
                    <a:pt x="15040" y="10915"/>
                    <a:pt x="14964" y="11719"/>
                  </a:cubicBezTo>
                  <a:lnTo>
                    <a:pt x="14584" y="12316"/>
                  </a:lnTo>
                  <a:cubicBezTo>
                    <a:pt x="14312" y="12772"/>
                    <a:pt x="14019" y="13217"/>
                    <a:pt x="13758" y="13674"/>
                  </a:cubicBezTo>
                  <a:cubicBezTo>
                    <a:pt x="13813" y="13456"/>
                    <a:pt x="13867" y="13239"/>
                    <a:pt x="13921" y="13022"/>
                  </a:cubicBezTo>
                  <a:cubicBezTo>
                    <a:pt x="13986" y="12783"/>
                    <a:pt x="14062" y="12533"/>
                    <a:pt x="14128" y="12284"/>
                  </a:cubicBezTo>
                  <a:cubicBezTo>
                    <a:pt x="14258" y="11773"/>
                    <a:pt x="14399" y="11274"/>
                    <a:pt x="14518" y="10763"/>
                  </a:cubicBezTo>
                  <a:cubicBezTo>
                    <a:pt x="14779" y="9753"/>
                    <a:pt x="15040" y="8744"/>
                    <a:pt x="15289" y="7723"/>
                  </a:cubicBezTo>
                  <a:cubicBezTo>
                    <a:pt x="15355" y="7451"/>
                    <a:pt x="15420" y="7169"/>
                    <a:pt x="15496" y="6887"/>
                  </a:cubicBezTo>
                  <a:cubicBezTo>
                    <a:pt x="15507" y="6822"/>
                    <a:pt x="15528" y="6746"/>
                    <a:pt x="15539" y="6680"/>
                  </a:cubicBezTo>
                  <a:close/>
                  <a:moveTo>
                    <a:pt x="17602" y="7897"/>
                  </a:moveTo>
                  <a:lnTo>
                    <a:pt x="17602" y="7897"/>
                  </a:lnTo>
                  <a:cubicBezTo>
                    <a:pt x="17255" y="9428"/>
                    <a:pt x="16962" y="10981"/>
                    <a:pt x="16625" y="12522"/>
                  </a:cubicBezTo>
                  <a:cubicBezTo>
                    <a:pt x="16430" y="12729"/>
                    <a:pt x="16245" y="12935"/>
                    <a:pt x="16050" y="13141"/>
                  </a:cubicBezTo>
                  <a:lnTo>
                    <a:pt x="15463" y="13782"/>
                  </a:lnTo>
                  <a:cubicBezTo>
                    <a:pt x="15322" y="13934"/>
                    <a:pt x="15181" y="14086"/>
                    <a:pt x="15040" y="14238"/>
                  </a:cubicBezTo>
                  <a:cubicBezTo>
                    <a:pt x="15800" y="12425"/>
                    <a:pt x="16516" y="10600"/>
                    <a:pt x="17255" y="8776"/>
                  </a:cubicBezTo>
                  <a:cubicBezTo>
                    <a:pt x="17363" y="8505"/>
                    <a:pt x="17472" y="8233"/>
                    <a:pt x="17581" y="7962"/>
                  </a:cubicBezTo>
                  <a:lnTo>
                    <a:pt x="17602" y="7897"/>
                  </a:lnTo>
                  <a:close/>
                  <a:moveTo>
                    <a:pt x="14931" y="11925"/>
                  </a:moveTo>
                  <a:lnTo>
                    <a:pt x="14877" y="12577"/>
                  </a:lnTo>
                  <a:cubicBezTo>
                    <a:pt x="14833" y="13174"/>
                    <a:pt x="14779" y="13760"/>
                    <a:pt x="14746" y="14347"/>
                  </a:cubicBezTo>
                  <a:lnTo>
                    <a:pt x="14540" y="14238"/>
                  </a:lnTo>
                  <a:lnTo>
                    <a:pt x="14095" y="13999"/>
                  </a:lnTo>
                  <a:cubicBezTo>
                    <a:pt x="14084" y="13988"/>
                    <a:pt x="14041" y="13967"/>
                    <a:pt x="13997" y="13945"/>
                  </a:cubicBezTo>
                  <a:cubicBezTo>
                    <a:pt x="13986" y="13934"/>
                    <a:pt x="13975" y="13934"/>
                    <a:pt x="13965" y="13934"/>
                  </a:cubicBezTo>
                  <a:cubicBezTo>
                    <a:pt x="13889" y="13902"/>
                    <a:pt x="13823" y="13858"/>
                    <a:pt x="13769" y="13815"/>
                  </a:cubicBezTo>
                  <a:cubicBezTo>
                    <a:pt x="14171" y="13196"/>
                    <a:pt x="14551" y="12555"/>
                    <a:pt x="14931" y="11925"/>
                  </a:cubicBezTo>
                  <a:close/>
                  <a:moveTo>
                    <a:pt x="17548" y="7690"/>
                  </a:moveTo>
                  <a:lnTo>
                    <a:pt x="17505" y="7777"/>
                  </a:lnTo>
                  <a:cubicBezTo>
                    <a:pt x="17407" y="8016"/>
                    <a:pt x="17320" y="8255"/>
                    <a:pt x="17222" y="8494"/>
                  </a:cubicBezTo>
                  <a:cubicBezTo>
                    <a:pt x="17016" y="8983"/>
                    <a:pt x="16821" y="9471"/>
                    <a:pt x="16636" y="9960"/>
                  </a:cubicBezTo>
                  <a:cubicBezTo>
                    <a:pt x="16245" y="10915"/>
                    <a:pt x="15854" y="11871"/>
                    <a:pt x="15463" y="12837"/>
                  </a:cubicBezTo>
                  <a:cubicBezTo>
                    <a:pt x="15257" y="13348"/>
                    <a:pt x="15051" y="13858"/>
                    <a:pt x="14844" y="14368"/>
                  </a:cubicBezTo>
                  <a:cubicBezTo>
                    <a:pt x="14898" y="13489"/>
                    <a:pt x="14964" y="12620"/>
                    <a:pt x="15051" y="11752"/>
                  </a:cubicBezTo>
                  <a:cubicBezTo>
                    <a:pt x="15148" y="11578"/>
                    <a:pt x="15246" y="11415"/>
                    <a:pt x="15355" y="11252"/>
                  </a:cubicBezTo>
                  <a:cubicBezTo>
                    <a:pt x="15876" y="10394"/>
                    <a:pt x="16408" y="9536"/>
                    <a:pt x="16929" y="8678"/>
                  </a:cubicBezTo>
                  <a:lnTo>
                    <a:pt x="17548" y="7690"/>
                  </a:lnTo>
                  <a:close/>
                  <a:moveTo>
                    <a:pt x="20806" y="11817"/>
                  </a:moveTo>
                  <a:cubicBezTo>
                    <a:pt x="20871" y="11871"/>
                    <a:pt x="20947" y="11904"/>
                    <a:pt x="21023" y="11936"/>
                  </a:cubicBezTo>
                  <a:lnTo>
                    <a:pt x="21381" y="12121"/>
                  </a:lnTo>
                  <a:lnTo>
                    <a:pt x="21729" y="12294"/>
                  </a:lnTo>
                  <a:cubicBezTo>
                    <a:pt x="21794" y="12349"/>
                    <a:pt x="21881" y="12381"/>
                    <a:pt x="21957" y="12414"/>
                  </a:cubicBezTo>
                  <a:lnTo>
                    <a:pt x="21881" y="12555"/>
                  </a:lnTo>
                  <a:cubicBezTo>
                    <a:pt x="21577" y="13174"/>
                    <a:pt x="21273" y="13782"/>
                    <a:pt x="20969" y="14390"/>
                  </a:cubicBezTo>
                  <a:cubicBezTo>
                    <a:pt x="20838" y="14314"/>
                    <a:pt x="20686" y="14238"/>
                    <a:pt x="20545" y="14173"/>
                  </a:cubicBezTo>
                  <a:cubicBezTo>
                    <a:pt x="20393" y="14086"/>
                    <a:pt x="20230" y="14010"/>
                    <a:pt x="20078" y="13934"/>
                  </a:cubicBezTo>
                  <a:cubicBezTo>
                    <a:pt x="19915" y="13847"/>
                    <a:pt x="19763" y="13771"/>
                    <a:pt x="19600" y="13695"/>
                  </a:cubicBezTo>
                  <a:cubicBezTo>
                    <a:pt x="19503" y="13630"/>
                    <a:pt x="19394" y="13576"/>
                    <a:pt x="19285" y="13543"/>
                  </a:cubicBezTo>
                  <a:lnTo>
                    <a:pt x="20806" y="11817"/>
                  </a:lnTo>
                  <a:close/>
                  <a:moveTo>
                    <a:pt x="19763" y="9319"/>
                  </a:moveTo>
                  <a:lnTo>
                    <a:pt x="19492" y="9721"/>
                  </a:lnTo>
                  <a:lnTo>
                    <a:pt x="18645" y="10991"/>
                  </a:lnTo>
                  <a:lnTo>
                    <a:pt x="16918" y="13543"/>
                  </a:lnTo>
                  <a:lnTo>
                    <a:pt x="16430" y="14271"/>
                  </a:lnTo>
                  <a:cubicBezTo>
                    <a:pt x="16354" y="14379"/>
                    <a:pt x="16278" y="14477"/>
                    <a:pt x="16202" y="14586"/>
                  </a:cubicBezTo>
                  <a:cubicBezTo>
                    <a:pt x="16223" y="14510"/>
                    <a:pt x="16245" y="14444"/>
                    <a:pt x="16267" y="14368"/>
                  </a:cubicBezTo>
                  <a:cubicBezTo>
                    <a:pt x="16332" y="14119"/>
                    <a:pt x="16397" y="13869"/>
                    <a:pt x="16462" y="13619"/>
                  </a:cubicBezTo>
                  <a:cubicBezTo>
                    <a:pt x="16549" y="13293"/>
                    <a:pt x="16625" y="12957"/>
                    <a:pt x="16690" y="12620"/>
                  </a:cubicBezTo>
                  <a:lnTo>
                    <a:pt x="17092" y="12197"/>
                  </a:lnTo>
                  <a:cubicBezTo>
                    <a:pt x="17798" y="11437"/>
                    <a:pt x="18504" y="10676"/>
                    <a:pt x="19209" y="9916"/>
                  </a:cubicBezTo>
                  <a:lnTo>
                    <a:pt x="19763" y="9319"/>
                  </a:lnTo>
                  <a:close/>
                  <a:moveTo>
                    <a:pt x="20198" y="8928"/>
                  </a:moveTo>
                  <a:cubicBezTo>
                    <a:pt x="19666" y="10286"/>
                    <a:pt x="19112" y="11643"/>
                    <a:pt x="18493" y="12979"/>
                  </a:cubicBezTo>
                  <a:lnTo>
                    <a:pt x="17374" y="13945"/>
                  </a:lnTo>
                  <a:cubicBezTo>
                    <a:pt x="17157" y="14140"/>
                    <a:pt x="16929" y="14325"/>
                    <a:pt x="16701" y="14510"/>
                  </a:cubicBezTo>
                  <a:cubicBezTo>
                    <a:pt x="16516" y="14662"/>
                    <a:pt x="16321" y="14792"/>
                    <a:pt x="16136" y="14944"/>
                  </a:cubicBezTo>
                  <a:cubicBezTo>
                    <a:pt x="16256" y="14792"/>
                    <a:pt x="16354" y="14618"/>
                    <a:pt x="16462" y="14455"/>
                  </a:cubicBezTo>
                  <a:cubicBezTo>
                    <a:pt x="16603" y="14238"/>
                    <a:pt x="16755" y="14021"/>
                    <a:pt x="16897" y="13804"/>
                  </a:cubicBezTo>
                  <a:lnTo>
                    <a:pt x="17765" y="12522"/>
                  </a:lnTo>
                  <a:cubicBezTo>
                    <a:pt x="18341" y="11665"/>
                    <a:pt x="18927" y="10807"/>
                    <a:pt x="19503" y="9938"/>
                  </a:cubicBezTo>
                  <a:lnTo>
                    <a:pt x="19970" y="9243"/>
                  </a:lnTo>
                  <a:cubicBezTo>
                    <a:pt x="20046" y="9135"/>
                    <a:pt x="20122" y="9037"/>
                    <a:pt x="20198" y="8928"/>
                  </a:cubicBezTo>
                  <a:close/>
                  <a:moveTo>
                    <a:pt x="16571" y="12751"/>
                  </a:moveTo>
                  <a:lnTo>
                    <a:pt x="16571" y="12751"/>
                  </a:lnTo>
                  <a:cubicBezTo>
                    <a:pt x="16516" y="12957"/>
                    <a:pt x="16473" y="13163"/>
                    <a:pt x="16419" y="13369"/>
                  </a:cubicBezTo>
                  <a:cubicBezTo>
                    <a:pt x="16354" y="13641"/>
                    <a:pt x="16288" y="13912"/>
                    <a:pt x="16212" y="14184"/>
                  </a:cubicBezTo>
                  <a:cubicBezTo>
                    <a:pt x="16136" y="14434"/>
                    <a:pt x="16050" y="14673"/>
                    <a:pt x="15984" y="14922"/>
                  </a:cubicBezTo>
                  <a:cubicBezTo>
                    <a:pt x="15974" y="14944"/>
                    <a:pt x="15963" y="14966"/>
                    <a:pt x="15952" y="14987"/>
                  </a:cubicBezTo>
                  <a:cubicBezTo>
                    <a:pt x="15778" y="14901"/>
                    <a:pt x="15615" y="14814"/>
                    <a:pt x="15452" y="14716"/>
                  </a:cubicBezTo>
                  <a:lnTo>
                    <a:pt x="14953" y="14455"/>
                  </a:lnTo>
                  <a:lnTo>
                    <a:pt x="14953" y="14444"/>
                  </a:lnTo>
                  <a:cubicBezTo>
                    <a:pt x="15137" y="14282"/>
                    <a:pt x="15322" y="14097"/>
                    <a:pt x="15485" y="13912"/>
                  </a:cubicBezTo>
                  <a:lnTo>
                    <a:pt x="16017" y="13348"/>
                  </a:lnTo>
                  <a:cubicBezTo>
                    <a:pt x="16202" y="13141"/>
                    <a:pt x="16386" y="12946"/>
                    <a:pt x="16571" y="12751"/>
                  </a:cubicBezTo>
                  <a:close/>
                  <a:moveTo>
                    <a:pt x="22478" y="9743"/>
                  </a:moveTo>
                  <a:lnTo>
                    <a:pt x="22467" y="9753"/>
                  </a:lnTo>
                  <a:lnTo>
                    <a:pt x="22359" y="9873"/>
                  </a:lnTo>
                  <a:lnTo>
                    <a:pt x="22348" y="9884"/>
                  </a:lnTo>
                  <a:cubicBezTo>
                    <a:pt x="22076" y="10166"/>
                    <a:pt x="21805" y="10470"/>
                    <a:pt x="21544" y="10763"/>
                  </a:cubicBezTo>
                  <a:lnTo>
                    <a:pt x="20502" y="11947"/>
                  </a:lnTo>
                  <a:lnTo>
                    <a:pt x="18395" y="14314"/>
                  </a:lnTo>
                  <a:lnTo>
                    <a:pt x="17418" y="15422"/>
                  </a:lnTo>
                  <a:lnTo>
                    <a:pt x="17418" y="15422"/>
                  </a:lnTo>
                  <a:cubicBezTo>
                    <a:pt x="17820" y="14640"/>
                    <a:pt x="18200" y="13858"/>
                    <a:pt x="18569" y="13065"/>
                  </a:cubicBezTo>
                  <a:cubicBezTo>
                    <a:pt x="19416" y="12349"/>
                    <a:pt x="20263" y="11621"/>
                    <a:pt x="21110" y="10894"/>
                  </a:cubicBezTo>
                  <a:cubicBezTo>
                    <a:pt x="21555" y="10514"/>
                    <a:pt x="22011" y="10123"/>
                    <a:pt x="22478" y="9743"/>
                  </a:cubicBezTo>
                  <a:close/>
                  <a:moveTo>
                    <a:pt x="18384" y="13228"/>
                  </a:moveTo>
                  <a:cubicBezTo>
                    <a:pt x="18232" y="13543"/>
                    <a:pt x="18091" y="13858"/>
                    <a:pt x="17928" y="14173"/>
                  </a:cubicBezTo>
                  <a:cubicBezTo>
                    <a:pt x="17689" y="14662"/>
                    <a:pt x="17450" y="15150"/>
                    <a:pt x="17190" y="15639"/>
                  </a:cubicBezTo>
                  <a:cubicBezTo>
                    <a:pt x="16831" y="15454"/>
                    <a:pt x="16462" y="15259"/>
                    <a:pt x="16104" y="15074"/>
                  </a:cubicBezTo>
                  <a:cubicBezTo>
                    <a:pt x="16299" y="14955"/>
                    <a:pt x="16484" y="14825"/>
                    <a:pt x="16668" y="14673"/>
                  </a:cubicBezTo>
                  <a:cubicBezTo>
                    <a:pt x="16875" y="14521"/>
                    <a:pt x="17070" y="14347"/>
                    <a:pt x="17266" y="14184"/>
                  </a:cubicBezTo>
                  <a:cubicBezTo>
                    <a:pt x="17635" y="13869"/>
                    <a:pt x="18015" y="13543"/>
                    <a:pt x="18384" y="13228"/>
                  </a:cubicBezTo>
                  <a:close/>
                  <a:moveTo>
                    <a:pt x="13986" y="14097"/>
                  </a:moveTo>
                  <a:lnTo>
                    <a:pt x="14041" y="14119"/>
                  </a:lnTo>
                  <a:lnTo>
                    <a:pt x="14464" y="14358"/>
                  </a:lnTo>
                  <a:cubicBezTo>
                    <a:pt x="14768" y="14521"/>
                    <a:pt x="15072" y="14683"/>
                    <a:pt x="15376" y="14846"/>
                  </a:cubicBezTo>
                  <a:cubicBezTo>
                    <a:pt x="15832" y="15096"/>
                    <a:pt x="16299" y="15335"/>
                    <a:pt x="16766" y="15585"/>
                  </a:cubicBezTo>
                  <a:cubicBezTo>
                    <a:pt x="16712" y="15748"/>
                    <a:pt x="16484" y="15910"/>
                    <a:pt x="16354" y="15997"/>
                  </a:cubicBezTo>
                  <a:cubicBezTo>
                    <a:pt x="16191" y="16106"/>
                    <a:pt x="16006" y="16182"/>
                    <a:pt x="15821" y="16225"/>
                  </a:cubicBezTo>
                  <a:cubicBezTo>
                    <a:pt x="15696" y="16258"/>
                    <a:pt x="15569" y="16273"/>
                    <a:pt x="15442" y="16273"/>
                  </a:cubicBezTo>
                  <a:cubicBezTo>
                    <a:pt x="15184" y="16273"/>
                    <a:pt x="14929" y="16208"/>
                    <a:pt x="14703" y="16084"/>
                  </a:cubicBezTo>
                  <a:cubicBezTo>
                    <a:pt x="14345" y="15867"/>
                    <a:pt x="14084" y="15530"/>
                    <a:pt x="13954" y="15139"/>
                  </a:cubicBezTo>
                  <a:cubicBezTo>
                    <a:pt x="13889" y="14955"/>
                    <a:pt x="13867" y="14770"/>
                    <a:pt x="13878" y="14586"/>
                  </a:cubicBezTo>
                  <a:cubicBezTo>
                    <a:pt x="13899" y="14412"/>
                    <a:pt x="13932" y="14249"/>
                    <a:pt x="13986" y="14097"/>
                  </a:cubicBezTo>
                  <a:close/>
                  <a:moveTo>
                    <a:pt x="23227" y="10220"/>
                  </a:moveTo>
                  <a:cubicBezTo>
                    <a:pt x="23955" y="10622"/>
                    <a:pt x="24704" y="10991"/>
                    <a:pt x="25432" y="11371"/>
                  </a:cubicBezTo>
                  <a:cubicBezTo>
                    <a:pt x="26170" y="11752"/>
                    <a:pt x="26941" y="12164"/>
                    <a:pt x="27690" y="12555"/>
                  </a:cubicBezTo>
                  <a:cubicBezTo>
                    <a:pt x="29210" y="13359"/>
                    <a:pt x="30720" y="14173"/>
                    <a:pt x="32229" y="14987"/>
                  </a:cubicBezTo>
                  <a:cubicBezTo>
                    <a:pt x="33054" y="15433"/>
                    <a:pt x="33880" y="15889"/>
                    <a:pt x="34705" y="16345"/>
                  </a:cubicBezTo>
                  <a:cubicBezTo>
                    <a:pt x="34607" y="16508"/>
                    <a:pt x="34520" y="16681"/>
                    <a:pt x="34434" y="16855"/>
                  </a:cubicBezTo>
                  <a:cubicBezTo>
                    <a:pt x="34336" y="17051"/>
                    <a:pt x="34227" y="17246"/>
                    <a:pt x="34119" y="17452"/>
                  </a:cubicBezTo>
                  <a:cubicBezTo>
                    <a:pt x="33912" y="17843"/>
                    <a:pt x="33706" y="18245"/>
                    <a:pt x="33511" y="18636"/>
                  </a:cubicBezTo>
                  <a:cubicBezTo>
                    <a:pt x="33087" y="19440"/>
                    <a:pt x="32674" y="20254"/>
                    <a:pt x="32273" y="21057"/>
                  </a:cubicBezTo>
                  <a:cubicBezTo>
                    <a:pt x="32142" y="21296"/>
                    <a:pt x="32023" y="21535"/>
                    <a:pt x="31903" y="21774"/>
                  </a:cubicBezTo>
                  <a:cubicBezTo>
                    <a:pt x="31849" y="21883"/>
                    <a:pt x="31795" y="21991"/>
                    <a:pt x="31741" y="22100"/>
                  </a:cubicBezTo>
                  <a:cubicBezTo>
                    <a:pt x="31719" y="22143"/>
                    <a:pt x="31686" y="22198"/>
                    <a:pt x="31665" y="22252"/>
                  </a:cubicBezTo>
                  <a:cubicBezTo>
                    <a:pt x="31636" y="22290"/>
                    <a:pt x="31624" y="22319"/>
                    <a:pt x="31579" y="22319"/>
                  </a:cubicBezTo>
                  <a:cubicBezTo>
                    <a:pt x="31572" y="22319"/>
                    <a:pt x="31565" y="22319"/>
                    <a:pt x="31556" y="22317"/>
                  </a:cubicBezTo>
                  <a:lnTo>
                    <a:pt x="31567" y="22317"/>
                  </a:lnTo>
                  <a:cubicBezTo>
                    <a:pt x="31523" y="22306"/>
                    <a:pt x="31502" y="22295"/>
                    <a:pt x="31469" y="22285"/>
                  </a:cubicBezTo>
                  <a:lnTo>
                    <a:pt x="31350" y="22230"/>
                  </a:lnTo>
                  <a:cubicBezTo>
                    <a:pt x="31252" y="22176"/>
                    <a:pt x="31154" y="22133"/>
                    <a:pt x="31046" y="22078"/>
                  </a:cubicBezTo>
                  <a:lnTo>
                    <a:pt x="29971" y="21535"/>
                  </a:lnTo>
                  <a:lnTo>
                    <a:pt x="27831" y="20449"/>
                  </a:lnTo>
                  <a:lnTo>
                    <a:pt x="27039" y="20048"/>
                  </a:lnTo>
                  <a:cubicBezTo>
                    <a:pt x="25562" y="19288"/>
                    <a:pt x="24085" y="18527"/>
                    <a:pt x="22608" y="17756"/>
                  </a:cubicBezTo>
                  <a:cubicBezTo>
                    <a:pt x="22141" y="17518"/>
                    <a:pt x="21674" y="17268"/>
                    <a:pt x="21207" y="17018"/>
                  </a:cubicBezTo>
                  <a:cubicBezTo>
                    <a:pt x="20979" y="16899"/>
                    <a:pt x="20741" y="16768"/>
                    <a:pt x="20513" y="16649"/>
                  </a:cubicBezTo>
                  <a:lnTo>
                    <a:pt x="20328" y="16551"/>
                  </a:lnTo>
                  <a:lnTo>
                    <a:pt x="20252" y="16497"/>
                  </a:lnTo>
                  <a:cubicBezTo>
                    <a:pt x="20230" y="16486"/>
                    <a:pt x="20176" y="16464"/>
                    <a:pt x="20165" y="16453"/>
                  </a:cubicBezTo>
                  <a:cubicBezTo>
                    <a:pt x="20165" y="16432"/>
                    <a:pt x="20187" y="16388"/>
                    <a:pt x="20198" y="16366"/>
                  </a:cubicBezTo>
                  <a:cubicBezTo>
                    <a:pt x="20208" y="16356"/>
                    <a:pt x="20230" y="16301"/>
                    <a:pt x="20252" y="16269"/>
                  </a:cubicBezTo>
                  <a:cubicBezTo>
                    <a:pt x="20284" y="16204"/>
                    <a:pt x="20317" y="16128"/>
                    <a:pt x="20350" y="16062"/>
                  </a:cubicBezTo>
                  <a:cubicBezTo>
                    <a:pt x="20393" y="15965"/>
                    <a:pt x="20437" y="15878"/>
                    <a:pt x="20480" y="15780"/>
                  </a:cubicBezTo>
                  <a:cubicBezTo>
                    <a:pt x="20567" y="15596"/>
                    <a:pt x="20654" y="15411"/>
                    <a:pt x="20741" y="15226"/>
                  </a:cubicBezTo>
                  <a:cubicBezTo>
                    <a:pt x="20936" y="14814"/>
                    <a:pt x="21142" y="14390"/>
                    <a:pt x="21338" y="13978"/>
                  </a:cubicBezTo>
                  <a:cubicBezTo>
                    <a:pt x="21750" y="13152"/>
                    <a:pt x="22152" y="12338"/>
                    <a:pt x="22565" y="11523"/>
                  </a:cubicBezTo>
                  <a:cubicBezTo>
                    <a:pt x="22782" y="11089"/>
                    <a:pt x="23032" y="10666"/>
                    <a:pt x="23227" y="10220"/>
                  </a:cubicBezTo>
                  <a:close/>
                  <a:moveTo>
                    <a:pt x="3244" y="1"/>
                  </a:moveTo>
                  <a:cubicBezTo>
                    <a:pt x="3200" y="1"/>
                    <a:pt x="3180" y="50"/>
                    <a:pt x="3160" y="89"/>
                  </a:cubicBezTo>
                  <a:cubicBezTo>
                    <a:pt x="3128" y="154"/>
                    <a:pt x="3084" y="219"/>
                    <a:pt x="3052" y="285"/>
                  </a:cubicBezTo>
                  <a:cubicBezTo>
                    <a:pt x="2997" y="415"/>
                    <a:pt x="2932" y="556"/>
                    <a:pt x="2867" y="686"/>
                  </a:cubicBezTo>
                  <a:lnTo>
                    <a:pt x="2509" y="1371"/>
                  </a:lnTo>
                  <a:cubicBezTo>
                    <a:pt x="1683" y="2988"/>
                    <a:pt x="836" y="4585"/>
                    <a:pt x="0" y="6203"/>
                  </a:cubicBezTo>
                  <a:cubicBezTo>
                    <a:pt x="0" y="6203"/>
                    <a:pt x="0" y="6214"/>
                    <a:pt x="0" y="6224"/>
                  </a:cubicBezTo>
                  <a:cubicBezTo>
                    <a:pt x="0" y="6246"/>
                    <a:pt x="11" y="6268"/>
                    <a:pt x="33" y="6290"/>
                  </a:cubicBezTo>
                  <a:cubicBezTo>
                    <a:pt x="76" y="6322"/>
                    <a:pt x="120" y="6344"/>
                    <a:pt x="174" y="6366"/>
                  </a:cubicBezTo>
                  <a:lnTo>
                    <a:pt x="337" y="6452"/>
                  </a:lnTo>
                  <a:lnTo>
                    <a:pt x="663" y="6626"/>
                  </a:lnTo>
                  <a:lnTo>
                    <a:pt x="1314" y="6974"/>
                  </a:lnTo>
                  <a:lnTo>
                    <a:pt x="2737" y="7712"/>
                  </a:lnTo>
                  <a:cubicBezTo>
                    <a:pt x="4203" y="8472"/>
                    <a:pt x="5679" y="9243"/>
                    <a:pt x="7167" y="9992"/>
                  </a:cubicBezTo>
                  <a:cubicBezTo>
                    <a:pt x="7895" y="10372"/>
                    <a:pt x="8633" y="10742"/>
                    <a:pt x="9371" y="11122"/>
                  </a:cubicBezTo>
                  <a:cubicBezTo>
                    <a:pt x="9697" y="11285"/>
                    <a:pt x="10023" y="11458"/>
                    <a:pt x="10360" y="11621"/>
                  </a:cubicBezTo>
                  <a:cubicBezTo>
                    <a:pt x="10588" y="11741"/>
                    <a:pt x="10826" y="11871"/>
                    <a:pt x="11065" y="11980"/>
                  </a:cubicBezTo>
                  <a:cubicBezTo>
                    <a:pt x="11185" y="12045"/>
                    <a:pt x="11304" y="12099"/>
                    <a:pt x="11424" y="12153"/>
                  </a:cubicBezTo>
                  <a:cubicBezTo>
                    <a:pt x="11489" y="12186"/>
                    <a:pt x="11543" y="12208"/>
                    <a:pt x="11597" y="12229"/>
                  </a:cubicBezTo>
                  <a:cubicBezTo>
                    <a:pt x="11620" y="12244"/>
                    <a:pt x="11643" y="12265"/>
                    <a:pt x="11665" y="12265"/>
                  </a:cubicBezTo>
                  <a:cubicBezTo>
                    <a:pt x="11675" y="12265"/>
                    <a:pt x="11685" y="12261"/>
                    <a:pt x="11695" y="12251"/>
                  </a:cubicBezTo>
                  <a:cubicBezTo>
                    <a:pt x="11728" y="12229"/>
                    <a:pt x="11749" y="12197"/>
                    <a:pt x="11760" y="12164"/>
                  </a:cubicBezTo>
                  <a:cubicBezTo>
                    <a:pt x="11880" y="11947"/>
                    <a:pt x="12010" y="11741"/>
                    <a:pt x="12129" y="11523"/>
                  </a:cubicBezTo>
                  <a:cubicBezTo>
                    <a:pt x="12249" y="11295"/>
                    <a:pt x="12379" y="11057"/>
                    <a:pt x="12499" y="10818"/>
                  </a:cubicBezTo>
                  <a:lnTo>
                    <a:pt x="12835" y="10210"/>
                  </a:lnTo>
                  <a:cubicBezTo>
                    <a:pt x="13107" y="10362"/>
                    <a:pt x="13378" y="10514"/>
                    <a:pt x="13650" y="10666"/>
                  </a:cubicBezTo>
                  <a:lnTo>
                    <a:pt x="14052" y="10883"/>
                  </a:lnTo>
                  <a:cubicBezTo>
                    <a:pt x="14128" y="10937"/>
                    <a:pt x="14204" y="10981"/>
                    <a:pt x="14301" y="11013"/>
                  </a:cubicBezTo>
                  <a:lnTo>
                    <a:pt x="14030" y="12023"/>
                  </a:lnTo>
                  <a:cubicBezTo>
                    <a:pt x="13954" y="12305"/>
                    <a:pt x="13878" y="12588"/>
                    <a:pt x="13802" y="12859"/>
                  </a:cubicBezTo>
                  <a:cubicBezTo>
                    <a:pt x="13726" y="13174"/>
                    <a:pt x="13628" y="13478"/>
                    <a:pt x="13563" y="13793"/>
                  </a:cubicBezTo>
                  <a:cubicBezTo>
                    <a:pt x="13541" y="13880"/>
                    <a:pt x="13650" y="13934"/>
                    <a:pt x="13715" y="13956"/>
                  </a:cubicBezTo>
                  <a:lnTo>
                    <a:pt x="13845" y="14032"/>
                  </a:lnTo>
                  <a:cubicBezTo>
                    <a:pt x="13715" y="14303"/>
                    <a:pt x="13671" y="14607"/>
                    <a:pt x="13726" y="14911"/>
                  </a:cubicBezTo>
                  <a:cubicBezTo>
                    <a:pt x="13791" y="15248"/>
                    <a:pt x="13943" y="15574"/>
                    <a:pt x="14182" y="15834"/>
                  </a:cubicBezTo>
                  <a:cubicBezTo>
                    <a:pt x="14399" y="16117"/>
                    <a:pt x="14714" y="16312"/>
                    <a:pt x="15061" y="16377"/>
                  </a:cubicBezTo>
                  <a:cubicBezTo>
                    <a:pt x="15176" y="16399"/>
                    <a:pt x="15290" y="16410"/>
                    <a:pt x="15404" y="16410"/>
                  </a:cubicBezTo>
                  <a:cubicBezTo>
                    <a:pt x="15625" y="16410"/>
                    <a:pt x="15845" y="16369"/>
                    <a:pt x="16060" y="16290"/>
                  </a:cubicBezTo>
                  <a:cubicBezTo>
                    <a:pt x="16234" y="16225"/>
                    <a:pt x="16386" y="16138"/>
                    <a:pt x="16538" y="16019"/>
                  </a:cubicBezTo>
                  <a:cubicBezTo>
                    <a:pt x="16679" y="15921"/>
                    <a:pt x="16788" y="15802"/>
                    <a:pt x="16864" y="15639"/>
                  </a:cubicBezTo>
                  <a:cubicBezTo>
                    <a:pt x="16973" y="15704"/>
                    <a:pt x="17070" y="15748"/>
                    <a:pt x="17179" y="15802"/>
                  </a:cubicBezTo>
                  <a:cubicBezTo>
                    <a:pt x="17191" y="15809"/>
                    <a:pt x="17203" y="15812"/>
                    <a:pt x="17214" y="15812"/>
                  </a:cubicBezTo>
                  <a:cubicBezTo>
                    <a:pt x="17272" y="15812"/>
                    <a:pt x="17314" y="15730"/>
                    <a:pt x="17342" y="15693"/>
                  </a:cubicBezTo>
                  <a:cubicBezTo>
                    <a:pt x="17418" y="15596"/>
                    <a:pt x="17494" y="15498"/>
                    <a:pt x="17581" y="15422"/>
                  </a:cubicBezTo>
                  <a:lnTo>
                    <a:pt x="18113" y="14814"/>
                  </a:lnTo>
                  <a:lnTo>
                    <a:pt x="19166" y="13641"/>
                  </a:lnTo>
                  <a:cubicBezTo>
                    <a:pt x="19275" y="13706"/>
                    <a:pt x="19383" y="13771"/>
                    <a:pt x="19503" y="13815"/>
                  </a:cubicBezTo>
                  <a:lnTo>
                    <a:pt x="20002" y="14064"/>
                  </a:lnTo>
                  <a:lnTo>
                    <a:pt x="20469" y="14303"/>
                  </a:lnTo>
                  <a:cubicBezTo>
                    <a:pt x="20599" y="14368"/>
                    <a:pt x="20741" y="14466"/>
                    <a:pt x="20893" y="14521"/>
                  </a:cubicBezTo>
                  <a:lnTo>
                    <a:pt x="20643" y="15009"/>
                  </a:lnTo>
                  <a:cubicBezTo>
                    <a:pt x="20534" y="15248"/>
                    <a:pt x="20415" y="15487"/>
                    <a:pt x="20295" y="15726"/>
                  </a:cubicBezTo>
                  <a:cubicBezTo>
                    <a:pt x="20187" y="15954"/>
                    <a:pt x="20100" y="16182"/>
                    <a:pt x="19980" y="16399"/>
                  </a:cubicBezTo>
                  <a:cubicBezTo>
                    <a:pt x="19970" y="16432"/>
                    <a:pt x="19959" y="16464"/>
                    <a:pt x="19948" y="16497"/>
                  </a:cubicBezTo>
                  <a:cubicBezTo>
                    <a:pt x="19948" y="16540"/>
                    <a:pt x="19991" y="16551"/>
                    <a:pt x="20024" y="16573"/>
                  </a:cubicBezTo>
                  <a:lnTo>
                    <a:pt x="20187" y="16660"/>
                  </a:lnTo>
                  <a:lnTo>
                    <a:pt x="20534" y="16855"/>
                  </a:lnTo>
                  <a:cubicBezTo>
                    <a:pt x="20773" y="16985"/>
                    <a:pt x="21012" y="17105"/>
                    <a:pt x="21251" y="17224"/>
                  </a:cubicBezTo>
                  <a:cubicBezTo>
                    <a:pt x="21577" y="17398"/>
                    <a:pt x="21902" y="17561"/>
                    <a:pt x="22228" y="17735"/>
                  </a:cubicBezTo>
                  <a:cubicBezTo>
                    <a:pt x="22956" y="18115"/>
                    <a:pt x="23694" y="18495"/>
                    <a:pt x="24433" y="18875"/>
                  </a:cubicBezTo>
                  <a:cubicBezTo>
                    <a:pt x="25898" y="19635"/>
                    <a:pt x="27386" y="20395"/>
                    <a:pt x="28863" y="21155"/>
                  </a:cubicBezTo>
                  <a:cubicBezTo>
                    <a:pt x="29341" y="21394"/>
                    <a:pt x="29819" y="21633"/>
                    <a:pt x="30296" y="21872"/>
                  </a:cubicBezTo>
                  <a:cubicBezTo>
                    <a:pt x="30513" y="21980"/>
                    <a:pt x="30731" y="22089"/>
                    <a:pt x="30948" y="22198"/>
                  </a:cubicBezTo>
                  <a:lnTo>
                    <a:pt x="31274" y="22371"/>
                  </a:lnTo>
                  <a:lnTo>
                    <a:pt x="31436" y="22447"/>
                  </a:lnTo>
                  <a:cubicBezTo>
                    <a:pt x="31491" y="22480"/>
                    <a:pt x="31545" y="22502"/>
                    <a:pt x="31599" y="22523"/>
                  </a:cubicBezTo>
                  <a:cubicBezTo>
                    <a:pt x="31606" y="22527"/>
                    <a:pt x="31612" y="22528"/>
                    <a:pt x="31618" y="22528"/>
                  </a:cubicBezTo>
                  <a:cubicBezTo>
                    <a:pt x="31634" y="22528"/>
                    <a:pt x="31649" y="22520"/>
                    <a:pt x="31665" y="22513"/>
                  </a:cubicBezTo>
                  <a:cubicBezTo>
                    <a:pt x="31675" y="22502"/>
                    <a:pt x="31675" y="22502"/>
                    <a:pt x="31675" y="22491"/>
                  </a:cubicBezTo>
                  <a:cubicBezTo>
                    <a:pt x="32522" y="20884"/>
                    <a:pt x="33337" y="19255"/>
                    <a:pt x="34173" y="17648"/>
                  </a:cubicBezTo>
                  <a:cubicBezTo>
                    <a:pt x="34292" y="17420"/>
                    <a:pt x="34412" y="17192"/>
                    <a:pt x="34531" y="16964"/>
                  </a:cubicBezTo>
                  <a:cubicBezTo>
                    <a:pt x="34596" y="16823"/>
                    <a:pt x="34662" y="16703"/>
                    <a:pt x="34738" y="16573"/>
                  </a:cubicBezTo>
                  <a:cubicBezTo>
                    <a:pt x="34770" y="16508"/>
                    <a:pt x="34814" y="16432"/>
                    <a:pt x="34835" y="16377"/>
                  </a:cubicBezTo>
                  <a:cubicBezTo>
                    <a:pt x="34857" y="16334"/>
                    <a:pt x="34890" y="16290"/>
                    <a:pt x="34835" y="16247"/>
                  </a:cubicBezTo>
                  <a:cubicBezTo>
                    <a:pt x="34835" y="16236"/>
                    <a:pt x="34824" y="16236"/>
                    <a:pt x="34824" y="16236"/>
                  </a:cubicBezTo>
                  <a:cubicBezTo>
                    <a:pt x="33326" y="15422"/>
                    <a:pt x="31827" y="14607"/>
                    <a:pt x="30329" y="13804"/>
                  </a:cubicBezTo>
                  <a:cubicBezTo>
                    <a:pt x="28830" y="13000"/>
                    <a:pt x="27321" y="12197"/>
                    <a:pt x="25790" y="11393"/>
                  </a:cubicBezTo>
                  <a:cubicBezTo>
                    <a:pt x="24932" y="10948"/>
                    <a:pt x="24085" y="10481"/>
                    <a:pt x="23227" y="10068"/>
                  </a:cubicBezTo>
                  <a:cubicBezTo>
                    <a:pt x="23214" y="10063"/>
                    <a:pt x="23203" y="10061"/>
                    <a:pt x="23193" y="10061"/>
                  </a:cubicBezTo>
                  <a:cubicBezTo>
                    <a:pt x="23144" y="10061"/>
                    <a:pt x="23126" y="10119"/>
                    <a:pt x="23108" y="10155"/>
                  </a:cubicBezTo>
                  <a:cubicBezTo>
                    <a:pt x="23010" y="10351"/>
                    <a:pt x="22901" y="10535"/>
                    <a:pt x="22804" y="10731"/>
                  </a:cubicBezTo>
                  <a:cubicBezTo>
                    <a:pt x="22706" y="10915"/>
                    <a:pt x="22608" y="11122"/>
                    <a:pt x="22500" y="11328"/>
                  </a:cubicBezTo>
                  <a:cubicBezTo>
                    <a:pt x="22337" y="11643"/>
                    <a:pt x="22174" y="11958"/>
                    <a:pt x="22022" y="12284"/>
                  </a:cubicBezTo>
                  <a:cubicBezTo>
                    <a:pt x="21902" y="12240"/>
                    <a:pt x="21794" y="12186"/>
                    <a:pt x="21685" y="12121"/>
                  </a:cubicBezTo>
                  <a:cubicBezTo>
                    <a:pt x="21577" y="12066"/>
                    <a:pt x="21468" y="12012"/>
                    <a:pt x="21360" y="11958"/>
                  </a:cubicBezTo>
                  <a:lnTo>
                    <a:pt x="21045" y="11784"/>
                  </a:lnTo>
                  <a:cubicBezTo>
                    <a:pt x="20990" y="11762"/>
                    <a:pt x="20947" y="11741"/>
                    <a:pt x="20893" y="11719"/>
                  </a:cubicBezTo>
                  <a:lnTo>
                    <a:pt x="21327" y="11230"/>
                  </a:lnTo>
                  <a:lnTo>
                    <a:pt x="21522" y="11002"/>
                  </a:lnTo>
                  <a:cubicBezTo>
                    <a:pt x="21718" y="10785"/>
                    <a:pt x="21924" y="10568"/>
                    <a:pt x="22109" y="10340"/>
                  </a:cubicBezTo>
                  <a:cubicBezTo>
                    <a:pt x="22217" y="10220"/>
                    <a:pt x="22337" y="10112"/>
                    <a:pt x="22445" y="9992"/>
                  </a:cubicBezTo>
                  <a:cubicBezTo>
                    <a:pt x="22489" y="9938"/>
                    <a:pt x="22652" y="9797"/>
                    <a:pt x="22673" y="9688"/>
                  </a:cubicBezTo>
                  <a:cubicBezTo>
                    <a:pt x="22695" y="9591"/>
                    <a:pt x="22521" y="9536"/>
                    <a:pt x="22445" y="9504"/>
                  </a:cubicBezTo>
                  <a:cubicBezTo>
                    <a:pt x="22293" y="9417"/>
                    <a:pt x="22130" y="9341"/>
                    <a:pt x="21978" y="9265"/>
                  </a:cubicBezTo>
                  <a:lnTo>
                    <a:pt x="21283" y="8917"/>
                  </a:lnTo>
                  <a:cubicBezTo>
                    <a:pt x="20827" y="8678"/>
                    <a:pt x="20382" y="8450"/>
                    <a:pt x="19926" y="8212"/>
                  </a:cubicBezTo>
                  <a:lnTo>
                    <a:pt x="19785" y="8146"/>
                  </a:lnTo>
                  <a:cubicBezTo>
                    <a:pt x="19861" y="8027"/>
                    <a:pt x="19915" y="7886"/>
                    <a:pt x="19980" y="7766"/>
                  </a:cubicBezTo>
                  <a:cubicBezTo>
                    <a:pt x="20035" y="7669"/>
                    <a:pt x="20078" y="7560"/>
                    <a:pt x="20111" y="7462"/>
                  </a:cubicBezTo>
                  <a:cubicBezTo>
                    <a:pt x="20621" y="7609"/>
                    <a:pt x="21148" y="7682"/>
                    <a:pt x="21674" y="7682"/>
                  </a:cubicBezTo>
                  <a:cubicBezTo>
                    <a:pt x="22201" y="7682"/>
                    <a:pt x="22728" y="7609"/>
                    <a:pt x="23238" y="7462"/>
                  </a:cubicBezTo>
                  <a:cubicBezTo>
                    <a:pt x="24107" y="7191"/>
                    <a:pt x="24899" y="6702"/>
                    <a:pt x="25529" y="6040"/>
                  </a:cubicBezTo>
                  <a:cubicBezTo>
                    <a:pt x="25551" y="6007"/>
                    <a:pt x="25551" y="5964"/>
                    <a:pt x="25518" y="5942"/>
                  </a:cubicBezTo>
                  <a:cubicBezTo>
                    <a:pt x="25508" y="5931"/>
                    <a:pt x="25497" y="5920"/>
                    <a:pt x="25475" y="5909"/>
                  </a:cubicBezTo>
                  <a:cubicBezTo>
                    <a:pt x="23955" y="5432"/>
                    <a:pt x="22435" y="4921"/>
                    <a:pt x="20936" y="4357"/>
                  </a:cubicBezTo>
                  <a:cubicBezTo>
                    <a:pt x="20969" y="4281"/>
                    <a:pt x="20990" y="4183"/>
                    <a:pt x="21023" y="4085"/>
                  </a:cubicBezTo>
                  <a:cubicBezTo>
                    <a:pt x="21077" y="3955"/>
                    <a:pt x="21121" y="3814"/>
                    <a:pt x="21164" y="3694"/>
                  </a:cubicBezTo>
                  <a:cubicBezTo>
                    <a:pt x="21207" y="3564"/>
                    <a:pt x="21251" y="3434"/>
                    <a:pt x="21283" y="3314"/>
                  </a:cubicBezTo>
                  <a:cubicBezTo>
                    <a:pt x="21305" y="3260"/>
                    <a:pt x="21316" y="3216"/>
                    <a:pt x="21338" y="3173"/>
                  </a:cubicBezTo>
                  <a:cubicBezTo>
                    <a:pt x="21381" y="3151"/>
                    <a:pt x="21414" y="3140"/>
                    <a:pt x="21457" y="3130"/>
                  </a:cubicBezTo>
                  <a:lnTo>
                    <a:pt x="21468" y="3119"/>
                  </a:lnTo>
                  <a:cubicBezTo>
                    <a:pt x="21718" y="3010"/>
                    <a:pt x="21881" y="2793"/>
                    <a:pt x="21924" y="2522"/>
                  </a:cubicBezTo>
                  <a:cubicBezTo>
                    <a:pt x="21957" y="2261"/>
                    <a:pt x="21794" y="2000"/>
                    <a:pt x="21533" y="1913"/>
                  </a:cubicBezTo>
                  <a:cubicBezTo>
                    <a:pt x="21473" y="1895"/>
                    <a:pt x="21412" y="1886"/>
                    <a:pt x="21351" y="1886"/>
                  </a:cubicBezTo>
                  <a:cubicBezTo>
                    <a:pt x="21160" y="1886"/>
                    <a:pt x="20975" y="1974"/>
                    <a:pt x="20860" y="2131"/>
                  </a:cubicBezTo>
                  <a:cubicBezTo>
                    <a:pt x="20730" y="2315"/>
                    <a:pt x="20697" y="2565"/>
                    <a:pt x="20784" y="2771"/>
                  </a:cubicBezTo>
                  <a:cubicBezTo>
                    <a:pt x="20784" y="2782"/>
                    <a:pt x="20795" y="2804"/>
                    <a:pt x="20806" y="2815"/>
                  </a:cubicBezTo>
                  <a:cubicBezTo>
                    <a:pt x="20849" y="2891"/>
                    <a:pt x="20849" y="2988"/>
                    <a:pt x="20817" y="3064"/>
                  </a:cubicBezTo>
                  <a:lnTo>
                    <a:pt x="20741" y="3314"/>
                  </a:lnTo>
                  <a:cubicBezTo>
                    <a:pt x="20686" y="3477"/>
                    <a:pt x="20632" y="3640"/>
                    <a:pt x="20578" y="3792"/>
                  </a:cubicBezTo>
                  <a:cubicBezTo>
                    <a:pt x="20556" y="3868"/>
                    <a:pt x="20513" y="3955"/>
                    <a:pt x="20491" y="4042"/>
                  </a:cubicBezTo>
                  <a:cubicBezTo>
                    <a:pt x="20469" y="4085"/>
                    <a:pt x="20447" y="4129"/>
                    <a:pt x="20437" y="4183"/>
                  </a:cubicBezTo>
                  <a:cubicBezTo>
                    <a:pt x="19557" y="3846"/>
                    <a:pt x="18677" y="3499"/>
                    <a:pt x="17798" y="3151"/>
                  </a:cubicBezTo>
                  <a:cubicBezTo>
                    <a:pt x="17450" y="2999"/>
                    <a:pt x="17103" y="2858"/>
                    <a:pt x="16755" y="2706"/>
                  </a:cubicBezTo>
                  <a:cubicBezTo>
                    <a:pt x="16549" y="2630"/>
                    <a:pt x="16354" y="2532"/>
                    <a:pt x="16158" y="2456"/>
                  </a:cubicBezTo>
                  <a:cubicBezTo>
                    <a:pt x="16060" y="2402"/>
                    <a:pt x="15963" y="2370"/>
                    <a:pt x="15854" y="2326"/>
                  </a:cubicBezTo>
                  <a:cubicBezTo>
                    <a:pt x="15805" y="2310"/>
                    <a:pt x="15724" y="2250"/>
                    <a:pt x="15665" y="2250"/>
                  </a:cubicBezTo>
                  <a:cubicBezTo>
                    <a:pt x="15645" y="2250"/>
                    <a:pt x="15628" y="2256"/>
                    <a:pt x="15615" y="2272"/>
                  </a:cubicBezTo>
                  <a:cubicBezTo>
                    <a:pt x="15550" y="2337"/>
                    <a:pt x="15615" y="2446"/>
                    <a:pt x="15626" y="2511"/>
                  </a:cubicBezTo>
                  <a:cubicBezTo>
                    <a:pt x="15626" y="2543"/>
                    <a:pt x="15648" y="2576"/>
                    <a:pt x="15648" y="2608"/>
                  </a:cubicBezTo>
                  <a:cubicBezTo>
                    <a:pt x="15659" y="2641"/>
                    <a:pt x="15680" y="2706"/>
                    <a:pt x="15691" y="2760"/>
                  </a:cubicBezTo>
                  <a:lnTo>
                    <a:pt x="15702" y="2793"/>
                  </a:lnTo>
                  <a:cubicBezTo>
                    <a:pt x="15702" y="2815"/>
                    <a:pt x="15713" y="2836"/>
                    <a:pt x="15713" y="2858"/>
                  </a:cubicBezTo>
                  <a:cubicBezTo>
                    <a:pt x="15767" y="3054"/>
                    <a:pt x="15832" y="3249"/>
                    <a:pt x="15908" y="3445"/>
                  </a:cubicBezTo>
                  <a:cubicBezTo>
                    <a:pt x="16071" y="3846"/>
                    <a:pt x="16256" y="4237"/>
                    <a:pt x="16484" y="4606"/>
                  </a:cubicBezTo>
                  <a:cubicBezTo>
                    <a:pt x="16918" y="5356"/>
                    <a:pt x="17515" y="6007"/>
                    <a:pt x="18221" y="6518"/>
                  </a:cubicBezTo>
                  <a:cubicBezTo>
                    <a:pt x="18352" y="6615"/>
                    <a:pt x="18493" y="6702"/>
                    <a:pt x="18623" y="6789"/>
                  </a:cubicBezTo>
                  <a:cubicBezTo>
                    <a:pt x="18580" y="6876"/>
                    <a:pt x="18547" y="6952"/>
                    <a:pt x="18514" y="7039"/>
                  </a:cubicBezTo>
                  <a:cubicBezTo>
                    <a:pt x="18449" y="7147"/>
                    <a:pt x="18395" y="7278"/>
                    <a:pt x="18362" y="7397"/>
                  </a:cubicBezTo>
                  <a:lnTo>
                    <a:pt x="17776" y="7093"/>
                  </a:lnTo>
                  <a:cubicBezTo>
                    <a:pt x="17070" y="6724"/>
                    <a:pt x="16386" y="6300"/>
                    <a:pt x="15659" y="5953"/>
                  </a:cubicBezTo>
                  <a:cubicBezTo>
                    <a:pt x="15647" y="5947"/>
                    <a:pt x="15636" y="5944"/>
                    <a:pt x="15626" y="5944"/>
                  </a:cubicBezTo>
                  <a:cubicBezTo>
                    <a:pt x="15563" y="5944"/>
                    <a:pt x="15538" y="6049"/>
                    <a:pt x="15528" y="6105"/>
                  </a:cubicBezTo>
                  <a:cubicBezTo>
                    <a:pt x="15441" y="6561"/>
                    <a:pt x="15322" y="7017"/>
                    <a:pt x="15203" y="7473"/>
                  </a:cubicBezTo>
                  <a:cubicBezTo>
                    <a:pt x="15116" y="7821"/>
                    <a:pt x="15029" y="8168"/>
                    <a:pt x="14942" y="8516"/>
                  </a:cubicBezTo>
                  <a:cubicBezTo>
                    <a:pt x="14909" y="8505"/>
                    <a:pt x="14888" y="8494"/>
                    <a:pt x="14855" y="8483"/>
                  </a:cubicBezTo>
                  <a:cubicBezTo>
                    <a:pt x="14757" y="8429"/>
                    <a:pt x="14660" y="8385"/>
                    <a:pt x="14551" y="8331"/>
                  </a:cubicBezTo>
                  <a:cubicBezTo>
                    <a:pt x="14366" y="8233"/>
                    <a:pt x="14193" y="8114"/>
                    <a:pt x="13997" y="8027"/>
                  </a:cubicBezTo>
                  <a:cubicBezTo>
                    <a:pt x="14149" y="7745"/>
                    <a:pt x="14301" y="7462"/>
                    <a:pt x="14442" y="7180"/>
                  </a:cubicBezTo>
                  <a:cubicBezTo>
                    <a:pt x="14540" y="6985"/>
                    <a:pt x="14649" y="6789"/>
                    <a:pt x="14757" y="6583"/>
                  </a:cubicBezTo>
                  <a:cubicBezTo>
                    <a:pt x="14855" y="6387"/>
                    <a:pt x="14942" y="6203"/>
                    <a:pt x="15040" y="6018"/>
                  </a:cubicBezTo>
                  <a:cubicBezTo>
                    <a:pt x="15061" y="5964"/>
                    <a:pt x="15116" y="5899"/>
                    <a:pt x="15040" y="5866"/>
                  </a:cubicBezTo>
                  <a:cubicBezTo>
                    <a:pt x="14204" y="5399"/>
                    <a:pt x="13324" y="4986"/>
                    <a:pt x="12466" y="4552"/>
                  </a:cubicBezTo>
                  <a:cubicBezTo>
                    <a:pt x="10946" y="3781"/>
                    <a:pt x="9404" y="3010"/>
                    <a:pt x="7873" y="2250"/>
                  </a:cubicBezTo>
                  <a:cubicBezTo>
                    <a:pt x="6331" y="1501"/>
                    <a:pt x="4800" y="752"/>
                    <a:pt x="3280" y="13"/>
                  </a:cubicBezTo>
                  <a:cubicBezTo>
                    <a:pt x="3269" y="13"/>
                    <a:pt x="3269" y="2"/>
                    <a:pt x="3258" y="2"/>
                  </a:cubicBezTo>
                  <a:cubicBezTo>
                    <a:pt x="3253" y="1"/>
                    <a:pt x="3249" y="1"/>
                    <a:pt x="3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1_1">
    <p:spTree>
      <p:nvGrpSpPr>
        <p:cNvPr id="2299" name="Shape 2299"/>
        <p:cNvGrpSpPr/>
        <p:nvPr/>
      </p:nvGrpSpPr>
      <p:grpSpPr>
        <a:xfrm>
          <a:off x="0" y="0"/>
          <a:ext cx="0" cy="0"/>
          <a:chOff x="0" y="0"/>
          <a:chExt cx="0" cy="0"/>
        </a:xfrm>
      </p:grpSpPr>
      <p:sp>
        <p:nvSpPr>
          <p:cNvPr id="2300" name="Google Shape;2300;p47"/>
          <p:cNvSpPr/>
          <p:nvPr/>
        </p:nvSpPr>
        <p:spPr>
          <a:xfrm rot="-2322892">
            <a:off x="935944" y="1239137"/>
            <a:ext cx="2006509" cy="2090922"/>
          </a:xfrm>
          <a:custGeom>
            <a:rect b="b" l="l" r="r" t="t"/>
            <a:pathLst>
              <a:path extrusionOk="0" h="10676" w="10245">
                <a:moveTo>
                  <a:pt x="5565" y="0"/>
                </a:moveTo>
                <a:cubicBezTo>
                  <a:pt x="5247" y="0"/>
                  <a:pt x="4930" y="34"/>
                  <a:pt x="4621" y="116"/>
                </a:cubicBezTo>
                <a:cubicBezTo>
                  <a:pt x="4226" y="238"/>
                  <a:pt x="3861" y="359"/>
                  <a:pt x="3466" y="420"/>
                </a:cubicBezTo>
                <a:cubicBezTo>
                  <a:pt x="3439" y="422"/>
                  <a:pt x="3412" y="422"/>
                  <a:pt x="3385" y="422"/>
                </a:cubicBezTo>
                <a:cubicBezTo>
                  <a:pt x="2895" y="422"/>
                  <a:pt x="2406" y="174"/>
                  <a:pt x="1916" y="116"/>
                </a:cubicBezTo>
                <a:cubicBezTo>
                  <a:pt x="1903" y="115"/>
                  <a:pt x="1890" y="114"/>
                  <a:pt x="1877" y="114"/>
                </a:cubicBezTo>
                <a:cubicBezTo>
                  <a:pt x="1344" y="114"/>
                  <a:pt x="245" y="1284"/>
                  <a:pt x="275" y="1818"/>
                </a:cubicBezTo>
                <a:cubicBezTo>
                  <a:pt x="153" y="2213"/>
                  <a:pt x="62" y="2639"/>
                  <a:pt x="62" y="3064"/>
                </a:cubicBezTo>
                <a:cubicBezTo>
                  <a:pt x="1" y="3672"/>
                  <a:pt x="92" y="4311"/>
                  <a:pt x="366" y="4919"/>
                </a:cubicBezTo>
                <a:cubicBezTo>
                  <a:pt x="609" y="5496"/>
                  <a:pt x="1186" y="5891"/>
                  <a:pt x="1855" y="5891"/>
                </a:cubicBezTo>
                <a:cubicBezTo>
                  <a:pt x="2310" y="5864"/>
                  <a:pt x="2742" y="5602"/>
                  <a:pt x="3191" y="5602"/>
                </a:cubicBezTo>
                <a:cubicBezTo>
                  <a:pt x="3252" y="5602"/>
                  <a:pt x="3313" y="5607"/>
                  <a:pt x="3375" y="5618"/>
                </a:cubicBezTo>
                <a:cubicBezTo>
                  <a:pt x="3892" y="5678"/>
                  <a:pt x="3709" y="6651"/>
                  <a:pt x="3983" y="7077"/>
                </a:cubicBezTo>
                <a:cubicBezTo>
                  <a:pt x="4104" y="7270"/>
                  <a:pt x="4240" y="7343"/>
                  <a:pt x="4385" y="7343"/>
                </a:cubicBezTo>
                <a:cubicBezTo>
                  <a:pt x="4835" y="7343"/>
                  <a:pt x="5363" y="6639"/>
                  <a:pt x="5749" y="6639"/>
                </a:cubicBezTo>
                <a:cubicBezTo>
                  <a:pt x="5864" y="6639"/>
                  <a:pt x="5966" y="6702"/>
                  <a:pt x="6050" y="6864"/>
                </a:cubicBezTo>
                <a:cubicBezTo>
                  <a:pt x="6536" y="7867"/>
                  <a:pt x="5776" y="10207"/>
                  <a:pt x="6810" y="10603"/>
                </a:cubicBezTo>
                <a:cubicBezTo>
                  <a:pt x="6943" y="10647"/>
                  <a:pt x="7093" y="10675"/>
                  <a:pt x="7235" y="10675"/>
                </a:cubicBezTo>
                <a:cubicBezTo>
                  <a:pt x="7287" y="10675"/>
                  <a:pt x="7338" y="10672"/>
                  <a:pt x="7387" y="10663"/>
                </a:cubicBezTo>
                <a:cubicBezTo>
                  <a:pt x="7782" y="10542"/>
                  <a:pt x="7904" y="10025"/>
                  <a:pt x="7843" y="9630"/>
                </a:cubicBezTo>
                <a:cubicBezTo>
                  <a:pt x="7721" y="9265"/>
                  <a:pt x="7630" y="8840"/>
                  <a:pt x="7600" y="8444"/>
                </a:cubicBezTo>
                <a:cubicBezTo>
                  <a:pt x="7630" y="7654"/>
                  <a:pt x="8421" y="7168"/>
                  <a:pt x="9028" y="6651"/>
                </a:cubicBezTo>
                <a:cubicBezTo>
                  <a:pt x="9667" y="6134"/>
                  <a:pt x="10244" y="5253"/>
                  <a:pt x="9788" y="4615"/>
                </a:cubicBezTo>
                <a:cubicBezTo>
                  <a:pt x="9363" y="3976"/>
                  <a:pt x="8269" y="4068"/>
                  <a:pt x="7904" y="3399"/>
                </a:cubicBezTo>
                <a:cubicBezTo>
                  <a:pt x="7661" y="2912"/>
                  <a:pt x="7904" y="2365"/>
                  <a:pt x="8086" y="1879"/>
                </a:cubicBezTo>
                <a:cubicBezTo>
                  <a:pt x="8269" y="1393"/>
                  <a:pt x="8360" y="724"/>
                  <a:pt x="7934" y="420"/>
                </a:cubicBezTo>
                <a:cubicBezTo>
                  <a:pt x="7782" y="329"/>
                  <a:pt x="7600" y="268"/>
                  <a:pt x="7418" y="268"/>
                </a:cubicBezTo>
                <a:cubicBezTo>
                  <a:pt x="6815" y="127"/>
                  <a:pt x="6186" y="0"/>
                  <a:pt x="5565"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7"/>
          <p:cNvSpPr/>
          <p:nvPr/>
        </p:nvSpPr>
        <p:spPr>
          <a:xfrm>
            <a:off x="6234090" y="1189100"/>
            <a:ext cx="1941422" cy="1774585"/>
          </a:xfrm>
          <a:custGeom>
            <a:rect b="b" l="l" r="r" t="t"/>
            <a:pathLst>
              <a:path extrusionOk="0" h="8221" w="8994">
                <a:moveTo>
                  <a:pt x="6474" y="0"/>
                </a:moveTo>
                <a:cubicBezTo>
                  <a:pt x="5394" y="0"/>
                  <a:pt x="4210" y="517"/>
                  <a:pt x="4009" y="1525"/>
                </a:cubicBezTo>
                <a:cubicBezTo>
                  <a:pt x="4009" y="1768"/>
                  <a:pt x="3948" y="2011"/>
                  <a:pt x="3826" y="2224"/>
                </a:cubicBezTo>
                <a:cubicBezTo>
                  <a:pt x="3704" y="2383"/>
                  <a:pt x="3533" y="2448"/>
                  <a:pt x="3350" y="2448"/>
                </a:cubicBezTo>
                <a:cubicBezTo>
                  <a:pt x="3078" y="2448"/>
                  <a:pt x="2780" y="2303"/>
                  <a:pt x="2580" y="2103"/>
                </a:cubicBezTo>
                <a:cubicBezTo>
                  <a:pt x="2215" y="1768"/>
                  <a:pt x="1972" y="1312"/>
                  <a:pt x="1516" y="1160"/>
                </a:cubicBezTo>
                <a:cubicBezTo>
                  <a:pt x="1422" y="1129"/>
                  <a:pt x="1326" y="1114"/>
                  <a:pt x="1231" y="1114"/>
                </a:cubicBezTo>
                <a:cubicBezTo>
                  <a:pt x="596" y="1114"/>
                  <a:pt x="0" y="1775"/>
                  <a:pt x="27" y="2437"/>
                </a:cubicBezTo>
                <a:cubicBezTo>
                  <a:pt x="57" y="3197"/>
                  <a:pt x="604" y="3835"/>
                  <a:pt x="1273" y="4230"/>
                </a:cubicBezTo>
                <a:cubicBezTo>
                  <a:pt x="1942" y="4595"/>
                  <a:pt x="2580" y="4777"/>
                  <a:pt x="3188" y="5112"/>
                </a:cubicBezTo>
                <a:cubicBezTo>
                  <a:pt x="3583" y="5355"/>
                  <a:pt x="3917" y="5689"/>
                  <a:pt x="4161" y="6115"/>
                </a:cubicBezTo>
                <a:cubicBezTo>
                  <a:pt x="4343" y="6479"/>
                  <a:pt x="4282" y="6935"/>
                  <a:pt x="4343" y="7331"/>
                </a:cubicBezTo>
                <a:cubicBezTo>
                  <a:pt x="4373" y="7422"/>
                  <a:pt x="4404" y="7543"/>
                  <a:pt x="4464" y="7635"/>
                </a:cubicBezTo>
                <a:cubicBezTo>
                  <a:pt x="4768" y="8182"/>
                  <a:pt x="5437" y="8121"/>
                  <a:pt x="5984" y="8212"/>
                </a:cubicBezTo>
                <a:cubicBezTo>
                  <a:pt x="6019" y="8218"/>
                  <a:pt x="6054" y="8220"/>
                  <a:pt x="6090" y="8220"/>
                </a:cubicBezTo>
                <a:cubicBezTo>
                  <a:pt x="6828" y="8220"/>
                  <a:pt x="7682" y="7053"/>
                  <a:pt x="7595" y="6327"/>
                </a:cubicBezTo>
                <a:cubicBezTo>
                  <a:pt x="7565" y="5902"/>
                  <a:pt x="7261" y="5537"/>
                  <a:pt x="7200" y="5112"/>
                </a:cubicBezTo>
                <a:cubicBezTo>
                  <a:pt x="7018" y="3926"/>
                  <a:pt x="8750" y="3258"/>
                  <a:pt x="8933" y="2072"/>
                </a:cubicBezTo>
                <a:cubicBezTo>
                  <a:pt x="8993" y="1495"/>
                  <a:pt x="8750" y="917"/>
                  <a:pt x="8264" y="552"/>
                </a:cubicBezTo>
                <a:cubicBezTo>
                  <a:pt x="7808" y="218"/>
                  <a:pt x="7230" y="36"/>
                  <a:pt x="6653" y="5"/>
                </a:cubicBezTo>
                <a:cubicBezTo>
                  <a:pt x="6594" y="2"/>
                  <a:pt x="6534" y="0"/>
                  <a:pt x="6474"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7"/>
          <p:cNvSpPr/>
          <p:nvPr/>
        </p:nvSpPr>
        <p:spPr>
          <a:xfrm>
            <a:off x="3476499" y="1202135"/>
            <a:ext cx="2191002" cy="1826325"/>
          </a:xfrm>
          <a:custGeom>
            <a:rect b="b" l="l" r="r" t="t"/>
            <a:pathLst>
              <a:path extrusionOk="0" h="9325" w="11187">
                <a:moveTo>
                  <a:pt x="7199" y="0"/>
                </a:moveTo>
                <a:cubicBezTo>
                  <a:pt x="6816" y="0"/>
                  <a:pt x="6421" y="102"/>
                  <a:pt x="6049" y="324"/>
                </a:cubicBezTo>
                <a:cubicBezTo>
                  <a:pt x="5867" y="446"/>
                  <a:pt x="5685" y="568"/>
                  <a:pt x="5472" y="659"/>
                </a:cubicBezTo>
                <a:cubicBezTo>
                  <a:pt x="5365" y="693"/>
                  <a:pt x="5254" y="706"/>
                  <a:pt x="5141" y="706"/>
                </a:cubicBezTo>
                <a:cubicBezTo>
                  <a:pt x="4757" y="706"/>
                  <a:pt x="4345" y="556"/>
                  <a:pt x="3991" y="556"/>
                </a:cubicBezTo>
                <a:cubicBezTo>
                  <a:pt x="3793" y="556"/>
                  <a:pt x="3613" y="603"/>
                  <a:pt x="3466" y="750"/>
                </a:cubicBezTo>
                <a:cubicBezTo>
                  <a:pt x="3192" y="1084"/>
                  <a:pt x="3131" y="1540"/>
                  <a:pt x="3374" y="1935"/>
                </a:cubicBezTo>
                <a:cubicBezTo>
                  <a:pt x="3557" y="2270"/>
                  <a:pt x="3739" y="2665"/>
                  <a:pt x="3891" y="3060"/>
                </a:cubicBezTo>
                <a:cubicBezTo>
                  <a:pt x="3952" y="3455"/>
                  <a:pt x="3770" y="4002"/>
                  <a:pt x="3344" y="4033"/>
                </a:cubicBezTo>
                <a:cubicBezTo>
                  <a:pt x="3327" y="4034"/>
                  <a:pt x="3310" y="4035"/>
                  <a:pt x="3293" y="4035"/>
                </a:cubicBezTo>
                <a:cubicBezTo>
                  <a:pt x="2953" y="4035"/>
                  <a:pt x="2690" y="3753"/>
                  <a:pt x="2371" y="3638"/>
                </a:cubicBezTo>
                <a:cubicBezTo>
                  <a:pt x="2304" y="3622"/>
                  <a:pt x="2236" y="3614"/>
                  <a:pt x="2170" y="3614"/>
                </a:cubicBezTo>
                <a:cubicBezTo>
                  <a:pt x="1728" y="3614"/>
                  <a:pt x="1334" y="3948"/>
                  <a:pt x="1308" y="4397"/>
                </a:cubicBezTo>
                <a:cubicBezTo>
                  <a:pt x="1338" y="4793"/>
                  <a:pt x="1429" y="5157"/>
                  <a:pt x="1612" y="5492"/>
                </a:cubicBezTo>
                <a:cubicBezTo>
                  <a:pt x="1733" y="5887"/>
                  <a:pt x="1672" y="6373"/>
                  <a:pt x="1308" y="6495"/>
                </a:cubicBezTo>
                <a:cubicBezTo>
                  <a:pt x="1186" y="6495"/>
                  <a:pt x="1064" y="6508"/>
                  <a:pt x="943" y="6508"/>
                </a:cubicBezTo>
                <a:cubicBezTo>
                  <a:pt x="882" y="6508"/>
                  <a:pt x="821" y="6505"/>
                  <a:pt x="760" y="6495"/>
                </a:cubicBezTo>
                <a:cubicBezTo>
                  <a:pt x="122" y="6586"/>
                  <a:pt x="1" y="7559"/>
                  <a:pt x="457" y="8015"/>
                </a:cubicBezTo>
                <a:cubicBezTo>
                  <a:pt x="897" y="8485"/>
                  <a:pt x="1395" y="9325"/>
                  <a:pt x="2005" y="9325"/>
                </a:cubicBezTo>
                <a:cubicBezTo>
                  <a:pt x="2025" y="9325"/>
                  <a:pt x="2046" y="9324"/>
                  <a:pt x="2067" y="9322"/>
                </a:cubicBezTo>
                <a:cubicBezTo>
                  <a:pt x="2554" y="9291"/>
                  <a:pt x="2888" y="8805"/>
                  <a:pt x="2797" y="8349"/>
                </a:cubicBezTo>
                <a:cubicBezTo>
                  <a:pt x="2767" y="7863"/>
                  <a:pt x="2523" y="7498"/>
                  <a:pt x="2949" y="7315"/>
                </a:cubicBezTo>
                <a:cubicBezTo>
                  <a:pt x="3066" y="7276"/>
                  <a:pt x="3185" y="7257"/>
                  <a:pt x="3302" y="7257"/>
                </a:cubicBezTo>
                <a:cubicBezTo>
                  <a:pt x="3642" y="7257"/>
                  <a:pt x="3969" y="7417"/>
                  <a:pt x="4195" y="7711"/>
                </a:cubicBezTo>
                <a:cubicBezTo>
                  <a:pt x="4286" y="7893"/>
                  <a:pt x="4408" y="8075"/>
                  <a:pt x="4560" y="8227"/>
                </a:cubicBezTo>
                <a:cubicBezTo>
                  <a:pt x="4678" y="8316"/>
                  <a:pt x="4809" y="8353"/>
                  <a:pt x="4943" y="8353"/>
                </a:cubicBezTo>
                <a:cubicBezTo>
                  <a:pt x="5224" y="8353"/>
                  <a:pt x="5519" y="8190"/>
                  <a:pt x="5745" y="7984"/>
                </a:cubicBezTo>
                <a:cubicBezTo>
                  <a:pt x="6080" y="7711"/>
                  <a:pt x="6384" y="7346"/>
                  <a:pt x="6809" y="7315"/>
                </a:cubicBezTo>
                <a:cubicBezTo>
                  <a:pt x="6822" y="7315"/>
                  <a:pt x="6835" y="7315"/>
                  <a:pt x="6848" y="7315"/>
                </a:cubicBezTo>
                <a:cubicBezTo>
                  <a:pt x="7553" y="7315"/>
                  <a:pt x="7944" y="8114"/>
                  <a:pt x="8481" y="8562"/>
                </a:cubicBezTo>
                <a:cubicBezTo>
                  <a:pt x="8786" y="8799"/>
                  <a:pt x="9157" y="8923"/>
                  <a:pt x="9526" y="8923"/>
                </a:cubicBezTo>
                <a:cubicBezTo>
                  <a:pt x="9819" y="8923"/>
                  <a:pt x="10110" y="8845"/>
                  <a:pt x="10366" y="8683"/>
                </a:cubicBezTo>
                <a:cubicBezTo>
                  <a:pt x="10973" y="8319"/>
                  <a:pt x="11186" y="7559"/>
                  <a:pt x="10913" y="6890"/>
                </a:cubicBezTo>
                <a:cubicBezTo>
                  <a:pt x="10700" y="6464"/>
                  <a:pt x="10244" y="6160"/>
                  <a:pt x="9910" y="5796"/>
                </a:cubicBezTo>
                <a:cubicBezTo>
                  <a:pt x="9362" y="5218"/>
                  <a:pt x="9119" y="4428"/>
                  <a:pt x="9180" y="3607"/>
                </a:cubicBezTo>
                <a:cubicBezTo>
                  <a:pt x="9241" y="3182"/>
                  <a:pt x="9393" y="2756"/>
                  <a:pt x="9393" y="2300"/>
                </a:cubicBezTo>
                <a:cubicBezTo>
                  <a:pt x="9462" y="968"/>
                  <a:pt x="8385" y="0"/>
                  <a:pt x="7199"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7"/>
          <p:cNvSpPr/>
          <p:nvPr/>
        </p:nvSpPr>
        <p:spPr>
          <a:xfrm flipH="1" rot="2322892">
            <a:off x="6201547" y="3101687"/>
            <a:ext cx="2006509" cy="2090922"/>
          </a:xfrm>
          <a:custGeom>
            <a:rect b="b" l="l" r="r" t="t"/>
            <a:pathLst>
              <a:path extrusionOk="0" h="10676" w="10245">
                <a:moveTo>
                  <a:pt x="5565" y="0"/>
                </a:moveTo>
                <a:cubicBezTo>
                  <a:pt x="5247" y="0"/>
                  <a:pt x="4930" y="34"/>
                  <a:pt x="4621" y="116"/>
                </a:cubicBezTo>
                <a:cubicBezTo>
                  <a:pt x="4226" y="238"/>
                  <a:pt x="3861" y="359"/>
                  <a:pt x="3466" y="420"/>
                </a:cubicBezTo>
                <a:cubicBezTo>
                  <a:pt x="3439" y="422"/>
                  <a:pt x="3412" y="422"/>
                  <a:pt x="3385" y="422"/>
                </a:cubicBezTo>
                <a:cubicBezTo>
                  <a:pt x="2895" y="422"/>
                  <a:pt x="2406" y="174"/>
                  <a:pt x="1916" y="116"/>
                </a:cubicBezTo>
                <a:cubicBezTo>
                  <a:pt x="1903" y="115"/>
                  <a:pt x="1890" y="114"/>
                  <a:pt x="1877" y="114"/>
                </a:cubicBezTo>
                <a:cubicBezTo>
                  <a:pt x="1344" y="114"/>
                  <a:pt x="245" y="1284"/>
                  <a:pt x="275" y="1818"/>
                </a:cubicBezTo>
                <a:cubicBezTo>
                  <a:pt x="153" y="2213"/>
                  <a:pt x="62" y="2639"/>
                  <a:pt x="62" y="3064"/>
                </a:cubicBezTo>
                <a:cubicBezTo>
                  <a:pt x="1" y="3672"/>
                  <a:pt x="92" y="4311"/>
                  <a:pt x="366" y="4919"/>
                </a:cubicBezTo>
                <a:cubicBezTo>
                  <a:pt x="609" y="5496"/>
                  <a:pt x="1186" y="5891"/>
                  <a:pt x="1855" y="5891"/>
                </a:cubicBezTo>
                <a:cubicBezTo>
                  <a:pt x="2310" y="5864"/>
                  <a:pt x="2742" y="5602"/>
                  <a:pt x="3191" y="5602"/>
                </a:cubicBezTo>
                <a:cubicBezTo>
                  <a:pt x="3252" y="5602"/>
                  <a:pt x="3313" y="5607"/>
                  <a:pt x="3375" y="5618"/>
                </a:cubicBezTo>
                <a:cubicBezTo>
                  <a:pt x="3892" y="5678"/>
                  <a:pt x="3709" y="6651"/>
                  <a:pt x="3983" y="7077"/>
                </a:cubicBezTo>
                <a:cubicBezTo>
                  <a:pt x="4104" y="7270"/>
                  <a:pt x="4240" y="7343"/>
                  <a:pt x="4385" y="7343"/>
                </a:cubicBezTo>
                <a:cubicBezTo>
                  <a:pt x="4835" y="7343"/>
                  <a:pt x="5363" y="6639"/>
                  <a:pt x="5749" y="6639"/>
                </a:cubicBezTo>
                <a:cubicBezTo>
                  <a:pt x="5864" y="6639"/>
                  <a:pt x="5966" y="6702"/>
                  <a:pt x="6050" y="6864"/>
                </a:cubicBezTo>
                <a:cubicBezTo>
                  <a:pt x="6536" y="7867"/>
                  <a:pt x="5776" y="10207"/>
                  <a:pt x="6810" y="10603"/>
                </a:cubicBezTo>
                <a:cubicBezTo>
                  <a:pt x="6943" y="10647"/>
                  <a:pt x="7093" y="10675"/>
                  <a:pt x="7235" y="10675"/>
                </a:cubicBezTo>
                <a:cubicBezTo>
                  <a:pt x="7287" y="10675"/>
                  <a:pt x="7338" y="10672"/>
                  <a:pt x="7387" y="10663"/>
                </a:cubicBezTo>
                <a:cubicBezTo>
                  <a:pt x="7782" y="10542"/>
                  <a:pt x="7904" y="10025"/>
                  <a:pt x="7843" y="9630"/>
                </a:cubicBezTo>
                <a:cubicBezTo>
                  <a:pt x="7721" y="9265"/>
                  <a:pt x="7630" y="8840"/>
                  <a:pt x="7600" y="8444"/>
                </a:cubicBezTo>
                <a:cubicBezTo>
                  <a:pt x="7630" y="7654"/>
                  <a:pt x="8421" y="7168"/>
                  <a:pt x="9028" y="6651"/>
                </a:cubicBezTo>
                <a:cubicBezTo>
                  <a:pt x="9667" y="6134"/>
                  <a:pt x="10244" y="5253"/>
                  <a:pt x="9788" y="4615"/>
                </a:cubicBezTo>
                <a:cubicBezTo>
                  <a:pt x="9363" y="3976"/>
                  <a:pt x="8269" y="4068"/>
                  <a:pt x="7904" y="3399"/>
                </a:cubicBezTo>
                <a:cubicBezTo>
                  <a:pt x="7661" y="2912"/>
                  <a:pt x="7904" y="2365"/>
                  <a:pt x="8086" y="1879"/>
                </a:cubicBezTo>
                <a:cubicBezTo>
                  <a:pt x="8269" y="1393"/>
                  <a:pt x="8360" y="724"/>
                  <a:pt x="7934" y="420"/>
                </a:cubicBezTo>
                <a:cubicBezTo>
                  <a:pt x="7782" y="329"/>
                  <a:pt x="7600" y="268"/>
                  <a:pt x="7418" y="268"/>
                </a:cubicBezTo>
                <a:cubicBezTo>
                  <a:pt x="6815" y="127"/>
                  <a:pt x="6186" y="0"/>
                  <a:pt x="5565"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7"/>
          <p:cNvSpPr/>
          <p:nvPr/>
        </p:nvSpPr>
        <p:spPr>
          <a:xfrm flipH="1">
            <a:off x="968488" y="3051650"/>
            <a:ext cx="1941422" cy="1774585"/>
          </a:xfrm>
          <a:custGeom>
            <a:rect b="b" l="l" r="r" t="t"/>
            <a:pathLst>
              <a:path extrusionOk="0" h="8221" w="8994">
                <a:moveTo>
                  <a:pt x="6474" y="0"/>
                </a:moveTo>
                <a:cubicBezTo>
                  <a:pt x="5394" y="0"/>
                  <a:pt x="4210" y="517"/>
                  <a:pt x="4009" y="1525"/>
                </a:cubicBezTo>
                <a:cubicBezTo>
                  <a:pt x="4009" y="1768"/>
                  <a:pt x="3948" y="2011"/>
                  <a:pt x="3826" y="2224"/>
                </a:cubicBezTo>
                <a:cubicBezTo>
                  <a:pt x="3704" y="2383"/>
                  <a:pt x="3533" y="2448"/>
                  <a:pt x="3350" y="2448"/>
                </a:cubicBezTo>
                <a:cubicBezTo>
                  <a:pt x="3078" y="2448"/>
                  <a:pt x="2780" y="2303"/>
                  <a:pt x="2580" y="2103"/>
                </a:cubicBezTo>
                <a:cubicBezTo>
                  <a:pt x="2215" y="1768"/>
                  <a:pt x="1972" y="1312"/>
                  <a:pt x="1516" y="1160"/>
                </a:cubicBezTo>
                <a:cubicBezTo>
                  <a:pt x="1422" y="1129"/>
                  <a:pt x="1326" y="1114"/>
                  <a:pt x="1231" y="1114"/>
                </a:cubicBezTo>
                <a:cubicBezTo>
                  <a:pt x="596" y="1114"/>
                  <a:pt x="0" y="1775"/>
                  <a:pt x="27" y="2437"/>
                </a:cubicBezTo>
                <a:cubicBezTo>
                  <a:pt x="57" y="3197"/>
                  <a:pt x="604" y="3835"/>
                  <a:pt x="1273" y="4230"/>
                </a:cubicBezTo>
                <a:cubicBezTo>
                  <a:pt x="1942" y="4595"/>
                  <a:pt x="2580" y="4777"/>
                  <a:pt x="3188" y="5112"/>
                </a:cubicBezTo>
                <a:cubicBezTo>
                  <a:pt x="3583" y="5355"/>
                  <a:pt x="3917" y="5689"/>
                  <a:pt x="4161" y="6115"/>
                </a:cubicBezTo>
                <a:cubicBezTo>
                  <a:pt x="4343" y="6479"/>
                  <a:pt x="4282" y="6935"/>
                  <a:pt x="4343" y="7331"/>
                </a:cubicBezTo>
                <a:cubicBezTo>
                  <a:pt x="4373" y="7422"/>
                  <a:pt x="4404" y="7543"/>
                  <a:pt x="4464" y="7635"/>
                </a:cubicBezTo>
                <a:cubicBezTo>
                  <a:pt x="4768" y="8182"/>
                  <a:pt x="5437" y="8121"/>
                  <a:pt x="5984" y="8212"/>
                </a:cubicBezTo>
                <a:cubicBezTo>
                  <a:pt x="6019" y="8218"/>
                  <a:pt x="6054" y="8220"/>
                  <a:pt x="6090" y="8220"/>
                </a:cubicBezTo>
                <a:cubicBezTo>
                  <a:pt x="6828" y="8220"/>
                  <a:pt x="7682" y="7053"/>
                  <a:pt x="7595" y="6327"/>
                </a:cubicBezTo>
                <a:cubicBezTo>
                  <a:pt x="7565" y="5902"/>
                  <a:pt x="7261" y="5537"/>
                  <a:pt x="7200" y="5112"/>
                </a:cubicBezTo>
                <a:cubicBezTo>
                  <a:pt x="7018" y="3926"/>
                  <a:pt x="8750" y="3258"/>
                  <a:pt x="8933" y="2072"/>
                </a:cubicBezTo>
                <a:cubicBezTo>
                  <a:pt x="8993" y="1495"/>
                  <a:pt x="8750" y="917"/>
                  <a:pt x="8264" y="552"/>
                </a:cubicBezTo>
                <a:cubicBezTo>
                  <a:pt x="7808" y="218"/>
                  <a:pt x="7230" y="36"/>
                  <a:pt x="6653" y="5"/>
                </a:cubicBezTo>
                <a:cubicBezTo>
                  <a:pt x="6594" y="2"/>
                  <a:pt x="6534" y="0"/>
                  <a:pt x="6474"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7"/>
          <p:cNvSpPr/>
          <p:nvPr/>
        </p:nvSpPr>
        <p:spPr>
          <a:xfrm flipH="1">
            <a:off x="3476499" y="3064685"/>
            <a:ext cx="2191002" cy="1826325"/>
          </a:xfrm>
          <a:custGeom>
            <a:rect b="b" l="l" r="r" t="t"/>
            <a:pathLst>
              <a:path extrusionOk="0" h="9325" w="11187">
                <a:moveTo>
                  <a:pt x="7199" y="0"/>
                </a:moveTo>
                <a:cubicBezTo>
                  <a:pt x="6816" y="0"/>
                  <a:pt x="6421" y="102"/>
                  <a:pt x="6049" y="324"/>
                </a:cubicBezTo>
                <a:cubicBezTo>
                  <a:pt x="5867" y="446"/>
                  <a:pt x="5685" y="568"/>
                  <a:pt x="5472" y="659"/>
                </a:cubicBezTo>
                <a:cubicBezTo>
                  <a:pt x="5365" y="693"/>
                  <a:pt x="5254" y="706"/>
                  <a:pt x="5141" y="706"/>
                </a:cubicBezTo>
                <a:cubicBezTo>
                  <a:pt x="4757" y="706"/>
                  <a:pt x="4345" y="556"/>
                  <a:pt x="3991" y="556"/>
                </a:cubicBezTo>
                <a:cubicBezTo>
                  <a:pt x="3793" y="556"/>
                  <a:pt x="3613" y="603"/>
                  <a:pt x="3466" y="750"/>
                </a:cubicBezTo>
                <a:cubicBezTo>
                  <a:pt x="3192" y="1084"/>
                  <a:pt x="3131" y="1540"/>
                  <a:pt x="3374" y="1935"/>
                </a:cubicBezTo>
                <a:cubicBezTo>
                  <a:pt x="3557" y="2270"/>
                  <a:pt x="3739" y="2665"/>
                  <a:pt x="3891" y="3060"/>
                </a:cubicBezTo>
                <a:cubicBezTo>
                  <a:pt x="3952" y="3455"/>
                  <a:pt x="3770" y="4002"/>
                  <a:pt x="3344" y="4033"/>
                </a:cubicBezTo>
                <a:cubicBezTo>
                  <a:pt x="3327" y="4034"/>
                  <a:pt x="3310" y="4035"/>
                  <a:pt x="3293" y="4035"/>
                </a:cubicBezTo>
                <a:cubicBezTo>
                  <a:pt x="2953" y="4035"/>
                  <a:pt x="2690" y="3753"/>
                  <a:pt x="2371" y="3638"/>
                </a:cubicBezTo>
                <a:cubicBezTo>
                  <a:pt x="2304" y="3622"/>
                  <a:pt x="2236" y="3614"/>
                  <a:pt x="2170" y="3614"/>
                </a:cubicBezTo>
                <a:cubicBezTo>
                  <a:pt x="1728" y="3614"/>
                  <a:pt x="1334" y="3948"/>
                  <a:pt x="1308" y="4397"/>
                </a:cubicBezTo>
                <a:cubicBezTo>
                  <a:pt x="1338" y="4793"/>
                  <a:pt x="1429" y="5157"/>
                  <a:pt x="1612" y="5492"/>
                </a:cubicBezTo>
                <a:cubicBezTo>
                  <a:pt x="1733" y="5887"/>
                  <a:pt x="1672" y="6373"/>
                  <a:pt x="1308" y="6495"/>
                </a:cubicBezTo>
                <a:cubicBezTo>
                  <a:pt x="1186" y="6495"/>
                  <a:pt x="1064" y="6508"/>
                  <a:pt x="943" y="6508"/>
                </a:cubicBezTo>
                <a:cubicBezTo>
                  <a:pt x="882" y="6508"/>
                  <a:pt x="821" y="6505"/>
                  <a:pt x="760" y="6495"/>
                </a:cubicBezTo>
                <a:cubicBezTo>
                  <a:pt x="122" y="6586"/>
                  <a:pt x="1" y="7559"/>
                  <a:pt x="457" y="8015"/>
                </a:cubicBezTo>
                <a:cubicBezTo>
                  <a:pt x="897" y="8485"/>
                  <a:pt x="1395" y="9325"/>
                  <a:pt x="2005" y="9325"/>
                </a:cubicBezTo>
                <a:cubicBezTo>
                  <a:pt x="2025" y="9325"/>
                  <a:pt x="2046" y="9324"/>
                  <a:pt x="2067" y="9322"/>
                </a:cubicBezTo>
                <a:cubicBezTo>
                  <a:pt x="2554" y="9291"/>
                  <a:pt x="2888" y="8805"/>
                  <a:pt x="2797" y="8349"/>
                </a:cubicBezTo>
                <a:cubicBezTo>
                  <a:pt x="2767" y="7863"/>
                  <a:pt x="2523" y="7498"/>
                  <a:pt x="2949" y="7315"/>
                </a:cubicBezTo>
                <a:cubicBezTo>
                  <a:pt x="3066" y="7276"/>
                  <a:pt x="3185" y="7257"/>
                  <a:pt x="3302" y="7257"/>
                </a:cubicBezTo>
                <a:cubicBezTo>
                  <a:pt x="3642" y="7257"/>
                  <a:pt x="3969" y="7417"/>
                  <a:pt x="4195" y="7711"/>
                </a:cubicBezTo>
                <a:cubicBezTo>
                  <a:pt x="4286" y="7893"/>
                  <a:pt x="4408" y="8075"/>
                  <a:pt x="4560" y="8227"/>
                </a:cubicBezTo>
                <a:cubicBezTo>
                  <a:pt x="4678" y="8316"/>
                  <a:pt x="4809" y="8353"/>
                  <a:pt x="4943" y="8353"/>
                </a:cubicBezTo>
                <a:cubicBezTo>
                  <a:pt x="5224" y="8353"/>
                  <a:pt x="5519" y="8190"/>
                  <a:pt x="5745" y="7984"/>
                </a:cubicBezTo>
                <a:cubicBezTo>
                  <a:pt x="6080" y="7711"/>
                  <a:pt x="6384" y="7346"/>
                  <a:pt x="6809" y="7315"/>
                </a:cubicBezTo>
                <a:cubicBezTo>
                  <a:pt x="6822" y="7315"/>
                  <a:pt x="6835" y="7315"/>
                  <a:pt x="6848" y="7315"/>
                </a:cubicBezTo>
                <a:cubicBezTo>
                  <a:pt x="7553" y="7315"/>
                  <a:pt x="7944" y="8114"/>
                  <a:pt x="8481" y="8562"/>
                </a:cubicBezTo>
                <a:cubicBezTo>
                  <a:pt x="8786" y="8799"/>
                  <a:pt x="9157" y="8923"/>
                  <a:pt x="9526" y="8923"/>
                </a:cubicBezTo>
                <a:cubicBezTo>
                  <a:pt x="9819" y="8923"/>
                  <a:pt x="10110" y="8845"/>
                  <a:pt x="10366" y="8683"/>
                </a:cubicBezTo>
                <a:cubicBezTo>
                  <a:pt x="10973" y="8319"/>
                  <a:pt x="11186" y="7559"/>
                  <a:pt x="10913" y="6890"/>
                </a:cubicBezTo>
                <a:cubicBezTo>
                  <a:pt x="10700" y="6464"/>
                  <a:pt x="10244" y="6160"/>
                  <a:pt x="9910" y="5796"/>
                </a:cubicBezTo>
                <a:cubicBezTo>
                  <a:pt x="9362" y="5218"/>
                  <a:pt x="9119" y="4428"/>
                  <a:pt x="9180" y="3607"/>
                </a:cubicBezTo>
                <a:cubicBezTo>
                  <a:pt x="9241" y="3182"/>
                  <a:pt x="9393" y="2756"/>
                  <a:pt x="9393" y="2300"/>
                </a:cubicBezTo>
                <a:cubicBezTo>
                  <a:pt x="9462" y="968"/>
                  <a:pt x="8385" y="0"/>
                  <a:pt x="7199"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7"/>
          <p:cNvSpPr/>
          <p:nvPr/>
        </p:nvSpPr>
        <p:spPr>
          <a:xfrm rot="10800000">
            <a:off x="5883001" y="3959106"/>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7"/>
          <p:cNvSpPr/>
          <p:nvPr/>
        </p:nvSpPr>
        <p:spPr>
          <a:xfrm rot="10800000">
            <a:off x="4270446" y="350863"/>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7"/>
          <p:cNvSpPr/>
          <p:nvPr/>
        </p:nvSpPr>
        <p:spPr>
          <a:xfrm rot="10800000">
            <a:off x="5163918" y="4177269"/>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7"/>
          <p:cNvSpPr/>
          <p:nvPr/>
        </p:nvSpPr>
        <p:spPr>
          <a:xfrm rot="10800000">
            <a:off x="5978858" y="3133144"/>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7"/>
          <p:cNvSpPr/>
          <p:nvPr/>
        </p:nvSpPr>
        <p:spPr>
          <a:xfrm rot="10800000">
            <a:off x="8749620" y="663139"/>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7"/>
          <p:cNvSpPr/>
          <p:nvPr/>
        </p:nvSpPr>
        <p:spPr>
          <a:xfrm rot="10800000">
            <a:off x="484832" y="3779426"/>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7"/>
          <p:cNvSpPr/>
          <p:nvPr/>
        </p:nvSpPr>
        <p:spPr>
          <a:xfrm rot="10800000">
            <a:off x="5912936" y="1235528"/>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7"/>
          <p:cNvSpPr/>
          <p:nvPr/>
        </p:nvSpPr>
        <p:spPr>
          <a:xfrm rot="10800000">
            <a:off x="1033429" y="590494"/>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7"/>
          <p:cNvSpPr/>
          <p:nvPr/>
        </p:nvSpPr>
        <p:spPr>
          <a:xfrm rot="10800000">
            <a:off x="3044068" y="4891003"/>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7"/>
          <p:cNvSpPr/>
          <p:nvPr/>
        </p:nvSpPr>
        <p:spPr>
          <a:xfrm rot="10800000">
            <a:off x="1252501" y="4197734"/>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7"/>
          <p:cNvSpPr/>
          <p:nvPr/>
        </p:nvSpPr>
        <p:spPr>
          <a:xfrm rot="10800000">
            <a:off x="8122281" y="4752057"/>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7"/>
          <p:cNvSpPr/>
          <p:nvPr/>
        </p:nvSpPr>
        <p:spPr>
          <a:xfrm rot="10800000">
            <a:off x="6053802" y="1910341"/>
            <a:ext cx="52793" cy="38785"/>
          </a:xfrm>
          <a:custGeom>
            <a:rect b="b" l="l" r="r" t="t"/>
            <a:pathLst>
              <a:path extrusionOk="0" h="670" w="912">
                <a:moveTo>
                  <a:pt x="456" y="1"/>
                </a:moveTo>
                <a:cubicBezTo>
                  <a:pt x="0" y="1"/>
                  <a:pt x="0" y="669"/>
                  <a:pt x="456" y="669"/>
                </a:cubicBezTo>
                <a:cubicBezTo>
                  <a:pt x="912" y="669"/>
                  <a:pt x="912" y="1"/>
                  <a:pt x="45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7"/>
          <p:cNvSpPr/>
          <p:nvPr/>
        </p:nvSpPr>
        <p:spPr>
          <a:xfrm rot="10800000">
            <a:off x="8737216" y="1423594"/>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7"/>
          <p:cNvSpPr/>
          <p:nvPr/>
        </p:nvSpPr>
        <p:spPr>
          <a:xfrm rot="10800000">
            <a:off x="7119615" y="1620032"/>
            <a:ext cx="45789" cy="35253"/>
          </a:xfrm>
          <a:custGeom>
            <a:rect b="b" l="l" r="r" t="t"/>
            <a:pathLst>
              <a:path extrusionOk="0" h="609" w="791">
                <a:moveTo>
                  <a:pt x="396" y="1"/>
                </a:moveTo>
                <a:cubicBezTo>
                  <a:pt x="0" y="1"/>
                  <a:pt x="0" y="609"/>
                  <a:pt x="396" y="609"/>
                </a:cubicBezTo>
                <a:cubicBezTo>
                  <a:pt x="791" y="609"/>
                  <a:pt x="791" y="1"/>
                  <a:pt x="39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7"/>
          <p:cNvSpPr/>
          <p:nvPr/>
        </p:nvSpPr>
        <p:spPr>
          <a:xfrm rot="10800000">
            <a:off x="5549250" y="38255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7"/>
          <p:cNvSpPr/>
          <p:nvPr/>
        </p:nvSpPr>
        <p:spPr>
          <a:xfrm rot="10800000">
            <a:off x="8281579" y="2237838"/>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7"/>
          <p:cNvSpPr/>
          <p:nvPr/>
        </p:nvSpPr>
        <p:spPr>
          <a:xfrm rot="10800000">
            <a:off x="8033430" y="2048435"/>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7"/>
          <p:cNvSpPr/>
          <p:nvPr/>
        </p:nvSpPr>
        <p:spPr>
          <a:xfrm rot="10800000">
            <a:off x="8481242" y="303025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7"/>
          <p:cNvSpPr/>
          <p:nvPr/>
        </p:nvSpPr>
        <p:spPr>
          <a:xfrm rot="10800000">
            <a:off x="3538273" y="1351418"/>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7"/>
          <p:cNvSpPr/>
          <p:nvPr/>
        </p:nvSpPr>
        <p:spPr>
          <a:xfrm rot="10800000">
            <a:off x="614965" y="2941934"/>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7"/>
          <p:cNvSpPr/>
          <p:nvPr/>
        </p:nvSpPr>
        <p:spPr>
          <a:xfrm rot="10800000">
            <a:off x="7098497" y="911773"/>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7"/>
          <p:cNvSpPr/>
          <p:nvPr/>
        </p:nvSpPr>
        <p:spPr>
          <a:xfrm rot="10800000">
            <a:off x="484817" y="2160803"/>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8" name="Google Shape;2328;p47"/>
          <p:cNvGrpSpPr/>
          <p:nvPr/>
        </p:nvGrpSpPr>
        <p:grpSpPr>
          <a:xfrm flipH="1" rot="8902083">
            <a:off x="397591" y="1242408"/>
            <a:ext cx="389186" cy="379873"/>
            <a:chOff x="4797581" y="5641372"/>
            <a:chExt cx="1013973" cy="989710"/>
          </a:xfrm>
        </p:grpSpPr>
        <p:sp>
          <p:nvSpPr>
            <p:cNvPr id="2329" name="Google Shape;2329;p47"/>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7"/>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1" name="Google Shape;2331;p47"/>
          <p:cNvGrpSpPr/>
          <p:nvPr/>
        </p:nvGrpSpPr>
        <p:grpSpPr>
          <a:xfrm rot="1195106">
            <a:off x="3266136" y="3282699"/>
            <a:ext cx="391384" cy="382018"/>
            <a:chOff x="6254756" y="5621572"/>
            <a:chExt cx="1013973" cy="989710"/>
          </a:xfrm>
        </p:grpSpPr>
        <p:sp>
          <p:nvSpPr>
            <p:cNvPr id="2332" name="Google Shape;2332;p47"/>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7"/>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4" name="Google Shape;2334;p47"/>
          <p:cNvGrpSpPr/>
          <p:nvPr/>
        </p:nvGrpSpPr>
        <p:grpSpPr>
          <a:xfrm flipH="1" rot="8901838">
            <a:off x="8091592" y="418356"/>
            <a:ext cx="320128" cy="312467"/>
            <a:chOff x="4797581" y="5641372"/>
            <a:chExt cx="1013973" cy="989710"/>
          </a:xfrm>
        </p:grpSpPr>
        <p:sp>
          <p:nvSpPr>
            <p:cNvPr id="2335" name="Google Shape;2335;p47"/>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7"/>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7" name="Google Shape;2337;p47"/>
          <p:cNvSpPr txBox="1"/>
          <p:nvPr>
            <p:ph type="title"/>
          </p:nvPr>
        </p:nvSpPr>
        <p:spPr>
          <a:xfrm>
            <a:off x="713249" y="1874450"/>
            <a:ext cx="2451900" cy="37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2338" name="Google Shape;2338;p47"/>
          <p:cNvSpPr txBox="1"/>
          <p:nvPr>
            <p:ph idx="1" type="subTitle"/>
          </p:nvPr>
        </p:nvSpPr>
        <p:spPr>
          <a:xfrm>
            <a:off x="739199" y="2316925"/>
            <a:ext cx="2400000" cy="53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39" name="Google Shape;2339;p47"/>
          <p:cNvSpPr txBox="1"/>
          <p:nvPr>
            <p:ph idx="2" type="title"/>
          </p:nvPr>
        </p:nvSpPr>
        <p:spPr>
          <a:xfrm>
            <a:off x="3346050" y="1874450"/>
            <a:ext cx="2451900" cy="37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2340" name="Google Shape;2340;p47"/>
          <p:cNvSpPr txBox="1"/>
          <p:nvPr>
            <p:ph idx="3" type="subTitle"/>
          </p:nvPr>
        </p:nvSpPr>
        <p:spPr>
          <a:xfrm>
            <a:off x="3346050" y="2316925"/>
            <a:ext cx="2451900" cy="53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41" name="Google Shape;2341;p47"/>
          <p:cNvSpPr txBox="1"/>
          <p:nvPr>
            <p:ph idx="4" type="title"/>
          </p:nvPr>
        </p:nvSpPr>
        <p:spPr>
          <a:xfrm>
            <a:off x="713249" y="3648500"/>
            <a:ext cx="2451900" cy="37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2342" name="Google Shape;2342;p47"/>
          <p:cNvSpPr txBox="1"/>
          <p:nvPr>
            <p:ph idx="5" type="subTitle"/>
          </p:nvPr>
        </p:nvSpPr>
        <p:spPr>
          <a:xfrm>
            <a:off x="713249" y="4091100"/>
            <a:ext cx="2451900" cy="53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43" name="Google Shape;2343;p47"/>
          <p:cNvSpPr txBox="1"/>
          <p:nvPr>
            <p:ph idx="6"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344" name="Google Shape;2344;p47"/>
          <p:cNvSpPr txBox="1"/>
          <p:nvPr>
            <p:ph idx="7" type="title"/>
          </p:nvPr>
        </p:nvSpPr>
        <p:spPr>
          <a:xfrm>
            <a:off x="3346050" y="3648500"/>
            <a:ext cx="2451900" cy="37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2345" name="Google Shape;2345;p47"/>
          <p:cNvSpPr txBox="1"/>
          <p:nvPr>
            <p:ph idx="8" type="subTitle"/>
          </p:nvPr>
        </p:nvSpPr>
        <p:spPr>
          <a:xfrm>
            <a:off x="3346050" y="4091100"/>
            <a:ext cx="2451900" cy="53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46" name="Google Shape;2346;p47"/>
          <p:cNvSpPr txBox="1"/>
          <p:nvPr>
            <p:ph idx="9" type="title"/>
          </p:nvPr>
        </p:nvSpPr>
        <p:spPr>
          <a:xfrm>
            <a:off x="5978851" y="1874450"/>
            <a:ext cx="2451900" cy="37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2347" name="Google Shape;2347;p47"/>
          <p:cNvSpPr txBox="1"/>
          <p:nvPr>
            <p:ph idx="13" type="subTitle"/>
          </p:nvPr>
        </p:nvSpPr>
        <p:spPr>
          <a:xfrm>
            <a:off x="5978851" y="2316925"/>
            <a:ext cx="2451900" cy="53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48" name="Google Shape;2348;p47"/>
          <p:cNvSpPr txBox="1"/>
          <p:nvPr>
            <p:ph idx="14" type="title"/>
          </p:nvPr>
        </p:nvSpPr>
        <p:spPr>
          <a:xfrm>
            <a:off x="5978851" y="3648500"/>
            <a:ext cx="2451900" cy="37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2349" name="Google Shape;2349;p47"/>
          <p:cNvSpPr txBox="1"/>
          <p:nvPr>
            <p:ph idx="15" type="subTitle"/>
          </p:nvPr>
        </p:nvSpPr>
        <p:spPr>
          <a:xfrm>
            <a:off x="5978851" y="4091100"/>
            <a:ext cx="2451900" cy="53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2_1_1_1">
    <p:spTree>
      <p:nvGrpSpPr>
        <p:cNvPr id="2350" name="Shape 2350"/>
        <p:cNvGrpSpPr/>
        <p:nvPr/>
      </p:nvGrpSpPr>
      <p:grpSpPr>
        <a:xfrm>
          <a:off x="0" y="0"/>
          <a:ext cx="0" cy="0"/>
          <a:chOff x="0" y="0"/>
          <a:chExt cx="0" cy="0"/>
        </a:xfrm>
      </p:grpSpPr>
      <p:grpSp>
        <p:nvGrpSpPr>
          <p:cNvPr id="2351" name="Google Shape;2351;p48"/>
          <p:cNvGrpSpPr/>
          <p:nvPr/>
        </p:nvGrpSpPr>
        <p:grpSpPr>
          <a:xfrm>
            <a:off x="6906076" y="528891"/>
            <a:ext cx="418824" cy="401051"/>
            <a:chOff x="6906076" y="528891"/>
            <a:chExt cx="418824" cy="401051"/>
          </a:xfrm>
        </p:grpSpPr>
        <p:sp>
          <p:nvSpPr>
            <p:cNvPr id="2352" name="Google Shape;2352;p48"/>
            <p:cNvSpPr/>
            <p:nvPr/>
          </p:nvSpPr>
          <p:spPr>
            <a:xfrm flipH="1">
              <a:off x="6928310" y="531691"/>
              <a:ext cx="374400" cy="393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8"/>
            <p:cNvSpPr/>
            <p:nvPr/>
          </p:nvSpPr>
          <p:spPr>
            <a:xfrm flipH="1">
              <a:off x="6906076" y="528891"/>
              <a:ext cx="418824" cy="401051"/>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4" name="Google Shape;2354;p48"/>
          <p:cNvGrpSpPr/>
          <p:nvPr/>
        </p:nvGrpSpPr>
        <p:grpSpPr>
          <a:xfrm flipH="1" rot="5154519">
            <a:off x="5811929" y="-1008501"/>
            <a:ext cx="3647639" cy="3845973"/>
            <a:chOff x="-3281175" y="2045913"/>
            <a:chExt cx="2230060" cy="2351316"/>
          </a:xfrm>
        </p:grpSpPr>
        <p:sp>
          <p:nvSpPr>
            <p:cNvPr id="2355" name="Google Shape;2355;p48"/>
            <p:cNvSpPr/>
            <p:nvPr/>
          </p:nvSpPr>
          <p:spPr>
            <a:xfrm>
              <a:off x="-3281175" y="2046849"/>
              <a:ext cx="2069946" cy="1932570"/>
            </a:xfrm>
            <a:custGeom>
              <a:rect b="b" l="l" r="r" t="t"/>
              <a:pathLst>
                <a:path extrusionOk="0" h="28895" w="30949">
                  <a:moveTo>
                    <a:pt x="18258" y="1"/>
                  </a:moveTo>
                  <a:cubicBezTo>
                    <a:pt x="17589" y="1"/>
                    <a:pt x="17081" y="126"/>
                    <a:pt x="16867" y="400"/>
                  </a:cubicBezTo>
                  <a:cubicBezTo>
                    <a:pt x="16619" y="715"/>
                    <a:pt x="16791" y="1153"/>
                    <a:pt x="16667" y="1535"/>
                  </a:cubicBezTo>
                  <a:cubicBezTo>
                    <a:pt x="16371" y="2432"/>
                    <a:pt x="14187" y="3166"/>
                    <a:pt x="12031" y="3185"/>
                  </a:cubicBezTo>
                  <a:cubicBezTo>
                    <a:pt x="11750" y="3185"/>
                    <a:pt x="11452" y="3176"/>
                    <a:pt x="11159" y="3176"/>
                  </a:cubicBezTo>
                  <a:cubicBezTo>
                    <a:pt x="10466" y="3176"/>
                    <a:pt x="9798" y="3228"/>
                    <a:pt x="9436" y="3577"/>
                  </a:cubicBezTo>
                  <a:cubicBezTo>
                    <a:pt x="9274" y="3748"/>
                    <a:pt x="9178" y="3968"/>
                    <a:pt x="9159" y="4206"/>
                  </a:cubicBezTo>
                  <a:cubicBezTo>
                    <a:pt x="9035" y="4960"/>
                    <a:pt x="8940" y="5828"/>
                    <a:pt x="8176" y="6486"/>
                  </a:cubicBezTo>
                  <a:cubicBezTo>
                    <a:pt x="7556" y="7030"/>
                    <a:pt x="6640" y="7307"/>
                    <a:pt x="5811" y="7459"/>
                  </a:cubicBezTo>
                  <a:cubicBezTo>
                    <a:pt x="4971" y="7602"/>
                    <a:pt x="4131" y="7650"/>
                    <a:pt x="3359" y="7917"/>
                  </a:cubicBezTo>
                  <a:cubicBezTo>
                    <a:pt x="3120" y="7984"/>
                    <a:pt x="2910" y="8108"/>
                    <a:pt x="2748" y="8289"/>
                  </a:cubicBezTo>
                  <a:cubicBezTo>
                    <a:pt x="2500" y="8585"/>
                    <a:pt x="2500" y="8995"/>
                    <a:pt x="2557" y="9348"/>
                  </a:cubicBezTo>
                  <a:cubicBezTo>
                    <a:pt x="2653" y="10026"/>
                    <a:pt x="2863" y="10674"/>
                    <a:pt x="2929" y="11380"/>
                  </a:cubicBezTo>
                  <a:cubicBezTo>
                    <a:pt x="2987" y="12086"/>
                    <a:pt x="2882" y="12888"/>
                    <a:pt x="2481" y="13460"/>
                  </a:cubicBezTo>
                  <a:cubicBezTo>
                    <a:pt x="1947" y="14214"/>
                    <a:pt x="964" y="14500"/>
                    <a:pt x="936" y="15511"/>
                  </a:cubicBezTo>
                  <a:cubicBezTo>
                    <a:pt x="917" y="15979"/>
                    <a:pt x="1126" y="16417"/>
                    <a:pt x="1279" y="16847"/>
                  </a:cubicBezTo>
                  <a:cubicBezTo>
                    <a:pt x="1556" y="17639"/>
                    <a:pt x="1689" y="18612"/>
                    <a:pt x="1470" y="19308"/>
                  </a:cubicBezTo>
                  <a:cubicBezTo>
                    <a:pt x="1136" y="20386"/>
                    <a:pt x="1" y="20434"/>
                    <a:pt x="182" y="21779"/>
                  </a:cubicBezTo>
                  <a:cubicBezTo>
                    <a:pt x="306" y="22647"/>
                    <a:pt x="917" y="23553"/>
                    <a:pt x="1098" y="24402"/>
                  </a:cubicBezTo>
                  <a:cubicBezTo>
                    <a:pt x="1270" y="25223"/>
                    <a:pt x="1012" y="25585"/>
                    <a:pt x="850" y="25967"/>
                  </a:cubicBezTo>
                  <a:cubicBezTo>
                    <a:pt x="678" y="26348"/>
                    <a:pt x="745" y="27112"/>
                    <a:pt x="1289" y="27913"/>
                  </a:cubicBezTo>
                  <a:cubicBezTo>
                    <a:pt x="1766" y="28609"/>
                    <a:pt x="2195" y="28810"/>
                    <a:pt x="2500" y="28867"/>
                  </a:cubicBezTo>
                  <a:cubicBezTo>
                    <a:pt x="2573" y="28882"/>
                    <a:pt x="2645" y="28894"/>
                    <a:pt x="2712" y="28894"/>
                  </a:cubicBezTo>
                  <a:cubicBezTo>
                    <a:pt x="2811" y="28894"/>
                    <a:pt x="2897" y="28867"/>
                    <a:pt x="2949" y="28781"/>
                  </a:cubicBezTo>
                  <a:cubicBezTo>
                    <a:pt x="3168" y="28409"/>
                    <a:pt x="2758" y="27112"/>
                    <a:pt x="2376" y="25986"/>
                  </a:cubicBezTo>
                  <a:cubicBezTo>
                    <a:pt x="1995" y="24860"/>
                    <a:pt x="1584" y="23620"/>
                    <a:pt x="1727" y="22752"/>
                  </a:cubicBezTo>
                  <a:cubicBezTo>
                    <a:pt x="1947" y="21626"/>
                    <a:pt x="2958" y="21626"/>
                    <a:pt x="3616" y="20911"/>
                  </a:cubicBezTo>
                  <a:cubicBezTo>
                    <a:pt x="3817" y="20691"/>
                    <a:pt x="3950" y="20424"/>
                    <a:pt x="3998" y="20128"/>
                  </a:cubicBezTo>
                  <a:cubicBezTo>
                    <a:pt x="4112" y="19375"/>
                    <a:pt x="3645" y="18583"/>
                    <a:pt x="3197" y="18049"/>
                  </a:cubicBezTo>
                  <a:cubicBezTo>
                    <a:pt x="2748" y="17514"/>
                    <a:pt x="2243" y="17543"/>
                    <a:pt x="2233" y="16742"/>
                  </a:cubicBezTo>
                  <a:cubicBezTo>
                    <a:pt x="2214" y="15187"/>
                    <a:pt x="4036" y="15330"/>
                    <a:pt x="4437" y="13918"/>
                  </a:cubicBezTo>
                  <a:cubicBezTo>
                    <a:pt x="4742" y="12849"/>
                    <a:pt x="4332" y="11647"/>
                    <a:pt x="3903" y="10751"/>
                  </a:cubicBezTo>
                  <a:cubicBezTo>
                    <a:pt x="3779" y="10493"/>
                    <a:pt x="3912" y="9749"/>
                    <a:pt x="4074" y="9491"/>
                  </a:cubicBezTo>
                  <a:cubicBezTo>
                    <a:pt x="4179" y="9329"/>
                    <a:pt x="4742" y="8957"/>
                    <a:pt x="4914" y="8890"/>
                  </a:cubicBezTo>
                  <a:cubicBezTo>
                    <a:pt x="5194" y="8775"/>
                    <a:pt x="5411" y="8733"/>
                    <a:pt x="5603" y="8733"/>
                  </a:cubicBezTo>
                  <a:cubicBezTo>
                    <a:pt x="6046" y="8733"/>
                    <a:pt x="6360" y="8955"/>
                    <a:pt x="7032" y="9014"/>
                  </a:cubicBezTo>
                  <a:cubicBezTo>
                    <a:pt x="7206" y="9032"/>
                    <a:pt x="7390" y="9042"/>
                    <a:pt x="7579" y="9042"/>
                  </a:cubicBezTo>
                  <a:cubicBezTo>
                    <a:pt x="8418" y="9042"/>
                    <a:pt x="9339" y="8847"/>
                    <a:pt x="9884" y="8270"/>
                  </a:cubicBezTo>
                  <a:cubicBezTo>
                    <a:pt x="10514" y="7612"/>
                    <a:pt x="10809" y="6877"/>
                    <a:pt x="11134" y="6181"/>
                  </a:cubicBezTo>
                  <a:cubicBezTo>
                    <a:pt x="11458" y="5475"/>
                    <a:pt x="11897" y="4807"/>
                    <a:pt x="13023" y="4750"/>
                  </a:cubicBezTo>
                  <a:cubicBezTo>
                    <a:pt x="13111" y="4746"/>
                    <a:pt x="13200" y="4744"/>
                    <a:pt x="13289" y="4744"/>
                  </a:cubicBezTo>
                  <a:cubicBezTo>
                    <a:pt x="14337" y="4744"/>
                    <a:pt x="15425" y="5026"/>
                    <a:pt x="16471" y="5026"/>
                  </a:cubicBezTo>
                  <a:cubicBezTo>
                    <a:pt x="16678" y="5026"/>
                    <a:pt x="16884" y="5015"/>
                    <a:pt x="17087" y="4989"/>
                  </a:cubicBezTo>
                  <a:cubicBezTo>
                    <a:pt x="18136" y="4855"/>
                    <a:pt x="18756" y="4388"/>
                    <a:pt x="18995" y="3930"/>
                  </a:cubicBezTo>
                  <a:cubicBezTo>
                    <a:pt x="19166" y="3586"/>
                    <a:pt x="19176" y="3233"/>
                    <a:pt x="19405" y="2937"/>
                  </a:cubicBezTo>
                  <a:cubicBezTo>
                    <a:pt x="19598" y="2678"/>
                    <a:pt x="19996" y="2477"/>
                    <a:pt x="20639" y="2477"/>
                  </a:cubicBezTo>
                  <a:cubicBezTo>
                    <a:pt x="20729" y="2477"/>
                    <a:pt x="20823" y="2481"/>
                    <a:pt x="20922" y="2489"/>
                  </a:cubicBezTo>
                  <a:cubicBezTo>
                    <a:pt x="21876" y="2575"/>
                    <a:pt x="22973" y="3014"/>
                    <a:pt x="23812" y="3443"/>
                  </a:cubicBezTo>
                  <a:cubicBezTo>
                    <a:pt x="24652" y="3872"/>
                    <a:pt x="25348" y="4321"/>
                    <a:pt x="26245" y="4760"/>
                  </a:cubicBezTo>
                  <a:cubicBezTo>
                    <a:pt x="27142" y="5189"/>
                    <a:pt x="28382" y="5656"/>
                    <a:pt x="29202" y="5809"/>
                  </a:cubicBezTo>
                  <a:cubicBezTo>
                    <a:pt x="29393" y="5849"/>
                    <a:pt x="29577" y="5869"/>
                    <a:pt x="29766" y="5869"/>
                  </a:cubicBezTo>
                  <a:cubicBezTo>
                    <a:pt x="29804" y="5869"/>
                    <a:pt x="29842" y="5868"/>
                    <a:pt x="29880" y="5866"/>
                  </a:cubicBezTo>
                  <a:cubicBezTo>
                    <a:pt x="30948" y="5847"/>
                    <a:pt x="29803" y="4769"/>
                    <a:pt x="27552" y="3548"/>
                  </a:cubicBezTo>
                  <a:cubicBezTo>
                    <a:pt x="27552" y="3548"/>
                    <a:pt x="24146" y="1602"/>
                    <a:pt x="22000" y="801"/>
                  </a:cubicBezTo>
                  <a:cubicBezTo>
                    <a:pt x="20698" y="297"/>
                    <a:pt x="19288" y="1"/>
                    <a:pt x="182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8"/>
            <p:cNvSpPr/>
            <p:nvPr/>
          </p:nvSpPr>
          <p:spPr>
            <a:xfrm>
              <a:off x="-3271611" y="2045913"/>
              <a:ext cx="2062255" cy="1937385"/>
            </a:xfrm>
            <a:custGeom>
              <a:rect b="b" l="l" r="r" t="t"/>
              <a:pathLst>
                <a:path extrusionOk="0" h="28967" w="30834">
                  <a:moveTo>
                    <a:pt x="18161" y="50"/>
                  </a:moveTo>
                  <a:cubicBezTo>
                    <a:pt x="18565" y="50"/>
                    <a:pt x="19019" y="98"/>
                    <a:pt x="19481" y="185"/>
                  </a:cubicBezTo>
                  <a:cubicBezTo>
                    <a:pt x="21809" y="614"/>
                    <a:pt x="24061" y="1778"/>
                    <a:pt x="26035" y="2827"/>
                  </a:cubicBezTo>
                  <a:cubicBezTo>
                    <a:pt x="26477" y="3058"/>
                    <a:pt x="26919" y="3297"/>
                    <a:pt x="27344" y="3536"/>
                  </a:cubicBezTo>
                  <a:lnTo>
                    <a:pt x="27344" y="3536"/>
                  </a:lnTo>
                  <a:cubicBezTo>
                    <a:pt x="27341" y="3540"/>
                    <a:pt x="27348" y="3549"/>
                    <a:pt x="27371" y="3562"/>
                  </a:cubicBezTo>
                  <a:cubicBezTo>
                    <a:pt x="29412" y="4669"/>
                    <a:pt x="30834" y="5833"/>
                    <a:pt x="29680" y="5852"/>
                  </a:cubicBezTo>
                  <a:cubicBezTo>
                    <a:pt x="29655" y="5853"/>
                    <a:pt x="29629" y="5854"/>
                    <a:pt x="29602" y="5854"/>
                  </a:cubicBezTo>
                  <a:cubicBezTo>
                    <a:pt x="29224" y="5854"/>
                    <a:pt x="28635" y="5729"/>
                    <a:pt x="27896" y="5480"/>
                  </a:cubicBezTo>
                  <a:cubicBezTo>
                    <a:pt x="27218" y="5251"/>
                    <a:pt x="26570" y="4983"/>
                    <a:pt x="25940" y="4659"/>
                  </a:cubicBezTo>
                  <a:cubicBezTo>
                    <a:pt x="24766" y="4077"/>
                    <a:pt x="23898" y="3448"/>
                    <a:pt x="22563" y="2932"/>
                  </a:cubicBezTo>
                  <a:cubicBezTo>
                    <a:pt x="22048" y="2723"/>
                    <a:pt x="21504" y="2579"/>
                    <a:pt x="20951" y="2494"/>
                  </a:cubicBezTo>
                  <a:cubicBezTo>
                    <a:pt x="20783" y="2472"/>
                    <a:pt x="20626" y="2462"/>
                    <a:pt x="20479" y="2462"/>
                  </a:cubicBezTo>
                  <a:cubicBezTo>
                    <a:pt x="20107" y="2462"/>
                    <a:pt x="19803" y="2527"/>
                    <a:pt x="19577" y="2637"/>
                  </a:cubicBezTo>
                  <a:cubicBezTo>
                    <a:pt x="18833" y="3009"/>
                    <a:pt x="19090" y="3676"/>
                    <a:pt x="18594" y="4211"/>
                  </a:cubicBezTo>
                  <a:cubicBezTo>
                    <a:pt x="18356" y="4487"/>
                    <a:pt x="17945" y="4745"/>
                    <a:pt x="17354" y="4888"/>
                  </a:cubicBezTo>
                  <a:cubicBezTo>
                    <a:pt x="16985" y="4964"/>
                    <a:pt x="16612" y="5003"/>
                    <a:pt x="16237" y="5003"/>
                  </a:cubicBezTo>
                  <a:cubicBezTo>
                    <a:pt x="16050" y="5003"/>
                    <a:pt x="15863" y="4993"/>
                    <a:pt x="15675" y="4974"/>
                  </a:cubicBezTo>
                  <a:cubicBezTo>
                    <a:pt x="14870" y="4906"/>
                    <a:pt x="14048" y="4710"/>
                    <a:pt x="13236" y="4710"/>
                  </a:cubicBezTo>
                  <a:cubicBezTo>
                    <a:pt x="13027" y="4710"/>
                    <a:pt x="12819" y="4723"/>
                    <a:pt x="12613" y="4755"/>
                  </a:cubicBezTo>
                  <a:cubicBezTo>
                    <a:pt x="11363" y="4945"/>
                    <a:pt x="11058" y="5947"/>
                    <a:pt x="10714" y="6691"/>
                  </a:cubicBezTo>
                  <a:cubicBezTo>
                    <a:pt x="10504" y="7159"/>
                    <a:pt x="10247" y="7607"/>
                    <a:pt x="9922" y="8008"/>
                  </a:cubicBezTo>
                  <a:cubicBezTo>
                    <a:pt x="9598" y="8427"/>
                    <a:pt x="9140" y="8733"/>
                    <a:pt x="8625" y="8876"/>
                  </a:cubicBezTo>
                  <a:cubicBezTo>
                    <a:pt x="8233" y="8976"/>
                    <a:pt x="7831" y="9027"/>
                    <a:pt x="7425" y="9027"/>
                  </a:cubicBezTo>
                  <a:cubicBezTo>
                    <a:pt x="7288" y="9027"/>
                    <a:pt x="7150" y="9021"/>
                    <a:pt x="7013" y="9009"/>
                  </a:cubicBezTo>
                  <a:cubicBezTo>
                    <a:pt x="6631" y="8962"/>
                    <a:pt x="6249" y="8876"/>
                    <a:pt x="5877" y="8771"/>
                  </a:cubicBezTo>
                  <a:cubicBezTo>
                    <a:pt x="5747" y="8737"/>
                    <a:pt x="5615" y="8721"/>
                    <a:pt x="5484" y="8721"/>
                  </a:cubicBezTo>
                  <a:cubicBezTo>
                    <a:pt x="4980" y="8721"/>
                    <a:pt x="4479" y="8955"/>
                    <a:pt x="4055" y="9334"/>
                  </a:cubicBezTo>
                  <a:cubicBezTo>
                    <a:pt x="3817" y="9534"/>
                    <a:pt x="3740" y="9849"/>
                    <a:pt x="3693" y="10145"/>
                  </a:cubicBezTo>
                  <a:cubicBezTo>
                    <a:pt x="3664" y="10307"/>
                    <a:pt x="3655" y="10478"/>
                    <a:pt x="3674" y="10650"/>
                  </a:cubicBezTo>
                  <a:cubicBezTo>
                    <a:pt x="3721" y="10822"/>
                    <a:pt x="3788" y="10984"/>
                    <a:pt x="3874" y="11137"/>
                  </a:cubicBezTo>
                  <a:cubicBezTo>
                    <a:pt x="4198" y="11900"/>
                    <a:pt x="4542" y="12940"/>
                    <a:pt x="4246" y="13932"/>
                  </a:cubicBezTo>
                  <a:cubicBezTo>
                    <a:pt x="4027" y="14695"/>
                    <a:pt x="3378" y="15000"/>
                    <a:pt x="2910" y="15325"/>
                  </a:cubicBezTo>
                  <a:cubicBezTo>
                    <a:pt x="2510" y="15601"/>
                    <a:pt x="2052" y="15973"/>
                    <a:pt x="2042" y="16708"/>
                  </a:cubicBezTo>
                  <a:cubicBezTo>
                    <a:pt x="2023" y="17032"/>
                    <a:pt x="2147" y="17347"/>
                    <a:pt x="2386" y="17567"/>
                  </a:cubicBezTo>
                  <a:cubicBezTo>
                    <a:pt x="2510" y="17681"/>
                    <a:pt x="2643" y="17757"/>
                    <a:pt x="2767" y="17862"/>
                  </a:cubicBezTo>
                  <a:cubicBezTo>
                    <a:pt x="2939" y="18015"/>
                    <a:pt x="3092" y="18177"/>
                    <a:pt x="3225" y="18368"/>
                  </a:cubicBezTo>
                  <a:cubicBezTo>
                    <a:pt x="3521" y="18740"/>
                    <a:pt x="3731" y="19179"/>
                    <a:pt x="3817" y="19656"/>
                  </a:cubicBezTo>
                  <a:cubicBezTo>
                    <a:pt x="3912" y="20181"/>
                    <a:pt x="3702" y="20724"/>
                    <a:pt x="3273" y="21049"/>
                  </a:cubicBezTo>
                  <a:cubicBezTo>
                    <a:pt x="2796" y="21459"/>
                    <a:pt x="2252" y="21583"/>
                    <a:pt x="1871" y="22041"/>
                  </a:cubicBezTo>
                  <a:cubicBezTo>
                    <a:pt x="1651" y="22327"/>
                    <a:pt x="1537" y="22671"/>
                    <a:pt x="1527" y="23023"/>
                  </a:cubicBezTo>
                  <a:cubicBezTo>
                    <a:pt x="1508" y="23539"/>
                    <a:pt x="1632" y="24159"/>
                    <a:pt x="1813" y="24769"/>
                  </a:cubicBezTo>
                  <a:cubicBezTo>
                    <a:pt x="2147" y="25943"/>
                    <a:pt x="2701" y="27278"/>
                    <a:pt x="2815" y="28213"/>
                  </a:cubicBezTo>
                  <a:cubicBezTo>
                    <a:pt x="2880" y="28696"/>
                    <a:pt x="2755" y="28862"/>
                    <a:pt x="2538" y="28862"/>
                  </a:cubicBezTo>
                  <a:cubicBezTo>
                    <a:pt x="2532" y="28862"/>
                    <a:pt x="2526" y="28862"/>
                    <a:pt x="2519" y="28862"/>
                  </a:cubicBezTo>
                  <a:cubicBezTo>
                    <a:pt x="2214" y="28852"/>
                    <a:pt x="1928" y="28738"/>
                    <a:pt x="1699" y="28538"/>
                  </a:cubicBezTo>
                  <a:cubicBezTo>
                    <a:pt x="1231" y="28108"/>
                    <a:pt x="888" y="27564"/>
                    <a:pt x="716" y="26954"/>
                  </a:cubicBezTo>
                  <a:cubicBezTo>
                    <a:pt x="592" y="26439"/>
                    <a:pt x="678" y="26162"/>
                    <a:pt x="793" y="25914"/>
                  </a:cubicBezTo>
                  <a:cubicBezTo>
                    <a:pt x="983" y="25504"/>
                    <a:pt x="1231" y="24960"/>
                    <a:pt x="764" y="23749"/>
                  </a:cubicBezTo>
                  <a:cubicBezTo>
                    <a:pt x="573" y="23262"/>
                    <a:pt x="335" y="22795"/>
                    <a:pt x="182" y="22298"/>
                  </a:cubicBezTo>
                  <a:cubicBezTo>
                    <a:pt x="10" y="21774"/>
                    <a:pt x="10" y="21344"/>
                    <a:pt x="144" y="21039"/>
                  </a:cubicBezTo>
                  <a:cubicBezTo>
                    <a:pt x="401" y="20457"/>
                    <a:pt x="898" y="20295"/>
                    <a:pt x="1222" y="19694"/>
                  </a:cubicBezTo>
                  <a:cubicBezTo>
                    <a:pt x="1575" y="19026"/>
                    <a:pt x="1518" y="17929"/>
                    <a:pt x="1222" y="16994"/>
                  </a:cubicBezTo>
                  <a:cubicBezTo>
                    <a:pt x="1060" y="16498"/>
                    <a:pt x="783" y="16002"/>
                    <a:pt x="840" y="15449"/>
                  </a:cubicBezTo>
                  <a:cubicBezTo>
                    <a:pt x="898" y="14924"/>
                    <a:pt x="1231" y="14609"/>
                    <a:pt x="1518" y="14371"/>
                  </a:cubicBezTo>
                  <a:cubicBezTo>
                    <a:pt x="1804" y="14123"/>
                    <a:pt x="2109" y="13894"/>
                    <a:pt x="2367" y="13531"/>
                  </a:cubicBezTo>
                  <a:cubicBezTo>
                    <a:pt x="2624" y="13131"/>
                    <a:pt x="2786" y="12663"/>
                    <a:pt x="2825" y="12186"/>
                  </a:cubicBezTo>
                  <a:cubicBezTo>
                    <a:pt x="2863" y="11671"/>
                    <a:pt x="2825" y="11146"/>
                    <a:pt x="2710" y="10641"/>
                  </a:cubicBezTo>
                  <a:cubicBezTo>
                    <a:pt x="2605" y="10116"/>
                    <a:pt x="2443" y="9610"/>
                    <a:pt x="2424" y="9067"/>
                  </a:cubicBezTo>
                  <a:cubicBezTo>
                    <a:pt x="2395" y="8771"/>
                    <a:pt x="2510" y="8475"/>
                    <a:pt x="2720" y="8265"/>
                  </a:cubicBezTo>
                  <a:cubicBezTo>
                    <a:pt x="2949" y="8055"/>
                    <a:pt x="3263" y="7969"/>
                    <a:pt x="3540" y="7893"/>
                  </a:cubicBezTo>
                  <a:cubicBezTo>
                    <a:pt x="4084" y="7769"/>
                    <a:pt x="4628" y="7674"/>
                    <a:pt x="5171" y="7607"/>
                  </a:cubicBezTo>
                  <a:cubicBezTo>
                    <a:pt x="6087" y="7483"/>
                    <a:pt x="7213" y="7264"/>
                    <a:pt x="8024" y="6586"/>
                  </a:cubicBezTo>
                  <a:cubicBezTo>
                    <a:pt x="8787" y="5957"/>
                    <a:pt x="8921" y="5127"/>
                    <a:pt x="9035" y="4430"/>
                  </a:cubicBezTo>
                  <a:cubicBezTo>
                    <a:pt x="9102" y="4020"/>
                    <a:pt x="9159" y="3572"/>
                    <a:pt x="9808" y="3362"/>
                  </a:cubicBezTo>
                  <a:cubicBezTo>
                    <a:pt x="10145" y="3257"/>
                    <a:pt x="10517" y="3234"/>
                    <a:pt x="10888" y="3234"/>
                  </a:cubicBezTo>
                  <a:cubicBezTo>
                    <a:pt x="11127" y="3234"/>
                    <a:pt x="11364" y="3243"/>
                    <a:pt x="11592" y="3247"/>
                  </a:cubicBezTo>
                  <a:cubicBezTo>
                    <a:pt x="11660" y="3249"/>
                    <a:pt x="11729" y="3249"/>
                    <a:pt x="11798" y="3249"/>
                  </a:cubicBezTo>
                  <a:cubicBezTo>
                    <a:pt x="12691" y="3249"/>
                    <a:pt x="13575" y="3133"/>
                    <a:pt x="14435" y="2894"/>
                  </a:cubicBezTo>
                  <a:cubicBezTo>
                    <a:pt x="15293" y="2656"/>
                    <a:pt x="16028" y="2322"/>
                    <a:pt x="16390" y="1912"/>
                  </a:cubicBezTo>
                  <a:cubicBezTo>
                    <a:pt x="16820" y="1435"/>
                    <a:pt x="16429" y="843"/>
                    <a:pt x="16810" y="423"/>
                  </a:cubicBezTo>
                  <a:cubicBezTo>
                    <a:pt x="17041" y="163"/>
                    <a:pt x="17542" y="50"/>
                    <a:pt x="18161" y="50"/>
                  </a:cubicBezTo>
                  <a:close/>
                  <a:moveTo>
                    <a:pt x="18120" y="0"/>
                  </a:moveTo>
                  <a:cubicBezTo>
                    <a:pt x="17590" y="0"/>
                    <a:pt x="17141" y="78"/>
                    <a:pt x="16867" y="252"/>
                  </a:cubicBezTo>
                  <a:cubicBezTo>
                    <a:pt x="16276" y="633"/>
                    <a:pt x="16705" y="1253"/>
                    <a:pt x="16390" y="1749"/>
                  </a:cubicBezTo>
                  <a:cubicBezTo>
                    <a:pt x="16095" y="2217"/>
                    <a:pt x="15284" y="2598"/>
                    <a:pt x="14320" y="2866"/>
                  </a:cubicBezTo>
                  <a:cubicBezTo>
                    <a:pt x="13805" y="2999"/>
                    <a:pt x="13271" y="3095"/>
                    <a:pt x="12737" y="3152"/>
                  </a:cubicBezTo>
                  <a:cubicBezTo>
                    <a:pt x="12472" y="3173"/>
                    <a:pt x="12212" y="3179"/>
                    <a:pt x="11953" y="3179"/>
                  </a:cubicBezTo>
                  <a:cubicBezTo>
                    <a:pt x="11643" y="3179"/>
                    <a:pt x="11336" y="3171"/>
                    <a:pt x="11029" y="3171"/>
                  </a:cubicBezTo>
                  <a:cubicBezTo>
                    <a:pt x="10552" y="3171"/>
                    <a:pt x="10027" y="3180"/>
                    <a:pt x="9598" y="3371"/>
                  </a:cubicBezTo>
                  <a:cubicBezTo>
                    <a:pt x="9121" y="3581"/>
                    <a:pt x="9026" y="3934"/>
                    <a:pt x="8968" y="4287"/>
                  </a:cubicBezTo>
                  <a:cubicBezTo>
                    <a:pt x="8844" y="5079"/>
                    <a:pt x="8720" y="6071"/>
                    <a:pt x="7709" y="6729"/>
                  </a:cubicBezTo>
                  <a:cubicBezTo>
                    <a:pt x="6660" y="7416"/>
                    <a:pt x="5410" y="7473"/>
                    <a:pt x="4361" y="7636"/>
                  </a:cubicBezTo>
                  <a:cubicBezTo>
                    <a:pt x="3864" y="7712"/>
                    <a:pt x="3302" y="7798"/>
                    <a:pt x="2853" y="8065"/>
                  </a:cubicBezTo>
                  <a:cubicBezTo>
                    <a:pt x="2462" y="8303"/>
                    <a:pt x="2338" y="8714"/>
                    <a:pt x="2357" y="9152"/>
                  </a:cubicBezTo>
                  <a:cubicBezTo>
                    <a:pt x="2433" y="10259"/>
                    <a:pt x="2968" y="11261"/>
                    <a:pt x="2701" y="12520"/>
                  </a:cubicBezTo>
                  <a:cubicBezTo>
                    <a:pt x="2605" y="13064"/>
                    <a:pt x="2319" y="13550"/>
                    <a:pt x="1899" y="13913"/>
                  </a:cubicBezTo>
                  <a:cubicBezTo>
                    <a:pt x="1604" y="14180"/>
                    <a:pt x="1289" y="14390"/>
                    <a:pt x="1050" y="14733"/>
                  </a:cubicBezTo>
                  <a:cubicBezTo>
                    <a:pt x="821" y="15039"/>
                    <a:pt x="735" y="15430"/>
                    <a:pt x="793" y="15802"/>
                  </a:cubicBezTo>
                  <a:cubicBezTo>
                    <a:pt x="859" y="16336"/>
                    <a:pt x="1117" y="16784"/>
                    <a:pt x="1251" y="17300"/>
                  </a:cubicBezTo>
                  <a:cubicBezTo>
                    <a:pt x="1413" y="17891"/>
                    <a:pt x="1489" y="18578"/>
                    <a:pt x="1365" y="19122"/>
                  </a:cubicBezTo>
                  <a:cubicBezTo>
                    <a:pt x="1279" y="19494"/>
                    <a:pt x="1088" y="19818"/>
                    <a:pt x="821" y="20076"/>
                  </a:cubicBezTo>
                  <a:cubicBezTo>
                    <a:pt x="487" y="20438"/>
                    <a:pt x="1" y="20705"/>
                    <a:pt x="10" y="21526"/>
                  </a:cubicBezTo>
                  <a:cubicBezTo>
                    <a:pt x="29" y="22489"/>
                    <a:pt x="774" y="23481"/>
                    <a:pt x="964" y="24464"/>
                  </a:cubicBezTo>
                  <a:cubicBezTo>
                    <a:pt x="1060" y="24884"/>
                    <a:pt x="1002" y="25323"/>
                    <a:pt x="802" y="25704"/>
                  </a:cubicBezTo>
                  <a:cubicBezTo>
                    <a:pt x="659" y="25962"/>
                    <a:pt x="592" y="26258"/>
                    <a:pt x="621" y="26553"/>
                  </a:cubicBezTo>
                  <a:cubicBezTo>
                    <a:pt x="754" y="27421"/>
                    <a:pt x="1212" y="28204"/>
                    <a:pt x="1918" y="28728"/>
                  </a:cubicBezTo>
                  <a:cubicBezTo>
                    <a:pt x="2128" y="28881"/>
                    <a:pt x="2376" y="28967"/>
                    <a:pt x="2634" y="28967"/>
                  </a:cubicBezTo>
                  <a:cubicBezTo>
                    <a:pt x="2825" y="28967"/>
                    <a:pt x="2949" y="28833"/>
                    <a:pt x="2930" y="28461"/>
                  </a:cubicBezTo>
                  <a:cubicBezTo>
                    <a:pt x="2882" y="27727"/>
                    <a:pt x="2453" y="26544"/>
                    <a:pt x="2109" y="25494"/>
                  </a:cubicBezTo>
                  <a:cubicBezTo>
                    <a:pt x="1871" y="24779"/>
                    <a:pt x="1651" y="24025"/>
                    <a:pt x="1623" y="23376"/>
                  </a:cubicBezTo>
                  <a:cubicBezTo>
                    <a:pt x="1584" y="22795"/>
                    <a:pt x="1728" y="22384"/>
                    <a:pt x="1966" y="22117"/>
                  </a:cubicBezTo>
                  <a:cubicBezTo>
                    <a:pt x="2367" y="21650"/>
                    <a:pt x="2949" y="21535"/>
                    <a:pt x="3426" y="21068"/>
                  </a:cubicBezTo>
                  <a:cubicBezTo>
                    <a:pt x="3731" y="20791"/>
                    <a:pt x="3912" y="20400"/>
                    <a:pt x="3931" y="19990"/>
                  </a:cubicBezTo>
                  <a:cubicBezTo>
                    <a:pt x="3931" y="19580"/>
                    <a:pt x="3826" y="19179"/>
                    <a:pt x="3626" y="18816"/>
                  </a:cubicBezTo>
                  <a:cubicBezTo>
                    <a:pt x="3445" y="18444"/>
                    <a:pt x="3197" y="18110"/>
                    <a:pt x="2901" y="17834"/>
                  </a:cubicBezTo>
                  <a:cubicBezTo>
                    <a:pt x="2662" y="17614"/>
                    <a:pt x="2252" y="17471"/>
                    <a:pt x="2166" y="16985"/>
                  </a:cubicBezTo>
                  <a:cubicBezTo>
                    <a:pt x="1995" y="16059"/>
                    <a:pt x="2691" y="15601"/>
                    <a:pt x="3139" y="15296"/>
                  </a:cubicBezTo>
                  <a:cubicBezTo>
                    <a:pt x="3578" y="15010"/>
                    <a:pt x="4122" y="14686"/>
                    <a:pt x="4332" y="13989"/>
                  </a:cubicBezTo>
                  <a:cubicBezTo>
                    <a:pt x="4628" y="13083"/>
                    <a:pt x="4380" y="12119"/>
                    <a:pt x="4093" y="11394"/>
                  </a:cubicBezTo>
                  <a:cubicBezTo>
                    <a:pt x="4027" y="11204"/>
                    <a:pt x="3941" y="11013"/>
                    <a:pt x="3855" y="10822"/>
                  </a:cubicBezTo>
                  <a:cubicBezTo>
                    <a:pt x="3769" y="10622"/>
                    <a:pt x="3750" y="10402"/>
                    <a:pt x="3788" y="10192"/>
                  </a:cubicBezTo>
                  <a:cubicBezTo>
                    <a:pt x="3807" y="9973"/>
                    <a:pt x="3864" y="9773"/>
                    <a:pt x="3960" y="9582"/>
                  </a:cubicBezTo>
                  <a:cubicBezTo>
                    <a:pt x="4055" y="9429"/>
                    <a:pt x="4189" y="9305"/>
                    <a:pt x="4341" y="9219"/>
                  </a:cubicBezTo>
                  <a:cubicBezTo>
                    <a:pt x="4685" y="8981"/>
                    <a:pt x="5067" y="8790"/>
                    <a:pt x="5467" y="8790"/>
                  </a:cubicBezTo>
                  <a:cubicBezTo>
                    <a:pt x="5820" y="8790"/>
                    <a:pt x="6125" y="8933"/>
                    <a:pt x="6450" y="9009"/>
                  </a:cubicBezTo>
                  <a:cubicBezTo>
                    <a:pt x="6755" y="9076"/>
                    <a:pt x="7106" y="9119"/>
                    <a:pt x="7472" y="9119"/>
                  </a:cubicBezTo>
                  <a:cubicBezTo>
                    <a:pt x="8043" y="9119"/>
                    <a:pt x="8653" y="9016"/>
                    <a:pt x="9188" y="8742"/>
                  </a:cubicBezTo>
                  <a:cubicBezTo>
                    <a:pt x="10142" y="8256"/>
                    <a:pt x="10590" y="7197"/>
                    <a:pt x="10924" y="6472"/>
                  </a:cubicBezTo>
                  <a:cubicBezTo>
                    <a:pt x="11134" y="6023"/>
                    <a:pt x="11315" y="5546"/>
                    <a:pt x="11764" y="5184"/>
                  </a:cubicBezTo>
                  <a:cubicBezTo>
                    <a:pt x="12156" y="4870"/>
                    <a:pt x="12684" y="4782"/>
                    <a:pt x="13231" y="4782"/>
                  </a:cubicBezTo>
                  <a:cubicBezTo>
                    <a:pt x="13349" y="4782"/>
                    <a:pt x="13467" y="4786"/>
                    <a:pt x="13586" y="4793"/>
                  </a:cubicBezTo>
                  <a:cubicBezTo>
                    <a:pt x="14471" y="4853"/>
                    <a:pt x="15365" y="5057"/>
                    <a:pt x="16302" y="5057"/>
                  </a:cubicBezTo>
                  <a:cubicBezTo>
                    <a:pt x="16395" y="5057"/>
                    <a:pt x="16488" y="5055"/>
                    <a:pt x="16581" y="5050"/>
                  </a:cubicBezTo>
                  <a:cubicBezTo>
                    <a:pt x="17774" y="4993"/>
                    <a:pt x="18546" y="4526"/>
                    <a:pt x="18861" y="4039"/>
                  </a:cubicBezTo>
                  <a:cubicBezTo>
                    <a:pt x="19233" y="3486"/>
                    <a:pt x="18985" y="2684"/>
                    <a:pt x="20225" y="2522"/>
                  </a:cubicBezTo>
                  <a:cubicBezTo>
                    <a:pt x="20328" y="2510"/>
                    <a:pt x="20434" y="2505"/>
                    <a:pt x="20542" y="2505"/>
                  </a:cubicBezTo>
                  <a:cubicBezTo>
                    <a:pt x="21740" y="2505"/>
                    <a:pt x="23188" y="3196"/>
                    <a:pt x="24089" y="3686"/>
                  </a:cubicBezTo>
                  <a:cubicBezTo>
                    <a:pt x="25129" y="4258"/>
                    <a:pt x="26112" y="4869"/>
                    <a:pt x="27571" y="5394"/>
                  </a:cubicBezTo>
                  <a:cubicBezTo>
                    <a:pt x="28096" y="5584"/>
                    <a:pt x="28640" y="5747"/>
                    <a:pt x="29193" y="5852"/>
                  </a:cubicBezTo>
                  <a:cubicBezTo>
                    <a:pt x="29408" y="5892"/>
                    <a:pt x="29585" y="5909"/>
                    <a:pt x="29728" y="5909"/>
                  </a:cubicBezTo>
                  <a:cubicBezTo>
                    <a:pt x="29890" y="5909"/>
                    <a:pt x="30009" y="5887"/>
                    <a:pt x="30090" y="5852"/>
                  </a:cubicBezTo>
                  <a:cubicBezTo>
                    <a:pt x="30376" y="5737"/>
                    <a:pt x="30185" y="5432"/>
                    <a:pt x="29718" y="5031"/>
                  </a:cubicBezTo>
                  <a:cubicBezTo>
                    <a:pt x="29012" y="4459"/>
                    <a:pt x="28258" y="3972"/>
                    <a:pt x="27447" y="3562"/>
                  </a:cubicBezTo>
                  <a:cubicBezTo>
                    <a:pt x="25988" y="2713"/>
                    <a:pt x="24480" y="1940"/>
                    <a:pt x="22935" y="1253"/>
                  </a:cubicBezTo>
                  <a:cubicBezTo>
                    <a:pt x="21838" y="757"/>
                    <a:pt x="20702" y="385"/>
                    <a:pt x="19529" y="147"/>
                  </a:cubicBezTo>
                  <a:cubicBezTo>
                    <a:pt x="19040" y="52"/>
                    <a:pt x="18553" y="0"/>
                    <a:pt x="181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8"/>
            <p:cNvSpPr/>
            <p:nvPr/>
          </p:nvSpPr>
          <p:spPr>
            <a:xfrm>
              <a:off x="-3215430" y="2173858"/>
              <a:ext cx="1923808" cy="1881806"/>
            </a:xfrm>
            <a:custGeom>
              <a:rect b="b" l="l" r="r" t="t"/>
              <a:pathLst>
                <a:path extrusionOk="0" h="28136" w="28764">
                  <a:moveTo>
                    <a:pt x="18696" y="0"/>
                  </a:moveTo>
                  <a:cubicBezTo>
                    <a:pt x="18526" y="0"/>
                    <a:pt x="18367" y="12"/>
                    <a:pt x="18222" y="37"/>
                  </a:cubicBezTo>
                  <a:cubicBezTo>
                    <a:pt x="17277" y="199"/>
                    <a:pt x="17249" y="790"/>
                    <a:pt x="17163" y="1325"/>
                  </a:cubicBezTo>
                  <a:cubicBezTo>
                    <a:pt x="17067" y="1868"/>
                    <a:pt x="16743" y="2479"/>
                    <a:pt x="15636" y="2689"/>
                  </a:cubicBezTo>
                  <a:cubicBezTo>
                    <a:pt x="15373" y="2741"/>
                    <a:pt x="15098" y="2761"/>
                    <a:pt x="14815" y="2761"/>
                  </a:cubicBezTo>
                  <a:cubicBezTo>
                    <a:pt x="13972" y="2761"/>
                    <a:pt x="13064" y="2587"/>
                    <a:pt x="12223" y="2587"/>
                  </a:cubicBezTo>
                  <a:cubicBezTo>
                    <a:pt x="11853" y="2587"/>
                    <a:pt x="11495" y="2621"/>
                    <a:pt x="11162" y="2717"/>
                  </a:cubicBezTo>
                  <a:cubicBezTo>
                    <a:pt x="9140" y="3366"/>
                    <a:pt x="9941" y="5780"/>
                    <a:pt x="8109" y="6657"/>
                  </a:cubicBezTo>
                  <a:cubicBezTo>
                    <a:pt x="7724" y="6850"/>
                    <a:pt x="7315" y="6914"/>
                    <a:pt x="6902" y="6914"/>
                  </a:cubicBezTo>
                  <a:cubicBezTo>
                    <a:pt x="6416" y="6914"/>
                    <a:pt x="5926" y="6825"/>
                    <a:pt x="5467" y="6753"/>
                  </a:cubicBezTo>
                  <a:cubicBezTo>
                    <a:pt x="5217" y="6716"/>
                    <a:pt x="4950" y="6691"/>
                    <a:pt x="4684" y="6691"/>
                  </a:cubicBezTo>
                  <a:cubicBezTo>
                    <a:pt x="4044" y="6691"/>
                    <a:pt x="3408" y="6839"/>
                    <a:pt x="3024" y="7344"/>
                  </a:cubicBezTo>
                  <a:cubicBezTo>
                    <a:pt x="2051" y="8689"/>
                    <a:pt x="3902" y="10493"/>
                    <a:pt x="3158" y="11990"/>
                  </a:cubicBezTo>
                  <a:cubicBezTo>
                    <a:pt x="2624" y="13135"/>
                    <a:pt x="1040" y="13250"/>
                    <a:pt x="1002" y="14595"/>
                  </a:cubicBezTo>
                  <a:cubicBezTo>
                    <a:pt x="983" y="15272"/>
                    <a:pt x="1374" y="15864"/>
                    <a:pt x="1727" y="16398"/>
                  </a:cubicBezTo>
                  <a:cubicBezTo>
                    <a:pt x="2070" y="16922"/>
                    <a:pt x="2414" y="17638"/>
                    <a:pt x="2319" y="18277"/>
                  </a:cubicBezTo>
                  <a:cubicBezTo>
                    <a:pt x="2214" y="19059"/>
                    <a:pt x="1574" y="19107"/>
                    <a:pt x="1202" y="19498"/>
                  </a:cubicBezTo>
                  <a:cubicBezTo>
                    <a:pt x="0" y="20653"/>
                    <a:pt x="1737" y="24917"/>
                    <a:pt x="1345" y="26014"/>
                  </a:cubicBezTo>
                  <a:cubicBezTo>
                    <a:pt x="1279" y="26205"/>
                    <a:pt x="1136" y="26272"/>
                    <a:pt x="1107" y="26510"/>
                  </a:cubicBezTo>
                  <a:cubicBezTo>
                    <a:pt x="1088" y="26749"/>
                    <a:pt x="1279" y="27273"/>
                    <a:pt x="1584" y="27655"/>
                  </a:cubicBezTo>
                  <a:cubicBezTo>
                    <a:pt x="1708" y="27827"/>
                    <a:pt x="1880" y="27960"/>
                    <a:pt x="2061" y="28056"/>
                  </a:cubicBezTo>
                  <a:cubicBezTo>
                    <a:pt x="2172" y="28109"/>
                    <a:pt x="2269" y="28135"/>
                    <a:pt x="2352" y="28135"/>
                  </a:cubicBezTo>
                  <a:cubicBezTo>
                    <a:pt x="2695" y="28135"/>
                    <a:pt x="2794" y="27689"/>
                    <a:pt x="2671" y="26920"/>
                  </a:cubicBezTo>
                  <a:cubicBezTo>
                    <a:pt x="2433" y="25489"/>
                    <a:pt x="1508" y="23257"/>
                    <a:pt x="1880" y="22045"/>
                  </a:cubicBezTo>
                  <a:cubicBezTo>
                    <a:pt x="2242" y="20920"/>
                    <a:pt x="3501" y="21110"/>
                    <a:pt x="3940" y="19823"/>
                  </a:cubicBezTo>
                  <a:cubicBezTo>
                    <a:pt x="4150" y="19117"/>
                    <a:pt x="4131" y="18363"/>
                    <a:pt x="3883" y="17667"/>
                  </a:cubicBezTo>
                  <a:cubicBezTo>
                    <a:pt x="3606" y="16913"/>
                    <a:pt x="3015" y="16350"/>
                    <a:pt x="2939" y="15530"/>
                  </a:cubicBezTo>
                  <a:cubicBezTo>
                    <a:pt x="2843" y="14576"/>
                    <a:pt x="3549" y="13908"/>
                    <a:pt x="4198" y="13421"/>
                  </a:cubicBezTo>
                  <a:cubicBezTo>
                    <a:pt x="4847" y="12944"/>
                    <a:pt x="5657" y="12286"/>
                    <a:pt x="5677" y="11418"/>
                  </a:cubicBezTo>
                  <a:cubicBezTo>
                    <a:pt x="5686" y="10798"/>
                    <a:pt x="5257" y="10349"/>
                    <a:pt x="4961" y="9853"/>
                  </a:cubicBezTo>
                  <a:cubicBezTo>
                    <a:pt x="4665" y="9367"/>
                    <a:pt x="4589" y="8575"/>
                    <a:pt x="5142" y="8232"/>
                  </a:cubicBezTo>
                  <a:cubicBezTo>
                    <a:pt x="5332" y="8116"/>
                    <a:pt x="5556" y="8088"/>
                    <a:pt x="5779" y="8088"/>
                  </a:cubicBezTo>
                  <a:cubicBezTo>
                    <a:pt x="5870" y="8088"/>
                    <a:pt x="5960" y="8092"/>
                    <a:pt x="6049" y="8098"/>
                  </a:cubicBezTo>
                  <a:cubicBezTo>
                    <a:pt x="6621" y="8127"/>
                    <a:pt x="7203" y="8165"/>
                    <a:pt x="7785" y="8212"/>
                  </a:cubicBezTo>
                  <a:cubicBezTo>
                    <a:pt x="8301" y="8255"/>
                    <a:pt x="9189" y="8647"/>
                    <a:pt x="9799" y="8647"/>
                  </a:cubicBezTo>
                  <a:cubicBezTo>
                    <a:pt x="9866" y="8647"/>
                    <a:pt x="9929" y="8643"/>
                    <a:pt x="9989" y="8632"/>
                  </a:cubicBezTo>
                  <a:cubicBezTo>
                    <a:pt x="10599" y="8537"/>
                    <a:pt x="10800" y="8394"/>
                    <a:pt x="11133" y="7955"/>
                  </a:cubicBezTo>
                  <a:cubicBezTo>
                    <a:pt x="11429" y="7573"/>
                    <a:pt x="11744" y="6762"/>
                    <a:pt x="11906" y="6381"/>
                  </a:cubicBezTo>
                  <a:cubicBezTo>
                    <a:pt x="12297" y="5408"/>
                    <a:pt x="13413" y="4530"/>
                    <a:pt x="14921" y="4530"/>
                  </a:cubicBezTo>
                  <a:cubicBezTo>
                    <a:pt x="14947" y="4530"/>
                    <a:pt x="14972" y="4530"/>
                    <a:pt x="14998" y="4530"/>
                  </a:cubicBezTo>
                  <a:cubicBezTo>
                    <a:pt x="15668" y="4530"/>
                    <a:pt x="16330" y="4645"/>
                    <a:pt x="17010" y="4645"/>
                  </a:cubicBezTo>
                  <a:cubicBezTo>
                    <a:pt x="18069" y="4645"/>
                    <a:pt x="19109" y="4397"/>
                    <a:pt x="19653" y="4024"/>
                  </a:cubicBezTo>
                  <a:cubicBezTo>
                    <a:pt x="19996" y="3786"/>
                    <a:pt x="20139" y="3490"/>
                    <a:pt x="20444" y="3261"/>
                  </a:cubicBezTo>
                  <a:cubicBezTo>
                    <a:pt x="20665" y="3096"/>
                    <a:pt x="21026" y="2975"/>
                    <a:pt x="21490" y="2975"/>
                  </a:cubicBezTo>
                  <a:cubicBezTo>
                    <a:pt x="21667" y="2975"/>
                    <a:pt x="21860" y="2993"/>
                    <a:pt x="22066" y="3032"/>
                  </a:cubicBezTo>
                  <a:cubicBezTo>
                    <a:pt x="23058" y="3214"/>
                    <a:pt x="23745" y="3738"/>
                    <a:pt x="24632" y="4101"/>
                  </a:cubicBezTo>
                  <a:cubicBezTo>
                    <a:pt x="25644" y="4517"/>
                    <a:pt x="27010" y="4793"/>
                    <a:pt x="27785" y="4793"/>
                  </a:cubicBezTo>
                  <a:cubicBezTo>
                    <a:pt x="27917" y="4793"/>
                    <a:pt x="28031" y="4785"/>
                    <a:pt x="28124" y="4769"/>
                  </a:cubicBezTo>
                  <a:cubicBezTo>
                    <a:pt x="28763" y="4654"/>
                    <a:pt x="28239" y="4044"/>
                    <a:pt x="27017" y="3433"/>
                  </a:cubicBezTo>
                  <a:cubicBezTo>
                    <a:pt x="27017" y="3433"/>
                    <a:pt x="27017" y="3433"/>
                    <a:pt x="27017" y="3433"/>
                  </a:cubicBezTo>
                  <a:cubicBezTo>
                    <a:pt x="27003" y="3433"/>
                    <a:pt x="24397" y="1732"/>
                    <a:pt x="21961" y="771"/>
                  </a:cubicBezTo>
                  <a:cubicBezTo>
                    <a:pt x="20888" y="352"/>
                    <a:pt x="19630" y="0"/>
                    <a:pt x="186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8"/>
            <p:cNvSpPr/>
            <p:nvPr/>
          </p:nvSpPr>
          <p:spPr>
            <a:xfrm>
              <a:off x="-3193760" y="2171784"/>
              <a:ext cx="1896386" cy="1887090"/>
            </a:xfrm>
            <a:custGeom>
              <a:rect b="b" l="l" r="r" t="t"/>
              <a:pathLst>
                <a:path extrusionOk="0" h="28215" w="28354">
                  <a:moveTo>
                    <a:pt x="18411" y="59"/>
                  </a:moveTo>
                  <a:cubicBezTo>
                    <a:pt x="18670" y="59"/>
                    <a:pt x="18955" y="86"/>
                    <a:pt x="19252" y="135"/>
                  </a:cubicBezTo>
                  <a:cubicBezTo>
                    <a:pt x="20559" y="344"/>
                    <a:pt x="21876" y="879"/>
                    <a:pt x="22963" y="1403"/>
                  </a:cubicBezTo>
                  <a:cubicBezTo>
                    <a:pt x="23917" y="1852"/>
                    <a:pt x="24785" y="2338"/>
                    <a:pt x="25596" y="2815"/>
                  </a:cubicBezTo>
                  <a:cubicBezTo>
                    <a:pt x="25959" y="3035"/>
                    <a:pt x="26312" y="3245"/>
                    <a:pt x="26646" y="3464"/>
                  </a:cubicBezTo>
                  <a:cubicBezTo>
                    <a:pt x="26650" y="3466"/>
                    <a:pt x="26655" y="3468"/>
                    <a:pt x="26659" y="3470"/>
                  </a:cubicBezTo>
                  <a:lnTo>
                    <a:pt x="26659" y="3470"/>
                  </a:lnTo>
                  <a:cubicBezTo>
                    <a:pt x="26661" y="3471"/>
                    <a:pt x="26663" y="3472"/>
                    <a:pt x="26665" y="3474"/>
                  </a:cubicBezTo>
                  <a:cubicBezTo>
                    <a:pt x="27695" y="3998"/>
                    <a:pt x="28353" y="4590"/>
                    <a:pt x="27829" y="4752"/>
                  </a:cubicBezTo>
                  <a:cubicBezTo>
                    <a:pt x="27724" y="4783"/>
                    <a:pt x="27581" y="4798"/>
                    <a:pt x="27409" y="4798"/>
                  </a:cubicBezTo>
                  <a:cubicBezTo>
                    <a:pt x="26748" y="4798"/>
                    <a:pt x="25672" y="4584"/>
                    <a:pt x="24824" y="4303"/>
                  </a:cubicBezTo>
                  <a:cubicBezTo>
                    <a:pt x="23746" y="3951"/>
                    <a:pt x="23135" y="3397"/>
                    <a:pt x="22019" y="3092"/>
                  </a:cubicBezTo>
                  <a:cubicBezTo>
                    <a:pt x="21748" y="3017"/>
                    <a:pt x="21468" y="2979"/>
                    <a:pt x="21187" y="2979"/>
                  </a:cubicBezTo>
                  <a:cubicBezTo>
                    <a:pt x="20964" y="2979"/>
                    <a:pt x="20741" y="3003"/>
                    <a:pt x="20521" y="3054"/>
                  </a:cubicBezTo>
                  <a:cubicBezTo>
                    <a:pt x="20063" y="3187"/>
                    <a:pt x="19872" y="3435"/>
                    <a:pt x="19653" y="3683"/>
                  </a:cubicBezTo>
                  <a:cubicBezTo>
                    <a:pt x="19357" y="4008"/>
                    <a:pt x="18976" y="4256"/>
                    <a:pt x="18546" y="4370"/>
                  </a:cubicBezTo>
                  <a:cubicBezTo>
                    <a:pt x="17973" y="4543"/>
                    <a:pt x="17373" y="4638"/>
                    <a:pt x="16772" y="4638"/>
                  </a:cubicBezTo>
                  <a:cubicBezTo>
                    <a:pt x="16744" y="4638"/>
                    <a:pt x="16715" y="4638"/>
                    <a:pt x="16686" y="4637"/>
                  </a:cubicBezTo>
                  <a:cubicBezTo>
                    <a:pt x="16028" y="4637"/>
                    <a:pt x="15398" y="4542"/>
                    <a:pt x="14759" y="4523"/>
                  </a:cubicBezTo>
                  <a:cubicBezTo>
                    <a:pt x="14733" y="4522"/>
                    <a:pt x="14707" y="4522"/>
                    <a:pt x="14682" y="4522"/>
                  </a:cubicBezTo>
                  <a:cubicBezTo>
                    <a:pt x="14192" y="4522"/>
                    <a:pt x="13705" y="4608"/>
                    <a:pt x="13252" y="4780"/>
                  </a:cubicBezTo>
                  <a:cubicBezTo>
                    <a:pt x="12441" y="5086"/>
                    <a:pt x="11792" y="5725"/>
                    <a:pt x="11477" y="6536"/>
                  </a:cubicBezTo>
                  <a:cubicBezTo>
                    <a:pt x="11325" y="6908"/>
                    <a:pt x="11162" y="7270"/>
                    <a:pt x="10981" y="7633"/>
                  </a:cubicBezTo>
                  <a:cubicBezTo>
                    <a:pt x="10781" y="7995"/>
                    <a:pt x="10495" y="8396"/>
                    <a:pt x="10027" y="8539"/>
                  </a:cubicBezTo>
                  <a:cubicBezTo>
                    <a:pt x="9827" y="8602"/>
                    <a:pt x="9634" y="8627"/>
                    <a:pt x="9447" y="8627"/>
                  </a:cubicBezTo>
                  <a:cubicBezTo>
                    <a:pt x="8837" y="8627"/>
                    <a:pt x="8285" y="8360"/>
                    <a:pt x="7738" y="8243"/>
                  </a:cubicBezTo>
                  <a:cubicBezTo>
                    <a:pt x="7232" y="8129"/>
                    <a:pt x="6679" y="8139"/>
                    <a:pt x="6163" y="8100"/>
                  </a:cubicBezTo>
                  <a:cubicBezTo>
                    <a:pt x="5962" y="8091"/>
                    <a:pt x="5733" y="8059"/>
                    <a:pt x="5502" y="8059"/>
                  </a:cubicBezTo>
                  <a:cubicBezTo>
                    <a:pt x="5263" y="8059"/>
                    <a:pt x="5022" y="8093"/>
                    <a:pt x="4809" y="8224"/>
                  </a:cubicBezTo>
                  <a:cubicBezTo>
                    <a:pt x="4475" y="8425"/>
                    <a:pt x="4351" y="8806"/>
                    <a:pt x="4370" y="9169"/>
                  </a:cubicBezTo>
                  <a:cubicBezTo>
                    <a:pt x="4399" y="9636"/>
                    <a:pt x="4637" y="9970"/>
                    <a:pt x="4866" y="10314"/>
                  </a:cubicBezTo>
                  <a:cubicBezTo>
                    <a:pt x="5095" y="10657"/>
                    <a:pt x="5381" y="11086"/>
                    <a:pt x="5305" y="11630"/>
                  </a:cubicBezTo>
                  <a:cubicBezTo>
                    <a:pt x="5219" y="12203"/>
                    <a:pt x="4790" y="12651"/>
                    <a:pt x="4427" y="12966"/>
                  </a:cubicBezTo>
                  <a:cubicBezTo>
                    <a:pt x="3769" y="13548"/>
                    <a:pt x="2834" y="13948"/>
                    <a:pt x="2615" y="15036"/>
                  </a:cubicBezTo>
                  <a:cubicBezTo>
                    <a:pt x="2414" y="16057"/>
                    <a:pt x="3111" y="16753"/>
                    <a:pt x="3445" y="17516"/>
                  </a:cubicBezTo>
                  <a:cubicBezTo>
                    <a:pt x="3683" y="18041"/>
                    <a:pt x="3778" y="18613"/>
                    <a:pt x="3721" y="19186"/>
                  </a:cubicBezTo>
                  <a:cubicBezTo>
                    <a:pt x="3693" y="19615"/>
                    <a:pt x="3540" y="20025"/>
                    <a:pt x="3282" y="20378"/>
                  </a:cubicBezTo>
                  <a:cubicBezTo>
                    <a:pt x="2882" y="20884"/>
                    <a:pt x="2357" y="21017"/>
                    <a:pt x="1947" y="21380"/>
                  </a:cubicBezTo>
                  <a:cubicBezTo>
                    <a:pt x="1737" y="21561"/>
                    <a:pt x="1594" y="21809"/>
                    <a:pt x="1518" y="22086"/>
                  </a:cubicBezTo>
                  <a:cubicBezTo>
                    <a:pt x="1413" y="22487"/>
                    <a:pt x="1432" y="23021"/>
                    <a:pt x="1527" y="23584"/>
                  </a:cubicBezTo>
                  <a:cubicBezTo>
                    <a:pt x="1718" y="24757"/>
                    <a:pt x="2223" y="26131"/>
                    <a:pt x="2338" y="27066"/>
                  </a:cubicBezTo>
                  <a:cubicBezTo>
                    <a:pt x="2426" y="27744"/>
                    <a:pt x="2310" y="28120"/>
                    <a:pt x="2002" y="28120"/>
                  </a:cubicBezTo>
                  <a:cubicBezTo>
                    <a:pt x="1911" y="28120"/>
                    <a:pt x="1804" y="28087"/>
                    <a:pt x="1680" y="28020"/>
                  </a:cubicBezTo>
                  <a:cubicBezTo>
                    <a:pt x="1393" y="27829"/>
                    <a:pt x="1165" y="27571"/>
                    <a:pt x="1021" y="27266"/>
                  </a:cubicBezTo>
                  <a:cubicBezTo>
                    <a:pt x="897" y="27056"/>
                    <a:pt x="831" y="26827"/>
                    <a:pt x="821" y="26589"/>
                  </a:cubicBezTo>
                  <a:cubicBezTo>
                    <a:pt x="850" y="26274"/>
                    <a:pt x="1060" y="26236"/>
                    <a:pt x="1117" y="25931"/>
                  </a:cubicBezTo>
                  <a:cubicBezTo>
                    <a:pt x="1279" y="24910"/>
                    <a:pt x="420" y="22468"/>
                    <a:pt x="497" y="20874"/>
                  </a:cubicBezTo>
                  <a:cubicBezTo>
                    <a:pt x="506" y="20436"/>
                    <a:pt x="592" y="20054"/>
                    <a:pt x="754" y="19777"/>
                  </a:cubicBezTo>
                  <a:cubicBezTo>
                    <a:pt x="936" y="19462"/>
                    <a:pt x="1212" y="19348"/>
                    <a:pt x="1470" y="19176"/>
                  </a:cubicBezTo>
                  <a:cubicBezTo>
                    <a:pt x="1727" y="19033"/>
                    <a:pt x="1918" y="18785"/>
                    <a:pt x="2004" y="18499"/>
                  </a:cubicBezTo>
                  <a:cubicBezTo>
                    <a:pt x="2090" y="18098"/>
                    <a:pt x="2052" y="17688"/>
                    <a:pt x="1899" y="17306"/>
                  </a:cubicBezTo>
                  <a:cubicBezTo>
                    <a:pt x="1737" y="16829"/>
                    <a:pt x="1489" y="16467"/>
                    <a:pt x="1250" y="16095"/>
                  </a:cubicBezTo>
                  <a:cubicBezTo>
                    <a:pt x="1012" y="15713"/>
                    <a:pt x="726" y="15227"/>
                    <a:pt x="726" y="14683"/>
                  </a:cubicBezTo>
                  <a:cubicBezTo>
                    <a:pt x="726" y="13738"/>
                    <a:pt x="1498" y="13366"/>
                    <a:pt x="1985" y="13013"/>
                  </a:cubicBezTo>
                  <a:cubicBezTo>
                    <a:pt x="2433" y="12680"/>
                    <a:pt x="2920" y="12241"/>
                    <a:pt x="3034" y="11506"/>
                  </a:cubicBezTo>
                  <a:cubicBezTo>
                    <a:pt x="3139" y="10877"/>
                    <a:pt x="2939" y="10266"/>
                    <a:pt x="2767" y="9741"/>
                  </a:cubicBezTo>
                  <a:cubicBezTo>
                    <a:pt x="2605" y="9188"/>
                    <a:pt x="2357" y="8549"/>
                    <a:pt x="2500" y="7919"/>
                  </a:cubicBezTo>
                  <a:cubicBezTo>
                    <a:pt x="2703" y="7000"/>
                    <a:pt x="3635" y="6760"/>
                    <a:pt x="4363" y="6760"/>
                  </a:cubicBezTo>
                  <a:cubicBezTo>
                    <a:pt x="4421" y="6760"/>
                    <a:pt x="4477" y="6762"/>
                    <a:pt x="4532" y="6765"/>
                  </a:cubicBezTo>
                  <a:cubicBezTo>
                    <a:pt x="5204" y="6794"/>
                    <a:pt x="5848" y="6984"/>
                    <a:pt x="6538" y="6984"/>
                  </a:cubicBezTo>
                  <a:cubicBezTo>
                    <a:pt x="6739" y="6984"/>
                    <a:pt x="6945" y="6968"/>
                    <a:pt x="7156" y="6927"/>
                  </a:cubicBezTo>
                  <a:cubicBezTo>
                    <a:pt x="7842" y="6803"/>
                    <a:pt x="8444" y="6393"/>
                    <a:pt x="8806" y="5801"/>
                  </a:cubicBezTo>
                  <a:cubicBezTo>
                    <a:pt x="9140" y="5248"/>
                    <a:pt x="9264" y="4666"/>
                    <a:pt x="9483" y="4132"/>
                  </a:cubicBezTo>
                  <a:cubicBezTo>
                    <a:pt x="9712" y="3607"/>
                    <a:pt x="10065" y="3025"/>
                    <a:pt x="10867" y="2777"/>
                  </a:cubicBezTo>
                  <a:cubicBezTo>
                    <a:pt x="11199" y="2682"/>
                    <a:pt x="11562" y="2650"/>
                    <a:pt x="11940" y="2650"/>
                  </a:cubicBezTo>
                  <a:cubicBezTo>
                    <a:pt x="12795" y="2650"/>
                    <a:pt x="13731" y="2817"/>
                    <a:pt x="14578" y="2817"/>
                  </a:cubicBezTo>
                  <a:cubicBezTo>
                    <a:pt x="15205" y="2817"/>
                    <a:pt x="15784" y="2725"/>
                    <a:pt x="16247" y="2405"/>
                  </a:cubicBezTo>
                  <a:cubicBezTo>
                    <a:pt x="16944" y="1947"/>
                    <a:pt x="16858" y="1356"/>
                    <a:pt x="17001" y="850"/>
                  </a:cubicBezTo>
                  <a:cubicBezTo>
                    <a:pt x="17068" y="564"/>
                    <a:pt x="17268" y="325"/>
                    <a:pt x="17535" y="211"/>
                  </a:cubicBezTo>
                  <a:cubicBezTo>
                    <a:pt x="17759" y="107"/>
                    <a:pt x="18062" y="59"/>
                    <a:pt x="18411" y="59"/>
                  </a:cubicBezTo>
                  <a:close/>
                  <a:moveTo>
                    <a:pt x="18355" y="0"/>
                  </a:moveTo>
                  <a:cubicBezTo>
                    <a:pt x="18137" y="0"/>
                    <a:pt x="17934" y="18"/>
                    <a:pt x="17755" y="58"/>
                  </a:cubicBezTo>
                  <a:cubicBezTo>
                    <a:pt x="17335" y="154"/>
                    <a:pt x="17125" y="344"/>
                    <a:pt x="17001" y="554"/>
                  </a:cubicBezTo>
                  <a:cubicBezTo>
                    <a:pt x="16715" y="1060"/>
                    <a:pt x="16925" y="1690"/>
                    <a:pt x="16343" y="2224"/>
                  </a:cubicBezTo>
                  <a:cubicBezTo>
                    <a:pt x="16037" y="2500"/>
                    <a:pt x="15532" y="2701"/>
                    <a:pt x="14883" y="2748"/>
                  </a:cubicBezTo>
                  <a:cubicBezTo>
                    <a:pt x="14761" y="2753"/>
                    <a:pt x="14639" y="2756"/>
                    <a:pt x="14515" y="2756"/>
                  </a:cubicBezTo>
                  <a:cubicBezTo>
                    <a:pt x="14145" y="2756"/>
                    <a:pt x="13769" y="2734"/>
                    <a:pt x="13404" y="2691"/>
                  </a:cubicBezTo>
                  <a:cubicBezTo>
                    <a:pt x="12926" y="2644"/>
                    <a:pt x="12414" y="2578"/>
                    <a:pt x="11911" y="2578"/>
                  </a:cubicBezTo>
                  <a:cubicBezTo>
                    <a:pt x="11491" y="2578"/>
                    <a:pt x="11077" y="2624"/>
                    <a:pt x="10695" y="2768"/>
                  </a:cubicBezTo>
                  <a:cubicBezTo>
                    <a:pt x="9989" y="3025"/>
                    <a:pt x="9646" y="3540"/>
                    <a:pt x="9426" y="4055"/>
                  </a:cubicBezTo>
                  <a:cubicBezTo>
                    <a:pt x="9188" y="4609"/>
                    <a:pt x="9064" y="5219"/>
                    <a:pt x="8711" y="5801"/>
                  </a:cubicBezTo>
                  <a:cubicBezTo>
                    <a:pt x="8529" y="6097"/>
                    <a:pt x="8281" y="6355"/>
                    <a:pt x="7976" y="6536"/>
                  </a:cubicBezTo>
                  <a:cubicBezTo>
                    <a:pt x="7571" y="6775"/>
                    <a:pt x="7104" y="6899"/>
                    <a:pt x="6627" y="6899"/>
                  </a:cubicBezTo>
                  <a:cubicBezTo>
                    <a:pt x="6609" y="6899"/>
                    <a:pt x="6591" y="6899"/>
                    <a:pt x="6574" y="6898"/>
                  </a:cubicBezTo>
                  <a:cubicBezTo>
                    <a:pt x="5798" y="6898"/>
                    <a:pt x="5095" y="6675"/>
                    <a:pt x="4345" y="6675"/>
                  </a:cubicBezTo>
                  <a:cubicBezTo>
                    <a:pt x="4190" y="6675"/>
                    <a:pt x="4034" y="6685"/>
                    <a:pt x="3874" y="6708"/>
                  </a:cubicBezTo>
                  <a:cubicBezTo>
                    <a:pt x="3206" y="6803"/>
                    <a:pt x="2519" y="7232"/>
                    <a:pt x="2395" y="8015"/>
                  </a:cubicBezTo>
                  <a:cubicBezTo>
                    <a:pt x="2309" y="8644"/>
                    <a:pt x="2529" y="9236"/>
                    <a:pt x="2700" y="9789"/>
                  </a:cubicBezTo>
                  <a:cubicBezTo>
                    <a:pt x="2872" y="10342"/>
                    <a:pt x="3111" y="11039"/>
                    <a:pt x="2920" y="11716"/>
                  </a:cubicBezTo>
                  <a:cubicBezTo>
                    <a:pt x="2681" y="12565"/>
                    <a:pt x="1928" y="12918"/>
                    <a:pt x="1432" y="13300"/>
                  </a:cubicBezTo>
                  <a:cubicBezTo>
                    <a:pt x="974" y="13653"/>
                    <a:pt x="497" y="14206"/>
                    <a:pt x="707" y="15103"/>
                  </a:cubicBezTo>
                  <a:cubicBezTo>
                    <a:pt x="964" y="16123"/>
                    <a:pt x="1756" y="16629"/>
                    <a:pt x="1956" y="17726"/>
                  </a:cubicBezTo>
                  <a:cubicBezTo>
                    <a:pt x="2195" y="18995"/>
                    <a:pt x="1193" y="19100"/>
                    <a:pt x="840" y="19491"/>
                  </a:cubicBezTo>
                  <a:cubicBezTo>
                    <a:pt x="1" y="20388"/>
                    <a:pt x="649" y="22878"/>
                    <a:pt x="955" y="24557"/>
                  </a:cubicBezTo>
                  <a:cubicBezTo>
                    <a:pt x="1041" y="24938"/>
                    <a:pt x="1079" y="25339"/>
                    <a:pt x="1060" y="25730"/>
                  </a:cubicBezTo>
                  <a:cubicBezTo>
                    <a:pt x="1021" y="26083"/>
                    <a:pt x="821" y="26140"/>
                    <a:pt x="764" y="26408"/>
                  </a:cubicBezTo>
                  <a:cubicBezTo>
                    <a:pt x="726" y="26579"/>
                    <a:pt x="792" y="26951"/>
                    <a:pt x="1069" y="27409"/>
                  </a:cubicBezTo>
                  <a:cubicBezTo>
                    <a:pt x="1413" y="27963"/>
                    <a:pt x="1718" y="28125"/>
                    <a:pt x="1890" y="28182"/>
                  </a:cubicBezTo>
                  <a:cubicBezTo>
                    <a:pt x="1954" y="28204"/>
                    <a:pt x="2014" y="28214"/>
                    <a:pt x="2067" y="28214"/>
                  </a:cubicBezTo>
                  <a:cubicBezTo>
                    <a:pt x="2368" y="28214"/>
                    <a:pt x="2489" y="27876"/>
                    <a:pt x="2424" y="27228"/>
                  </a:cubicBezTo>
                  <a:cubicBezTo>
                    <a:pt x="2328" y="26322"/>
                    <a:pt x="1823" y="24948"/>
                    <a:pt x="1613" y="23765"/>
                  </a:cubicBezTo>
                  <a:cubicBezTo>
                    <a:pt x="1498" y="23126"/>
                    <a:pt x="1460" y="22506"/>
                    <a:pt x="1603" y="22076"/>
                  </a:cubicBezTo>
                  <a:cubicBezTo>
                    <a:pt x="1689" y="21800"/>
                    <a:pt x="1861" y="21561"/>
                    <a:pt x="2090" y="21390"/>
                  </a:cubicBezTo>
                  <a:cubicBezTo>
                    <a:pt x="2500" y="21065"/>
                    <a:pt x="3015" y="20913"/>
                    <a:pt x="3406" y="20369"/>
                  </a:cubicBezTo>
                  <a:cubicBezTo>
                    <a:pt x="3788" y="19825"/>
                    <a:pt x="3950" y="18757"/>
                    <a:pt x="3645" y="17793"/>
                  </a:cubicBezTo>
                  <a:cubicBezTo>
                    <a:pt x="3359" y="16877"/>
                    <a:pt x="2462" y="16162"/>
                    <a:pt x="2691" y="15055"/>
                  </a:cubicBezTo>
                  <a:cubicBezTo>
                    <a:pt x="2815" y="14435"/>
                    <a:pt x="3244" y="14025"/>
                    <a:pt x="3626" y="13710"/>
                  </a:cubicBezTo>
                  <a:cubicBezTo>
                    <a:pt x="4007" y="13395"/>
                    <a:pt x="4389" y="13157"/>
                    <a:pt x="4742" y="12785"/>
                  </a:cubicBezTo>
                  <a:cubicBezTo>
                    <a:pt x="5038" y="12479"/>
                    <a:pt x="5324" y="12088"/>
                    <a:pt x="5391" y="11621"/>
                  </a:cubicBezTo>
                  <a:cubicBezTo>
                    <a:pt x="5458" y="11153"/>
                    <a:pt x="5286" y="10781"/>
                    <a:pt x="5085" y="10466"/>
                  </a:cubicBezTo>
                  <a:cubicBezTo>
                    <a:pt x="4837" y="10066"/>
                    <a:pt x="4523" y="9722"/>
                    <a:pt x="4465" y="9197"/>
                  </a:cubicBezTo>
                  <a:cubicBezTo>
                    <a:pt x="4427" y="8940"/>
                    <a:pt x="4494" y="8673"/>
                    <a:pt x="4647" y="8463"/>
                  </a:cubicBezTo>
                  <a:cubicBezTo>
                    <a:pt x="4850" y="8216"/>
                    <a:pt x="5158" y="8157"/>
                    <a:pt x="5423" y="8157"/>
                  </a:cubicBezTo>
                  <a:cubicBezTo>
                    <a:pt x="5444" y="8157"/>
                    <a:pt x="5465" y="8157"/>
                    <a:pt x="5486" y="8158"/>
                  </a:cubicBezTo>
                  <a:cubicBezTo>
                    <a:pt x="6068" y="8158"/>
                    <a:pt x="6650" y="8224"/>
                    <a:pt x="7241" y="8263"/>
                  </a:cubicBezTo>
                  <a:cubicBezTo>
                    <a:pt x="7642" y="8310"/>
                    <a:pt x="8043" y="8387"/>
                    <a:pt x="8424" y="8511"/>
                  </a:cubicBezTo>
                  <a:cubicBezTo>
                    <a:pt x="8754" y="8602"/>
                    <a:pt x="9102" y="8712"/>
                    <a:pt x="9467" y="8712"/>
                  </a:cubicBezTo>
                  <a:cubicBezTo>
                    <a:pt x="9482" y="8712"/>
                    <a:pt x="9497" y="8711"/>
                    <a:pt x="9512" y="8711"/>
                  </a:cubicBezTo>
                  <a:cubicBezTo>
                    <a:pt x="9865" y="8711"/>
                    <a:pt x="10208" y="8596"/>
                    <a:pt x="10495" y="8387"/>
                  </a:cubicBezTo>
                  <a:cubicBezTo>
                    <a:pt x="10790" y="8129"/>
                    <a:pt x="11019" y="7814"/>
                    <a:pt x="11181" y="7461"/>
                  </a:cubicBezTo>
                  <a:cubicBezTo>
                    <a:pt x="11363" y="7089"/>
                    <a:pt x="11496" y="6717"/>
                    <a:pt x="11658" y="6364"/>
                  </a:cubicBezTo>
                  <a:cubicBezTo>
                    <a:pt x="12011" y="5544"/>
                    <a:pt x="12889" y="4780"/>
                    <a:pt x="14120" y="4618"/>
                  </a:cubicBezTo>
                  <a:cubicBezTo>
                    <a:pt x="14317" y="4592"/>
                    <a:pt x="14514" y="4582"/>
                    <a:pt x="14711" y="4582"/>
                  </a:cubicBezTo>
                  <a:cubicBezTo>
                    <a:pt x="15163" y="4582"/>
                    <a:pt x="15614" y="4636"/>
                    <a:pt x="16066" y="4676"/>
                  </a:cubicBezTo>
                  <a:cubicBezTo>
                    <a:pt x="16255" y="4688"/>
                    <a:pt x="16445" y="4694"/>
                    <a:pt x="16635" y="4694"/>
                  </a:cubicBezTo>
                  <a:cubicBezTo>
                    <a:pt x="17031" y="4694"/>
                    <a:pt x="17428" y="4667"/>
                    <a:pt x="17821" y="4609"/>
                  </a:cubicBezTo>
                  <a:cubicBezTo>
                    <a:pt x="18308" y="4532"/>
                    <a:pt x="18775" y="4389"/>
                    <a:pt x="19214" y="4170"/>
                  </a:cubicBezTo>
                  <a:cubicBezTo>
                    <a:pt x="19624" y="3951"/>
                    <a:pt x="19777" y="3664"/>
                    <a:pt x="20044" y="3426"/>
                  </a:cubicBezTo>
                  <a:cubicBezTo>
                    <a:pt x="20258" y="3220"/>
                    <a:pt x="20642" y="3028"/>
                    <a:pt x="21213" y="3028"/>
                  </a:cubicBezTo>
                  <a:cubicBezTo>
                    <a:pt x="21330" y="3028"/>
                    <a:pt x="21456" y="3036"/>
                    <a:pt x="21590" y="3054"/>
                  </a:cubicBezTo>
                  <a:cubicBezTo>
                    <a:pt x="22238" y="3140"/>
                    <a:pt x="22782" y="3407"/>
                    <a:pt x="23259" y="3645"/>
                  </a:cubicBezTo>
                  <a:cubicBezTo>
                    <a:pt x="23717" y="3893"/>
                    <a:pt x="24184" y="4113"/>
                    <a:pt x="24671" y="4294"/>
                  </a:cubicBezTo>
                  <a:cubicBezTo>
                    <a:pt x="25167" y="4466"/>
                    <a:pt x="25673" y="4599"/>
                    <a:pt x="26188" y="4695"/>
                  </a:cubicBezTo>
                  <a:cubicBezTo>
                    <a:pt x="26693" y="4790"/>
                    <a:pt x="27159" y="4847"/>
                    <a:pt x="27509" y="4847"/>
                  </a:cubicBezTo>
                  <a:cubicBezTo>
                    <a:pt x="27860" y="4847"/>
                    <a:pt x="28096" y="4790"/>
                    <a:pt x="28144" y="4656"/>
                  </a:cubicBezTo>
                  <a:cubicBezTo>
                    <a:pt x="28229" y="4399"/>
                    <a:pt x="27638" y="3912"/>
                    <a:pt x="26741" y="3454"/>
                  </a:cubicBezTo>
                  <a:cubicBezTo>
                    <a:pt x="26726" y="3449"/>
                    <a:pt x="26711" y="3444"/>
                    <a:pt x="26697" y="3442"/>
                  </a:cubicBezTo>
                  <a:lnTo>
                    <a:pt x="26697" y="3442"/>
                  </a:lnTo>
                  <a:cubicBezTo>
                    <a:pt x="25477" y="2659"/>
                    <a:pt x="24210" y="1951"/>
                    <a:pt x="22906" y="1327"/>
                  </a:cubicBezTo>
                  <a:cubicBezTo>
                    <a:pt x="21847" y="821"/>
                    <a:pt x="20588" y="316"/>
                    <a:pt x="19329" y="96"/>
                  </a:cubicBezTo>
                  <a:cubicBezTo>
                    <a:pt x="18990" y="35"/>
                    <a:pt x="18658" y="0"/>
                    <a:pt x="183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8"/>
            <p:cNvSpPr/>
            <p:nvPr/>
          </p:nvSpPr>
          <p:spPr>
            <a:xfrm>
              <a:off x="-3110827" y="2346012"/>
              <a:ext cx="1812181" cy="1829638"/>
            </a:xfrm>
            <a:custGeom>
              <a:rect b="b" l="l" r="r" t="t"/>
              <a:pathLst>
                <a:path extrusionOk="0" h="27356" w="27095">
                  <a:moveTo>
                    <a:pt x="19485" y="0"/>
                  </a:moveTo>
                  <a:cubicBezTo>
                    <a:pt x="19474" y="0"/>
                    <a:pt x="19464" y="0"/>
                    <a:pt x="19453" y="0"/>
                  </a:cubicBezTo>
                  <a:cubicBezTo>
                    <a:pt x="19148" y="10"/>
                    <a:pt x="18852" y="86"/>
                    <a:pt x="18594" y="239"/>
                  </a:cubicBezTo>
                  <a:cubicBezTo>
                    <a:pt x="17802" y="687"/>
                    <a:pt x="17211" y="1393"/>
                    <a:pt x="15789" y="1603"/>
                  </a:cubicBezTo>
                  <a:cubicBezTo>
                    <a:pt x="15421" y="1662"/>
                    <a:pt x="15034" y="1677"/>
                    <a:pt x="14642" y="1677"/>
                  </a:cubicBezTo>
                  <a:cubicBezTo>
                    <a:pt x="14212" y="1677"/>
                    <a:pt x="13774" y="1659"/>
                    <a:pt x="13346" y="1659"/>
                  </a:cubicBezTo>
                  <a:cubicBezTo>
                    <a:pt x="12828" y="1659"/>
                    <a:pt x="12324" y="1685"/>
                    <a:pt x="11859" y="1803"/>
                  </a:cubicBezTo>
                  <a:cubicBezTo>
                    <a:pt x="10228" y="2242"/>
                    <a:pt x="10228" y="4045"/>
                    <a:pt x="9264" y="5114"/>
                  </a:cubicBezTo>
                  <a:cubicBezTo>
                    <a:pt x="9054" y="5343"/>
                    <a:pt x="8806" y="5572"/>
                    <a:pt x="8453" y="5638"/>
                  </a:cubicBezTo>
                  <a:cubicBezTo>
                    <a:pt x="8262" y="5667"/>
                    <a:pt x="8062" y="5677"/>
                    <a:pt x="7862" y="5677"/>
                  </a:cubicBezTo>
                  <a:cubicBezTo>
                    <a:pt x="7197" y="5666"/>
                    <a:pt x="5900" y="5366"/>
                    <a:pt x="4794" y="5366"/>
                  </a:cubicBezTo>
                  <a:cubicBezTo>
                    <a:pt x="3932" y="5366"/>
                    <a:pt x="3187" y="5548"/>
                    <a:pt x="2949" y="6192"/>
                  </a:cubicBezTo>
                  <a:cubicBezTo>
                    <a:pt x="2653" y="7022"/>
                    <a:pt x="3483" y="7718"/>
                    <a:pt x="3473" y="8586"/>
                  </a:cubicBezTo>
                  <a:cubicBezTo>
                    <a:pt x="3464" y="9397"/>
                    <a:pt x="2796" y="10113"/>
                    <a:pt x="2176" y="10542"/>
                  </a:cubicBezTo>
                  <a:cubicBezTo>
                    <a:pt x="1747" y="10838"/>
                    <a:pt x="1270" y="11105"/>
                    <a:pt x="1060" y="11649"/>
                  </a:cubicBezTo>
                  <a:cubicBezTo>
                    <a:pt x="554" y="13108"/>
                    <a:pt x="2262" y="14740"/>
                    <a:pt x="2061" y="16333"/>
                  </a:cubicBezTo>
                  <a:cubicBezTo>
                    <a:pt x="1957" y="17287"/>
                    <a:pt x="1308" y="17630"/>
                    <a:pt x="859" y="18079"/>
                  </a:cubicBezTo>
                  <a:cubicBezTo>
                    <a:pt x="287" y="18661"/>
                    <a:pt x="1" y="19662"/>
                    <a:pt x="134" y="20893"/>
                  </a:cubicBezTo>
                  <a:cubicBezTo>
                    <a:pt x="258" y="22219"/>
                    <a:pt x="879" y="23888"/>
                    <a:pt x="879" y="24785"/>
                  </a:cubicBezTo>
                  <a:cubicBezTo>
                    <a:pt x="879" y="25100"/>
                    <a:pt x="793" y="25291"/>
                    <a:pt x="869" y="25663"/>
                  </a:cubicBezTo>
                  <a:cubicBezTo>
                    <a:pt x="955" y="26035"/>
                    <a:pt x="1308" y="26703"/>
                    <a:pt x="1670" y="27075"/>
                  </a:cubicBezTo>
                  <a:cubicBezTo>
                    <a:pt x="1842" y="27266"/>
                    <a:pt x="1976" y="27332"/>
                    <a:pt x="2071" y="27351"/>
                  </a:cubicBezTo>
                  <a:cubicBezTo>
                    <a:pt x="2087" y="27354"/>
                    <a:pt x="2102" y="27356"/>
                    <a:pt x="2117" y="27356"/>
                  </a:cubicBezTo>
                  <a:cubicBezTo>
                    <a:pt x="2494" y="27356"/>
                    <a:pt x="2291" y="26407"/>
                    <a:pt x="2042" y="25396"/>
                  </a:cubicBezTo>
                  <a:cubicBezTo>
                    <a:pt x="1785" y="24337"/>
                    <a:pt x="1489" y="23125"/>
                    <a:pt x="1613" y="22248"/>
                  </a:cubicBezTo>
                  <a:cubicBezTo>
                    <a:pt x="1747" y="21284"/>
                    <a:pt x="2348" y="20845"/>
                    <a:pt x="2853" y="20168"/>
                  </a:cubicBezTo>
                  <a:cubicBezTo>
                    <a:pt x="3521" y="19281"/>
                    <a:pt x="3817" y="18174"/>
                    <a:pt x="3674" y="17067"/>
                  </a:cubicBezTo>
                  <a:cubicBezTo>
                    <a:pt x="3531" y="16085"/>
                    <a:pt x="2949" y="15169"/>
                    <a:pt x="3082" y="14234"/>
                  </a:cubicBezTo>
                  <a:cubicBezTo>
                    <a:pt x="3216" y="13347"/>
                    <a:pt x="3960" y="12937"/>
                    <a:pt x="4609" y="12564"/>
                  </a:cubicBezTo>
                  <a:cubicBezTo>
                    <a:pt x="5152" y="12278"/>
                    <a:pt x="5629" y="11897"/>
                    <a:pt x="6030" y="11439"/>
                  </a:cubicBezTo>
                  <a:cubicBezTo>
                    <a:pt x="6431" y="10933"/>
                    <a:pt x="6707" y="10246"/>
                    <a:pt x="6602" y="9674"/>
                  </a:cubicBezTo>
                  <a:cubicBezTo>
                    <a:pt x="6507" y="9101"/>
                    <a:pt x="6049" y="8529"/>
                    <a:pt x="6421" y="8023"/>
                  </a:cubicBezTo>
                  <a:cubicBezTo>
                    <a:pt x="6536" y="7880"/>
                    <a:pt x="6679" y="7766"/>
                    <a:pt x="6851" y="7699"/>
                  </a:cubicBezTo>
                  <a:cubicBezTo>
                    <a:pt x="7160" y="7570"/>
                    <a:pt x="7480" y="7525"/>
                    <a:pt x="7804" y="7525"/>
                  </a:cubicBezTo>
                  <a:cubicBezTo>
                    <a:pt x="8515" y="7525"/>
                    <a:pt x="9251" y="7738"/>
                    <a:pt x="9971" y="7738"/>
                  </a:cubicBezTo>
                  <a:cubicBezTo>
                    <a:pt x="10330" y="7738"/>
                    <a:pt x="10684" y="7685"/>
                    <a:pt x="11029" y="7527"/>
                  </a:cubicBezTo>
                  <a:cubicBezTo>
                    <a:pt x="12622" y="6841"/>
                    <a:pt x="12355" y="4952"/>
                    <a:pt x="13891" y="4208"/>
                  </a:cubicBezTo>
                  <a:cubicBezTo>
                    <a:pt x="15284" y="3559"/>
                    <a:pt x="17659" y="4083"/>
                    <a:pt x="18899" y="3511"/>
                  </a:cubicBezTo>
                  <a:cubicBezTo>
                    <a:pt x="19634" y="3177"/>
                    <a:pt x="19720" y="2528"/>
                    <a:pt x="20779" y="2500"/>
                  </a:cubicBezTo>
                  <a:cubicBezTo>
                    <a:pt x="20787" y="2500"/>
                    <a:pt x="20794" y="2500"/>
                    <a:pt x="20802" y="2500"/>
                  </a:cubicBezTo>
                  <a:cubicBezTo>
                    <a:pt x="21929" y="2500"/>
                    <a:pt x="23010" y="3189"/>
                    <a:pt x="24213" y="3511"/>
                  </a:cubicBezTo>
                  <a:cubicBezTo>
                    <a:pt x="24817" y="3679"/>
                    <a:pt x="25462" y="3762"/>
                    <a:pt x="25971" y="3762"/>
                  </a:cubicBezTo>
                  <a:cubicBezTo>
                    <a:pt x="26417" y="3762"/>
                    <a:pt x="26759" y="3698"/>
                    <a:pt x="26875" y="3568"/>
                  </a:cubicBezTo>
                  <a:cubicBezTo>
                    <a:pt x="27094" y="3311"/>
                    <a:pt x="26579" y="2843"/>
                    <a:pt x="25816" y="2404"/>
                  </a:cubicBezTo>
                  <a:cubicBezTo>
                    <a:pt x="25056" y="1958"/>
                    <a:pt x="24087" y="1558"/>
                    <a:pt x="23136" y="1178"/>
                  </a:cubicBezTo>
                  <a:lnTo>
                    <a:pt x="23136" y="1178"/>
                  </a:lnTo>
                  <a:cubicBezTo>
                    <a:pt x="23089" y="1153"/>
                    <a:pt x="22841" y="1040"/>
                    <a:pt x="21838" y="620"/>
                  </a:cubicBezTo>
                  <a:cubicBezTo>
                    <a:pt x="21105" y="310"/>
                    <a:pt x="20205" y="0"/>
                    <a:pt x="19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8"/>
            <p:cNvSpPr/>
            <p:nvPr/>
          </p:nvSpPr>
          <p:spPr>
            <a:xfrm>
              <a:off x="-3112098" y="2344741"/>
              <a:ext cx="1826227" cy="1834587"/>
            </a:xfrm>
            <a:custGeom>
              <a:rect b="b" l="l" r="r" t="t"/>
              <a:pathLst>
                <a:path extrusionOk="0" h="27430" w="27305">
                  <a:moveTo>
                    <a:pt x="19540" y="61"/>
                  </a:moveTo>
                  <a:cubicBezTo>
                    <a:pt x="19816" y="61"/>
                    <a:pt x="20089" y="93"/>
                    <a:pt x="20349" y="162"/>
                  </a:cubicBezTo>
                  <a:cubicBezTo>
                    <a:pt x="20912" y="306"/>
                    <a:pt x="21466" y="496"/>
                    <a:pt x="22000" y="725"/>
                  </a:cubicBezTo>
                  <a:cubicBezTo>
                    <a:pt x="22334" y="868"/>
                    <a:pt x="22677" y="1012"/>
                    <a:pt x="23011" y="1164"/>
                  </a:cubicBezTo>
                  <a:cubicBezTo>
                    <a:pt x="23017" y="1164"/>
                    <a:pt x="23050" y="1181"/>
                    <a:pt x="23078" y="1195"/>
                  </a:cubicBezTo>
                  <a:lnTo>
                    <a:pt x="23078" y="1195"/>
                  </a:lnTo>
                  <a:cubicBezTo>
                    <a:pt x="23074" y="1202"/>
                    <a:pt x="23082" y="1211"/>
                    <a:pt x="23107" y="1221"/>
                  </a:cubicBezTo>
                  <a:cubicBezTo>
                    <a:pt x="23137" y="1229"/>
                    <a:pt x="23163" y="1235"/>
                    <a:pt x="23183" y="1238"/>
                  </a:cubicBezTo>
                  <a:lnTo>
                    <a:pt x="23183" y="1238"/>
                  </a:lnTo>
                  <a:cubicBezTo>
                    <a:pt x="24385" y="1709"/>
                    <a:pt x="25677" y="2262"/>
                    <a:pt x="26407" y="2834"/>
                  </a:cubicBezTo>
                  <a:cubicBezTo>
                    <a:pt x="26732" y="3082"/>
                    <a:pt x="26942" y="3330"/>
                    <a:pt x="26875" y="3511"/>
                  </a:cubicBezTo>
                  <a:cubicBezTo>
                    <a:pt x="26798" y="3692"/>
                    <a:pt x="26436" y="3759"/>
                    <a:pt x="25930" y="3759"/>
                  </a:cubicBezTo>
                  <a:cubicBezTo>
                    <a:pt x="25387" y="3750"/>
                    <a:pt x="24843" y="3673"/>
                    <a:pt x="24318" y="3530"/>
                  </a:cubicBezTo>
                  <a:cubicBezTo>
                    <a:pt x="23851" y="3397"/>
                    <a:pt x="23402" y="3244"/>
                    <a:pt x="22954" y="3053"/>
                  </a:cubicBezTo>
                  <a:cubicBezTo>
                    <a:pt x="22332" y="2811"/>
                    <a:pt x="21577" y="2499"/>
                    <a:pt x="20823" y="2499"/>
                  </a:cubicBezTo>
                  <a:cubicBezTo>
                    <a:pt x="20745" y="2499"/>
                    <a:pt x="20666" y="2502"/>
                    <a:pt x="20588" y="2509"/>
                  </a:cubicBezTo>
                  <a:cubicBezTo>
                    <a:pt x="19682" y="2605"/>
                    <a:pt x="19567" y="3148"/>
                    <a:pt x="18966" y="3463"/>
                  </a:cubicBezTo>
                  <a:cubicBezTo>
                    <a:pt x="18308" y="3797"/>
                    <a:pt x="17278" y="3797"/>
                    <a:pt x="16438" y="3816"/>
                  </a:cubicBezTo>
                  <a:cubicBezTo>
                    <a:pt x="15589" y="3845"/>
                    <a:pt x="14673" y="3854"/>
                    <a:pt x="13929" y="4179"/>
                  </a:cubicBezTo>
                  <a:cubicBezTo>
                    <a:pt x="13223" y="4494"/>
                    <a:pt x="12880" y="5047"/>
                    <a:pt x="12603" y="5591"/>
                  </a:cubicBezTo>
                  <a:cubicBezTo>
                    <a:pt x="12326" y="6134"/>
                    <a:pt x="12088" y="6802"/>
                    <a:pt x="11477" y="7260"/>
                  </a:cubicBezTo>
                  <a:cubicBezTo>
                    <a:pt x="11006" y="7614"/>
                    <a:pt x="10470" y="7715"/>
                    <a:pt x="9955" y="7715"/>
                  </a:cubicBezTo>
                  <a:cubicBezTo>
                    <a:pt x="9762" y="7715"/>
                    <a:pt x="9571" y="7701"/>
                    <a:pt x="9388" y="7680"/>
                  </a:cubicBezTo>
                  <a:cubicBezTo>
                    <a:pt x="8859" y="7612"/>
                    <a:pt x="8360" y="7502"/>
                    <a:pt x="7838" y="7502"/>
                  </a:cubicBezTo>
                  <a:cubicBezTo>
                    <a:pt x="7702" y="7502"/>
                    <a:pt x="7563" y="7509"/>
                    <a:pt x="7423" y="7527"/>
                  </a:cubicBezTo>
                  <a:cubicBezTo>
                    <a:pt x="7098" y="7575"/>
                    <a:pt x="6698" y="7689"/>
                    <a:pt x="6450" y="7966"/>
                  </a:cubicBezTo>
                  <a:cubicBezTo>
                    <a:pt x="6278" y="8186"/>
                    <a:pt x="6211" y="8472"/>
                    <a:pt x="6288" y="8739"/>
                  </a:cubicBezTo>
                  <a:cubicBezTo>
                    <a:pt x="6364" y="9092"/>
                    <a:pt x="6545" y="9397"/>
                    <a:pt x="6593" y="9760"/>
                  </a:cubicBezTo>
                  <a:cubicBezTo>
                    <a:pt x="6660" y="10208"/>
                    <a:pt x="6497" y="10695"/>
                    <a:pt x="6259" y="11095"/>
                  </a:cubicBezTo>
                  <a:cubicBezTo>
                    <a:pt x="5687" y="12049"/>
                    <a:pt x="4790" y="12393"/>
                    <a:pt x="4074" y="12870"/>
                  </a:cubicBezTo>
                  <a:cubicBezTo>
                    <a:pt x="3473" y="13261"/>
                    <a:pt x="2920" y="13881"/>
                    <a:pt x="3082" y="14930"/>
                  </a:cubicBezTo>
                  <a:cubicBezTo>
                    <a:pt x="3225" y="15837"/>
                    <a:pt x="3702" y="16628"/>
                    <a:pt x="3702" y="17611"/>
                  </a:cubicBezTo>
                  <a:cubicBezTo>
                    <a:pt x="3702" y="18498"/>
                    <a:pt x="3426" y="19357"/>
                    <a:pt x="2901" y="20082"/>
                  </a:cubicBezTo>
                  <a:cubicBezTo>
                    <a:pt x="2500" y="20635"/>
                    <a:pt x="2052" y="20988"/>
                    <a:pt x="1785" y="21599"/>
                  </a:cubicBezTo>
                  <a:cubicBezTo>
                    <a:pt x="1632" y="21961"/>
                    <a:pt x="1556" y="22352"/>
                    <a:pt x="1575" y="22744"/>
                  </a:cubicBezTo>
                  <a:cubicBezTo>
                    <a:pt x="1594" y="23259"/>
                    <a:pt x="1661" y="23774"/>
                    <a:pt x="1775" y="24279"/>
                  </a:cubicBezTo>
                  <a:cubicBezTo>
                    <a:pt x="1976" y="25262"/>
                    <a:pt x="2271" y="26235"/>
                    <a:pt x="2300" y="26846"/>
                  </a:cubicBezTo>
                  <a:cubicBezTo>
                    <a:pt x="2319" y="27132"/>
                    <a:pt x="2271" y="27313"/>
                    <a:pt x="2119" y="27323"/>
                  </a:cubicBezTo>
                  <a:cubicBezTo>
                    <a:pt x="2116" y="27323"/>
                    <a:pt x="2113" y="27323"/>
                    <a:pt x="2110" y="27323"/>
                  </a:cubicBezTo>
                  <a:cubicBezTo>
                    <a:pt x="1952" y="27323"/>
                    <a:pt x="1568" y="27062"/>
                    <a:pt x="1174" y="26350"/>
                  </a:cubicBezTo>
                  <a:cubicBezTo>
                    <a:pt x="859" y="25749"/>
                    <a:pt x="888" y="25462"/>
                    <a:pt x="907" y="25205"/>
                  </a:cubicBezTo>
                  <a:cubicBezTo>
                    <a:pt x="945" y="24842"/>
                    <a:pt x="926" y="24480"/>
                    <a:pt x="850" y="24127"/>
                  </a:cubicBezTo>
                  <a:cubicBezTo>
                    <a:pt x="669" y="23173"/>
                    <a:pt x="287" y="21980"/>
                    <a:pt x="182" y="20940"/>
                  </a:cubicBezTo>
                  <a:cubicBezTo>
                    <a:pt x="68" y="19853"/>
                    <a:pt x="277" y="18975"/>
                    <a:pt x="697" y="18403"/>
                  </a:cubicBezTo>
                  <a:cubicBezTo>
                    <a:pt x="1060" y="17897"/>
                    <a:pt x="1661" y="17706"/>
                    <a:pt x="1976" y="16934"/>
                  </a:cubicBezTo>
                  <a:cubicBezTo>
                    <a:pt x="2195" y="16399"/>
                    <a:pt x="2147" y="15722"/>
                    <a:pt x="1947" y="15083"/>
                  </a:cubicBezTo>
                  <a:cubicBezTo>
                    <a:pt x="1603" y="13976"/>
                    <a:pt x="497" y="12431"/>
                    <a:pt x="1317" y="11343"/>
                  </a:cubicBezTo>
                  <a:cubicBezTo>
                    <a:pt x="1613" y="10952"/>
                    <a:pt x="2023" y="10771"/>
                    <a:pt x="2386" y="10485"/>
                  </a:cubicBezTo>
                  <a:cubicBezTo>
                    <a:pt x="2729" y="10237"/>
                    <a:pt x="3015" y="9922"/>
                    <a:pt x="3235" y="9569"/>
                  </a:cubicBezTo>
                  <a:cubicBezTo>
                    <a:pt x="3435" y="9254"/>
                    <a:pt x="3540" y="8892"/>
                    <a:pt x="3531" y="8519"/>
                  </a:cubicBezTo>
                  <a:cubicBezTo>
                    <a:pt x="3492" y="8186"/>
                    <a:pt x="3407" y="7871"/>
                    <a:pt x="3254" y="7585"/>
                  </a:cubicBezTo>
                  <a:cubicBezTo>
                    <a:pt x="3034" y="7088"/>
                    <a:pt x="2701" y="6373"/>
                    <a:pt x="3273" y="5848"/>
                  </a:cubicBezTo>
                  <a:cubicBezTo>
                    <a:pt x="3702" y="5457"/>
                    <a:pt x="4341" y="5438"/>
                    <a:pt x="4838" y="5438"/>
                  </a:cubicBezTo>
                  <a:cubicBezTo>
                    <a:pt x="5467" y="5457"/>
                    <a:pt x="6097" y="5514"/>
                    <a:pt x="6717" y="5619"/>
                  </a:cubicBezTo>
                  <a:cubicBezTo>
                    <a:pt x="7094" y="5673"/>
                    <a:pt x="7515" y="5756"/>
                    <a:pt x="7941" y="5756"/>
                  </a:cubicBezTo>
                  <a:cubicBezTo>
                    <a:pt x="8118" y="5756"/>
                    <a:pt x="8296" y="5742"/>
                    <a:pt x="8472" y="5705"/>
                  </a:cubicBezTo>
                  <a:cubicBezTo>
                    <a:pt x="9245" y="5543"/>
                    <a:pt x="9684" y="4703"/>
                    <a:pt x="9941" y="4179"/>
                  </a:cubicBezTo>
                  <a:cubicBezTo>
                    <a:pt x="10266" y="3521"/>
                    <a:pt x="10476" y="2824"/>
                    <a:pt x="11077" y="2290"/>
                  </a:cubicBezTo>
                  <a:cubicBezTo>
                    <a:pt x="11650" y="1797"/>
                    <a:pt x="12511" y="1722"/>
                    <a:pt x="13358" y="1722"/>
                  </a:cubicBezTo>
                  <a:cubicBezTo>
                    <a:pt x="13511" y="1722"/>
                    <a:pt x="13664" y="1724"/>
                    <a:pt x="13815" y="1727"/>
                  </a:cubicBezTo>
                  <a:cubicBezTo>
                    <a:pt x="14054" y="1732"/>
                    <a:pt x="14295" y="1736"/>
                    <a:pt x="14536" y="1736"/>
                  </a:cubicBezTo>
                  <a:cubicBezTo>
                    <a:pt x="15272" y="1736"/>
                    <a:pt x="16001" y="1692"/>
                    <a:pt x="16648" y="1469"/>
                  </a:cubicBezTo>
                  <a:cubicBezTo>
                    <a:pt x="17554" y="1155"/>
                    <a:pt x="18022" y="668"/>
                    <a:pt x="18613" y="315"/>
                  </a:cubicBezTo>
                  <a:cubicBezTo>
                    <a:pt x="18833" y="182"/>
                    <a:pt x="19081" y="96"/>
                    <a:pt x="19338" y="67"/>
                  </a:cubicBezTo>
                  <a:cubicBezTo>
                    <a:pt x="19406" y="63"/>
                    <a:pt x="19473" y="61"/>
                    <a:pt x="19540" y="61"/>
                  </a:cubicBezTo>
                  <a:close/>
                  <a:moveTo>
                    <a:pt x="19533" y="1"/>
                  </a:moveTo>
                  <a:cubicBezTo>
                    <a:pt x="19195" y="1"/>
                    <a:pt x="18919" y="65"/>
                    <a:pt x="18699" y="172"/>
                  </a:cubicBezTo>
                  <a:cubicBezTo>
                    <a:pt x="18317" y="353"/>
                    <a:pt x="18031" y="592"/>
                    <a:pt x="17697" y="821"/>
                  </a:cubicBezTo>
                  <a:cubicBezTo>
                    <a:pt x="17316" y="1097"/>
                    <a:pt x="16906" y="1307"/>
                    <a:pt x="16457" y="1450"/>
                  </a:cubicBezTo>
                  <a:cubicBezTo>
                    <a:pt x="15935" y="1595"/>
                    <a:pt x="15395" y="1671"/>
                    <a:pt x="14855" y="1671"/>
                  </a:cubicBezTo>
                  <a:cubicBezTo>
                    <a:pt x="14823" y="1671"/>
                    <a:pt x="14791" y="1670"/>
                    <a:pt x="14759" y="1670"/>
                  </a:cubicBezTo>
                  <a:cubicBezTo>
                    <a:pt x="14721" y="1670"/>
                    <a:pt x="14682" y="1670"/>
                    <a:pt x="14644" y="1670"/>
                  </a:cubicBezTo>
                  <a:cubicBezTo>
                    <a:pt x="14205" y="1670"/>
                    <a:pt x="13757" y="1648"/>
                    <a:pt x="13316" y="1648"/>
                  </a:cubicBezTo>
                  <a:cubicBezTo>
                    <a:pt x="12795" y="1648"/>
                    <a:pt x="12283" y="1679"/>
                    <a:pt x="11802" y="1813"/>
                  </a:cubicBezTo>
                  <a:cubicBezTo>
                    <a:pt x="10962" y="2061"/>
                    <a:pt x="10561" y="2671"/>
                    <a:pt x="10275" y="3234"/>
                  </a:cubicBezTo>
                  <a:cubicBezTo>
                    <a:pt x="9951" y="3883"/>
                    <a:pt x="9732" y="4675"/>
                    <a:pt x="9083" y="5285"/>
                  </a:cubicBezTo>
                  <a:cubicBezTo>
                    <a:pt x="8750" y="5588"/>
                    <a:pt x="8378" y="5657"/>
                    <a:pt x="7995" y="5657"/>
                  </a:cubicBezTo>
                  <a:cubicBezTo>
                    <a:pt x="7907" y="5657"/>
                    <a:pt x="7818" y="5653"/>
                    <a:pt x="7728" y="5648"/>
                  </a:cubicBezTo>
                  <a:cubicBezTo>
                    <a:pt x="7461" y="5629"/>
                    <a:pt x="7194" y="5591"/>
                    <a:pt x="6936" y="5553"/>
                  </a:cubicBezTo>
                  <a:cubicBezTo>
                    <a:pt x="6288" y="5448"/>
                    <a:pt x="5639" y="5381"/>
                    <a:pt x="4981" y="5352"/>
                  </a:cubicBezTo>
                  <a:cubicBezTo>
                    <a:pt x="4897" y="5349"/>
                    <a:pt x="4811" y="5347"/>
                    <a:pt x="4724" y="5347"/>
                  </a:cubicBezTo>
                  <a:cubicBezTo>
                    <a:pt x="4280" y="5347"/>
                    <a:pt x="3794" y="5401"/>
                    <a:pt x="3387" y="5648"/>
                  </a:cubicBezTo>
                  <a:cubicBezTo>
                    <a:pt x="2901" y="5953"/>
                    <a:pt x="2796" y="6497"/>
                    <a:pt x="2920" y="6984"/>
                  </a:cubicBezTo>
                  <a:cubicBezTo>
                    <a:pt x="3111" y="7661"/>
                    <a:pt x="3683" y="8291"/>
                    <a:pt x="3349" y="9159"/>
                  </a:cubicBezTo>
                  <a:cubicBezTo>
                    <a:pt x="3158" y="9664"/>
                    <a:pt x="2777" y="10055"/>
                    <a:pt x="2424" y="10342"/>
                  </a:cubicBezTo>
                  <a:cubicBezTo>
                    <a:pt x="2071" y="10628"/>
                    <a:pt x="1661" y="10809"/>
                    <a:pt x="1346" y="11162"/>
                  </a:cubicBezTo>
                  <a:cubicBezTo>
                    <a:pt x="945" y="11610"/>
                    <a:pt x="869" y="12269"/>
                    <a:pt x="1050" y="12946"/>
                  </a:cubicBezTo>
                  <a:cubicBezTo>
                    <a:pt x="1384" y="14119"/>
                    <a:pt x="2491" y="15703"/>
                    <a:pt x="1880" y="16943"/>
                  </a:cubicBezTo>
                  <a:cubicBezTo>
                    <a:pt x="1680" y="17353"/>
                    <a:pt x="1394" y="17573"/>
                    <a:pt x="1136" y="17802"/>
                  </a:cubicBezTo>
                  <a:cubicBezTo>
                    <a:pt x="878" y="18012"/>
                    <a:pt x="659" y="18260"/>
                    <a:pt x="487" y="18546"/>
                  </a:cubicBezTo>
                  <a:cubicBezTo>
                    <a:pt x="134" y="19185"/>
                    <a:pt x="1" y="20091"/>
                    <a:pt x="153" y="21169"/>
                  </a:cubicBezTo>
                  <a:cubicBezTo>
                    <a:pt x="316" y="22324"/>
                    <a:pt x="783" y="23698"/>
                    <a:pt x="859" y="24556"/>
                  </a:cubicBezTo>
                  <a:cubicBezTo>
                    <a:pt x="907" y="25157"/>
                    <a:pt x="564" y="25415"/>
                    <a:pt x="1251" y="26531"/>
                  </a:cubicBezTo>
                  <a:cubicBezTo>
                    <a:pt x="1669" y="27221"/>
                    <a:pt x="1972" y="27430"/>
                    <a:pt x="2155" y="27430"/>
                  </a:cubicBezTo>
                  <a:cubicBezTo>
                    <a:pt x="2268" y="27430"/>
                    <a:pt x="2335" y="27351"/>
                    <a:pt x="2357" y="27256"/>
                  </a:cubicBezTo>
                  <a:cubicBezTo>
                    <a:pt x="2443" y="26912"/>
                    <a:pt x="2262" y="26149"/>
                    <a:pt x="2061" y="25310"/>
                  </a:cubicBezTo>
                  <a:cubicBezTo>
                    <a:pt x="1785" y="24165"/>
                    <a:pt x="1489" y="22868"/>
                    <a:pt x="1718" y="22028"/>
                  </a:cubicBezTo>
                  <a:cubicBezTo>
                    <a:pt x="1909" y="21293"/>
                    <a:pt x="2367" y="20902"/>
                    <a:pt x="2786" y="20378"/>
                  </a:cubicBezTo>
                  <a:cubicBezTo>
                    <a:pt x="3292" y="19758"/>
                    <a:pt x="3616" y="19023"/>
                    <a:pt x="3721" y="18231"/>
                  </a:cubicBezTo>
                  <a:cubicBezTo>
                    <a:pt x="3779" y="17783"/>
                    <a:pt x="3769" y="17334"/>
                    <a:pt x="3683" y="16896"/>
                  </a:cubicBezTo>
                  <a:cubicBezTo>
                    <a:pt x="3588" y="16457"/>
                    <a:pt x="3454" y="16027"/>
                    <a:pt x="3311" y="15608"/>
                  </a:cubicBezTo>
                  <a:cubicBezTo>
                    <a:pt x="3168" y="15159"/>
                    <a:pt x="3054" y="14663"/>
                    <a:pt x="3139" y="14196"/>
                  </a:cubicBezTo>
                  <a:cubicBezTo>
                    <a:pt x="3254" y="13614"/>
                    <a:pt x="3635" y="13261"/>
                    <a:pt x="3998" y="13013"/>
                  </a:cubicBezTo>
                  <a:cubicBezTo>
                    <a:pt x="4714" y="12517"/>
                    <a:pt x="5563" y="12211"/>
                    <a:pt x="6183" y="11334"/>
                  </a:cubicBezTo>
                  <a:cubicBezTo>
                    <a:pt x="6431" y="10990"/>
                    <a:pt x="6602" y="10599"/>
                    <a:pt x="6669" y="10189"/>
                  </a:cubicBezTo>
                  <a:cubicBezTo>
                    <a:pt x="6726" y="9779"/>
                    <a:pt x="6612" y="9445"/>
                    <a:pt x="6488" y="9111"/>
                  </a:cubicBezTo>
                  <a:cubicBezTo>
                    <a:pt x="6383" y="8806"/>
                    <a:pt x="6211" y="8405"/>
                    <a:pt x="6469" y="8062"/>
                  </a:cubicBezTo>
                  <a:cubicBezTo>
                    <a:pt x="6746" y="7680"/>
                    <a:pt x="7318" y="7594"/>
                    <a:pt x="7709" y="7585"/>
                  </a:cubicBezTo>
                  <a:cubicBezTo>
                    <a:pt x="7732" y="7584"/>
                    <a:pt x="7756" y="7584"/>
                    <a:pt x="7779" y="7584"/>
                  </a:cubicBezTo>
                  <a:cubicBezTo>
                    <a:pt x="8440" y="7584"/>
                    <a:pt x="9205" y="7798"/>
                    <a:pt x="9959" y="7798"/>
                  </a:cubicBezTo>
                  <a:cubicBezTo>
                    <a:pt x="10543" y="7798"/>
                    <a:pt x="11121" y="7670"/>
                    <a:pt x="11640" y="7213"/>
                  </a:cubicBezTo>
                  <a:cubicBezTo>
                    <a:pt x="12202" y="6736"/>
                    <a:pt x="12431" y="6096"/>
                    <a:pt x="12708" y="5562"/>
                  </a:cubicBezTo>
                  <a:cubicBezTo>
                    <a:pt x="13032" y="4952"/>
                    <a:pt x="13452" y="4351"/>
                    <a:pt x="14358" y="4093"/>
                  </a:cubicBezTo>
                  <a:cubicBezTo>
                    <a:pt x="15847" y="3683"/>
                    <a:pt x="18165" y="4169"/>
                    <a:pt x="19271" y="3349"/>
                  </a:cubicBezTo>
                  <a:cubicBezTo>
                    <a:pt x="19718" y="3030"/>
                    <a:pt x="20012" y="2544"/>
                    <a:pt x="20854" y="2544"/>
                  </a:cubicBezTo>
                  <a:cubicBezTo>
                    <a:pt x="21019" y="2544"/>
                    <a:pt x="21205" y="2563"/>
                    <a:pt x="21418" y="2605"/>
                  </a:cubicBezTo>
                  <a:cubicBezTo>
                    <a:pt x="22372" y="2796"/>
                    <a:pt x="23116" y="3225"/>
                    <a:pt x="24032" y="3501"/>
                  </a:cubicBezTo>
                  <a:cubicBezTo>
                    <a:pt x="24675" y="3698"/>
                    <a:pt x="25415" y="3803"/>
                    <a:pt x="26002" y="3803"/>
                  </a:cubicBezTo>
                  <a:cubicBezTo>
                    <a:pt x="26241" y="3803"/>
                    <a:pt x="26455" y="3785"/>
                    <a:pt x="26627" y="3750"/>
                  </a:cubicBezTo>
                  <a:cubicBezTo>
                    <a:pt x="27304" y="3606"/>
                    <a:pt x="26923" y="3129"/>
                    <a:pt x="26293" y="2691"/>
                  </a:cubicBezTo>
                  <a:cubicBezTo>
                    <a:pt x="25515" y="2150"/>
                    <a:pt x="24302" y="1637"/>
                    <a:pt x="23171" y="1190"/>
                  </a:cubicBezTo>
                  <a:lnTo>
                    <a:pt x="23171" y="1190"/>
                  </a:lnTo>
                  <a:cubicBezTo>
                    <a:pt x="23099" y="1147"/>
                    <a:pt x="23022" y="1111"/>
                    <a:pt x="22944" y="1088"/>
                  </a:cubicBezTo>
                  <a:cubicBezTo>
                    <a:pt x="22496" y="888"/>
                    <a:pt x="22029" y="678"/>
                    <a:pt x="21552" y="487"/>
                  </a:cubicBezTo>
                  <a:cubicBezTo>
                    <a:pt x="21055" y="287"/>
                    <a:pt x="20540" y="134"/>
                    <a:pt x="20006" y="38"/>
                  </a:cubicBezTo>
                  <a:cubicBezTo>
                    <a:pt x="19837" y="13"/>
                    <a:pt x="19679" y="1"/>
                    <a:pt x="195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8"/>
            <p:cNvSpPr/>
            <p:nvPr/>
          </p:nvSpPr>
          <p:spPr>
            <a:xfrm>
              <a:off x="-3015119" y="2499773"/>
              <a:ext cx="1792518" cy="1789107"/>
            </a:xfrm>
            <a:custGeom>
              <a:rect b="b" l="l" r="r" t="t"/>
              <a:pathLst>
                <a:path extrusionOk="0" h="26750" w="26801">
                  <a:moveTo>
                    <a:pt x="18818" y="1"/>
                  </a:moveTo>
                  <a:cubicBezTo>
                    <a:pt x="18648" y="1"/>
                    <a:pt x="18487" y="12"/>
                    <a:pt x="18337" y="39"/>
                  </a:cubicBezTo>
                  <a:cubicBezTo>
                    <a:pt x="17736" y="144"/>
                    <a:pt x="17478" y="458"/>
                    <a:pt x="16991" y="678"/>
                  </a:cubicBezTo>
                  <a:cubicBezTo>
                    <a:pt x="15656" y="1279"/>
                    <a:pt x="13195" y="983"/>
                    <a:pt x="11840" y="1794"/>
                  </a:cubicBezTo>
                  <a:cubicBezTo>
                    <a:pt x="10628" y="2529"/>
                    <a:pt x="10562" y="3979"/>
                    <a:pt x="9226" y="4646"/>
                  </a:cubicBezTo>
                  <a:cubicBezTo>
                    <a:pt x="8482" y="5028"/>
                    <a:pt x="7623" y="4990"/>
                    <a:pt x="6831" y="5028"/>
                  </a:cubicBezTo>
                  <a:cubicBezTo>
                    <a:pt x="6030" y="5066"/>
                    <a:pt x="5124" y="5267"/>
                    <a:pt x="4723" y="5944"/>
                  </a:cubicBezTo>
                  <a:cubicBezTo>
                    <a:pt x="4284" y="6669"/>
                    <a:pt x="4647" y="7566"/>
                    <a:pt x="4380" y="8386"/>
                  </a:cubicBezTo>
                  <a:cubicBezTo>
                    <a:pt x="3922" y="9817"/>
                    <a:pt x="2081" y="10017"/>
                    <a:pt x="1546" y="11420"/>
                  </a:cubicBezTo>
                  <a:cubicBezTo>
                    <a:pt x="1193" y="12355"/>
                    <a:pt x="1508" y="13528"/>
                    <a:pt x="1499" y="14606"/>
                  </a:cubicBezTo>
                  <a:cubicBezTo>
                    <a:pt x="1489" y="15856"/>
                    <a:pt x="1107" y="16886"/>
                    <a:pt x="764" y="17764"/>
                  </a:cubicBezTo>
                  <a:cubicBezTo>
                    <a:pt x="430" y="18632"/>
                    <a:pt x="106" y="19443"/>
                    <a:pt x="211" y="20578"/>
                  </a:cubicBezTo>
                  <a:cubicBezTo>
                    <a:pt x="287" y="21504"/>
                    <a:pt x="1" y="22353"/>
                    <a:pt x="354" y="23335"/>
                  </a:cubicBezTo>
                  <a:cubicBezTo>
                    <a:pt x="707" y="24432"/>
                    <a:pt x="869" y="25606"/>
                    <a:pt x="1880" y="26398"/>
                  </a:cubicBezTo>
                  <a:cubicBezTo>
                    <a:pt x="2098" y="26648"/>
                    <a:pt x="2243" y="26750"/>
                    <a:pt x="2331" y="26750"/>
                  </a:cubicBezTo>
                  <a:cubicBezTo>
                    <a:pt x="2450" y="26750"/>
                    <a:pt x="2464" y="26561"/>
                    <a:pt x="2414" y="26302"/>
                  </a:cubicBezTo>
                  <a:cubicBezTo>
                    <a:pt x="2157" y="25091"/>
                    <a:pt x="1375" y="23030"/>
                    <a:pt x="1460" y="21580"/>
                  </a:cubicBezTo>
                  <a:cubicBezTo>
                    <a:pt x="1527" y="20511"/>
                    <a:pt x="2004" y="19834"/>
                    <a:pt x="2414" y="18956"/>
                  </a:cubicBezTo>
                  <a:cubicBezTo>
                    <a:pt x="2825" y="18079"/>
                    <a:pt x="3244" y="16848"/>
                    <a:pt x="3092" y="15474"/>
                  </a:cubicBezTo>
                  <a:cubicBezTo>
                    <a:pt x="3006" y="14816"/>
                    <a:pt x="2787" y="14167"/>
                    <a:pt x="2853" y="13528"/>
                  </a:cubicBezTo>
                  <a:cubicBezTo>
                    <a:pt x="3054" y="11592"/>
                    <a:pt x="5582" y="11735"/>
                    <a:pt x="6326" y="10046"/>
                  </a:cubicBezTo>
                  <a:cubicBezTo>
                    <a:pt x="6755" y="9083"/>
                    <a:pt x="6431" y="7795"/>
                    <a:pt x="7308" y="7194"/>
                  </a:cubicBezTo>
                  <a:cubicBezTo>
                    <a:pt x="7595" y="7003"/>
                    <a:pt x="7967" y="6946"/>
                    <a:pt x="8310" y="6888"/>
                  </a:cubicBezTo>
                  <a:cubicBezTo>
                    <a:pt x="9674" y="6698"/>
                    <a:pt x="11229" y="6497"/>
                    <a:pt x="12393" y="5696"/>
                  </a:cubicBezTo>
                  <a:cubicBezTo>
                    <a:pt x="13490" y="4942"/>
                    <a:pt x="14034" y="3778"/>
                    <a:pt x="15503" y="3492"/>
                  </a:cubicBezTo>
                  <a:cubicBezTo>
                    <a:pt x="15796" y="3437"/>
                    <a:pt x="16100" y="3420"/>
                    <a:pt x="16410" y="3420"/>
                  </a:cubicBezTo>
                  <a:cubicBezTo>
                    <a:pt x="16877" y="3420"/>
                    <a:pt x="17358" y="3458"/>
                    <a:pt x="17836" y="3458"/>
                  </a:cubicBezTo>
                  <a:cubicBezTo>
                    <a:pt x="17920" y="3458"/>
                    <a:pt x="18004" y="3457"/>
                    <a:pt x="18089" y="3454"/>
                  </a:cubicBezTo>
                  <a:cubicBezTo>
                    <a:pt x="19014" y="3435"/>
                    <a:pt x="19911" y="3225"/>
                    <a:pt x="20474" y="2910"/>
                  </a:cubicBezTo>
                  <a:cubicBezTo>
                    <a:pt x="20674" y="2805"/>
                    <a:pt x="20846" y="2672"/>
                    <a:pt x="21132" y="2614"/>
                  </a:cubicBezTo>
                  <a:cubicBezTo>
                    <a:pt x="21243" y="2594"/>
                    <a:pt x="21357" y="2585"/>
                    <a:pt x="21474" y="2585"/>
                  </a:cubicBezTo>
                  <a:cubicBezTo>
                    <a:pt x="22460" y="2585"/>
                    <a:pt x="23635" y="3239"/>
                    <a:pt x="24795" y="3435"/>
                  </a:cubicBezTo>
                  <a:cubicBezTo>
                    <a:pt x="25088" y="3488"/>
                    <a:pt x="25367" y="3512"/>
                    <a:pt x="25617" y="3512"/>
                  </a:cubicBezTo>
                  <a:cubicBezTo>
                    <a:pt x="26320" y="3512"/>
                    <a:pt x="26800" y="3320"/>
                    <a:pt x="26751" y="3025"/>
                  </a:cubicBezTo>
                  <a:cubicBezTo>
                    <a:pt x="26684" y="2634"/>
                    <a:pt x="25854" y="2090"/>
                    <a:pt x="24862" y="1651"/>
                  </a:cubicBezTo>
                  <a:cubicBezTo>
                    <a:pt x="23870" y="1203"/>
                    <a:pt x="22725" y="859"/>
                    <a:pt x="21618" y="573"/>
                  </a:cubicBezTo>
                  <a:lnTo>
                    <a:pt x="21618" y="573"/>
                  </a:lnTo>
                  <a:cubicBezTo>
                    <a:pt x="21618" y="573"/>
                    <a:pt x="21623" y="573"/>
                    <a:pt x="21628" y="573"/>
                  </a:cubicBezTo>
                  <a:cubicBezTo>
                    <a:pt x="21662" y="573"/>
                    <a:pt x="21737" y="559"/>
                    <a:pt x="20865" y="334"/>
                  </a:cubicBezTo>
                  <a:cubicBezTo>
                    <a:pt x="20188" y="162"/>
                    <a:pt x="19447" y="1"/>
                    <a:pt x="188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8"/>
            <p:cNvSpPr/>
            <p:nvPr/>
          </p:nvSpPr>
          <p:spPr>
            <a:xfrm>
              <a:off x="-3009367" y="2496696"/>
              <a:ext cx="1796865" cy="1794792"/>
            </a:xfrm>
            <a:custGeom>
              <a:rect b="b" l="l" r="r" t="t"/>
              <a:pathLst>
                <a:path extrusionOk="0" h="26835" w="26866">
                  <a:moveTo>
                    <a:pt x="18778" y="61"/>
                  </a:moveTo>
                  <a:cubicBezTo>
                    <a:pt x="18969" y="61"/>
                    <a:pt x="19170" y="76"/>
                    <a:pt x="19376" y="104"/>
                  </a:cubicBezTo>
                  <a:cubicBezTo>
                    <a:pt x="19920" y="180"/>
                    <a:pt x="20454" y="295"/>
                    <a:pt x="20979" y="447"/>
                  </a:cubicBezTo>
                  <a:cubicBezTo>
                    <a:pt x="21122" y="485"/>
                    <a:pt x="21303" y="562"/>
                    <a:pt x="21456" y="590"/>
                  </a:cubicBezTo>
                  <a:cubicBezTo>
                    <a:pt x="21459" y="590"/>
                    <a:pt x="21469" y="595"/>
                    <a:pt x="21482" y="600"/>
                  </a:cubicBezTo>
                  <a:lnTo>
                    <a:pt x="21482" y="600"/>
                  </a:lnTo>
                  <a:cubicBezTo>
                    <a:pt x="21479" y="603"/>
                    <a:pt x="21478" y="606"/>
                    <a:pt x="21478" y="609"/>
                  </a:cubicBezTo>
                  <a:lnTo>
                    <a:pt x="21478" y="609"/>
                  </a:lnTo>
                  <a:cubicBezTo>
                    <a:pt x="21477" y="618"/>
                    <a:pt x="21491" y="630"/>
                    <a:pt x="21523" y="638"/>
                  </a:cubicBezTo>
                  <a:cubicBezTo>
                    <a:pt x="22620" y="924"/>
                    <a:pt x="23755" y="1258"/>
                    <a:pt x="24747" y="1697"/>
                  </a:cubicBezTo>
                  <a:cubicBezTo>
                    <a:pt x="25682" y="2117"/>
                    <a:pt x="26579" y="2670"/>
                    <a:pt x="26608" y="3080"/>
                  </a:cubicBezTo>
                  <a:cubicBezTo>
                    <a:pt x="26623" y="3346"/>
                    <a:pt x="26166" y="3527"/>
                    <a:pt x="25492" y="3527"/>
                  </a:cubicBezTo>
                  <a:cubicBezTo>
                    <a:pt x="25320" y="3527"/>
                    <a:pt x="25134" y="3516"/>
                    <a:pt x="24938" y="3490"/>
                  </a:cubicBezTo>
                  <a:cubicBezTo>
                    <a:pt x="24127" y="3385"/>
                    <a:pt x="23383" y="3080"/>
                    <a:pt x="22696" y="2861"/>
                  </a:cubicBezTo>
                  <a:cubicBezTo>
                    <a:pt x="22286" y="2731"/>
                    <a:pt x="21812" y="2601"/>
                    <a:pt x="21373" y="2601"/>
                  </a:cubicBezTo>
                  <a:cubicBezTo>
                    <a:pt x="21199" y="2601"/>
                    <a:pt x="21031" y="2621"/>
                    <a:pt x="20874" y="2670"/>
                  </a:cubicBezTo>
                  <a:cubicBezTo>
                    <a:pt x="20712" y="2718"/>
                    <a:pt x="20559" y="2794"/>
                    <a:pt x="20416" y="2889"/>
                  </a:cubicBezTo>
                  <a:cubicBezTo>
                    <a:pt x="20225" y="3004"/>
                    <a:pt x="20025" y="3090"/>
                    <a:pt x="19806" y="3166"/>
                  </a:cubicBezTo>
                  <a:cubicBezTo>
                    <a:pt x="19319" y="3319"/>
                    <a:pt x="18813" y="3424"/>
                    <a:pt x="18298" y="3452"/>
                  </a:cubicBezTo>
                  <a:cubicBezTo>
                    <a:pt x="18139" y="3463"/>
                    <a:pt x="17981" y="3468"/>
                    <a:pt x="17824" y="3468"/>
                  </a:cubicBezTo>
                  <a:cubicBezTo>
                    <a:pt x="17320" y="3468"/>
                    <a:pt x="16823" y="3424"/>
                    <a:pt x="16330" y="3424"/>
                  </a:cubicBezTo>
                  <a:cubicBezTo>
                    <a:pt x="16053" y="3424"/>
                    <a:pt x="15778" y="3438"/>
                    <a:pt x="15503" y="3481"/>
                  </a:cubicBezTo>
                  <a:cubicBezTo>
                    <a:pt x="14578" y="3624"/>
                    <a:pt x="13977" y="4130"/>
                    <a:pt x="13442" y="4654"/>
                  </a:cubicBezTo>
                  <a:cubicBezTo>
                    <a:pt x="13137" y="4979"/>
                    <a:pt x="12813" y="5274"/>
                    <a:pt x="12479" y="5561"/>
                  </a:cubicBezTo>
                  <a:cubicBezTo>
                    <a:pt x="12116" y="5828"/>
                    <a:pt x="11725" y="6057"/>
                    <a:pt x="11306" y="6219"/>
                  </a:cubicBezTo>
                  <a:cubicBezTo>
                    <a:pt x="10476" y="6543"/>
                    <a:pt x="9627" y="6686"/>
                    <a:pt x="8816" y="6801"/>
                  </a:cubicBezTo>
                  <a:cubicBezTo>
                    <a:pt x="8167" y="6896"/>
                    <a:pt x="7308" y="6887"/>
                    <a:pt x="6850" y="7535"/>
                  </a:cubicBezTo>
                  <a:cubicBezTo>
                    <a:pt x="6478" y="8079"/>
                    <a:pt x="6497" y="8766"/>
                    <a:pt x="6392" y="9377"/>
                  </a:cubicBezTo>
                  <a:cubicBezTo>
                    <a:pt x="6297" y="9997"/>
                    <a:pt x="5973" y="10560"/>
                    <a:pt x="5477" y="10951"/>
                  </a:cubicBezTo>
                  <a:cubicBezTo>
                    <a:pt x="5038" y="11313"/>
                    <a:pt x="4561" y="11523"/>
                    <a:pt x="4112" y="11781"/>
                  </a:cubicBezTo>
                  <a:cubicBezTo>
                    <a:pt x="3721" y="12010"/>
                    <a:pt x="3321" y="12258"/>
                    <a:pt x="3044" y="12677"/>
                  </a:cubicBezTo>
                  <a:cubicBezTo>
                    <a:pt x="2720" y="13154"/>
                    <a:pt x="2662" y="13755"/>
                    <a:pt x="2777" y="14433"/>
                  </a:cubicBezTo>
                  <a:cubicBezTo>
                    <a:pt x="2872" y="14881"/>
                    <a:pt x="2939" y="15339"/>
                    <a:pt x="2987" y="15797"/>
                  </a:cubicBezTo>
                  <a:cubicBezTo>
                    <a:pt x="3015" y="16283"/>
                    <a:pt x="2977" y="16760"/>
                    <a:pt x="2882" y="17228"/>
                  </a:cubicBezTo>
                  <a:cubicBezTo>
                    <a:pt x="2720" y="17991"/>
                    <a:pt x="2452" y="18716"/>
                    <a:pt x="2071" y="19394"/>
                  </a:cubicBezTo>
                  <a:cubicBezTo>
                    <a:pt x="1785" y="19966"/>
                    <a:pt x="1498" y="20481"/>
                    <a:pt x="1384" y="21168"/>
                  </a:cubicBezTo>
                  <a:cubicBezTo>
                    <a:pt x="1279" y="21826"/>
                    <a:pt x="1365" y="22647"/>
                    <a:pt x="1556" y="23505"/>
                  </a:cubicBezTo>
                  <a:cubicBezTo>
                    <a:pt x="1766" y="24431"/>
                    <a:pt x="2080" y="25385"/>
                    <a:pt x="2243" y="26100"/>
                  </a:cubicBezTo>
                  <a:cubicBezTo>
                    <a:pt x="2319" y="26424"/>
                    <a:pt x="2348" y="26682"/>
                    <a:pt x="2233" y="26720"/>
                  </a:cubicBezTo>
                  <a:cubicBezTo>
                    <a:pt x="2221" y="26724"/>
                    <a:pt x="2208" y="26727"/>
                    <a:pt x="2194" y="26727"/>
                  </a:cubicBezTo>
                  <a:cubicBezTo>
                    <a:pt x="2141" y="26727"/>
                    <a:pt x="2069" y="26694"/>
                    <a:pt x="1956" y="26596"/>
                  </a:cubicBezTo>
                  <a:cubicBezTo>
                    <a:pt x="1890" y="26539"/>
                    <a:pt x="1832" y="26463"/>
                    <a:pt x="1766" y="26396"/>
                  </a:cubicBezTo>
                  <a:cubicBezTo>
                    <a:pt x="1699" y="26329"/>
                    <a:pt x="1642" y="26291"/>
                    <a:pt x="1575" y="26224"/>
                  </a:cubicBezTo>
                  <a:cubicBezTo>
                    <a:pt x="1117" y="25795"/>
                    <a:pt x="850" y="25194"/>
                    <a:pt x="697" y="24755"/>
                  </a:cubicBezTo>
                  <a:cubicBezTo>
                    <a:pt x="611" y="24497"/>
                    <a:pt x="554" y="24259"/>
                    <a:pt x="478" y="24001"/>
                  </a:cubicBezTo>
                  <a:cubicBezTo>
                    <a:pt x="411" y="23763"/>
                    <a:pt x="325" y="23505"/>
                    <a:pt x="249" y="23248"/>
                  </a:cubicBezTo>
                  <a:cubicBezTo>
                    <a:pt x="20" y="22484"/>
                    <a:pt x="125" y="21988"/>
                    <a:pt x="153" y="21406"/>
                  </a:cubicBezTo>
                  <a:cubicBezTo>
                    <a:pt x="163" y="21111"/>
                    <a:pt x="163" y="20815"/>
                    <a:pt x="144" y="20519"/>
                  </a:cubicBezTo>
                  <a:cubicBezTo>
                    <a:pt x="115" y="20109"/>
                    <a:pt x="144" y="19708"/>
                    <a:pt x="220" y="19308"/>
                  </a:cubicBezTo>
                  <a:cubicBezTo>
                    <a:pt x="382" y="18564"/>
                    <a:pt x="678" y="17953"/>
                    <a:pt x="936" y="17209"/>
                  </a:cubicBezTo>
                  <a:cubicBezTo>
                    <a:pt x="1241" y="16408"/>
                    <a:pt x="1403" y="15578"/>
                    <a:pt x="1441" y="14728"/>
                  </a:cubicBezTo>
                  <a:cubicBezTo>
                    <a:pt x="1451" y="13841"/>
                    <a:pt x="1250" y="12925"/>
                    <a:pt x="1346" y="12067"/>
                  </a:cubicBezTo>
                  <a:cubicBezTo>
                    <a:pt x="1441" y="11237"/>
                    <a:pt x="1899" y="10750"/>
                    <a:pt x="2395" y="10359"/>
                  </a:cubicBezTo>
                  <a:cubicBezTo>
                    <a:pt x="2844" y="10025"/>
                    <a:pt x="3340" y="9749"/>
                    <a:pt x="3779" y="9310"/>
                  </a:cubicBezTo>
                  <a:cubicBezTo>
                    <a:pt x="4189" y="8890"/>
                    <a:pt x="4418" y="8327"/>
                    <a:pt x="4437" y="7745"/>
                  </a:cubicBezTo>
                  <a:cubicBezTo>
                    <a:pt x="4475" y="7020"/>
                    <a:pt x="4313" y="6209"/>
                    <a:pt x="4961" y="5656"/>
                  </a:cubicBezTo>
                  <a:cubicBezTo>
                    <a:pt x="5639" y="5074"/>
                    <a:pt x="6583" y="5122"/>
                    <a:pt x="7366" y="5084"/>
                  </a:cubicBezTo>
                  <a:cubicBezTo>
                    <a:pt x="8052" y="5055"/>
                    <a:pt x="8806" y="4979"/>
                    <a:pt x="9455" y="4540"/>
                  </a:cubicBezTo>
                  <a:cubicBezTo>
                    <a:pt x="10037" y="4139"/>
                    <a:pt x="10352" y="3576"/>
                    <a:pt x="10666" y="3071"/>
                  </a:cubicBezTo>
                  <a:cubicBezTo>
                    <a:pt x="11038" y="2489"/>
                    <a:pt x="11449" y="1926"/>
                    <a:pt x="12269" y="1621"/>
                  </a:cubicBezTo>
                  <a:cubicBezTo>
                    <a:pt x="13042" y="1334"/>
                    <a:pt x="13929" y="1268"/>
                    <a:pt x="14788" y="1172"/>
                  </a:cubicBezTo>
                  <a:cubicBezTo>
                    <a:pt x="15532" y="1096"/>
                    <a:pt x="16324" y="1001"/>
                    <a:pt x="16915" y="743"/>
                  </a:cubicBezTo>
                  <a:cubicBezTo>
                    <a:pt x="17297" y="581"/>
                    <a:pt x="17535" y="361"/>
                    <a:pt x="17898" y="209"/>
                  </a:cubicBezTo>
                  <a:cubicBezTo>
                    <a:pt x="18145" y="106"/>
                    <a:pt x="18447" y="61"/>
                    <a:pt x="18778" y="61"/>
                  </a:cubicBezTo>
                  <a:close/>
                  <a:moveTo>
                    <a:pt x="18730" y="1"/>
                  </a:moveTo>
                  <a:cubicBezTo>
                    <a:pt x="18454" y="1"/>
                    <a:pt x="18194" y="31"/>
                    <a:pt x="17964" y="104"/>
                  </a:cubicBezTo>
                  <a:cubicBezTo>
                    <a:pt x="17554" y="237"/>
                    <a:pt x="17316" y="457"/>
                    <a:pt x="16963" y="638"/>
                  </a:cubicBezTo>
                  <a:cubicBezTo>
                    <a:pt x="16591" y="810"/>
                    <a:pt x="16180" y="924"/>
                    <a:pt x="15770" y="981"/>
                  </a:cubicBezTo>
                  <a:cubicBezTo>
                    <a:pt x="14893" y="1125"/>
                    <a:pt x="13986" y="1163"/>
                    <a:pt x="13128" y="1325"/>
                  </a:cubicBezTo>
                  <a:cubicBezTo>
                    <a:pt x="12317" y="1478"/>
                    <a:pt x="11639" y="1745"/>
                    <a:pt x="11162" y="2250"/>
                  </a:cubicBezTo>
                  <a:cubicBezTo>
                    <a:pt x="10695" y="2756"/>
                    <a:pt x="10447" y="3385"/>
                    <a:pt x="9970" y="3958"/>
                  </a:cubicBezTo>
                  <a:cubicBezTo>
                    <a:pt x="8749" y="5484"/>
                    <a:pt x="6784" y="4673"/>
                    <a:pt x="5343" y="5313"/>
                  </a:cubicBezTo>
                  <a:cubicBezTo>
                    <a:pt x="5009" y="5465"/>
                    <a:pt x="4742" y="5704"/>
                    <a:pt x="4570" y="6019"/>
                  </a:cubicBezTo>
                  <a:cubicBezTo>
                    <a:pt x="4427" y="6305"/>
                    <a:pt x="4360" y="6620"/>
                    <a:pt x="4370" y="6944"/>
                  </a:cubicBezTo>
                  <a:cubicBezTo>
                    <a:pt x="4360" y="7306"/>
                    <a:pt x="4399" y="7678"/>
                    <a:pt x="4341" y="8060"/>
                  </a:cubicBezTo>
                  <a:cubicBezTo>
                    <a:pt x="4284" y="8423"/>
                    <a:pt x="4141" y="8766"/>
                    <a:pt x="3903" y="9052"/>
                  </a:cubicBezTo>
                  <a:cubicBezTo>
                    <a:pt x="3073" y="10083"/>
                    <a:pt x="1727" y="10207"/>
                    <a:pt x="1346" y="11685"/>
                  </a:cubicBezTo>
                  <a:cubicBezTo>
                    <a:pt x="1146" y="12525"/>
                    <a:pt x="1346" y="13460"/>
                    <a:pt x="1384" y="14356"/>
                  </a:cubicBezTo>
                  <a:cubicBezTo>
                    <a:pt x="1422" y="15492"/>
                    <a:pt x="1146" y="16417"/>
                    <a:pt x="869" y="17180"/>
                  </a:cubicBezTo>
                  <a:cubicBezTo>
                    <a:pt x="602" y="17943"/>
                    <a:pt x="277" y="18592"/>
                    <a:pt x="144" y="19394"/>
                  </a:cubicBezTo>
                  <a:cubicBezTo>
                    <a:pt x="87" y="19804"/>
                    <a:pt x="67" y="20223"/>
                    <a:pt x="106" y="20634"/>
                  </a:cubicBezTo>
                  <a:cubicBezTo>
                    <a:pt x="125" y="20949"/>
                    <a:pt x="115" y="21254"/>
                    <a:pt x="87" y="21569"/>
                  </a:cubicBezTo>
                  <a:cubicBezTo>
                    <a:pt x="48" y="22103"/>
                    <a:pt x="1" y="22608"/>
                    <a:pt x="258" y="23372"/>
                  </a:cubicBezTo>
                  <a:cubicBezTo>
                    <a:pt x="459" y="23973"/>
                    <a:pt x="525" y="24412"/>
                    <a:pt x="745" y="24955"/>
                  </a:cubicBezTo>
                  <a:cubicBezTo>
                    <a:pt x="926" y="25432"/>
                    <a:pt x="1203" y="25871"/>
                    <a:pt x="1556" y="26243"/>
                  </a:cubicBezTo>
                  <a:cubicBezTo>
                    <a:pt x="1661" y="26348"/>
                    <a:pt x="1747" y="26405"/>
                    <a:pt x="1851" y="26510"/>
                  </a:cubicBezTo>
                  <a:cubicBezTo>
                    <a:pt x="1937" y="26615"/>
                    <a:pt x="2042" y="26701"/>
                    <a:pt x="2147" y="26787"/>
                  </a:cubicBezTo>
                  <a:cubicBezTo>
                    <a:pt x="2205" y="26820"/>
                    <a:pt x="2251" y="26835"/>
                    <a:pt x="2288" y="26835"/>
                  </a:cubicBezTo>
                  <a:cubicBezTo>
                    <a:pt x="2376" y="26835"/>
                    <a:pt x="2405" y="26747"/>
                    <a:pt x="2405" y="26625"/>
                  </a:cubicBezTo>
                  <a:cubicBezTo>
                    <a:pt x="2405" y="26205"/>
                    <a:pt x="2080" y="25289"/>
                    <a:pt x="1861" y="24459"/>
                  </a:cubicBezTo>
                  <a:cubicBezTo>
                    <a:pt x="1613" y="23543"/>
                    <a:pt x="1394" y="22570"/>
                    <a:pt x="1413" y="21759"/>
                  </a:cubicBezTo>
                  <a:cubicBezTo>
                    <a:pt x="1470" y="20138"/>
                    <a:pt x="2386" y="19479"/>
                    <a:pt x="2834" y="17772"/>
                  </a:cubicBezTo>
                  <a:cubicBezTo>
                    <a:pt x="3073" y="16942"/>
                    <a:pt x="3130" y="16083"/>
                    <a:pt x="2996" y="15234"/>
                  </a:cubicBezTo>
                  <a:cubicBezTo>
                    <a:pt x="2920" y="14757"/>
                    <a:pt x="2796" y="14299"/>
                    <a:pt x="2796" y="13822"/>
                  </a:cubicBezTo>
                  <a:cubicBezTo>
                    <a:pt x="2786" y="13479"/>
                    <a:pt x="2863" y="13145"/>
                    <a:pt x="3034" y="12849"/>
                  </a:cubicBezTo>
                  <a:cubicBezTo>
                    <a:pt x="3321" y="12343"/>
                    <a:pt x="3779" y="12076"/>
                    <a:pt x="4208" y="11828"/>
                  </a:cubicBezTo>
                  <a:cubicBezTo>
                    <a:pt x="4647" y="11590"/>
                    <a:pt x="5133" y="11351"/>
                    <a:pt x="5572" y="10998"/>
                  </a:cubicBezTo>
                  <a:cubicBezTo>
                    <a:pt x="5992" y="10655"/>
                    <a:pt x="6297" y="10168"/>
                    <a:pt x="6431" y="9634"/>
                  </a:cubicBezTo>
                  <a:cubicBezTo>
                    <a:pt x="6602" y="8957"/>
                    <a:pt x="6516" y="8155"/>
                    <a:pt x="6936" y="7564"/>
                  </a:cubicBezTo>
                  <a:cubicBezTo>
                    <a:pt x="7232" y="7163"/>
                    <a:pt x="7680" y="7049"/>
                    <a:pt x="8110" y="6982"/>
                  </a:cubicBezTo>
                  <a:cubicBezTo>
                    <a:pt x="8529" y="6925"/>
                    <a:pt x="8949" y="6868"/>
                    <a:pt x="9388" y="6791"/>
                  </a:cubicBezTo>
                  <a:cubicBezTo>
                    <a:pt x="10151" y="6667"/>
                    <a:pt x="10981" y="6486"/>
                    <a:pt x="11744" y="6104"/>
                  </a:cubicBezTo>
                  <a:cubicBezTo>
                    <a:pt x="12584" y="5694"/>
                    <a:pt x="13118" y="5074"/>
                    <a:pt x="13719" y="4511"/>
                  </a:cubicBezTo>
                  <a:cubicBezTo>
                    <a:pt x="14034" y="4206"/>
                    <a:pt x="14387" y="3948"/>
                    <a:pt x="14788" y="3767"/>
                  </a:cubicBezTo>
                  <a:cubicBezTo>
                    <a:pt x="15242" y="3575"/>
                    <a:pt x="15737" y="3479"/>
                    <a:pt x="16228" y="3479"/>
                  </a:cubicBezTo>
                  <a:cubicBezTo>
                    <a:pt x="16273" y="3479"/>
                    <a:pt x="16317" y="3479"/>
                    <a:pt x="16362" y="3481"/>
                  </a:cubicBezTo>
                  <a:cubicBezTo>
                    <a:pt x="16839" y="3481"/>
                    <a:pt x="17316" y="3529"/>
                    <a:pt x="17793" y="3529"/>
                  </a:cubicBezTo>
                  <a:cubicBezTo>
                    <a:pt x="18279" y="3529"/>
                    <a:pt x="18766" y="3481"/>
                    <a:pt x="19252" y="3376"/>
                  </a:cubicBezTo>
                  <a:cubicBezTo>
                    <a:pt x="19643" y="3300"/>
                    <a:pt x="20025" y="3176"/>
                    <a:pt x="20388" y="2994"/>
                  </a:cubicBezTo>
                  <a:cubicBezTo>
                    <a:pt x="20700" y="2834"/>
                    <a:pt x="20954" y="2648"/>
                    <a:pt x="21446" y="2648"/>
                  </a:cubicBezTo>
                  <a:cubicBezTo>
                    <a:pt x="21480" y="2648"/>
                    <a:pt x="21515" y="2649"/>
                    <a:pt x="21551" y="2651"/>
                  </a:cubicBezTo>
                  <a:cubicBezTo>
                    <a:pt x="22324" y="2699"/>
                    <a:pt x="23059" y="3042"/>
                    <a:pt x="23736" y="3252"/>
                  </a:cubicBezTo>
                  <a:cubicBezTo>
                    <a:pt x="24318" y="3430"/>
                    <a:pt x="24957" y="3571"/>
                    <a:pt x="25545" y="3571"/>
                  </a:cubicBezTo>
                  <a:cubicBezTo>
                    <a:pt x="25680" y="3571"/>
                    <a:pt x="25812" y="3564"/>
                    <a:pt x="25940" y="3548"/>
                  </a:cubicBezTo>
                  <a:cubicBezTo>
                    <a:pt x="26617" y="3471"/>
                    <a:pt x="26865" y="3223"/>
                    <a:pt x="26655" y="2899"/>
                  </a:cubicBezTo>
                  <a:cubicBezTo>
                    <a:pt x="26388" y="2479"/>
                    <a:pt x="25558" y="1993"/>
                    <a:pt x="24661" y="1611"/>
                  </a:cubicBezTo>
                  <a:cubicBezTo>
                    <a:pt x="23667" y="1198"/>
                    <a:pt x="22645" y="869"/>
                    <a:pt x="21604" y="604"/>
                  </a:cubicBezTo>
                  <a:lnTo>
                    <a:pt x="21604" y="604"/>
                  </a:lnTo>
                  <a:cubicBezTo>
                    <a:pt x="21603" y="602"/>
                    <a:pt x="21601" y="601"/>
                    <a:pt x="21599" y="600"/>
                  </a:cubicBezTo>
                  <a:cubicBezTo>
                    <a:pt x="21542" y="562"/>
                    <a:pt x="21485" y="543"/>
                    <a:pt x="21427" y="524"/>
                  </a:cubicBezTo>
                  <a:cubicBezTo>
                    <a:pt x="21227" y="457"/>
                    <a:pt x="21008" y="399"/>
                    <a:pt x="20788" y="342"/>
                  </a:cubicBezTo>
                  <a:cubicBezTo>
                    <a:pt x="20142" y="174"/>
                    <a:pt x="19391" y="1"/>
                    <a:pt x="18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8"/>
            <p:cNvSpPr/>
            <p:nvPr/>
          </p:nvSpPr>
          <p:spPr>
            <a:xfrm>
              <a:off x="-2934727" y="2649990"/>
              <a:ext cx="1871506" cy="1743025"/>
            </a:xfrm>
            <a:custGeom>
              <a:rect b="b" l="l" r="r" t="t"/>
              <a:pathLst>
                <a:path extrusionOk="0" h="26061" w="27982">
                  <a:moveTo>
                    <a:pt x="21079" y="0"/>
                  </a:moveTo>
                  <a:cubicBezTo>
                    <a:pt x="19993" y="0"/>
                    <a:pt x="19358" y="465"/>
                    <a:pt x="18327" y="626"/>
                  </a:cubicBezTo>
                  <a:cubicBezTo>
                    <a:pt x="18030" y="674"/>
                    <a:pt x="17718" y="691"/>
                    <a:pt x="17399" y="691"/>
                  </a:cubicBezTo>
                  <a:cubicBezTo>
                    <a:pt x="16728" y="691"/>
                    <a:pt x="16024" y="618"/>
                    <a:pt x="15351" y="618"/>
                  </a:cubicBezTo>
                  <a:cubicBezTo>
                    <a:pt x="14958" y="618"/>
                    <a:pt x="14575" y="643"/>
                    <a:pt x="14215" y="721"/>
                  </a:cubicBezTo>
                  <a:cubicBezTo>
                    <a:pt x="13156" y="969"/>
                    <a:pt x="12565" y="1666"/>
                    <a:pt x="12021" y="2334"/>
                  </a:cubicBezTo>
                  <a:cubicBezTo>
                    <a:pt x="11477" y="3001"/>
                    <a:pt x="10800" y="3774"/>
                    <a:pt x="9808" y="4060"/>
                  </a:cubicBezTo>
                  <a:cubicBezTo>
                    <a:pt x="9484" y="4152"/>
                    <a:pt x="9149" y="4174"/>
                    <a:pt x="8814" y="4174"/>
                  </a:cubicBezTo>
                  <a:cubicBezTo>
                    <a:pt x="8484" y="4174"/>
                    <a:pt x="8153" y="4152"/>
                    <a:pt x="7833" y="4152"/>
                  </a:cubicBezTo>
                  <a:cubicBezTo>
                    <a:pt x="7321" y="4152"/>
                    <a:pt x="6834" y="4208"/>
                    <a:pt x="6412" y="4499"/>
                  </a:cubicBezTo>
                  <a:cubicBezTo>
                    <a:pt x="6202" y="4652"/>
                    <a:pt x="6030" y="4843"/>
                    <a:pt x="5897" y="5053"/>
                  </a:cubicBezTo>
                  <a:cubicBezTo>
                    <a:pt x="5152" y="6178"/>
                    <a:pt x="5048" y="7733"/>
                    <a:pt x="4132" y="8668"/>
                  </a:cubicBezTo>
                  <a:cubicBezTo>
                    <a:pt x="3445" y="9365"/>
                    <a:pt x="2472" y="9460"/>
                    <a:pt x="1909" y="10233"/>
                  </a:cubicBezTo>
                  <a:cubicBezTo>
                    <a:pt x="1012" y="11482"/>
                    <a:pt x="1689" y="13772"/>
                    <a:pt x="1422" y="15384"/>
                  </a:cubicBezTo>
                  <a:cubicBezTo>
                    <a:pt x="1165" y="17025"/>
                    <a:pt x="1" y="17378"/>
                    <a:pt x="1" y="18943"/>
                  </a:cubicBezTo>
                  <a:cubicBezTo>
                    <a:pt x="10" y="19658"/>
                    <a:pt x="297" y="20574"/>
                    <a:pt x="449" y="21328"/>
                  </a:cubicBezTo>
                  <a:cubicBezTo>
                    <a:pt x="592" y="22034"/>
                    <a:pt x="621" y="22577"/>
                    <a:pt x="783" y="23198"/>
                  </a:cubicBezTo>
                  <a:cubicBezTo>
                    <a:pt x="945" y="23827"/>
                    <a:pt x="926" y="24228"/>
                    <a:pt x="1518" y="25058"/>
                  </a:cubicBezTo>
                  <a:cubicBezTo>
                    <a:pt x="1623" y="25277"/>
                    <a:pt x="1775" y="25468"/>
                    <a:pt x="1966" y="25621"/>
                  </a:cubicBezTo>
                  <a:cubicBezTo>
                    <a:pt x="2264" y="25927"/>
                    <a:pt x="2468" y="26061"/>
                    <a:pt x="2588" y="26061"/>
                  </a:cubicBezTo>
                  <a:cubicBezTo>
                    <a:pt x="2745" y="26061"/>
                    <a:pt x="2757" y="25831"/>
                    <a:pt x="2643" y="25458"/>
                  </a:cubicBezTo>
                  <a:cubicBezTo>
                    <a:pt x="2443" y="24791"/>
                    <a:pt x="2004" y="23827"/>
                    <a:pt x="1670" y="22921"/>
                  </a:cubicBezTo>
                  <a:cubicBezTo>
                    <a:pt x="1336" y="22005"/>
                    <a:pt x="1098" y="21051"/>
                    <a:pt x="1289" y="20555"/>
                  </a:cubicBezTo>
                  <a:cubicBezTo>
                    <a:pt x="1432" y="20145"/>
                    <a:pt x="1813" y="20097"/>
                    <a:pt x="2071" y="19773"/>
                  </a:cubicBezTo>
                  <a:cubicBezTo>
                    <a:pt x="2663" y="19000"/>
                    <a:pt x="2548" y="16853"/>
                    <a:pt x="2329" y="14993"/>
                  </a:cubicBezTo>
                  <a:cubicBezTo>
                    <a:pt x="2195" y="13963"/>
                    <a:pt x="2042" y="12809"/>
                    <a:pt x="2481" y="12084"/>
                  </a:cubicBezTo>
                  <a:cubicBezTo>
                    <a:pt x="2777" y="11587"/>
                    <a:pt x="3273" y="11406"/>
                    <a:pt x="3721" y="11120"/>
                  </a:cubicBezTo>
                  <a:cubicBezTo>
                    <a:pt x="4580" y="10557"/>
                    <a:pt x="5353" y="9527"/>
                    <a:pt x="5792" y="8401"/>
                  </a:cubicBezTo>
                  <a:cubicBezTo>
                    <a:pt x="6068" y="7647"/>
                    <a:pt x="6316" y="6741"/>
                    <a:pt x="7051" y="6455"/>
                  </a:cubicBezTo>
                  <a:cubicBezTo>
                    <a:pt x="7347" y="6340"/>
                    <a:pt x="7652" y="6350"/>
                    <a:pt x="7957" y="6340"/>
                  </a:cubicBezTo>
                  <a:cubicBezTo>
                    <a:pt x="8940" y="6312"/>
                    <a:pt x="10027" y="6016"/>
                    <a:pt x="10867" y="5386"/>
                  </a:cubicBezTo>
                  <a:cubicBezTo>
                    <a:pt x="11516" y="4890"/>
                    <a:pt x="11926" y="4261"/>
                    <a:pt x="12441" y="3707"/>
                  </a:cubicBezTo>
                  <a:cubicBezTo>
                    <a:pt x="12966" y="3164"/>
                    <a:pt x="13719" y="2677"/>
                    <a:pt x="14645" y="2649"/>
                  </a:cubicBezTo>
                  <a:cubicBezTo>
                    <a:pt x="14670" y="2648"/>
                    <a:pt x="14696" y="2648"/>
                    <a:pt x="14721" y="2648"/>
                  </a:cubicBezTo>
                  <a:cubicBezTo>
                    <a:pt x="15077" y="2648"/>
                    <a:pt x="15434" y="2706"/>
                    <a:pt x="15799" y="2706"/>
                  </a:cubicBezTo>
                  <a:cubicBezTo>
                    <a:pt x="17154" y="2675"/>
                    <a:pt x="18453" y="1988"/>
                    <a:pt x="19776" y="1988"/>
                  </a:cubicBezTo>
                  <a:cubicBezTo>
                    <a:pt x="20102" y="1988"/>
                    <a:pt x="20429" y="2030"/>
                    <a:pt x="20760" y="2133"/>
                  </a:cubicBezTo>
                  <a:cubicBezTo>
                    <a:pt x="22010" y="2505"/>
                    <a:pt x="22105" y="3354"/>
                    <a:pt x="23116" y="3879"/>
                  </a:cubicBezTo>
                  <a:cubicBezTo>
                    <a:pt x="23757" y="4214"/>
                    <a:pt x="24707" y="4363"/>
                    <a:pt x="25565" y="4363"/>
                  </a:cubicBezTo>
                  <a:cubicBezTo>
                    <a:pt x="26151" y="4363"/>
                    <a:pt x="26694" y="4293"/>
                    <a:pt x="27066" y="4165"/>
                  </a:cubicBezTo>
                  <a:cubicBezTo>
                    <a:pt x="27982" y="3851"/>
                    <a:pt x="27934" y="3221"/>
                    <a:pt x="27209" y="2572"/>
                  </a:cubicBezTo>
                  <a:cubicBezTo>
                    <a:pt x="26474" y="1923"/>
                    <a:pt x="25196" y="1265"/>
                    <a:pt x="23851" y="702"/>
                  </a:cubicBezTo>
                  <a:cubicBezTo>
                    <a:pt x="23068" y="378"/>
                    <a:pt x="22153" y="54"/>
                    <a:pt x="21294" y="6"/>
                  </a:cubicBezTo>
                  <a:cubicBezTo>
                    <a:pt x="21220" y="2"/>
                    <a:pt x="21149" y="0"/>
                    <a:pt x="210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8"/>
            <p:cNvSpPr/>
            <p:nvPr/>
          </p:nvSpPr>
          <p:spPr>
            <a:xfrm>
              <a:off x="-2936599" y="2648117"/>
              <a:ext cx="1885485" cy="1749111"/>
            </a:xfrm>
            <a:custGeom>
              <a:rect b="b" l="l" r="r" t="t"/>
              <a:pathLst>
                <a:path extrusionOk="0" h="26152" w="28191">
                  <a:moveTo>
                    <a:pt x="21144" y="53"/>
                  </a:moveTo>
                  <a:cubicBezTo>
                    <a:pt x="21156" y="53"/>
                    <a:pt x="21167" y="53"/>
                    <a:pt x="21179" y="53"/>
                  </a:cubicBezTo>
                  <a:cubicBezTo>
                    <a:pt x="22209" y="72"/>
                    <a:pt x="23249" y="492"/>
                    <a:pt x="24089" y="845"/>
                  </a:cubicBezTo>
                  <a:cubicBezTo>
                    <a:pt x="25920" y="1637"/>
                    <a:pt x="27828" y="2696"/>
                    <a:pt x="27723" y="3554"/>
                  </a:cubicBezTo>
                  <a:cubicBezTo>
                    <a:pt x="27685" y="3898"/>
                    <a:pt x="27285" y="4193"/>
                    <a:pt x="26493" y="4308"/>
                  </a:cubicBezTo>
                  <a:cubicBezTo>
                    <a:pt x="26189" y="4346"/>
                    <a:pt x="25883" y="4365"/>
                    <a:pt x="25578" y="4365"/>
                  </a:cubicBezTo>
                  <a:cubicBezTo>
                    <a:pt x="25042" y="4365"/>
                    <a:pt x="24507" y="4305"/>
                    <a:pt x="23984" y="4184"/>
                  </a:cubicBezTo>
                  <a:cubicBezTo>
                    <a:pt x="23030" y="3955"/>
                    <a:pt x="22600" y="3506"/>
                    <a:pt x="22190" y="3058"/>
                  </a:cubicBezTo>
                  <a:cubicBezTo>
                    <a:pt x="21809" y="2648"/>
                    <a:pt x="21360" y="2228"/>
                    <a:pt x="20463" y="2056"/>
                  </a:cubicBezTo>
                  <a:cubicBezTo>
                    <a:pt x="20221" y="2009"/>
                    <a:pt x="19984" y="1989"/>
                    <a:pt x="19750" y="1989"/>
                  </a:cubicBezTo>
                  <a:cubicBezTo>
                    <a:pt x="18566" y="1989"/>
                    <a:pt x="17478" y="2508"/>
                    <a:pt x="16371" y="2667"/>
                  </a:cubicBezTo>
                  <a:cubicBezTo>
                    <a:pt x="16159" y="2685"/>
                    <a:pt x="15950" y="2694"/>
                    <a:pt x="15741" y="2694"/>
                  </a:cubicBezTo>
                  <a:cubicBezTo>
                    <a:pt x="15508" y="2694"/>
                    <a:pt x="15276" y="2683"/>
                    <a:pt x="15045" y="2657"/>
                  </a:cubicBezTo>
                  <a:cubicBezTo>
                    <a:pt x="14959" y="2650"/>
                    <a:pt x="14873" y="2646"/>
                    <a:pt x="14788" y="2646"/>
                  </a:cubicBezTo>
                  <a:cubicBezTo>
                    <a:pt x="14455" y="2646"/>
                    <a:pt x="14125" y="2704"/>
                    <a:pt x="13814" y="2810"/>
                  </a:cubicBezTo>
                  <a:cubicBezTo>
                    <a:pt x="12984" y="3096"/>
                    <a:pt x="12450" y="3678"/>
                    <a:pt x="11963" y="4260"/>
                  </a:cubicBezTo>
                  <a:cubicBezTo>
                    <a:pt x="11658" y="4661"/>
                    <a:pt x="11305" y="5023"/>
                    <a:pt x="10924" y="5348"/>
                  </a:cubicBezTo>
                  <a:cubicBezTo>
                    <a:pt x="10580" y="5615"/>
                    <a:pt x="10208" y="5825"/>
                    <a:pt x="9807" y="5977"/>
                  </a:cubicBezTo>
                  <a:cubicBezTo>
                    <a:pt x="9426" y="6111"/>
                    <a:pt x="9025" y="6216"/>
                    <a:pt x="8624" y="6273"/>
                  </a:cubicBezTo>
                  <a:cubicBezTo>
                    <a:pt x="8233" y="6330"/>
                    <a:pt x="7852" y="6302"/>
                    <a:pt x="7470" y="6349"/>
                  </a:cubicBezTo>
                  <a:cubicBezTo>
                    <a:pt x="7127" y="6378"/>
                    <a:pt x="6802" y="6531"/>
                    <a:pt x="6564" y="6788"/>
                  </a:cubicBezTo>
                  <a:cubicBezTo>
                    <a:pt x="6316" y="7093"/>
                    <a:pt x="6125" y="7427"/>
                    <a:pt x="6010" y="7799"/>
                  </a:cubicBezTo>
                  <a:cubicBezTo>
                    <a:pt x="5867" y="8219"/>
                    <a:pt x="5696" y="8629"/>
                    <a:pt x="5505" y="9030"/>
                  </a:cubicBezTo>
                  <a:cubicBezTo>
                    <a:pt x="5304" y="9412"/>
                    <a:pt x="5076" y="9765"/>
                    <a:pt x="4808" y="10099"/>
                  </a:cubicBezTo>
                  <a:cubicBezTo>
                    <a:pt x="4570" y="10404"/>
                    <a:pt x="4303" y="10671"/>
                    <a:pt x="3997" y="10909"/>
                  </a:cubicBezTo>
                  <a:cubicBezTo>
                    <a:pt x="3702" y="11148"/>
                    <a:pt x="3387" y="11291"/>
                    <a:pt x="3091" y="11482"/>
                  </a:cubicBezTo>
                  <a:cubicBezTo>
                    <a:pt x="2805" y="11644"/>
                    <a:pt x="2576" y="11892"/>
                    <a:pt x="2423" y="12178"/>
                  </a:cubicBezTo>
                  <a:cubicBezTo>
                    <a:pt x="2261" y="12550"/>
                    <a:pt x="2175" y="12951"/>
                    <a:pt x="2185" y="13361"/>
                  </a:cubicBezTo>
                  <a:cubicBezTo>
                    <a:pt x="2175" y="14315"/>
                    <a:pt x="2385" y="15288"/>
                    <a:pt x="2452" y="16261"/>
                  </a:cubicBezTo>
                  <a:cubicBezTo>
                    <a:pt x="2519" y="17149"/>
                    <a:pt x="2528" y="18026"/>
                    <a:pt x="2433" y="18723"/>
                  </a:cubicBezTo>
                  <a:cubicBezTo>
                    <a:pt x="2395" y="19028"/>
                    <a:pt x="2309" y="19333"/>
                    <a:pt x="2166" y="19600"/>
                  </a:cubicBezTo>
                  <a:cubicBezTo>
                    <a:pt x="2051" y="19791"/>
                    <a:pt x="1880" y="19953"/>
                    <a:pt x="1689" y="20058"/>
                  </a:cubicBezTo>
                  <a:cubicBezTo>
                    <a:pt x="1517" y="20163"/>
                    <a:pt x="1374" y="20306"/>
                    <a:pt x="1298" y="20488"/>
                  </a:cubicBezTo>
                  <a:cubicBezTo>
                    <a:pt x="1202" y="20717"/>
                    <a:pt x="1193" y="21050"/>
                    <a:pt x="1260" y="21442"/>
                  </a:cubicBezTo>
                  <a:cubicBezTo>
                    <a:pt x="1460" y="23025"/>
                    <a:pt x="3072" y="25820"/>
                    <a:pt x="2624" y="26021"/>
                  </a:cubicBezTo>
                  <a:cubicBezTo>
                    <a:pt x="2610" y="26027"/>
                    <a:pt x="2594" y="26030"/>
                    <a:pt x="2576" y="26030"/>
                  </a:cubicBezTo>
                  <a:cubicBezTo>
                    <a:pt x="2481" y="26030"/>
                    <a:pt x="2321" y="25940"/>
                    <a:pt x="2080" y="25715"/>
                  </a:cubicBezTo>
                  <a:cubicBezTo>
                    <a:pt x="1940" y="25585"/>
                    <a:pt x="1690" y="25372"/>
                    <a:pt x="1590" y="25140"/>
                  </a:cubicBezTo>
                  <a:lnTo>
                    <a:pt x="1590" y="25140"/>
                  </a:lnTo>
                  <a:cubicBezTo>
                    <a:pt x="1590" y="25140"/>
                    <a:pt x="1590" y="25140"/>
                    <a:pt x="1591" y="25140"/>
                  </a:cubicBezTo>
                  <a:cubicBezTo>
                    <a:pt x="1596" y="25140"/>
                    <a:pt x="1589" y="25120"/>
                    <a:pt x="1565" y="25086"/>
                  </a:cubicBezTo>
                  <a:cubicBezTo>
                    <a:pt x="1279" y="24714"/>
                    <a:pt x="1078" y="24275"/>
                    <a:pt x="973" y="23817"/>
                  </a:cubicBezTo>
                  <a:cubicBezTo>
                    <a:pt x="897" y="23502"/>
                    <a:pt x="811" y="23140"/>
                    <a:pt x="744" y="22796"/>
                  </a:cubicBezTo>
                  <a:cubicBezTo>
                    <a:pt x="678" y="22443"/>
                    <a:pt x="639" y="22081"/>
                    <a:pt x="563" y="21661"/>
                  </a:cubicBezTo>
                  <a:cubicBezTo>
                    <a:pt x="487" y="21232"/>
                    <a:pt x="353" y="20717"/>
                    <a:pt x="239" y="20211"/>
                  </a:cubicBezTo>
                  <a:cubicBezTo>
                    <a:pt x="124" y="19705"/>
                    <a:pt x="38" y="19181"/>
                    <a:pt x="67" y="18770"/>
                  </a:cubicBezTo>
                  <a:cubicBezTo>
                    <a:pt x="86" y="18494"/>
                    <a:pt x="153" y="18227"/>
                    <a:pt x="267" y="17969"/>
                  </a:cubicBezTo>
                  <a:cubicBezTo>
                    <a:pt x="468" y="17511"/>
                    <a:pt x="763" y="17168"/>
                    <a:pt x="1021" y="16710"/>
                  </a:cubicBezTo>
                  <a:cubicBezTo>
                    <a:pt x="1317" y="16195"/>
                    <a:pt x="1488" y="15622"/>
                    <a:pt x="1527" y="15040"/>
                  </a:cubicBezTo>
                  <a:cubicBezTo>
                    <a:pt x="1584" y="14258"/>
                    <a:pt x="1498" y="13399"/>
                    <a:pt x="1488" y="12588"/>
                  </a:cubicBezTo>
                  <a:cubicBezTo>
                    <a:pt x="1479" y="11739"/>
                    <a:pt x="1546" y="10881"/>
                    <a:pt x="1965" y="10299"/>
                  </a:cubicBezTo>
                  <a:cubicBezTo>
                    <a:pt x="2385" y="9717"/>
                    <a:pt x="2986" y="9545"/>
                    <a:pt x="3540" y="9221"/>
                  </a:cubicBezTo>
                  <a:cubicBezTo>
                    <a:pt x="4122" y="8887"/>
                    <a:pt x="4579" y="8353"/>
                    <a:pt x="4904" y="7590"/>
                  </a:cubicBezTo>
                  <a:cubicBezTo>
                    <a:pt x="5266" y="6779"/>
                    <a:pt x="5448" y="5901"/>
                    <a:pt x="5925" y="5166"/>
                  </a:cubicBezTo>
                  <a:cubicBezTo>
                    <a:pt x="6134" y="4794"/>
                    <a:pt x="6468" y="4518"/>
                    <a:pt x="6859" y="4365"/>
                  </a:cubicBezTo>
                  <a:cubicBezTo>
                    <a:pt x="7139" y="4278"/>
                    <a:pt x="7435" y="4230"/>
                    <a:pt x="7732" y="4230"/>
                  </a:cubicBezTo>
                  <a:cubicBezTo>
                    <a:pt x="7759" y="4230"/>
                    <a:pt x="7786" y="4231"/>
                    <a:pt x="7813" y="4232"/>
                  </a:cubicBezTo>
                  <a:cubicBezTo>
                    <a:pt x="8129" y="4232"/>
                    <a:pt x="8446" y="4252"/>
                    <a:pt x="8769" y="4252"/>
                  </a:cubicBezTo>
                  <a:cubicBezTo>
                    <a:pt x="9072" y="4252"/>
                    <a:pt x="9379" y="4234"/>
                    <a:pt x="9693" y="4165"/>
                  </a:cubicBezTo>
                  <a:cubicBezTo>
                    <a:pt x="11591" y="3735"/>
                    <a:pt x="12040" y="1866"/>
                    <a:pt x="13480" y="1083"/>
                  </a:cubicBezTo>
                  <a:cubicBezTo>
                    <a:pt x="14080" y="758"/>
                    <a:pt x="14761" y="685"/>
                    <a:pt x="15470" y="685"/>
                  </a:cubicBezTo>
                  <a:cubicBezTo>
                    <a:pt x="15698" y="685"/>
                    <a:pt x="15929" y="692"/>
                    <a:pt x="16161" y="702"/>
                  </a:cubicBezTo>
                  <a:cubicBezTo>
                    <a:pt x="16571" y="722"/>
                    <a:pt x="16999" y="750"/>
                    <a:pt x="17426" y="750"/>
                  </a:cubicBezTo>
                  <a:cubicBezTo>
                    <a:pt x="17812" y="750"/>
                    <a:pt x="18197" y="727"/>
                    <a:pt x="18565" y="654"/>
                  </a:cubicBezTo>
                  <a:cubicBezTo>
                    <a:pt x="19490" y="475"/>
                    <a:pt x="20097" y="53"/>
                    <a:pt x="21144" y="53"/>
                  </a:cubicBezTo>
                  <a:close/>
                  <a:moveTo>
                    <a:pt x="21108" y="0"/>
                  </a:moveTo>
                  <a:cubicBezTo>
                    <a:pt x="20992" y="0"/>
                    <a:pt x="20876" y="5"/>
                    <a:pt x="20759" y="15"/>
                  </a:cubicBezTo>
                  <a:cubicBezTo>
                    <a:pt x="20311" y="63"/>
                    <a:pt x="19882" y="167"/>
                    <a:pt x="19462" y="330"/>
                  </a:cubicBezTo>
                  <a:cubicBezTo>
                    <a:pt x="19023" y="482"/>
                    <a:pt x="18575" y="597"/>
                    <a:pt x="18107" y="654"/>
                  </a:cubicBezTo>
                  <a:cubicBezTo>
                    <a:pt x="17862" y="674"/>
                    <a:pt x="17616" y="684"/>
                    <a:pt x="17369" y="684"/>
                  </a:cubicBezTo>
                  <a:cubicBezTo>
                    <a:pt x="17156" y="684"/>
                    <a:pt x="16941" y="677"/>
                    <a:pt x="16724" y="664"/>
                  </a:cubicBezTo>
                  <a:cubicBezTo>
                    <a:pt x="16284" y="643"/>
                    <a:pt x="15835" y="608"/>
                    <a:pt x="15392" y="608"/>
                  </a:cubicBezTo>
                  <a:cubicBezTo>
                    <a:pt x="15018" y="608"/>
                    <a:pt x="14649" y="633"/>
                    <a:pt x="14291" y="711"/>
                  </a:cubicBezTo>
                  <a:cubicBezTo>
                    <a:pt x="13213" y="931"/>
                    <a:pt x="12593" y="1618"/>
                    <a:pt x="12059" y="2285"/>
                  </a:cubicBezTo>
                  <a:cubicBezTo>
                    <a:pt x="11534" y="2925"/>
                    <a:pt x="10904" y="3688"/>
                    <a:pt x="9960" y="4003"/>
                  </a:cubicBezTo>
                  <a:cubicBezTo>
                    <a:pt x="9583" y="4132"/>
                    <a:pt x="9206" y="4163"/>
                    <a:pt x="8835" y="4163"/>
                  </a:cubicBezTo>
                  <a:cubicBezTo>
                    <a:pt x="8521" y="4163"/>
                    <a:pt x="8211" y="4140"/>
                    <a:pt x="7909" y="4136"/>
                  </a:cubicBezTo>
                  <a:cubicBezTo>
                    <a:pt x="7317" y="4136"/>
                    <a:pt x="6678" y="4203"/>
                    <a:pt x="6201" y="4680"/>
                  </a:cubicBezTo>
                  <a:cubicBezTo>
                    <a:pt x="5562" y="5310"/>
                    <a:pt x="5333" y="6244"/>
                    <a:pt x="5028" y="7065"/>
                  </a:cubicBezTo>
                  <a:cubicBezTo>
                    <a:pt x="4885" y="7485"/>
                    <a:pt x="4694" y="7895"/>
                    <a:pt x="4446" y="8276"/>
                  </a:cubicBezTo>
                  <a:cubicBezTo>
                    <a:pt x="4217" y="8601"/>
                    <a:pt x="3921" y="8887"/>
                    <a:pt x="3568" y="9087"/>
                  </a:cubicBezTo>
                  <a:cubicBezTo>
                    <a:pt x="3015" y="9421"/>
                    <a:pt x="2414" y="9593"/>
                    <a:pt x="1975" y="10137"/>
                  </a:cubicBezTo>
                  <a:cubicBezTo>
                    <a:pt x="1059" y="11272"/>
                    <a:pt x="1584" y="13342"/>
                    <a:pt x="1469" y="14916"/>
                  </a:cubicBezTo>
                  <a:cubicBezTo>
                    <a:pt x="1364" y="16614"/>
                    <a:pt x="477" y="17101"/>
                    <a:pt x="134" y="18064"/>
                  </a:cubicBezTo>
                  <a:cubicBezTo>
                    <a:pt x="48" y="18322"/>
                    <a:pt x="0" y="18599"/>
                    <a:pt x="0" y="18875"/>
                  </a:cubicBezTo>
                  <a:cubicBezTo>
                    <a:pt x="29" y="19390"/>
                    <a:pt x="105" y="19896"/>
                    <a:pt x="239" y="20392"/>
                  </a:cubicBezTo>
                  <a:cubicBezTo>
                    <a:pt x="372" y="20945"/>
                    <a:pt x="487" y="21442"/>
                    <a:pt x="554" y="21890"/>
                  </a:cubicBezTo>
                  <a:cubicBezTo>
                    <a:pt x="620" y="22310"/>
                    <a:pt x="668" y="22682"/>
                    <a:pt x="763" y="23092"/>
                  </a:cubicBezTo>
                  <a:cubicBezTo>
                    <a:pt x="849" y="23445"/>
                    <a:pt x="887" y="23722"/>
                    <a:pt x="1002" y="24065"/>
                  </a:cubicBezTo>
                  <a:cubicBezTo>
                    <a:pt x="1119" y="24407"/>
                    <a:pt x="1296" y="24732"/>
                    <a:pt x="1508" y="25033"/>
                  </a:cubicBezTo>
                  <a:lnTo>
                    <a:pt x="1508" y="25033"/>
                  </a:lnTo>
                  <a:cubicBezTo>
                    <a:pt x="1507" y="25033"/>
                    <a:pt x="1507" y="25033"/>
                    <a:pt x="1507" y="25033"/>
                  </a:cubicBezTo>
                  <a:cubicBezTo>
                    <a:pt x="1504" y="25033"/>
                    <a:pt x="1503" y="25037"/>
                    <a:pt x="1508" y="25048"/>
                  </a:cubicBezTo>
                  <a:cubicBezTo>
                    <a:pt x="1574" y="25191"/>
                    <a:pt x="1660" y="25315"/>
                    <a:pt x="1756" y="25439"/>
                  </a:cubicBezTo>
                  <a:cubicBezTo>
                    <a:pt x="1861" y="25553"/>
                    <a:pt x="1965" y="25658"/>
                    <a:pt x="2080" y="25754"/>
                  </a:cubicBezTo>
                  <a:cubicBezTo>
                    <a:pt x="2185" y="25859"/>
                    <a:pt x="2299" y="25954"/>
                    <a:pt x="2423" y="26049"/>
                  </a:cubicBezTo>
                  <a:cubicBezTo>
                    <a:pt x="2527" y="26119"/>
                    <a:pt x="2607" y="26152"/>
                    <a:pt x="2665" y="26152"/>
                  </a:cubicBezTo>
                  <a:cubicBezTo>
                    <a:pt x="2821" y="26152"/>
                    <a:pt x="2821" y="25916"/>
                    <a:pt x="2710" y="25534"/>
                  </a:cubicBezTo>
                  <a:cubicBezTo>
                    <a:pt x="2271" y="24141"/>
                    <a:pt x="802" y="21298"/>
                    <a:pt x="1431" y="20449"/>
                  </a:cubicBezTo>
                  <a:cubicBezTo>
                    <a:pt x="1689" y="20087"/>
                    <a:pt x="2109" y="20049"/>
                    <a:pt x="2328" y="19486"/>
                  </a:cubicBezTo>
                  <a:cubicBezTo>
                    <a:pt x="2509" y="18990"/>
                    <a:pt x="2567" y="18246"/>
                    <a:pt x="2567" y="17435"/>
                  </a:cubicBezTo>
                  <a:cubicBezTo>
                    <a:pt x="2547" y="16576"/>
                    <a:pt x="2481" y="15718"/>
                    <a:pt x="2366" y="14859"/>
                  </a:cubicBezTo>
                  <a:cubicBezTo>
                    <a:pt x="2223" y="13733"/>
                    <a:pt x="2109" y="12503"/>
                    <a:pt x="2757" y="11863"/>
                  </a:cubicBezTo>
                  <a:cubicBezTo>
                    <a:pt x="3015" y="11596"/>
                    <a:pt x="3330" y="11453"/>
                    <a:pt x="3625" y="11272"/>
                  </a:cubicBezTo>
                  <a:cubicBezTo>
                    <a:pt x="3940" y="11081"/>
                    <a:pt x="4236" y="10852"/>
                    <a:pt x="4494" y="10585"/>
                  </a:cubicBezTo>
                  <a:cubicBezTo>
                    <a:pt x="5028" y="10022"/>
                    <a:pt x="5448" y="9383"/>
                    <a:pt x="5753" y="8677"/>
                  </a:cubicBezTo>
                  <a:cubicBezTo>
                    <a:pt x="6106" y="7857"/>
                    <a:pt x="6325" y="6702"/>
                    <a:pt x="7251" y="6473"/>
                  </a:cubicBezTo>
                  <a:cubicBezTo>
                    <a:pt x="7623" y="6378"/>
                    <a:pt x="8004" y="6426"/>
                    <a:pt x="8386" y="6388"/>
                  </a:cubicBezTo>
                  <a:cubicBezTo>
                    <a:pt x="8787" y="6349"/>
                    <a:pt x="9178" y="6264"/>
                    <a:pt x="9569" y="6139"/>
                  </a:cubicBezTo>
                  <a:cubicBezTo>
                    <a:pt x="10351" y="5882"/>
                    <a:pt x="11057" y="5414"/>
                    <a:pt x="11601" y="4804"/>
                  </a:cubicBezTo>
                  <a:cubicBezTo>
                    <a:pt x="12211" y="4127"/>
                    <a:pt x="12688" y="3382"/>
                    <a:pt x="13604" y="2963"/>
                  </a:cubicBezTo>
                  <a:cubicBezTo>
                    <a:pt x="13986" y="2796"/>
                    <a:pt x="14402" y="2715"/>
                    <a:pt x="14817" y="2715"/>
                  </a:cubicBezTo>
                  <a:cubicBezTo>
                    <a:pt x="14899" y="2715"/>
                    <a:pt x="14982" y="2718"/>
                    <a:pt x="15064" y="2724"/>
                  </a:cubicBezTo>
                  <a:cubicBezTo>
                    <a:pt x="15285" y="2749"/>
                    <a:pt x="15507" y="2761"/>
                    <a:pt x="15729" y="2761"/>
                  </a:cubicBezTo>
                  <a:cubicBezTo>
                    <a:pt x="15927" y="2761"/>
                    <a:pt x="16125" y="2752"/>
                    <a:pt x="16323" y="2734"/>
                  </a:cubicBezTo>
                  <a:cubicBezTo>
                    <a:pt x="17048" y="2648"/>
                    <a:pt x="17725" y="2409"/>
                    <a:pt x="18412" y="2247"/>
                  </a:cubicBezTo>
                  <a:cubicBezTo>
                    <a:pt x="18841" y="2140"/>
                    <a:pt x="19318" y="2055"/>
                    <a:pt x="19797" y="2055"/>
                  </a:cubicBezTo>
                  <a:cubicBezTo>
                    <a:pt x="20085" y="2055"/>
                    <a:pt x="20374" y="2086"/>
                    <a:pt x="20654" y="2161"/>
                  </a:cubicBezTo>
                  <a:cubicBezTo>
                    <a:pt x="21665" y="2428"/>
                    <a:pt x="21980" y="3010"/>
                    <a:pt x="22467" y="3468"/>
                  </a:cubicBezTo>
                  <a:cubicBezTo>
                    <a:pt x="22896" y="3869"/>
                    <a:pt x="23516" y="4184"/>
                    <a:pt x="24413" y="4317"/>
                  </a:cubicBezTo>
                  <a:cubicBezTo>
                    <a:pt x="24799" y="4378"/>
                    <a:pt x="25188" y="4410"/>
                    <a:pt x="25577" y="4410"/>
                  </a:cubicBezTo>
                  <a:cubicBezTo>
                    <a:pt x="25918" y="4410"/>
                    <a:pt x="26259" y="4386"/>
                    <a:pt x="26598" y="4336"/>
                  </a:cubicBezTo>
                  <a:cubicBezTo>
                    <a:pt x="28191" y="4098"/>
                    <a:pt x="28048" y="3278"/>
                    <a:pt x="27246" y="2562"/>
                  </a:cubicBezTo>
                  <a:cubicBezTo>
                    <a:pt x="26674" y="2066"/>
                    <a:pt x="25806" y="1570"/>
                    <a:pt x="24861" y="1131"/>
                  </a:cubicBezTo>
                  <a:cubicBezTo>
                    <a:pt x="24050" y="749"/>
                    <a:pt x="23116" y="339"/>
                    <a:pt x="22114" y="120"/>
                  </a:cubicBezTo>
                  <a:cubicBezTo>
                    <a:pt x="21786" y="42"/>
                    <a:pt x="21449" y="0"/>
                    <a:pt x="211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5" name="Google Shape;2365;p48"/>
          <p:cNvGrpSpPr/>
          <p:nvPr/>
        </p:nvGrpSpPr>
        <p:grpSpPr>
          <a:xfrm rot="-6869803">
            <a:off x="-776826" y="773389"/>
            <a:ext cx="3647556" cy="3845886"/>
            <a:chOff x="-3281175" y="2045913"/>
            <a:chExt cx="2230060" cy="2351316"/>
          </a:xfrm>
        </p:grpSpPr>
        <p:sp>
          <p:nvSpPr>
            <p:cNvPr id="2366" name="Google Shape;2366;p48"/>
            <p:cNvSpPr/>
            <p:nvPr/>
          </p:nvSpPr>
          <p:spPr>
            <a:xfrm>
              <a:off x="-3281175" y="2046849"/>
              <a:ext cx="2069946" cy="1932570"/>
            </a:xfrm>
            <a:custGeom>
              <a:rect b="b" l="l" r="r" t="t"/>
              <a:pathLst>
                <a:path extrusionOk="0" h="28895" w="30949">
                  <a:moveTo>
                    <a:pt x="18258" y="1"/>
                  </a:moveTo>
                  <a:cubicBezTo>
                    <a:pt x="17589" y="1"/>
                    <a:pt x="17081" y="126"/>
                    <a:pt x="16867" y="400"/>
                  </a:cubicBezTo>
                  <a:cubicBezTo>
                    <a:pt x="16619" y="715"/>
                    <a:pt x="16791" y="1153"/>
                    <a:pt x="16667" y="1535"/>
                  </a:cubicBezTo>
                  <a:cubicBezTo>
                    <a:pt x="16371" y="2432"/>
                    <a:pt x="14187" y="3166"/>
                    <a:pt x="12031" y="3185"/>
                  </a:cubicBezTo>
                  <a:cubicBezTo>
                    <a:pt x="11750" y="3185"/>
                    <a:pt x="11452" y="3176"/>
                    <a:pt x="11159" y="3176"/>
                  </a:cubicBezTo>
                  <a:cubicBezTo>
                    <a:pt x="10466" y="3176"/>
                    <a:pt x="9798" y="3228"/>
                    <a:pt x="9436" y="3577"/>
                  </a:cubicBezTo>
                  <a:cubicBezTo>
                    <a:pt x="9274" y="3748"/>
                    <a:pt x="9178" y="3968"/>
                    <a:pt x="9159" y="4206"/>
                  </a:cubicBezTo>
                  <a:cubicBezTo>
                    <a:pt x="9035" y="4960"/>
                    <a:pt x="8940" y="5828"/>
                    <a:pt x="8176" y="6486"/>
                  </a:cubicBezTo>
                  <a:cubicBezTo>
                    <a:pt x="7556" y="7030"/>
                    <a:pt x="6640" y="7307"/>
                    <a:pt x="5811" y="7459"/>
                  </a:cubicBezTo>
                  <a:cubicBezTo>
                    <a:pt x="4971" y="7602"/>
                    <a:pt x="4131" y="7650"/>
                    <a:pt x="3359" y="7917"/>
                  </a:cubicBezTo>
                  <a:cubicBezTo>
                    <a:pt x="3120" y="7984"/>
                    <a:pt x="2910" y="8108"/>
                    <a:pt x="2748" y="8289"/>
                  </a:cubicBezTo>
                  <a:cubicBezTo>
                    <a:pt x="2500" y="8585"/>
                    <a:pt x="2500" y="8995"/>
                    <a:pt x="2557" y="9348"/>
                  </a:cubicBezTo>
                  <a:cubicBezTo>
                    <a:pt x="2653" y="10026"/>
                    <a:pt x="2863" y="10674"/>
                    <a:pt x="2929" y="11380"/>
                  </a:cubicBezTo>
                  <a:cubicBezTo>
                    <a:pt x="2987" y="12086"/>
                    <a:pt x="2882" y="12888"/>
                    <a:pt x="2481" y="13460"/>
                  </a:cubicBezTo>
                  <a:cubicBezTo>
                    <a:pt x="1947" y="14214"/>
                    <a:pt x="964" y="14500"/>
                    <a:pt x="936" y="15511"/>
                  </a:cubicBezTo>
                  <a:cubicBezTo>
                    <a:pt x="917" y="15979"/>
                    <a:pt x="1126" y="16417"/>
                    <a:pt x="1279" y="16847"/>
                  </a:cubicBezTo>
                  <a:cubicBezTo>
                    <a:pt x="1556" y="17639"/>
                    <a:pt x="1689" y="18612"/>
                    <a:pt x="1470" y="19308"/>
                  </a:cubicBezTo>
                  <a:cubicBezTo>
                    <a:pt x="1136" y="20386"/>
                    <a:pt x="1" y="20434"/>
                    <a:pt x="182" y="21779"/>
                  </a:cubicBezTo>
                  <a:cubicBezTo>
                    <a:pt x="306" y="22647"/>
                    <a:pt x="917" y="23553"/>
                    <a:pt x="1098" y="24402"/>
                  </a:cubicBezTo>
                  <a:cubicBezTo>
                    <a:pt x="1270" y="25223"/>
                    <a:pt x="1012" y="25585"/>
                    <a:pt x="850" y="25967"/>
                  </a:cubicBezTo>
                  <a:cubicBezTo>
                    <a:pt x="678" y="26348"/>
                    <a:pt x="745" y="27112"/>
                    <a:pt x="1289" y="27913"/>
                  </a:cubicBezTo>
                  <a:cubicBezTo>
                    <a:pt x="1766" y="28609"/>
                    <a:pt x="2195" y="28810"/>
                    <a:pt x="2500" y="28867"/>
                  </a:cubicBezTo>
                  <a:cubicBezTo>
                    <a:pt x="2573" y="28882"/>
                    <a:pt x="2645" y="28894"/>
                    <a:pt x="2712" y="28894"/>
                  </a:cubicBezTo>
                  <a:cubicBezTo>
                    <a:pt x="2811" y="28894"/>
                    <a:pt x="2897" y="28867"/>
                    <a:pt x="2949" y="28781"/>
                  </a:cubicBezTo>
                  <a:cubicBezTo>
                    <a:pt x="3168" y="28409"/>
                    <a:pt x="2758" y="27112"/>
                    <a:pt x="2376" y="25986"/>
                  </a:cubicBezTo>
                  <a:cubicBezTo>
                    <a:pt x="1995" y="24860"/>
                    <a:pt x="1584" y="23620"/>
                    <a:pt x="1727" y="22752"/>
                  </a:cubicBezTo>
                  <a:cubicBezTo>
                    <a:pt x="1947" y="21626"/>
                    <a:pt x="2958" y="21626"/>
                    <a:pt x="3616" y="20911"/>
                  </a:cubicBezTo>
                  <a:cubicBezTo>
                    <a:pt x="3817" y="20691"/>
                    <a:pt x="3950" y="20424"/>
                    <a:pt x="3998" y="20128"/>
                  </a:cubicBezTo>
                  <a:cubicBezTo>
                    <a:pt x="4112" y="19375"/>
                    <a:pt x="3645" y="18583"/>
                    <a:pt x="3197" y="18049"/>
                  </a:cubicBezTo>
                  <a:cubicBezTo>
                    <a:pt x="2748" y="17514"/>
                    <a:pt x="2243" y="17543"/>
                    <a:pt x="2233" y="16742"/>
                  </a:cubicBezTo>
                  <a:cubicBezTo>
                    <a:pt x="2214" y="15187"/>
                    <a:pt x="4036" y="15330"/>
                    <a:pt x="4437" y="13918"/>
                  </a:cubicBezTo>
                  <a:cubicBezTo>
                    <a:pt x="4742" y="12849"/>
                    <a:pt x="4332" y="11647"/>
                    <a:pt x="3903" y="10751"/>
                  </a:cubicBezTo>
                  <a:cubicBezTo>
                    <a:pt x="3779" y="10493"/>
                    <a:pt x="3912" y="9749"/>
                    <a:pt x="4074" y="9491"/>
                  </a:cubicBezTo>
                  <a:cubicBezTo>
                    <a:pt x="4179" y="9329"/>
                    <a:pt x="4742" y="8957"/>
                    <a:pt x="4914" y="8890"/>
                  </a:cubicBezTo>
                  <a:cubicBezTo>
                    <a:pt x="5194" y="8775"/>
                    <a:pt x="5411" y="8733"/>
                    <a:pt x="5603" y="8733"/>
                  </a:cubicBezTo>
                  <a:cubicBezTo>
                    <a:pt x="6046" y="8733"/>
                    <a:pt x="6360" y="8955"/>
                    <a:pt x="7032" y="9014"/>
                  </a:cubicBezTo>
                  <a:cubicBezTo>
                    <a:pt x="7206" y="9032"/>
                    <a:pt x="7390" y="9042"/>
                    <a:pt x="7579" y="9042"/>
                  </a:cubicBezTo>
                  <a:cubicBezTo>
                    <a:pt x="8418" y="9042"/>
                    <a:pt x="9339" y="8847"/>
                    <a:pt x="9884" y="8270"/>
                  </a:cubicBezTo>
                  <a:cubicBezTo>
                    <a:pt x="10514" y="7612"/>
                    <a:pt x="10809" y="6877"/>
                    <a:pt x="11134" y="6181"/>
                  </a:cubicBezTo>
                  <a:cubicBezTo>
                    <a:pt x="11458" y="5475"/>
                    <a:pt x="11897" y="4807"/>
                    <a:pt x="13023" y="4750"/>
                  </a:cubicBezTo>
                  <a:cubicBezTo>
                    <a:pt x="13111" y="4746"/>
                    <a:pt x="13200" y="4744"/>
                    <a:pt x="13289" y="4744"/>
                  </a:cubicBezTo>
                  <a:cubicBezTo>
                    <a:pt x="14337" y="4744"/>
                    <a:pt x="15425" y="5026"/>
                    <a:pt x="16471" y="5026"/>
                  </a:cubicBezTo>
                  <a:cubicBezTo>
                    <a:pt x="16678" y="5026"/>
                    <a:pt x="16884" y="5015"/>
                    <a:pt x="17087" y="4989"/>
                  </a:cubicBezTo>
                  <a:cubicBezTo>
                    <a:pt x="18136" y="4855"/>
                    <a:pt x="18756" y="4388"/>
                    <a:pt x="18995" y="3930"/>
                  </a:cubicBezTo>
                  <a:cubicBezTo>
                    <a:pt x="19166" y="3586"/>
                    <a:pt x="19176" y="3233"/>
                    <a:pt x="19405" y="2937"/>
                  </a:cubicBezTo>
                  <a:cubicBezTo>
                    <a:pt x="19598" y="2678"/>
                    <a:pt x="19996" y="2477"/>
                    <a:pt x="20639" y="2477"/>
                  </a:cubicBezTo>
                  <a:cubicBezTo>
                    <a:pt x="20729" y="2477"/>
                    <a:pt x="20823" y="2481"/>
                    <a:pt x="20922" y="2489"/>
                  </a:cubicBezTo>
                  <a:cubicBezTo>
                    <a:pt x="21876" y="2575"/>
                    <a:pt x="22973" y="3014"/>
                    <a:pt x="23812" y="3443"/>
                  </a:cubicBezTo>
                  <a:cubicBezTo>
                    <a:pt x="24652" y="3872"/>
                    <a:pt x="25348" y="4321"/>
                    <a:pt x="26245" y="4760"/>
                  </a:cubicBezTo>
                  <a:cubicBezTo>
                    <a:pt x="27142" y="5189"/>
                    <a:pt x="28382" y="5656"/>
                    <a:pt x="29202" y="5809"/>
                  </a:cubicBezTo>
                  <a:cubicBezTo>
                    <a:pt x="29393" y="5849"/>
                    <a:pt x="29577" y="5869"/>
                    <a:pt x="29766" y="5869"/>
                  </a:cubicBezTo>
                  <a:cubicBezTo>
                    <a:pt x="29804" y="5869"/>
                    <a:pt x="29842" y="5868"/>
                    <a:pt x="29880" y="5866"/>
                  </a:cubicBezTo>
                  <a:cubicBezTo>
                    <a:pt x="30948" y="5847"/>
                    <a:pt x="29803" y="4769"/>
                    <a:pt x="27552" y="3548"/>
                  </a:cubicBezTo>
                  <a:cubicBezTo>
                    <a:pt x="27552" y="3548"/>
                    <a:pt x="24146" y="1602"/>
                    <a:pt x="22000" y="801"/>
                  </a:cubicBezTo>
                  <a:cubicBezTo>
                    <a:pt x="20698" y="297"/>
                    <a:pt x="19288" y="1"/>
                    <a:pt x="182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8"/>
            <p:cNvSpPr/>
            <p:nvPr/>
          </p:nvSpPr>
          <p:spPr>
            <a:xfrm>
              <a:off x="-3271611" y="2045913"/>
              <a:ext cx="2062255" cy="1937385"/>
            </a:xfrm>
            <a:custGeom>
              <a:rect b="b" l="l" r="r" t="t"/>
              <a:pathLst>
                <a:path extrusionOk="0" h="28967" w="30834">
                  <a:moveTo>
                    <a:pt x="18161" y="50"/>
                  </a:moveTo>
                  <a:cubicBezTo>
                    <a:pt x="18565" y="50"/>
                    <a:pt x="19019" y="98"/>
                    <a:pt x="19481" y="185"/>
                  </a:cubicBezTo>
                  <a:cubicBezTo>
                    <a:pt x="21809" y="614"/>
                    <a:pt x="24061" y="1778"/>
                    <a:pt x="26035" y="2827"/>
                  </a:cubicBezTo>
                  <a:cubicBezTo>
                    <a:pt x="26477" y="3058"/>
                    <a:pt x="26919" y="3297"/>
                    <a:pt x="27344" y="3536"/>
                  </a:cubicBezTo>
                  <a:lnTo>
                    <a:pt x="27344" y="3536"/>
                  </a:lnTo>
                  <a:cubicBezTo>
                    <a:pt x="27341" y="3540"/>
                    <a:pt x="27348" y="3549"/>
                    <a:pt x="27371" y="3562"/>
                  </a:cubicBezTo>
                  <a:cubicBezTo>
                    <a:pt x="29412" y="4669"/>
                    <a:pt x="30834" y="5833"/>
                    <a:pt x="29680" y="5852"/>
                  </a:cubicBezTo>
                  <a:cubicBezTo>
                    <a:pt x="29655" y="5853"/>
                    <a:pt x="29629" y="5854"/>
                    <a:pt x="29602" y="5854"/>
                  </a:cubicBezTo>
                  <a:cubicBezTo>
                    <a:pt x="29224" y="5854"/>
                    <a:pt x="28635" y="5729"/>
                    <a:pt x="27896" y="5480"/>
                  </a:cubicBezTo>
                  <a:cubicBezTo>
                    <a:pt x="27218" y="5251"/>
                    <a:pt x="26570" y="4983"/>
                    <a:pt x="25940" y="4659"/>
                  </a:cubicBezTo>
                  <a:cubicBezTo>
                    <a:pt x="24766" y="4077"/>
                    <a:pt x="23898" y="3448"/>
                    <a:pt x="22563" y="2932"/>
                  </a:cubicBezTo>
                  <a:cubicBezTo>
                    <a:pt x="22048" y="2723"/>
                    <a:pt x="21504" y="2579"/>
                    <a:pt x="20951" y="2494"/>
                  </a:cubicBezTo>
                  <a:cubicBezTo>
                    <a:pt x="20783" y="2472"/>
                    <a:pt x="20626" y="2462"/>
                    <a:pt x="20479" y="2462"/>
                  </a:cubicBezTo>
                  <a:cubicBezTo>
                    <a:pt x="20107" y="2462"/>
                    <a:pt x="19803" y="2527"/>
                    <a:pt x="19577" y="2637"/>
                  </a:cubicBezTo>
                  <a:cubicBezTo>
                    <a:pt x="18833" y="3009"/>
                    <a:pt x="19090" y="3676"/>
                    <a:pt x="18594" y="4211"/>
                  </a:cubicBezTo>
                  <a:cubicBezTo>
                    <a:pt x="18356" y="4487"/>
                    <a:pt x="17945" y="4745"/>
                    <a:pt x="17354" y="4888"/>
                  </a:cubicBezTo>
                  <a:cubicBezTo>
                    <a:pt x="16985" y="4964"/>
                    <a:pt x="16612" y="5003"/>
                    <a:pt x="16237" y="5003"/>
                  </a:cubicBezTo>
                  <a:cubicBezTo>
                    <a:pt x="16050" y="5003"/>
                    <a:pt x="15863" y="4993"/>
                    <a:pt x="15675" y="4974"/>
                  </a:cubicBezTo>
                  <a:cubicBezTo>
                    <a:pt x="14870" y="4906"/>
                    <a:pt x="14048" y="4710"/>
                    <a:pt x="13236" y="4710"/>
                  </a:cubicBezTo>
                  <a:cubicBezTo>
                    <a:pt x="13027" y="4710"/>
                    <a:pt x="12819" y="4723"/>
                    <a:pt x="12613" y="4755"/>
                  </a:cubicBezTo>
                  <a:cubicBezTo>
                    <a:pt x="11363" y="4945"/>
                    <a:pt x="11058" y="5947"/>
                    <a:pt x="10714" y="6691"/>
                  </a:cubicBezTo>
                  <a:cubicBezTo>
                    <a:pt x="10504" y="7159"/>
                    <a:pt x="10247" y="7607"/>
                    <a:pt x="9922" y="8008"/>
                  </a:cubicBezTo>
                  <a:cubicBezTo>
                    <a:pt x="9598" y="8427"/>
                    <a:pt x="9140" y="8733"/>
                    <a:pt x="8625" y="8876"/>
                  </a:cubicBezTo>
                  <a:cubicBezTo>
                    <a:pt x="8233" y="8976"/>
                    <a:pt x="7831" y="9027"/>
                    <a:pt x="7425" y="9027"/>
                  </a:cubicBezTo>
                  <a:cubicBezTo>
                    <a:pt x="7288" y="9027"/>
                    <a:pt x="7150" y="9021"/>
                    <a:pt x="7013" y="9009"/>
                  </a:cubicBezTo>
                  <a:cubicBezTo>
                    <a:pt x="6631" y="8962"/>
                    <a:pt x="6249" y="8876"/>
                    <a:pt x="5877" y="8771"/>
                  </a:cubicBezTo>
                  <a:cubicBezTo>
                    <a:pt x="5747" y="8737"/>
                    <a:pt x="5615" y="8721"/>
                    <a:pt x="5484" y="8721"/>
                  </a:cubicBezTo>
                  <a:cubicBezTo>
                    <a:pt x="4980" y="8721"/>
                    <a:pt x="4479" y="8955"/>
                    <a:pt x="4055" y="9334"/>
                  </a:cubicBezTo>
                  <a:cubicBezTo>
                    <a:pt x="3817" y="9534"/>
                    <a:pt x="3740" y="9849"/>
                    <a:pt x="3693" y="10145"/>
                  </a:cubicBezTo>
                  <a:cubicBezTo>
                    <a:pt x="3664" y="10307"/>
                    <a:pt x="3655" y="10478"/>
                    <a:pt x="3674" y="10650"/>
                  </a:cubicBezTo>
                  <a:cubicBezTo>
                    <a:pt x="3721" y="10822"/>
                    <a:pt x="3788" y="10984"/>
                    <a:pt x="3874" y="11137"/>
                  </a:cubicBezTo>
                  <a:cubicBezTo>
                    <a:pt x="4198" y="11900"/>
                    <a:pt x="4542" y="12940"/>
                    <a:pt x="4246" y="13932"/>
                  </a:cubicBezTo>
                  <a:cubicBezTo>
                    <a:pt x="4027" y="14695"/>
                    <a:pt x="3378" y="15000"/>
                    <a:pt x="2910" y="15325"/>
                  </a:cubicBezTo>
                  <a:cubicBezTo>
                    <a:pt x="2510" y="15601"/>
                    <a:pt x="2052" y="15973"/>
                    <a:pt x="2042" y="16708"/>
                  </a:cubicBezTo>
                  <a:cubicBezTo>
                    <a:pt x="2023" y="17032"/>
                    <a:pt x="2147" y="17347"/>
                    <a:pt x="2386" y="17567"/>
                  </a:cubicBezTo>
                  <a:cubicBezTo>
                    <a:pt x="2510" y="17681"/>
                    <a:pt x="2643" y="17757"/>
                    <a:pt x="2767" y="17862"/>
                  </a:cubicBezTo>
                  <a:cubicBezTo>
                    <a:pt x="2939" y="18015"/>
                    <a:pt x="3092" y="18177"/>
                    <a:pt x="3225" y="18368"/>
                  </a:cubicBezTo>
                  <a:cubicBezTo>
                    <a:pt x="3521" y="18740"/>
                    <a:pt x="3731" y="19179"/>
                    <a:pt x="3817" y="19656"/>
                  </a:cubicBezTo>
                  <a:cubicBezTo>
                    <a:pt x="3912" y="20181"/>
                    <a:pt x="3702" y="20724"/>
                    <a:pt x="3273" y="21049"/>
                  </a:cubicBezTo>
                  <a:cubicBezTo>
                    <a:pt x="2796" y="21459"/>
                    <a:pt x="2252" y="21583"/>
                    <a:pt x="1871" y="22041"/>
                  </a:cubicBezTo>
                  <a:cubicBezTo>
                    <a:pt x="1651" y="22327"/>
                    <a:pt x="1537" y="22671"/>
                    <a:pt x="1527" y="23023"/>
                  </a:cubicBezTo>
                  <a:cubicBezTo>
                    <a:pt x="1508" y="23539"/>
                    <a:pt x="1632" y="24159"/>
                    <a:pt x="1813" y="24769"/>
                  </a:cubicBezTo>
                  <a:cubicBezTo>
                    <a:pt x="2147" y="25943"/>
                    <a:pt x="2701" y="27278"/>
                    <a:pt x="2815" y="28213"/>
                  </a:cubicBezTo>
                  <a:cubicBezTo>
                    <a:pt x="2880" y="28696"/>
                    <a:pt x="2755" y="28862"/>
                    <a:pt x="2538" y="28862"/>
                  </a:cubicBezTo>
                  <a:cubicBezTo>
                    <a:pt x="2532" y="28862"/>
                    <a:pt x="2526" y="28862"/>
                    <a:pt x="2519" y="28862"/>
                  </a:cubicBezTo>
                  <a:cubicBezTo>
                    <a:pt x="2214" y="28852"/>
                    <a:pt x="1928" y="28738"/>
                    <a:pt x="1699" y="28538"/>
                  </a:cubicBezTo>
                  <a:cubicBezTo>
                    <a:pt x="1231" y="28108"/>
                    <a:pt x="888" y="27564"/>
                    <a:pt x="716" y="26954"/>
                  </a:cubicBezTo>
                  <a:cubicBezTo>
                    <a:pt x="592" y="26439"/>
                    <a:pt x="678" y="26162"/>
                    <a:pt x="793" y="25914"/>
                  </a:cubicBezTo>
                  <a:cubicBezTo>
                    <a:pt x="983" y="25504"/>
                    <a:pt x="1231" y="24960"/>
                    <a:pt x="764" y="23749"/>
                  </a:cubicBezTo>
                  <a:cubicBezTo>
                    <a:pt x="573" y="23262"/>
                    <a:pt x="335" y="22795"/>
                    <a:pt x="182" y="22298"/>
                  </a:cubicBezTo>
                  <a:cubicBezTo>
                    <a:pt x="10" y="21774"/>
                    <a:pt x="10" y="21344"/>
                    <a:pt x="144" y="21039"/>
                  </a:cubicBezTo>
                  <a:cubicBezTo>
                    <a:pt x="401" y="20457"/>
                    <a:pt x="898" y="20295"/>
                    <a:pt x="1222" y="19694"/>
                  </a:cubicBezTo>
                  <a:cubicBezTo>
                    <a:pt x="1575" y="19026"/>
                    <a:pt x="1518" y="17929"/>
                    <a:pt x="1222" y="16994"/>
                  </a:cubicBezTo>
                  <a:cubicBezTo>
                    <a:pt x="1060" y="16498"/>
                    <a:pt x="783" y="16002"/>
                    <a:pt x="840" y="15449"/>
                  </a:cubicBezTo>
                  <a:cubicBezTo>
                    <a:pt x="898" y="14924"/>
                    <a:pt x="1231" y="14609"/>
                    <a:pt x="1518" y="14371"/>
                  </a:cubicBezTo>
                  <a:cubicBezTo>
                    <a:pt x="1804" y="14123"/>
                    <a:pt x="2109" y="13894"/>
                    <a:pt x="2367" y="13531"/>
                  </a:cubicBezTo>
                  <a:cubicBezTo>
                    <a:pt x="2624" y="13131"/>
                    <a:pt x="2786" y="12663"/>
                    <a:pt x="2825" y="12186"/>
                  </a:cubicBezTo>
                  <a:cubicBezTo>
                    <a:pt x="2863" y="11671"/>
                    <a:pt x="2825" y="11146"/>
                    <a:pt x="2710" y="10641"/>
                  </a:cubicBezTo>
                  <a:cubicBezTo>
                    <a:pt x="2605" y="10116"/>
                    <a:pt x="2443" y="9610"/>
                    <a:pt x="2424" y="9067"/>
                  </a:cubicBezTo>
                  <a:cubicBezTo>
                    <a:pt x="2395" y="8771"/>
                    <a:pt x="2510" y="8475"/>
                    <a:pt x="2720" y="8265"/>
                  </a:cubicBezTo>
                  <a:cubicBezTo>
                    <a:pt x="2949" y="8055"/>
                    <a:pt x="3263" y="7969"/>
                    <a:pt x="3540" y="7893"/>
                  </a:cubicBezTo>
                  <a:cubicBezTo>
                    <a:pt x="4084" y="7769"/>
                    <a:pt x="4628" y="7674"/>
                    <a:pt x="5171" y="7607"/>
                  </a:cubicBezTo>
                  <a:cubicBezTo>
                    <a:pt x="6087" y="7483"/>
                    <a:pt x="7213" y="7264"/>
                    <a:pt x="8024" y="6586"/>
                  </a:cubicBezTo>
                  <a:cubicBezTo>
                    <a:pt x="8787" y="5957"/>
                    <a:pt x="8921" y="5127"/>
                    <a:pt x="9035" y="4430"/>
                  </a:cubicBezTo>
                  <a:cubicBezTo>
                    <a:pt x="9102" y="4020"/>
                    <a:pt x="9159" y="3572"/>
                    <a:pt x="9808" y="3362"/>
                  </a:cubicBezTo>
                  <a:cubicBezTo>
                    <a:pt x="10145" y="3257"/>
                    <a:pt x="10517" y="3234"/>
                    <a:pt x="10888" y="3234"/>
                  </a:cubicBezTo>
                  <a:cubicBezTo>
                    <a:pt x="11127" y="3234"/>
                    <a:pt x="11364" y="3243"/>
                    <a:pt x="11592" y="3247"/>
                  </a:cubicBezTo>
                  <a:cubicBezTo>
                    <a:pt x="11660" y="3249"/>
                    <a:pt x="11729" y="3249"/>
                    <a:pt x="11798" y="3249"/>
                  </a:cubicBezTo>
                  <a:cubicBezTo>
                    <a:pt x="12691" y="3249"/>
                    <a:pt x="13575" y="3133"/>
                    <a:pt x="14435" y="2894"/>
                  </a:cubicBezTo>
                  <a:cubicBezTo>
                    <a:pt x="15293" y="2656"/>
                    <a:pt x="16028" y="2322"/>
                    <a:pt x="16390" y="1912"/>
                  </a:cubicBezTo>
                  <a:cubicBezTo>
                    <a:pt x="16820" y="1435"/>
                    <a:pt x="16429" y="843"/>
                    <a:pt x="16810" y="423"/>
                  </a:cubicBezTo>
                  <a:cubicBezTo>
                    <a:pt x="17041" y="163"/>
                    <a:pt x="17542" y="50"/>
                    <a:pt x="18161" y="50"/>
                  </a:cubicBezTo>
                  <a:close/>
                  <a:moveTo>
                    <a:pt x="18120" y="0"/>
                  </a:moveTo>
                  <a:cubicBezTo>
                    <a:pt x="17590" y="0"/>
                    <a:pt x="17141" y="78"/>
                    <a:pt x="16867" y="252"/>
                  </a:cubicBezTo>
                  <a:cubicBezTo>
                    <a:pt x="16276" y="633"/>
                    <a:pt x="16705" y="1253"/>
                    <a:pt x="16390" y="1749"/>
                  </a:cubicBezTo>
                  <a:cubicBezTo>
                    <a:pt x="16095" y="2217"/>
                    <a:pt x="15284" y="2598"/>
                    <a:pt x="14320" y="2866"/>
                  </a:cubicBezTo>
                  <a:cubicBezTo>
                    <a:pt x="13805" y="2999"/>
                    <a:pt x="13271" y="3095"/>
                    <a:pt x="12737" y="3152"/>
                  </a:cubicBezTo>
                  <a:cubicBezTo>
                    <a:pt x="12472" y="3173"/>
                    <a:pt x="12212" y="3179"/>
                    <a:pt x="11953" y="3179"/>
                  </a:cubicBezTo>
                  <a:cubicBezTo>
                    <a:pt x="11643" y="3179"/>
                    <a:pt x="11336" y="3171"/>
                    <a:pt x="11029" y="3171"/>
                  </a:cubicBezTo>
                  <a:cubicBezTo>
                    <a:pt x="10552" y="3171"/>
                    <a:pt x="10027" y="3180"/>
                    <a:pt x="9598" y="3371"/>
                  </a:cubicBezTo>
                  <a:cubicBezTo>
                    <a:pt x="9121" y="3581"/>
                    <a:pt x="9026" y="3934"/>
                    <a:pt x="8968" y="4287"/>
                  </a:cubicBezTo>
                  <a:cubicBezTo>
                    <a:pt x="8844" y="5079"/>
                    <a:pt x="8720" y="6071"/>
                    <a:pt x="7709" y="6729"/>
                  </a:cubicBezTo>
                  <a:cubicBezTo>
                    <a:pt x="6660" y="7416"/>
                    <a:pt x="5410" y="7473"/>
                    <a:pt x="4361" y="7636"/>
                  </a:cubicBezTo>
                  <a:cubicBezTo>
                    <a:pt x="3864" y="7712"/>
                    <a:pt x="3302" y="7798"/>
                    <a:pt x="2853" y="8065"/>
                  </a:cubicBezTo>
                  <a:cubicBezTo>
                    <a:pt x="2462" y="8303"/>
                    <a:pt x="2338" y="8714"/>
                    <a:pt x="2357" y="9152"/>
                  </a:cubicBezTo>
                  <a:cubicBezTo>
                    <a:pt x="2433" y="10259"/>
                    <a:pt x="2968" y="11261"/>
                    <a:pt x="2701" y="12520"/>
                  </a:cubicBezTo>
                  <a:cubicBezTo>
                    <a:pt x="2605" y="13064"/>
                    <a:pt x="2319" y="13550"/>
                    <a:pt x="1899" y="13913"/>
                  </a:cubicBezTo>
                  <a:cubicBezTo>
                    <a:pt x="1604" y="14180"/>
                    <a:pt x="1289" y="14390"/>
                    <a:pt x="1050" y="14733"/>
                  </a:cubicBezTo>
                  <a:cubicBezTo>
                    <a:pt x="821" y="15039"/>
                    <a:pt x="735" y="15430"/>
                    <a:pt x="793" y="15802"/>
                  </a:cubicBezTo>
                  <a:cubicBezTo>
                    <a:pt x="859" y="16336"/>
                    <a:pt x="1117" y="16784"/>
                    <a:pt x="1251" y="17300"/>
                  </a:cubicBezTo>
                  <a:cubicBezTo>
                    <a:pt x="1413" y="17891"/>
                    <a:pt x="1489" y="18578"/>
                    <a:pt x="1365" y="19122"/>
                  </a:cubicBezTo>
                  <a:cubicBezTo>
                    <a:pt x="1279" y="19494"/>
                    <a:pt x="1088" y="19818"/>
                    <a:pt x="821" y="20076"/>
                  </a:cubicBezTo>
                  <a:cubicBezTo>
                    <a:pt x="487" y="20438"/>
                    <a:pt x="1" y="20705"/>
                    <a:pt x="10" y="21526"/>
                  </a:cubicBezTo>
                  <a:cubicBezTo>
                    <a:pt x="29" y="22489"/>
                    <a:pt x="774" y="23481"/>
                    <a:pt x="964" y="24464"/>
                  </a:cubicBezTo>
                  <a:cubicBezTo>
                    <a:pt x="1060" y="24884"/>
                    <a:pt x="1002" y="25323"/>
                    <a:pt x="802" y="25704"/>
                  </a:cubicBezTo>
                  <a:cubicBezTo>
                    <a:pt x="659" y="25962"/>
                    <a:pt x="592" y="26258"/>
                    <a:pt x="621" y="26553"/>
                  </a:cubicBezTo>
                  <a:cubicBezTo>
                    <a:pt x="754" y="27421"/>
                    <a:pt x="1212" y="28204"/>
                    <a:pt x="1918" y="28728"/>
                  </a:cubicBezTo>
                  <a:cubicBezTo>
                    <a:pt x="2128" y="28881"/>
                    <a:pt x="2376" y="28967"/>
                    <a:pt x="2634" y="28967"/>
                  </a:cubicBezTo>
                  <a:cubicBezTo>
                    <a:pt x="2825" y="28967"/>
                    <a:pt x="2949" y="28833"/>
                    <a:pt x="2930" y="28461"/>
                  </a:cubicBezTo>
                  <a:cubicBezTo>
                    <a:pt x="2882" y="27727"/>
                    <a:pt x="2453" y="26544"/>
                    <a:pt x="2109" y="25494"/>
                  </a:cubicBezTo>
                  <a:cubicBezTo>
                    <a:pt x="1871" y="24779"/>
                    <a:pt x="1651" y="24025"/>
                    <a:pt x="1623" y="23376"/>
                  </a:cubicBezTo>
                  <a:cubicBezTo>
                    <a:pt x="1584" y="22795"/>
                    <a:pt x="1728" y="22384"/>
                    <a:pt x="1966" y="22117"/>
                  </a:cubicBezTo>
                  <a:cubicBezTo>
                    <a:pt x="2367" y="21650"/>
                    <a:pt x="2949" y="21535"/>
                    <a:pt x="3426" y="21068"/>
                  </a:cubicBezTo>
                  <a:cubicBezTo>
                    <a:pt x="3731" y="20791"/>
                    <a:pt x="3912" y="20400"/>
                    <a:pt x="3931" y="19990"/>
                  </a:cubicBezTo>
                  <a:cubicBezTo>
                    <a:pt x="3931" y="19580"/>
                    <a:pt x="3826" y="19179"/>
                    <a:pt x="3626" y="18816"/>
                  </a:cubicBezTo>
                  <a:cubicBezTo>
                    <a:pt x="3445" y="18444"/>
                    <a:pt x="3197" y="18110"/>
                    <a:pt x="2901" y="17834"/>
                  </a:cubicBezTo>
                  <a:cubicBezTo>
                    <a:pt x="2662" y="17614"/>
                    <a:pt x="2252" y="17471"/>
                    <a:pt x="2166" y="16985"/>
                  </a:cubicBezTo>
                  <a:cubicBezTo>
                    <a:pt x="1995" y="16059"/>
                    <a:pt x="2691" y="15601"/>
                    <a:pt x="3139" y="15296"/>
                  </a:cubicBezTo>
                  <a:cubicBezTo>
                    <a:pt x="3578" y="15010"/>
                    <a:pt x="4122" y="14686"/>
                    <a:pt x="4332" y="13989"/>
                  </a:cubicBezTo>
                  <a:cubicBezTo>
                    <a:pt x="4628" y="13083"/>
                    <a:pt x="4380" y="12119"/>
                    <a:pt x="4093" y="11394"/>
                  </a:cubicBezTo>
                  <a:cubicBezTo>
                    <a:pt x="4027" y="11204"/>
                    <a:pt x="3941" y="11013"/>
                    <a:pt x="3855" y="10822"/>
                  </a:cubicBezTo>
                  <a:cubicBezTo>
                    <a:pt x="3769" y="10622"/>
                    <a:pt x="3750" y="10402"/>
                    <a:pt x="3788" y="10192"/>
                  </a:cubicBezTo>
                  <a:cubicBezTo>
                    <a:pt x="3807" y="9973"/>
                    <a:pt x="3864" y="9773"/>
                    <a:pt x="3960" y="9582"/>
                  </a:cubicBezTo>
                  <a:cubicBezTo>
                    <a:pt x="4055" y="9429"/>
                    <a:pt x="4189" y="9305"/>
                    <a:pt x="4341" y="9219"/>
                  </a:cubicBezTo>
                  <a:cubicBezTo>
                    <a:pt x="4685" y="8981"/>
                    <a:pt x="5067" y="8790"/>
                    <a:pt x="5467" y="8790"/>
                  </a:cubicBezTo>
                  <a:cubicBezTo>
                    <a:pt x="5820" y="8790"/>
                    <a:pt x="6125" y="8933"/>
                    <a:pt x="6450" y="9009"/>
                  </a:cubicBezTo>
                  <a:cubicBezTo>
                    <a:pt x="6755" y="9076"/>
                    <a:pt x="7106" y="9119"/>
                    <a:pt x="7472" y="9119"/>
                  </a:cubicBezTo>
                  <a:cubicBezTo>
                    <a:pt x="8043" y="9119"/>
                    <a:pt x="8653" y="9016"/>
                    <a:pt x="9188" y="8742"/>
                  </a:cubicBezTo>
                  <a:cubicBezTo>
                    <a:pt x="10142" y="8256"/>
                    <a:pt x="10590" y="7197"/>
                    <a:pt x="10924" y="6472"/>
                  </a:cubicBezTo>
                  <a:cubicBezTo>
                    <a:pt x="11134" y="6023"/>
                    <a:pt x="11315" y="5546"/>
                    <a:pt x="11764" y="5184"/>
                  </a:cubicBezTo>
                  <a:cubicBezTo>
                    <a:pt x="12156" y="4870"/>
                    <a:pt x="12684" y="4782"/>
                    <a:pt x="13231" y="4782"/>
                  </a:cubicBezTo>
                  <a:cubicBezTo>
                    <a:pt x="13349" y="4782"/>
                    <a:pt x="13467" y="4786"/>
                    <a:pt x="13586" y="4793"/>
                  </a:cubicBezTo>
                  <a:cubicBezTo>
                    <a:pt x="14471" y="4853"/>
                    <a:pt x="15365" y="5057"/>
                    <a:pt x="16302" y="5057"/>
                  </a:cubicBezTo>
                  <a:cubicBezTo>
                    <a:pt x="16395" y="5057"/>
                    <a:pt x="16488" y="5055"/>
                    <a:pt x="16581" y="5050"/>
                  </a:cubicBezTo>
                  <a:cubicBezTo>
                    <a:pt x="17774" y="4993"/>
                    <a:pt x="18546" y="4526"/>
                    <a:pt x="18861" y="4039"/>
                  </a:cubicBezTo>
                  <a:cubicBezTo>
                    <a:pt x="19233" y="3486"/>
                    <a:pt x="18985" y="2684"/>
                    <a:pt x="20225" y="2522"/>
                  </a:cubicBezTo>
                  <a:cubicBezTo>
                    <a:pt x="20328" y="2510"/>
                    <a:pt x="20434" y="2505"/>
                    <a:pt x="20542" y="2505"/>
                  </a:cubicBezTo>
                  <a:cubicBezTo>
                    <a:pt x="21740" y="2505"/>
                    <a:pt x="23188" y="3196"/>
                    <a:pt x="24089" y="3686"/>
                  </a:cubicBezTo>
                  <a:cubicBezTo>
                    <a:pt x="25129" y="4258"/>
                    <a:pt x="26112" y="4869"/>
                    <a:pt x="27571" y="5394"/>
                  </a:cubicBezTo>
                  <a:cubicBezTo>
                    <a:pt x="28096" y="5584"/>
                    <a:pt x="28640" y="5747"/>
                    <a:pt x="29193" y="5852"/>
                  </a:cubicBezTo>
                  <a:cubicBezTo>
                    <a:pt x="29408" y="5892"/>
                    <a:pt x="29585" y="5909"/>
                    <a:pt x="29728" y="5909"/>
                  </a:cubicBezTo>
                  <a:cubicBezTo>
                    <a:pt x="29890" y="5909"/>
                    <a:pt x="30009" y="5887"/>
                    <a:pt x="30090" y="5852"/>
                  </a:cubicBezTo>
                  <a:cubicBezTo>
                    <a:pt x="30376" y="5737"/>
                    <a:pt x="30185" y="5432"/>
                    <a:pt x="29718" y="5031"/>
                  </a:cubicBezTo>
                  <a:cubicBezTo>
                    <a:pt x="29012" y="4459"/>
                    <a:pt x="28258" y="3972"/>
                    <a:pt x="27447" y="3562"/>
                  </a:cubicBezTo>
                  <a:cubicBezTo>
                    <a:pt x="25988" y="2713"/>
                    <a:pt x="24480" y="1940"/>
                    <a:pt x="22935" y="1253"/>
                  </a:cubicBezTo>
                  <a:cubicBezTo>
                    <a:pt x="21838" y="757"/>
                    <a:pt x="20702" y="385"/>
                    <a:pt x="19529" y="147"/>
                  </a:cubicBezTo>
                  <a:cubicBezTo>
                    <a:pt x="19040" y="52"/>
                    <a:pt x="18553" y="0"/>
                    <a:pt x="181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8"/>
            <p:cNvSpPr/>
            <p:nvPr/>
          </p:nvSpPr>
          <p:spPr>
            <a:xfrm>
              <a:off x="-3215430" y="2173858"/>
              <a:ext cx="1923808" cy="1881806"/>
            </a:xfrm>
            <a:custGeom>
              <a:rect b="b" l="l" r="r" t="t"/>
              <a:pathLst>
                <a:path extrusionOk="0" h="28136" w="28764">
                  <a:moveTo>
                    <a:pt x="18696" y="0"/>
                  </a:moveTo>
                  <a:cubicBezTo>
                    <a:pt x="18526" y="0"/>
                    <a:pt x="18367" y="12"/>
                    <a:pt x="18222" y="37"/>
                  </a:cubicBezTo>
                  <a:cubicBezTo>
                    <a:pt x="17277" y="199"/>
                    <a:pt x="17249" y="790"/>
                    <a:pt x="17163" y="1325"/>
                  </a:cubicBezTo>
                  <a:cubicBezTo>
                    <a:pt x="17067" y="1868"/>
                    <a:pt x="16743" y="2479"/>
                    <a:pt x="15636" y="2689"/>
                  </a:cubicBezTo>
                  <a:cubicBezTo>
                    <a:pt x="15373" y="2741"/>
                    <a:pt x="15098" y="2761"/>
                    <a:pt x="14815" y="2761"/>
                  </a:cubicBezTo>
                  <a:cubicBezTo>
                    <a:pt x="13972" y="2761"/>
                    <a:pt x="13064" y="2587"/>
                    <a:pt x="12223" y="2587"/>
                  </a:cubicBezTo>
                  <a:cubicBezTo>
                    <a:pt x="11853" y="2587"/>
                    <a:pt x="11495" y="2621"/>
                    <a:pt x="11162" y="2717"/>
                  </a:cubicBezTo>
                  <a:cubicBezTo>
                    <a:pt x="9140" y="3366"/>
                    <a:pt x="9941" y="5780"/>
                    <a:pt x="8109" y="6657"/>
                  </a:cubicBezTo>
                  <a:cubicBezTo>
                    <a:pt x="7724" y="6850"/>
                    <a:pt x="7315" y="6914"/>
                    <a:pt x="6902" y="6914"/>
                  </a:cubicBezTo>
                  <a:cubicBezTo>
                    <a:pt x="6416" y="6914"/>
                    <a:pt x="5926" y="6825"/>
                    <a:pt x="5467" y="6753"/>
                  </a:cubicBezTo>
                  <a:cubicBezTo>
                    <a:pt x="5217" y="6716"/>
                    <a:pt x="4950" y="6691"/>
                    <a:pt x="4684" y="6691"/>
                  </a:cubicBezTo>
                  <a:cubicBezTo>
                    <a:pt x="4044" y="6691"/>
                    <a:pt x="3408" y="6839"/>
                    <a:pt x="3024" y="7344"/>
                  </a:cubicBezTo>
                  <a:cubicBezTo>
                    <a:pt x="2051" y="8689"/>
                    <a:pt x="3902" y="10493"/>
                    <a:pt x="3158" y="11990"/>
                  </a:cubicBezTo>
                  <a:cubicBezTo>
                    <a:pt x="2624" y="13135"/>
                    <a:pt x="1040" y="13250"/>
                    <a:pt x="1002" y="14595"/>
                  </a:cubicBezTo>
                  <a:cubicBezTo>
                    <a:pt x="983" y="15272"/>
                    <a:pt x="1374" y="15864"/>
                    <a:pt x="1727" y="16398"/>
                  </a:cubicBezTo>
                  <a:cubicBezTo>
                    <a:pt x="2070" y="16922"/>
                    <a:pt x="2414" y="17638"/>
                    <a:pt x="2319" y="18277"/>
                  </a:cubicBezTo>
                  <a:cubicBezTo>
                    <a:pt x="2214" y="19059"/>
                    <a:pt x="1574" y="19107"/>
                    <a:pt x="1202" y="19498"/>
                  </a:cubicBezTo>
                  <a:cubicBezTo>
                    <a:pt x="0" y="20653"/>
                    <a:pt x="1737" y="24917"/>
                    <a:pt x="1345" y="26014"/>
                  </a:cubicBezTo>
                  <a:cubicBezTo>
                    <a:pt x="1279" y="26205"/>
                    <a:pt x="1136" y="26272"/>
                    <a:pt x="1107" y="26510"/>
                  </a:cubicBezTo>
                  <a:cubicBezTo>
                    <a:pt x="1088" y="26749"/>
                    <a:pt x="1279" y="27273"/>
                    <a:pt x="1584" y="27655"/>
                  </a:cubicBezTo>
                  <a:cubicBezTo>
                    <a:pt x="1708" y="27827"/>
                    <a:pt x="1880" y="27960"/>
                    <a:pt x="2061" y="28056"/>
                  </a:cubicBezTo>
                  <a:cubicBezTo>
                    <a:pt x="2172" y="28109"/>
                    <a:pt x="2269" y="28135"/>
                    <a:pt x="2352" y="28135"/>
                  </a:cubicBezTo>
                  <a:cubicBezTo>
                    <a:pt x="2695" y="28135"/>
                    <a:pt x="2794" y="27689"/>
                    <a:pt x="2671" y="26920"/>
                  </a:cubicBezTo>
                  <a:cubicBezTo>
                    <a:pt x="2433" y="25489"/>
                    <a:pt x="1508" y="23257"/>
                    <a:pt x="1880" y="22045"/>
                  </a:cubicBezTo>
                  <a:cubicBezTo>
                    <a:pt x="2242" y="20920"/>
                    <a:pt x="3501" y="21110"/>
                    <a:pt x="3940" y="19823"/>
                  </a:cubicBezTo>
                  <a:cubicBezTo>
                    <a:pt x="4150" y="19117"/>
                    <a:pt x="4131" y="18363"/>
                    <a:pt x="3883" y="17667"/>
                  </a:cubicBezTo>
                  <a:cubicBezTo>
                    <a:pt x="3606" y="16913"/>
                    <a:pt x="3015" y="16350"/>
                    <a:pt x="2939" y="15530"/>
                  </a:cubicBezTo>
                  <a:cubicBezTo>
                    <a:pt x="2843" y="14576"/>
                    <a:pt x="3549" y="13908"/>
                    <a:pt x="4198" y="13421"/>
                  </a:cubicBezTo>
                  <a:cubicBezTo>
                    <a:pt x="4847" y="12944"/>
                    <a:pt x="5657" y="12286"/>
                    <a:pt x="5677" y="11418"/>
                  </a:cubicBezTo>
                  <a:cubicBezTo>
                    <a:pt x="5686" y="10798"/>
                    <a:pt x="5257" y="10349"/>
                    <a:pt x="4961" y="9853"/>
                  </a:cubicBezTo>
                  <a:cubicBezTo>
                    <a:pt x="4665" y="9367"/>
                    <a:pt x="4589" y="8575"/>
                    <a:pt x="5142" y="8232"/>
                  </a:cubicBezTo>
                  <a:cubicBezTo>
                    <a:pt x="5332" y="8116"/>
                    <a:pt x="5556" y="8088"/>
                    <a:pt x="5779" y="8088"/>
                  </a:cubicBezTo>
                  <a:cubicBezTo>
                    <a:pt x="5870" y="8088"/>
                    <a:pt x="5960" y="8092"/>
                    <a:pt x="6049" y="8098"/>
                  </a:cubicBezTo>
                  <a:cubicBezTo>
                    <a:pt x="6621" y="8127"/>
                    <a:pt x="7203" y="8165"/>
                    <a:pt x="7785" y="8212"/>
                  </a:cubicBezTo>
                  <a:cubicBezTo>
                    <a:pt x="8301" y="8255"/>
                    <a:pt x="9189" y="8647"/>
                    <a:pt x="9799" y="8647"/>
                  </a:cubicBezTo>
                  <a:cubicBezTo>
                    <a:pt x="9866" y="8647"/>
                    <a:pt x="9929" y="8643"/>
                    <a:pt x="9989" y="8632"/>
                  </a:cubicBezTo>
                  <a:cubicBezTo>
                    <a:pt x="10599" y="8537"/>
                    <a:pt x="10800" y="8394"/>
                    <a:pt x="11133" y="7955"/>
                  </a:cubicBezTo>
                  <a:cubicBezTo>
                    <a:pt x="11429" y="7573"/>
                    <a:pt x="11744" y="6762"/>
                    <a:pt x="11906" y="6381"/>
                  </a:cubicBezTo>
                  <a:cubicBezTo>
                    <a:pt x="12297" y="5408"/>
                    <a:pt x="13413" y="4530"/>
                    <a:pt x="14921" y="4530"/>
                  </a:cubicBezTo>
                  <a:cubicBezTo>
                    <a:pt x="14947" y="4530"/>
                    <a:pt x="14972" y="4530"/>
                    <a:pt x="14998" y="4530"/>
                  </a:cubicBezTo>
                  <a:cubicBezTo>
                    <a:pt x="15668" y="4530"/>
                    <a:pt x="16330" y="4645"/>
                    <a:pt x="17010" y="4645"/>
                  </a:cubicBezTo>
                  <a:cubicBezTo>
                    <a:pt x="18069" y="4645"/>
                    <a:pt x="19109" y="4397"/>
                    <a:pt x="19653" y="4024"/>
                  </a:cubicBezTo>
                  <a:cubicBezTo>
                    <a:pt x="19996" y="3786"/>
                    <a:pt x="20139" y="3490"/>
                    <a:pt x="20444" y="3261"/>
                  </a:cubicBezTo>
                  <a:cubicBezTo>
                    <a:pt x="20665" y="3096"/>
                    <a:pt x="21026" y="2975"/>
                    <a:pt x="21490" y="2975"/>
                  </a:cubicBezTo>
                  <a:cubicBezTo>
                    <a:pt x="21667" y="2975"/>
                    <a:pt x="21860" y="2993"/>
                    <a:pt x="22066" y="3032"/>
                  </a:cubicBezTo>
                  <a:cubicBezTo>
                    <a:pt x="23058" y="3214"/>
                    <a:pt x="23745" y="3738"/>
                    <a:pt x="24632" y="4101"/>
                  </a:cubicBezTo>
                  <a:cubicBezTo>
                    <a:pt x="25644" y="4517"/>
                    <a:pt x="27010" y="4793"/>
                    <a:pt x="27785" y="4793"/>
                  </a:cubicBezTo>
                  <a:cubicBezTo>
                    <a:pt x="27917" y="4793"/>
                    <a:pt x="28031" y="4785"/>
                    <a:pt x="28124" y="4769"/>
                  </a:cubicBezTo>
                  <a:cubicBezTo>
                    <a:pt x="28763" y="4654"/>
                    <a:pt x="28239" y="4044"/>
                    <a:pt x="27017" y="3433"/>
                  </a:cubicBezTo>
                  <a:cubicBezTo>
                    <a:pt x="27017" y="3433"/>
                    <a:pt x="27017" y="3433"/>
                    <a:pt x="27017" y="3433"/>
                  </a:cubicBezTo>
                  <a:cubicBezTo>
                    <a:pt x="27003" y="3433"/>
                    <a:pt x="24397" y="1732"/>
                    <a:pt x="21961" y="771"/>
                  </a:cubicBezTo>
                  <a:cubicBezTo>
                    <a:pt x="20888" y="352"/>
                    <a:pt x="19630" y="0"/>
                    <a:pt x="186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8"/>
            <p:cNvSpPr/>
            <p:nvPr/>
          </p:nvSpPr>
          <p:spPr>
            <a:xfrm>
              <a:off x="-3193760" y="2171784"/>
              <a:ext cx="1896386" cy="1887090"/>
            </a:xfrm>
            <a:custGeom>
              <a:rect b="b" l="l" r="r" t="t"/>
              <a:pathLst>
                <a:path extrusionOk="0" h="28215" w="28354">
                  <a:moveTo>
                    <a:pt x="18411" y="59"/>
                  </a:moveTo>
                  <a:cubicBezTo>
                    <a:pt x="18670" y="59"/>
                    <a:pt x="18955" y="86"/>
                    <a:pt x="19252" y="135"/>
                  </a:cubicBezTo>
                  <a:cubicBezTo>
                    <a:pt x="20559" y="344"/>
                    <a:pt x="21876" y="879"/>
                    <a:pt x="22963" y="1403"/>
                  </a:cubicBezTo>
                  <a:cubicBezTo>
                    <a:pt x="23917" y="1852"/>
                    <a:pt x="24785" y="2338"/>
                    <a:pt x="25596" y="2815"/>
                  </a:cubicBezTo>
                  <a:cubicBezTo>
                    <a:pt x="25959" y="3035"/>
                    <a:pt x="26312" y="3245"/>
                    <a:pt x="26646" y="3464"/>
                  </a:cubicBezTo>
                  <a:cubicBezTo>
                    <a:pt x="26650" y="3466"/>
                    <a:pt x="26655" y="3468"/>
                    <a:pt x="26659" y="3470"/>
                  </a:cubicBezTo>
                  <a:lnTo>
                    <a:pt x="26659" y="3470"/>
                  </a:lnTo>
                  <a:cubicBezTo>
                    <a:pt x="26661" y="3471"/>
                    <a:pt x="26663" y="3472"/>
                    <a:pt x="26665" y="3474"/>
                  </a:cubicBezTo>
                  <a:cubicBezTo>
                    <a:pt x="27695" y="3998"/>
                    <a:pt x="28353" y="4590"/>
                    <a:pt x="27829" y="4752"/>
                  </a:cubicBezTo>
                  <a:cubicBezTo>
                    <a:pt x="27724" y="4783"/>
                    <a:pt x="27581" y="4798"/>
                    <a:pt x="27409" y="4798"/>
                  </a:cubicBezTo>
                  <a:cubicBezTo>
                    <a:pt x="26748" y="4798"/>
                    <a:pt x="25672" y="4584"/>
                    <a:pt x="24824" y="4303"/>
                  </a:cubicBezTo>
                  <a:cubicBezTo>
                    <a:pt x="23746" y="3951"/>
                    <a:pt x="23135" y="3397"/>
                    <a:pt x="22019" y="3092"/>
                  </a:cubicBezTo>
                  <a:cubicBezTo>
                    <a:pt x="21748" y="3017"/>
                    <a:pt x="21468" y="2979"/>
                    <a:pt x="21187" y="2979"/>
                  </a:cubicBezTo>
                  <a:cubicBezTo>
                    <a:pt x="20964" y="2979"/>
                    <a:pt x="20741" y="3003"/>
                    <a:pt x="20521" y="3054"/>
                  </a:cubicBezTo>
                  <a:cubicBezTo>
                    <a:pt x="20063" y="3187"/>
                    <a:pt x="19872" y="3435"/>
                    <a:pt x="19653" y="3683"/>
                  </a:cubicBezTo>
                  <a:cubicBezTo>
                    <a:pt x="19357" y="4008"/>
                    <a:pt x="18976" y="4256"/>
                    <a:pt x="18546" y="4370"/>
                  </a:cubicBezTo>
                  <a:cubicBezTo>
                    <a:pt x="17973" y="4543"/>
                    <a:pt x="17373" y="4638"/>
                    <a:pt x="16772" y="4638"/>
                  </a:cubicBezTo>
                  <a:cubicBezTo>
                    <a:pt x="16744" y="4638"/>
                    <a:pt x="16715" y="4638"/>
                    <a:pt x="16686" y="4637"/>
                  </a:cubicBezTo>
                  <a:cubicBezTo>
                    <a:pt x="16028" y="4637"/>
                    <a:pt x="15398" y="4542"/>
                    <a:pt x="14759" y="4523"/>
                  </a:cubicBezTo>
                  <a:cubicBezTo>
                    <a:pt x="14733" y="4522"/>
                    <a:pt x="14707" y="4522"/>
                    <a:pt x="14682" y="4522"/>
                  </a:cubicBezTo>
                  <a:cubicBezTo>
                    <a:pt x="14192" y="4522"/>
                    <a:pt x="13705" y="4608"/>
                    <a:pt x="13252" y="4780"/>
                  </a:cubicBezTo>
                  <a:cubicBezTo>
                    <a:pt x="12441" y="5086"/>
                    <a:pt x="11792" y="5725"/>
                    <a:pt x="11477" y="6536"/>
                  </a:cubicBezTo>
                  <a:cubicBezTo>
                    <a:pt x="11325" y="6908"/>
                    <a:pt x="11162" y="7270"/>
                    <a:pt x="10981" y="7633"/>
                  </a:cubicBezTo>
                  <a:cubicBezTo>
                    <a:pt x="10781" y="7995"/>
                    <a:pt x="10495" y="8396"/>
                    <a:pt x="10027" y="8539"/>
                  </a:cubicBezTo>
                  <a:cubicBezTo>
                    <a:pt x="9827" y="8602"/>
                    <a:pt x="9634" y="8627"/>
                    <a:pt x="9447" y="8627"/>
                  </a:cubicBezTo>
                  <a:cubicBezTo>
                    <a:pt x="8837" y="8627"/>
                    <a:pt x="8285" y="8360"/>
                    <a:pt x="7738" y="8243"/>
                  </a:cubicBezTo>
                  <a:cubicBezTo>
                    <a:pt x="7232" y="8129"/>
                    <a:pt x="6679" y="8139"/>
                    <a:pt x="6163" y="8100"/>
                  </a:cubicBezTo>
                  <a:cubicBezTo>
                    <a:pt x="5962" y="8091"/>
                    <a:pt x="5733" y="8059"/>
                    <a:pt x="5502" y="8059"/>
                  </a:cubicBezTo>
                  <a:cubicBezTo>
                    <a:pt x="5263" y="8059"/>
                    <a:pt x="5022" y="8093"/>
                    <a:pt x="4809" y="8224"/>
                  </a:cubicBezTo>
                  <a:cubicBezTo>
                    <a:pt x="4475" y="8425"/>
                    <a:pt x="4351" y="8806"/>
                    <a:pt x="4370" y="9169"/>
                  </a:cubicBezTo>
                  <a:cubicBezTo>
                    <a:pt x="4399" y="9636"/>
                    <a:pt x="4637" y="9970"/>
                    <a:pt x="4866" y="10314"/>
                  </a:cubicBezTo>
                  <a:cubicBezTo>
                    <a:pt x="5095" y="10657"/>
                    <a:pt x="5381" y="11086"/>
                    <a:pt x="5305" y="11630"/>
                  </a:cubicBezTo>
                  <a:cubicBezTo>
                    <a:pt x="5219" y="12203"/>
                    <a:pt x="4790" y="12651"/>
                    <a:pt x="4427" y="12966"/>
                  </a:cubicBezTo>
                  <a:cubicBezTo>
                    <a:pt x="3769" y="13548"/>
                    <a:pt x="2834" y="13948"/>
                    <a:pt x="2615" y="15036"/>
                  </a:cubicBezTo>
                  <a:cubicBezTo>
                    <a:pt x="2414" y="16057"/>
                    <a:pt x="3111" y="16753"/>
                    <a:pt x="3445" y="17516"/>
                  </a:cubicBezTo>
                  <a:cubicBezTo>
                    <a:pt x="3683" y="18041"/>
                    <a:pt x="3778" y="18613"/>
                    <a:pt x="3721" y="19186"/>
                  </a:cubicBezTo>
                  <a:cubicBezTo>
                    <a:pt x="3693" y="19615"/>
                    <a:pt x="3540" y="20025"/>
                    <a:pt x="3282" y="20378"/>
                  </a:cubicBezTo>
                  <a:cubicBezTo>
                    <a:pt x="2882" y="20884"/>
                    <a:pt x="2357" y="21017"/>
                    <a:pt x="1947" y="21380"/>
                  </a:cubicBezTo>
                  <a:cubicBezTo>
                    <a:pt x="1737" y="21561"/>
                    <a:pt x="1594" y="21809"/>
                    <a:pt x="1518" y="22086"/>
                  </a:cubicBezTo>
                  <a:cubicBezTo>
                    <a:pt x="1413" y="22487"/>
                    <a:pt x="1432" y="23021"/>
                    <a:pt x="1527" y="23584"/>
                  </a:cubicBezTo>
                  <a:cubicBezTo>
                    <a:pt x="1718" y="24757"/>
                    <a:pt x="2223" y="26131"/>
                    <a:pt x="2338" y="27066"/>
                  </a:cubicBezTo>
                  <a:cubicBezTo>
                    <a:pt x="2426" y="27744"/>
                    <a:pt x="2310" y="28120"/>
                    <a:pt x="2002" y="28120"/>
                  </a:cubicBezTo>
                  <a:cubicBezTo>
                    <a:pt x="1911" y="28120"/>
                    <a:pt x="1804" y="28087"/>
                    <a:pt x="1680" y="28020"/>
                  </a:cubicBezTo>
                  <a:cubicBezTo>
                    <a:pt x="1393" y="27829"/>
                    <a:pt x="1165" y="27571"/>
                    <a:pt x="1021" y="27266"/>
                  </a:cubicBezTo>
                  <a:cubicBezTo>
                    <a:pt x="897" y="27056"/>
                    <a:pt x="831" y="26827"/>
                    <a:pt x="821" y="26589"/>
                  </a:cubicBezTo>
                  <a:cubicBezTo>
                    <a:pt x="850" y="26274"/>
                    <a:pt x="1060" y="26236"/>
                    <a:pt x="1117" y="25931"/>
                  </a:cubicBezTo>
                  <a:cubicBezTo>
                    <a:pt x="1279" y="24910"/>
                    <a:pt x="420" y="22468"/>
                    <a:pt x="497" y="20874"/>
                  </a:cubicBezTo>
                  <a:cubicBezTo>
                    <a:pt x="506" y="20436"/>
                    <a:pt x="592" y="20054"/>
                    <a:pt x="754" y="19777"/>
                  </a:cubicBezTo>
                  <a:cubicBezTo>
                    <a:pt x="936" y="19462"/>
                    <a:pt x="1212" y="19348"/>
                    <a:pt x="1470" y="19176"/>
                  </a:cubicBezTo>
                  <a:cubicBezTo>
                    <a:pt x="1727" y="19033"/>
                    <a:pt x="1918" y="18785"/>
                    <a:pt x="2004" y="18499"/>
                  </a:cubicBezTo>
                  <a:cubicBezTo>
                    <a:pt x="2090" y="18098"/>
                    <a:pt x="2052" y="17688"/>
                    <a:pt x="1899" y="17306"/>
                  </a:cubicBezTo>
                  <a:cubicBezTo>
                    <a:pt x="1737" y="16829"/>
                    <a:pt x="1489" y="16467"/>
                    <a:pt x="1250" y="16095"/>
                  </a:cubicBezTo>
                  <a:cubicBezTo>
                    <a:pt x="1012" y="15713"/>
                    <a:pt x="726" y="15227"/>
                    <a:pt x="726" y="14683"/>
                  </a:cubicBezTo>
                  <a:cubicBezTo>
                    <a:pt x="726" y="13738"/>
                    <a:pt x="1498" y="13366"/>
                    <a:pt x="1985" y="13013"/>
                  </a:cubicBezTo>
                  <a:cubicBezTo>
                    <a:pt x="2433" y="12680"/>
                    <a:pt x="2920" y="12241"/>
                    <a:pt x="3034" y="11506"/>
                  </a:cubicBezTo>
                  <a:cubicBezTo>
                    <a:pt x="3139" y="10877"/>
                    <a:pt x="2939" y="10266"/>
                    <a:pt x="2767" y="9741"/>
                  </a:cubicBezTo>
                  <a:cubicBezTo>
                    <a:pt x="2605" y="9188"/>
                    <a:pt x="2357" y="8549"/>
                    <a:pt x="2500" y="7919"/>
                  </a:cubicBezTo>
                  <a:cubicBezTo>
                    <a:pt x="2703" y="7000"/>
                    <a:pt x="3635" y="6760"/>
                    <a:pt x="4363" y="6760"/>
                  </a:cubicBezTo>
                  <a:cubicBezTo>
                    <a:pt x="4421" y="6760"/>
                    <a:pt x="4477" y="6762"/>
                    <a:pt x="4532" y="6765"/>
                  </a:cubicBezTo>
                  <a:cubicBezTo>
                    <a:pt x="5204" y="6794"/>
                    <a:pt x="5848" y="6984"/>
                    <a:pt x="6538" y="6984"/>
                  </a:cubicBezTo>
                  <a:cubicBezTo>
                    <a:pt x="6739" y="6984"/>
                    <a:pt x="6945" y="6968"/>
                    <a:pt x="7156" y="6927"/>
                  </a:cubicBezTo>
                  <a:cubicBezTo>
                    <a:pt x="7842" y="6803"/>
                    <a:pt x="8444" y="6393"/>
                    <a:pt x="8806" y="5801"/>
                  </a:cubicBezTo>
                  <a:cubicBezTo>
                    <a:pt x="9140" y="5248"/>
                    <a:pt x="9264" y="4666"/>
                    <a:pt x="9483" y="4132"/>
                  </a:cubicBezTo>
                  <a:cubicBezTo>
                    <a:pt x="9712" y="3607"/>
                    <a:pt x="10065" y="3025"/>
                    <a:pt x="10867" y="2777"/>
                  </a:cubicBezTo>
                  <a:cubicBezTo>
                    <a:pt x="11199" y="2682"/>
                    <a:pt x="11562" y="2650"/>
                    <a:pt x="11940" y="2650"/>
                  </a:cubicBezTo>
                  <a:cubicBezTo>
                    <a:pt x="12795" y="2650"/>
                    <a:pt x="13731" y="2817"/>
                    <a:pt x="14578" y="2817"/>
                  </a:cubicBezTo>
                  <a:cubicBezTo>
                    <a:pt x="15205" y="2817"/>
                    <a:pt x="15784" y="2725"/>
                    <a:pt x="16247" y="2405"/>
                  </a:cubicBezTo>
                  <a:cubicBezTo>
                    <a:pt x="16944" y="1947"/>
                    <a:pt x="16858" y="1356"/>
                    <a:pt x="17001" y="850"/>
                  </a:cubicBezTo>
                  <a:cubicBezTo>
                    <a:pt x="17068" y="564"/>
                    <a:pt x="17268" y="325"/>
                    <a:pt x="17535" y="211"/>
                  </a:cubicBezTo>
                  <a:cubicBezTo>
                    <a:pt x="17759" y="107"/>
                    <a:pt x="18062" y="59"/>
                    <a:pt x="18411" y="59"/>
                  </a:cubicBezTo>
                  <a:close/>
                  <a:moveTo>
                    <a:pt x="18355" y="0"/>
                  </a:moveTo>
                  <a:cubicBezTo>
                    <a:pt x="18137" y="0"/>
                    <a:pt x="17934" y="18"/>
                    <a:pt x="17755" y="58"/>
                  </a:cubicBezTo>
                  <a:cubicBezTo>
                    <a:pt x="17335" y="154"/>
                    <a:pt x="17125" y="344"/>
                    <a:pt x="17001" y="554"/>
                  </a:cubicBezTo>
                  <a:cubicBezTo>
                    <a:pt x="16715" y="1060"/>
                    <a:pt x="16925" y="1690"/>
                    <a:pt x="16343" y="2224"/>
                  </a:cubicBezTo>
                  <a:cubicBezTo>
                    <a:pt x="16037" y="2500"/>
                    <a:pt x="15532" y="2701"/>
                    <a:pt x="14883" y="2748"/>
                  </a:cubicBezTo>
                  <a:cubicBezTo>
                    <a:pt x="14761" y="2753"/>
                    <a:pt x="14639" y="2756"/>
                    <a:pt x="14515" y="2756"/>
                  </a:cubicBezTo>
                  <a:cubicBezTo>
                    <a:pt x="14145" y="2756"/>
                    <a:pt x="13769" y="2734"/>
                    <a:pt x="13404" y="2691"/>
                  </a:cubicBezTo>
                  <a:cubicBezTo>
                    <a:pt x="12926" y="2644"/>
                    <a:pt x="12414" y="2578"/>
                    <a:pt x="11911" y="2578"/>
                  </a:cubicBezTo>
                  <a:cubicBezTo>
                    <a:pt x="11491" y="2578"/>
                    <a:pt x="11077" y="2624"/>
                    <a:pt x="10695" y="2768"/>
                  </a:cubicBezTo>
                  <a:cubicBezTo>
                    <a:pt x="9989" y="3025"/>
                    <a:pt x="9646" y="3540"/>
                    <a:pt x="9426" y="4055"/>
                  </a:cubicBezTo>
                  <a:cubicBezTo>
                    <a:pt x="9188" y="4609"/>
                    <a:pt x="9064" y="5219"/>
                    <a:pt x="8711" y="5801"/>
                  </a:cubicBezTo>
                  <a:cubicBezTo>
                    <a:pt x="8529" y="6097"/>
                    <a:pt x="8281" y="6355"/>
                    <a:pt x="7976" y="6536"/>
                  </a:cubicBezTo>
                  <a:cubicBezTo>
                    <a:pt x="7571" y="6775"/>
                    <a:pt x="7104" y="6899"/>
                    <a:pt x="6627" y="6899"/>
                  </a:cubicBezTo>
                  <a:cubicBezTo>
                    <a:pt x="6609" y="6899"/>
                    <a:pt x="6591" y="6899"/>
                    <a:pt x="6574" y="6898"/>
                  </a:cubicBezTo>
                  <a:cubicBezTo>
                    <a:pt x="5798" y="6898"/>
                    <a:pt x="5095" y="6675"/>
                    <a:pt x="4345" y="6675"/>
                  </a:cubicBezTo>
                  <a:cubicBezTo>
                    <a:pt x="4190" y="6675"/>
                    <a:pt x="4034" y="6685"/>
                    <a:pt x="3874" y="6708"/>
                  </a:cubicBezTo>
                  <a:cubicBezTo>
                    <a:pt x="3206" y="6803"/>
                    <a:pt x="2519" y="7232"/>
                    <a:pt x="2395" y="8015"/>
                  </a:cubicBezTo>
                  <a:cubicBezTo>
                    <a:pt x="2309" y="8644"/>
                    <a:pt x="2529" y="9236"/>
                    <a:pt x="2700" y="9789"/>
                  </a:cubicBezTo>
                  <a:cubicBezTo>
                    <a:pt x="2872" y="10342"/>
                    <a:pt x="3111" y="11039"/>
                    <a:pt x="2920" y="11716"/>
                  </a:cubicBezTo>
                  <a:cubicBezTo>
                    <a:pt x="2681" y="12565"/>
                    <a:pt x="1928" y="12918"/>
                    <a:pt x="1432" y="13300"/>
                  </a:cubicBezTo>
                  <a:cubicBezTo>
                    <a:pt x="974" y="13653"/>
                    <a:pt x="497" y="14206"/>
                    <a:pt x="707" y="15103"/>
                  </a:cubicBezTo>
                  <a:cubicBezTo>
                    <a:pt x="964" y="16123"/>
                    <a:pt x="1756" y="16629"/>
                    <a:pt x="1956" y="17726"/>
                  </a:cubicBezTo>
                  <a:cubicBezTo>
                    <a:pt x="2195" y="18995"/>
                    <a:pt x="1193" y="19100"/>
                    <a:pt x="840" y="19491"/>
                  </a:cubicBezTo>
                  <a:cubicBezTo>
                    <a:pt x="1" y="20388"/>
                    <a:pt x="649" y="22878"/>
                    <a:pt x="955" y="24557"/>
                  </a:cubicBezTo>
                  <a:cubicBezTo>
                    <a:pt x="1041" y="24938"/>
                    <a:pt x="1079" y="25339"/>
                    <a:pt x="1060" y="25730"/>
                  </a:cubicBezTo>
                  <a:cubicBezTo>
                    <a:pt x="1021" y="26083"/>
                    <a:pt x="821" y="26140"/>
                    <a:pt x="764" y="26408"/>
                  </a:cubicBezTo>
                  <a:cubicBezTo>
                    <a:pt x="726" y="26579"/>
                    <a:pt x="792" y="26951"/>
                    <a:pt x="1069" y="27409"/>
                  </a:cubicBezTo>
                  <a:cubicBezTo>
                    <a:pt x="1413" y="27963"/>
                    <a:pt x="1718" y="28125"/>
                    <a:pt x="1890" y="28182"/>
                  </a:cubicBezTo>
                  <a:cubicBezTo>
                    <a:pt x="1954" y="28204"/>
                    <a:pt x="2014" y="28214"/>
                    <a:pt x="2067" y="28214"/>
                  </a:cubicBezTo>
                  <a:cubicBezTo>
                    <a:pt x="2368" y="28214"/>
                    <a:pt x="2489" y="27876"/>
                    <a:pt x="2424" y="27228"/>
                  </a:cubicBezTo>
                  <a:cubicBezTo>
                    <a:pt x="2328" y="26322"/>
                    <a:pt x="1823" y="24948"/>
                    <a:pt x="1613" y="23765"/>
                  </a:cubicBezTo>
                  <a:cubicBezTo>
                    <a:pt x="1498" y="23126"/>
                    <a:pt x="1460" y="22506"/>
                    <a:pt x="1603" y="22076"/>
                  </a:cubicBezTo>
                  <a:cubicBezTo>
                    <a:pt x="1689" y="21800"/>
                    <a:pt x="1861" y="21561"/>
                    <a:pt x="2090" y="21390"/>
                  </a:cubicBezTo>
                  <a:cubicBezTo>
                    <a:pt x="2500" y="21065"/>
                    <a:pt x="3015" y="20913"/>
                    <a:pt x="3406" y="20369"/>
                  </a:cubicBezTo>
                  <a:cubicBezTo>
                    <a:pt x="3788" y="19825"/>
                    <a:pt x="3950" y="18757"/>
                    <a:pt x="3645" y="17793"/>
                  </a:cubicBezTo>
                  <a:cubicBezTo>
                    <a:pt x="3359" y="16877"/>
                    <a:pt x="2462" y="16162"/>
                    <a:pt x="2691" y="15055"/>
                  </a:cubicBezTo>
                  <a:cubicBezTo>
                    <a:pt x="2815" y="14435"/>
                    <a:pt x="3244" y="14025"/>
                    <a:pt x="3626" y="13710"/>
                  </a:cubicBezTo>
                  <a:cubicBezTo>
                    <a:pt x="4007" y="13395"/>
                    <a:pt x="4389" y="13157"/>
                    <a:pt x="4742" y="12785"/>
                  </a:cubicBezTo>
                  <a:cubicBezTo>
                    <a:pt x="5038" y="12479"/>
                    <a:pt x="5324" y="12088"/>
                    <a:pt x="5391" y="11621"/>
                  </a:cubicBezTo>
                  <a:cubicBezTo>
                    <a:pt x="5458" y="11153"/>
                    <a:pt x="5286" y="10781"/>
                    <a:pt x="5085" y="10466"/>
                  </a:cubicBezTo>
                  <a:cubicBezTo>
                    <a:pt x="4837" y="10066"/>
                    <a:pt x="4523" y="9722"/>
                    <a:pt x="4465" y="9197"/>
                  </a:cubicBezTo>
                  <a:cubicBezTo>
                    <a:pt x="4427" y="8940"/>
                    <a:pt x="4494" y="8673"/>
                    <a:pt x="4647" y="8463"/>
                  </a:cubicBezTo>
                  <a:cubicBezTo>
                    <a:pt x="4850" y="8216"/>
                    <a:pt x="5158" y="8157"/>
                    <a:pt x="5423" y="8157"/>
                  </a:cubicBezTo>
                  <a:cubicBezTo>
                    <a:pt x="5444" y="8157"/>
                    <a:pt x="5465" y="8157"/>
                    <a:pt x="5486" y="8158"/>
                  </a:cubicBezTo>
                  <a:cubicBezTo>
                    <a:pt x="6068" y="8158"/>
                    <a:pt x="6650" y="8224"/>
                    <a:pt x="7241" y="8263"/>
                  </a:cubicBezTo>
                  <a:cubicBezTo>
                    <a:pt x="7642" y="8310"/>
                    <a:pt x="8043" y="8387"/>
                    <a:pt x="8424" y="8511"/>
                  </a:cubicBezTo>
                  <a:cubicBezTo>
                    <a:pt x="8754" y="8602"/>
                    <a:pt x="9102" y="8712"/>
                    <a:pt x="9467" y="8712"/>
                  </a:cubicBezTo>
                  <a:cubicBezTo>
                    <a:pt x="9482" y="8712"/>
                    <a:pt x="9497" y="8711"/>
                    <a:pt x="9512" y="8711"/>
                  </a:cubicBezTo>
                  <a:cubicBezTo>
                    <a:pt x="9865" y="8711"/>
                    <a:pt x="10208" y="8596"/>
                    <a:pt x="10495" y="8387"/>
                  </a:cubicBezTo>
                  <a:cubicBezTo>
                    <a:pt x="10790" y="8129"/>
                    <a:pt x="11019" y="7814"/>
                    <a:pt x="11181" y="7461"/>
                  </a:cubicBezTo>
                  <a:cubicBezTo>
                    <a:pt x="11363" y="7089"/>
                    <a:pt x="11496" y="6717"/>
                    <a:pt x="11658" y="6364"/>
                  </a:cubicBezTo>
                  <a:cubicBezTo>
                    <a:pt x="12011" y="5544"/>
                    <a:pt x="12889" y="4780"/>
                    <a:pt x="14120" y="4618"/>
                  </a:cubicBezTo>
                  <a:cubicBezTo>
                    <a:pt x="14317" y="4592"/>
                    <a:pt x="14514" y="4582"/>
                    <a:pt x="14711" y="4582"/>
                  </a:cubicBezTo>
                  <a:cubicBezTo>
                    <a:pt x="15163" y="4582"/>
                    <a:pt x="15614" y="4636"/>
                    <a:pt x="16066" y="4676"/>
                  </a:cubicBezTo>
                  <a:cubicBezTo>
                    <a:pt x="16255" y="4688"/>
                    <a:pt x="16445" y="4694"/>
                    <a:pt x="16635" y="4694"/>
                  </a:cubicBezTo>
                  <a:cubicBezTo>
                    <a:pt x="17031" y="4694"/>
                    <a:pt x="17428" y="4667"/>
                    <a:pt x="17821" y="4609"/>
                  </a:cubicBezTo>
                  <a:cubicBezTo>
                    <a:pt x="18308" y="4532"/>
                    <a:pt x="18775" y="4389"/>
                    <a:pt x="19214" y="4170"/>
                  </a:cubicBezTo>
                  <a:cubicBezTo>
                    <a:pt x="19624" y="3951"/>
                    <a:pt x="19777" y="3664"/>
                    <a:pt x="20044" y="3426"/>
                  </a:cubicBezTo>
                  <a:cubicBezTo>
                    <a:pt x="20258" y="3220"/>
                    <a:pt x="20642" y="3028"/>
                    <a:pt x="21213" y="3028"/>
                  </a:cubicBezTo>
                  <a:cubicBezTo>
                    <a:pt x="21330" y="3028"/>
                    <a:pt x="21456" y="3036"/>
                    <a:pt x="21590" y="3054"/>
                  </a:cubicBezTo>
                  <a:cubicBezTo>
                    <a:pt x="22238" y="3140"/>
                    <a:pt x="22782" y="3407"/>
                    <a:pt x="23259" y="3645"/>
                  </a:cubicBezTo>
                  <a:cubicBezTo>
                    <a:pt x="23717" y="3893"/>
                    <a:pt x="24184" y="4113"/>
                    <a:pt x="24671" y="4294"/>
                  </a:cubicBezTo>
                  <a:cubicBezTo>
                    <a:pt x="25167" y="4466"/>
                    <a:pt x="25673" y="4599"/>
                    <a:pt x="26188" y="4695"/>
                  </a:cubicBezTo>
                  <a:cubicBezTo>
                    <a:pt x="26693" y="4790"/>
                    <a:pt x="27159" y="4847"/>
                    <a:pt x="27509" y="4847"/>
                  </a:cubicBezTo>
                  <a:cubicBezTo>
                    <a:pt x="27860" y="4847"/>
                    <a:pt x="28096" y="4790"/>
                    <a:pt x="28144" y="4656"/>
                  </a:cubicBezTo>
                  <a:cubicBezTo>
                    <a:pt x="28229" y="4399"/>
                    <a:pt x="27638" y="3912"/>
                    <a:pt x="26741" y="3454"/>
                  </a:cubicBezTo>
                  <a:cubicBezTo>
                    <a:pt x="26726" y="3449"/>
                    <a:pt x="26711" y="3444"/>
                    <a:pt x="26697" y="3442"/>
                  </a:cubicBezTo>
                  <a:lnTo>
                    <a:pt x="26697" y="3442"/>
                  </a:lnTo>
                  <a:cubicBezTo>
                    <a:pt x="25477" y="2659"/>
                    <a:pt x="24210" y="1951"/>
                    <a:pt x="22906" y="1327"/>
                  </a:cubicBezTo>
                  <a:cubicBezTo>
                    <a:pt x="21847" y="821"/>
                    <a:pt x="20588" y="316"/>
                    <a:pt x="19329" y="96"/>
                  </a:cubicBezTo>
                  <a:cubicBezTo>
                    <a:pt x="18990" y="35"/>
                    <a:pt x="18658" y="0"/>
                    <a:pt x="183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8"/>
            <p:cNvSpPr/>
            <p:nvPr/>
          </p:nvSpPr>
          <p:spPr>
            <a:xfrm>
              <a:off x="-3110827" y="2346012"/>
              <a:ext cx="1812181" cy="1829638"/>
            </a:xfrm>
            <a:custGeom>
              <a:rect b="b" l="l" r="r" t="t"/>
              <a:pathLst>
                <a:path extrusionOk="0" h="27356" w="27095">
                  <a:moveTo>
                    <a:pt x="19485" y="0"/>
                  </a:moveTo>
                  <a:cubicBezTo>
                    <a:pt x="19474" y="0"/>
                    <a:pt x="19464" y="0"/>
                    <a:pt x="19453" y="0"/>
                  </a:cubicBezTo>
                  <a:cubicBezTo>
                    <a:pt x="19148" y="10"/>
                    <a:pt x="18852" y="86"/>
                    <a:pt x="18594" y="239"/>
                  </a:cubicBezTo>
                  <a:cubicBezTo>
                    <a:pt x="17802" y="687"/>
                    <a:pt x="17211" y="1393"/>
                    <a:pt x="15789" y="1603"/>
                  </a:cubicBezTo>
                  <a:cubicBezTo>
                    <a:pt x="15421" y="1662"/>
                    <a:pt x="15034" y="1677"/>
                    <a:pt x="14642" y="1677"/>
                  </a:cubicBezTo>
                  <a:cubicBezTo>
                    <a:pt x="14212" y="1677"/>
                    <a:pt x="13774" y="1659"/>
                    <a:pt x="13346" y="1659"/>
                  </a:cubicBezTo>
                  <a:cubicBezTo>
                    <a:pt x="12828" y="1659"/>
                    <a:pt x="12324" y="1685"/>
                    <a:pt x="11859" y="1803"/>
                  </a:cubicBezTo>
                  <a:cubicBezTo>
                    <a:pt x="10228" y="2242"/>
                    <a:pt x="10228" y="4045"/>
                    <a:pt x="9264" y="5114"/>
                  </a:cubicBezTo>
                  <a:cubicBezTo>
                    <a:pt x="9054" y="5343"/>
                    <a:pt x="8806" y="5572"/>
                    <a:pt x="8453" y="5638"/>
                  </a:cubicBezTo>
                  <a:cubicBezTo>
                    <a:pt x="8262" y="5667"/>
                    <a:pt x="8062" y="5677"/>
                    <a:pt x="7862" y="5677"/>
                  </a:cubicBezTo>
                  <a:cubicBezTo>
                    <a:pt x="7197" y="5666"/>
                    <a:pt x="5900" y="5366"/>
                    <a:pt x="4794" y="5366"/>
                  </a:cubicBezTo>
                  <a:cubicBezTo>
                    <a:pt x="3932" y="5366"/>
                    <a:pt x="3187" y="5548"/>
                    <a:pt x="2949" y="6192"/>
                  </a:cubicBezTo>
                  <a:cubicBezTo>
                    <a:pt x="2653" y="7022"/>
                    <a:pt x="3483" y="7718"/>
                    <a:pt x="3473" y="8586"/>
                  </a:cubicBezTo>
                  <a:cubicBezTo>
                    <a:pt x="3464" y="9397"/>
                    <a:pt x="2796" y="10113"/>
                    <a:pt x="2176" y="10542"/>
                  </a:cubicBezTo>
                  <a:cubicBezTo>
                    <a:pt x="1747" y="10838"/>
                    <a:pt x="1270" y="11105"/>
                    <a:pt x="1060" y="11649"/>
                  </a:cubicBezTo>
                  <a:cubicBezTo>
                    <a:pt x="554" y="13108"/>
                    <a:pt x="2262" y="14740"/>
                    <a:pt x="2061" y="16333"/>
                  </a:cubicBezTo>
                  <a:cubicBezTo>
                    <a:pt x="1957" y="17287"/>
                    <a:pt x="1308" y="17630"/>
                    <a:pt x="859" y="18079"/>
                  </a:cubicBezTo>
                  <a:cubicBezTo>
                    <a:pt x="287" y="18661"/>
                    <a:pt x="1" y="19662"/>
                    <a:pt x="134" y="20893"/>
                  </a:cubicBezTo>
                  <a:cubicBezTo>
                    <a:pt x="258" y="22219"/>
                    <a:pt x="879" y="23888"/>
                    <a:pt x="879" y="24785"/>
                  </a:cubicBezTo>
                  <a:cubicBezTo>
                    <a:pt x="879" y="25100"/>
                    <a:pt x="793" y="25291"/>
                    <a:pt x="869" y="25663"/>
                  </a:cubicBezTo>
                  <a:cubicBezTo>
                    <a:pt x="955" y="26035"/>
                    <a:pt x="1308" y="26703"/>
                    <a:pt x="1670" y="27075"/>
                  </a:cubicBezTo>
                  <a:cubicBezTo>
                    <a:pt x="1842" y="27266"/>
                    <a:pt x="1976" y="27332"/>
                    <a:pt x="2071" y="27351"/>
                  </a:cubicBezTo>
                  <a:cubicBezTo>
                    <a:pt x="2087" y="27354"/>
                    <a:pt x="2102" y="27356"/>
                    <a:pt x="2117" y="27356"/>
                  </a:cubicBezTo>
                  <a:cubicBezTo>
                    <a:pt x="2494" y="27356"/>
                    <a:pt x="2291" y="26407"/>
                    <a:pt x="2042" y="25396"/>
                  </a:cubicBezTo>
                  <a:cubicBezTo>
                    <a:pt x="1785" y="24337"/>
                    <a:pt x="1489" y="23125"/>
                    <a:pt x="1613" y="22248"/>
                  </a:cubicBezTo>
                  <a:cubicBezTo>
                    <a:pt x="1747" y="21284"/>
                    <a:pt x="2348" y="20845"/>
                    <a:pt x="2853" y="20168"/>
                  </a:cubicBezTo>
                  <a:cubicBezTo>
                    <a:pt x="3521" y="19281"/>
                    <a:pt x="3817" y="18174"/>
                    <a:pt x="3674" y="17067"/>
                  </a:cubicBezTo>
                  <a:cubicBezTo>
                    <a:pt x="3531" y="16085"/>
                    <a:pt x="2949" y="15169"/>
                    <a:pt x="3082" y="14234"/>
                  </a:cubicBezTo>
                  <a:cubicBezTo>
                    <a:pt x="3216" y="13347"/>
                    <a:pt x="3960" y="12937"/>
                    <a:pt x="4609" y="12564"/>
                  </a:cubicBezTo>
                  <a:cubicBezTo>
                    <a:pt x="5152" y="12278"/>
                    <a:pt x="5629" y="11897"/>
                    <a:pt x="6030" y="11439"/>
                  </a:cubicBezTo>
                  <a:cubicBezTo>
                    <a:pt x="6431" y="10933"/>
                    <a:pt x="6707" y="10246"/>
                    <a:pt x="6602" y="9674"/>
                  </a:cubicBezTo>
                  <a:cubicBezTo>
                    <a:pt x="6507" y="9101"/>
                    <a:pt x="6049" y="8529"/>
                    <a:pt x="6421" y="8023"/>
                  </a:cubicBezTo>
                  <a:cubicBezTo>
                    <a:pt x="6536" y="7880"/>
                    <a:pt x="6679" y="7766"/>
                    <a:pt x="6851" y="7699"/>
                  </a:cubicBezTo>
                  <a:cubicBezTo>
                    <a:pt x="7160" y="7570"/>
                    <a:pt x="7480" y="7525"/>
                    <a:pt x="7804" y="7525"/>
                  </a:cubicBezTo>
                  <a:cubicBezTo>
                    <a:pt x="8515" y="7525"/>
                    <a:pt x="9251" y="7738"/>
                    <a:pt x="9971" y="7738"/>
                  </a:cubicBezTo>
                  <a:cubicBezTo>
                    <a:pt x="10330" y="7738"/>
                    <a:pt x="10684" y="7685"/>
                    <a:pt x="11029" y="7527"/>
                  </a:cubicBezTo>
                  <a:cubicBezTo>
                    <a:pt x="12622" y="6841"/>
                    <a:pt x="12355" y="4952"/>
                    <a:pt x="13891" y="4208"/>
                  </a:cubicBezTo>
                  <a:cubicBezTo>
                    <a:pt x="15284" y="3559"/>
                    <a:pt x="17659" y="4083"/>
                    <a:pt x="18899" y="3511"/>
                  </a:cubicBezTo>
                  <a:cubicBezTo>
                    <a:pt x="19634" y="3177"/>
                    <a:pt x="19720" y="2528"/>
                    <a:pt x="20779" y="2500"/>
                  </a:cubicBezTo>
                  <a:cubicBezTo>
                    <a:pt x="20787" y="2500"/>
                    <a:pt x="20794" y="2500"/>
                    <a:pt x="20802" y="2500"/>
                  </a:cubicBezTo>
                  <a:cubicBezTo>
                    <a:pt x="21929" y="2500"/>
                    <a:pt x="23010" y="3189"/>
                    <a:pt x="24213" y="3511"/>
                  </a:cubicBezTo>
                  <a:cubicBezTo>
                    <a:pt x="24817" y="3679"/>
                    <a:pt x="25462" y="3762"/>
                    <a:pt x="25971" y="3762"/>
                  </a:cubicBezTo>
                  <a:cubicBezTo>
                    <a:pt x="26417" y="3762"/>
                    <a:pt x="26759" y="3698"/>
                    <a:pt x="26875" y="3568"/>
                  </a:cubicBezTo>
                  <a:cubicBezTo>
                    <a:pt x="27094" y="3311"/>
                    <a:pt x="26579" y="2843"/>
                    <a:pt x="25816" y="2404"/>
                  </a:cubicBezTo>
                  <a:cubicBezTo>
                    <a:pt x="25056" y="1958"/>
                    <a:pt x="24087" y="1558"/>
                    <a:pt x="23136" y="1178"/>
                  </a:cubicBezTo>
                  <a:lnTo>
                    <a:pt x="23136" y="1178"/>
                  </a:lnTo>
                  <a:cubicBezTo>
                    <a:pt x="23089" y="1153"/>
                    <a:pt x="22841" y="1040"/>
                    <a:pt x="21838" y="620"/>
                  </a:cubicBezTo>
                  <a:cubicBezTo>
                    <a:pt x="21105" y="310"/>
                    <a:pt x="20205" y="0"/>
                    <a:pt x="19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8"/>
            <p:cNvSpPr/>
            <p:nvPr/>
          </p:nvSpPr>
          <p:spPr>
            <a:xfrm>
              <a:off x="-3112098" y="2344741"/>
              <a:ext cx="1826227" cy="1834587"/>
            </a:xfrm>
            <a:custGeom>
              <a:rect b="b" l="l" r="r" t="t"/>
              <a:pathLst>
                <a:path extrusionOk="0" h="27430" w="27305">
                  <a:moveTo>
                    <a:pt x="19540" y="61"/>
                  </a:moveTo>
                  <a:cubicBezTo>
                    <a:pt x="19816" y="61"/>
                    <a:pt x="20089" y="93"/>
                    <a:pt x="20349" y="162"/>
                  </a:cubicBezTo>
                  <a:cubicBezTo>
                    <a:pt x="20912" y="306"/>
                    <a:pt x="21466" y="496"/>
                    <a:pt x="22000" y="725"/>
                  </a:cubicBezTo>
                  <a:cubicBezTo>
                    <a:pt x="22334" y="868"/>
                    <a:pt x="22677" y="1012"/>
                    <a:pt x="23011" y="1164"/>
                  </a:cubicBezTo>
                  <a:cubicBezTo>
                    <a:pt x="23017" y="1164"/>
                    <a:pt x="23050" y="1181"/>
                    <a:pt x="23078" y="1195"/>
                  </a:cubicBezTo>
                  <a:lnTo>
                    <a:pt x="23078" y="1195"/>
                  </a:lnTo>
                  <a:cubicBezTo>
                    <a:pt x="23074" y="1202"/>
                    <a:pt x="23082" y="1211"/>
                    <a:pt x="23107" y="1221"/>
                  </a:cubicBezTo>
                  <a:cubicBezTo>
                    <a:pt x="23137" y="1229"/>
                    <a:pt x="23163" y="1235"/>
                    <a:pt x="23183" y="1238"/>
                  </a:cubicBezTo>
                  <a:lnTo>
                    <a:pt x="23183" y="1238"/>
                  </a:lnTo>
                  <a:cubicBezTo>
                    <a:pt x="24385" y="1709"/>
                    <a:pt x="25677" y="2262"/>
                    <a:pt x="26407" y="2834"/>
                  </a:cubicBezTo>
                  <a:cubicBezTo>
                    <a:pt x="26732" y="3082"/>
                    <a:pt x="26942" y="3330"/>
                    <a:pt x="26875" y="3511"/>
                  </a:cubicBezTo>
                  <a:cubicBezTo>
                    <a:pt x="26798" y="3692"/>
                    <a:pt x="26436" y="3759"/>
                    <a:pt x="25930" y="3759"/>
                  </a:cubicBezTo>
                  <a:cubicBezTo>
                    <a:pt x="25387" y="3750"/>
                    <a:pt x="24843" y="3673"/>
                    <a:pt x="24318" y="3530"/>
                  </a:cubicBezTo>
                  <a:cubicBezTo>
                    <a:pt x="23851" y="3397"/>
                    <a:pt x="23402" y="3244"/>
                    <a:pt x="22954" y="3053"/>
                  </a:cubicBezTo>
                  <a:cubicBezTo>
                    <a:pt x="22332" y="2811"/>
                    <a:pt x="21577" y="2499"/>
                    <a:pt x="20823" y="2499"/>
                  </a:cubicBezTo>
                  <a:cubicBezTo>
                    <a:pt x="20745" y="2499"/>
                    <a:pt x="20666" y="2502"/>
                    <a:pt x="20588" y="2509"/>
                  </a:cubicBezTo>
                  <a:cubicBezTo>
                    <a:pt x="19682" y="2605"/>
                    <a:pt x="19567" y="3148"/>
                    <a:pt x="18966" y="3463"/>
                  </a:cubicBezTo>
                  <a:cubicBezTo>
                    <a:pt x="18308" y="3797"/>
                    <a:pt x="17278" y="3797"/>
                    <a:pt x="16438" y="3816"/>
                  </a:cubicBezTo>
                  <a:cubicBezTo>
                    <a:pt x="15589" y="3845"/>
                    <a:pt x="14673" y="3854"/>
                    <a:pt x="13929" y="4179"/>
                  </a:cubicBezTo>
                  <a:cubicBezTo>
                    <a:pt x="13223" y="4494"/>
                    <a:pt x="12880" y="5047"/>
                    <a:pt x="12603" y="5591"/>
                  </a:cubicBezTo>
                  <a:cubicBezTo>
                    <a:pt x="12326" y="6134"/>
                    <a:pt x="12088" y="6802"/>
                    <a:pt x="11477" y="7260"/>
                  </a:cubicBezTo>
                  <a:cubicBezTo>
                    <a:pt x="11006" y="7614"/>
                    <a:pt x="10470" y="7715"/>
                    <a:pt x="9955" y="7715"/>
                  </a:cubicBezTo>
                  <a:cubicBezTo>
                    <a:pt x="9762" y="7715"/>
                    <a:pt x="9571" y="7701"/>
                    <a:pt x="9388" y="7680"/>
                  </a:cubicBezTo>
                  <a:cubicBezTo>
                    <a:pt x="8859" y="7612"/>
                    <a:pt x="8360" y="7502"/>
                    <a:pt x="7838" y="7502"/>
                  </a:cubicBezTo>
                  <a:cubicBezTo>
                    <a:pt x="7702" y="7502"/>
                    <a:pt x="7563" y="7509"/>
                    <a:pt x="7423" y="7527"/>
                  </a:cubicBezTo>
                  <a:cubicBezTo>
                    <a:pt x="7098" y="7575"/>
                    <a:pt x="6698" y="7689"/>
                    <a:pt x="6450" y="7966"/>
                  </a:cubicBezTo>
                  <a:cubicBezTo>
                    <a:pt x="6278" y="8186"/>
                    <a:pt x="6211" y="8472"/>
                    <a:pt x="6288" y="8739"/>
                  </a:cubicBezTo>
                  <a:cubicBezTo>
                    <a:pt x="6364" y="9092"/>
                    <a:pt x="6545" y="9397"/>
                    <a:pt x="6593" y="9760"/>
                  </a:cubicBezTo>
                  <a:cubicBezTo>
                    <a:pt x="6660" y="10208"/>
                    <a:pt x="6497" y="10695"/>
                    <a:pt x="6259" y="11095"/>
                  </a:cubicBezTo>
                  <a:cubicBezTo>
                    <a:pt x="5687" y="12049"/>
                    <a:pt x="4790" y="12393"/>
                    <a:pt x="4074" y="12870"/>
                  </a:cubicBezTo>
                  <a:cubicBezTo>
                    <a:pt x="3473" y="13261"/>
                    <a:pt x="2920" y="13881"/>
                    <a:pt x="3082" y="14930"/>
                  </a:cubicBezTo>
                  <a:cubicBezTo>
                    <a:pt x="3225" y="15837"/>
                    <a:pt x="3702" y="16628"/>
                    <a:pt x="3702" y="17611"/>
                  </a:cubicBezTo>
                  <a:cubicBezTo>
                    <a:pt x="3702" y="18498"/>
                    <a:pt x="3426" y="19357"/>
                    <a:pt x="2901" y="20082"/>
                  </a:cubicBezTo>
                  <a:cubicBezTo>
                    <a:pt x="2500" y="20635"/>
                    <a:pt x="2052" y="20988"/>
                    <a:pt x="1785" y="21599"/>
                  </a:cubicBezTo>
                  <a:cubicBezTo>
                    <a:pt x="1632" y="21961"/>
                    <a:pt x="1556" y="22352"/>
                    <a:pt x="1575" y="22744"/>
                  </a:cubicBezTo>
                  <a:cubicBezTo>
                    <a:pt x="1594" y="23259"/>
                    <a:pt x="1661" y="23774"/>
                    <a:pt x="1775" y="24279"/>
                  </a:cubicBezTo>
                  <a:cubicBezTo>
                    <a:pt x="1976" y="25262"/>
                    <a:pt x="2271" y="26235"/>
                    <a:pt x="2300" y="26846"/>
                  </a:cubicBezTo>
                  <a:cubicBezTo>
                    <a:pt x="2319" y="27132"/>
                    <a:pt x="2271" y="27313"/>
                    <a:pt x="2119" y="27323"/>
                  </a:cubicBezTo>
                  <a:cubicBezTo>
                    <a:pt x="2116" y="27323"/>
                    <a:pt x="2113" y="27323"/>
                    <a:pt x="2110" y="27323"/>
                  </a:cubicBezTo>
                  <a:cubicBezTo>
                    <a:pt x="1952" y="27323"/>
                    <a:pt x="1568" y="27062"/>
                    <a:pt x="1174" y="26350"/>
                  </a:cubicBezTo>
                  <a:cubicBezTo>
                    <a:pt x="859" y="25749"/>
                    <a:pt x="888" y="25462"/>
                    <a:pt x="907" y="25205"/>
                  </a:cubicBezTo>
                  <a:cubicBezTo>
                    <a:pt x="945" y="24842"/>
                    <a:pt x="926" y="24480"/>
                    <a:pt x="850" y="24127"/>
                  </a:cubicBezTo>
                  <a:cubicBezTo>
                    <a:pt x="669" y="23173"/>
                    <a:pt x="287" y="21980"/>
                    <a:pt x="182" y="20940"/>
                  </a:cubicBezTo>
                  <a:cubicBezTo>
                    <a:pt x="68" y="19853"/>
                    <a:pt x="277" y="18975"/>
                    <a:pt x="697" y="18403"/>
                  </a:cubicBezTo>
                  <a:cubicBezTo>
                    <a:pt x="1060" y="17897"/>
                    <a:pt x="1661" y="17706"/>
                    <a:pt x="1976" y="16934"/>
                  </a:cubicBezTo>
                  <a:cubicBezTo>
                    <a:pt x="2195" y="16399"/>
                    <a:pt x="2147" y="15722"/>
                    <a:pt x="1947" y="15083"/>
                  </a:cubicBezTo>
                  <a:cubicBezTo>
                    <a:pt x="1603" y="13976"/>
                    <a:pt x="497" y="12431"/>
                    <a:pt x="1317" y="11343"/>
                  </a:cubicBezTo>
                  <a:cubicBezTo>
                    <a:pt x="1613" y="10952"/>
                    <a:pt x="2023" y="10771"/>
                    <a:pt x="2386" y="10485"/>
                  </a:cubicBezTo>
                  <a:cubicBezTo>
                    <a:pt x="2729" y="10237"/>
                    <a:pt x="3015" y="9922"/>
                    <a:pt x="3235" y="9569"/>
                  </a:cubicBezTo>
                  <a:cubicBezTo>
                    <a:pt x="3435" y="9254"/>
                    <a:pt x="3540" y="8892"/>
                    <a:pt x="3531" y="8519"/>
                  </a:cubicBezTo>
                  <a:cubicBezTo>
                    <a:pt x="3492" y="8186"/>
                    <a:pt x="3407" y="7871"/>
                    <a:pt x="3254" y="7585"/>
                  </a:cubicBezTo>
                  <a:cubicBezTo>
                    <a:pt x="3034" y="7088"/>
                    <a:pt x="2701" y="6373"/>
                    <a:pt x="3273" y="5848"/>
                  </a:cubicBezTo>
                  <a:cubicBezTo>
                    <a:pt x="3702" y="5457"/>
                    <a:pt x="4341" y="5438"/>
                    <a:pt x="4838" y="5438"/>
                  </a:cubicBezTo>
                  <a:cubicBezTo>
                    <a:pt x="5467" y="5457"/>
                    <a:pt x="6097" y="5514"/>
                    <a:pt x="6717" y="5619"/>
                  </a:cubicBezTo>
                  <a:cubicBezTo>
                    <a:pt x="7094" y="5673"/>
                    <a:pt x="7515" y="5756"/>
                    <a:pt x="7941" y="5756"/>
                  </a:cubicBezTo>
                  <a:cubicBezTo>
                    <a:pt x="8118" y="5756"/>
                    <a:pt x="8296" y="5742"/>
                    <a:pt x="8472" y="5705"/>
                  </a:cubicBezTo>
                  <a:cubicBezTo>
                    <a:pt x="9245" y="5543"/>
                    <a:pt x="9684" y="4703"/>
                    <a:pt x="9941" y="4179"/>
                  </a:cubicBezTo>
                  <a:cubicBezTo>
                    <a:pt x="10266" y="3521"/>
                    <a:pt x="10476" y="2824"/>
                    <a:pt x="11077" y="2290"/>
                  </a:cubicBezTo>
                  <a:cubicBezTo>
                    <a:pt x="11650" y="1797"/>
                    <a:pt x="12511" y="1722"/>
                    <a:pt x="13358" y="1722"/>
                  </a:cubicBezTo>
                  <a:cubicBezTo>
                    <a:pt x="13511" y="1722"/>
                    <a:pt x="13664" y="1724"/>
                    <a:pt x="13815" y="1727"/>
                  </a:cubicBezTo>
                  <a:cubicBezTo>
                    <a:pt x="14054" y="1732"/>
                    <a:pt x="14295" y="1736"/>
                    <a:pt x="14536" y="1736"/>
                  </a:cubicBezTo>
                  <a:cubicBezTo>
                    <a:pt x="15272" y="1736"/>
                    <a:pt x="16001" y="1692"/>
                    <a:pt x="16648" y="1469"/>
                  </a:cubicBezTo>
                  <a:cubicBezTo>
                    <a:pt x="17554" y="1155"/>
                    <a:pt x="18022" y="668"/>
                    <a:pt x="18613" y="315"/>
                  </a:cubicBezTo>
                  <a:cubicBezTo>
                    <a:pt x="18833" y="182"/>
                    <a:pt x="19081" y="96"/>
                    <a:pt x="19338" y="67"/>
                  </a:cubicBezTo>
                  <a:cubicBezTo>
                    <a:pt x="19406" y="63"/>
                    <a:pt x="19473" y="61"/>
                    <a:pt x="19540" y="61"/>
                  </a:cubicBezTo>
                  <a:close/>
                  <a:moveTo>
                    <a:pt x="19533" y="1"/>
                  </a:moveTo>
                  <a:cubicBezTo>
                    <a:pt x="19195" y="1"/>
                    <a:pt x="18919" y="65"/>
                    <a:pt x="18699" y="172"/>
                  </a:cubicBezTo>
                  <a:cubicBezTo>
                    <a:pt x="18317" y="353"/>
                    <a:pt x="18031" y="592"/>
                    <a:pt x="17697" y="821"/>
                  </a:cubicBezTo>
                  <a:cubicBezTo>
                    <a:pt x="17316" y="1097"/>
                    <a:pt x="16906" y="1307"/>
                    <a:pt x="16457" y="1450"/>
                  </a:cubicBezTo>
                  <a:cubicBezTo>
                    <a:pt x="15935" y="1595"/>
                    <a:pt x="15395" y="1671"/>
                    <a:pt x="14855" y="1671"/>
                  </a:cubicBezTo>
                  <a:cubicBezTo>
                    <a:pt x="14823" y="1671"/>
                    <a:pt x="14791" y="1670"/>
                    <a:pt x="14759" y="1670"/>
                  </a:cubicBezTo>
                  <a:cubicBezTo>
                    <a:pt x="14721" y="1670"/>
                    <a:pt x="14682" y="1670"/>
                    <a:pt x="14644" y="1670"/>
                  </a:cubicBezTo>
                  <a:cubicBezTo>
                    <a:pt x="14205" y="1670"/>
                    <a:pt x="13757" y="1648"/>
                    <a:pt x="13316" y="1648"/>
                  </a:cubicBezTo>
                  <a:cubicBezTo>
                    <a:pt x="12795" y="1648"/>
                    <a:pt x="12283" y="1679"/>
                    <a:pt x="11802" y="1813"/>
                  </a:cubicBezTo>
                  <a:cubicBezTo>
                    <a:pt x="10962" y="2061"/>
                    <a:pt x="10561" y="2671"/>
                    <a:pt x="10275" y="3234"/>
                  </a:cubicBezTo>
                  <a:cubicBezTo>
                    <a:pt x="9951" y="3883"/>
                    <a:pt x="9732" y="4675"/>
                    <a:pt x="9083" y="5285"/>
                  </a:cubicBezTo>
                  <a:cubicBezTo>
                    <a:pt x="8750" y="5588"/>
                    <a:pt x="8378" y="5657"/>
                    <a:pt x="7995" y="5657"/>
                  </a:cubicBezTo>
                  <a:cubicBezTo>
                    <a:pt x="7907" y="5657"/>
                    <a:pt x="7818" y="5653"/>
                    <a:pt x="7728" y="5648"/>
                  </a:cubicBezTo>
                  <a:cubicBezTo>
                    <a:pt x="7461" y="5629"/>
                    <a:pt x="7194" y="5591"/>
                    <a:pt x="6936" y="5553"/>
                  </a:cubicBezTo>
                  <a:cubicBezTo>
                    <a:pt x="6288" y="5448"/>
                    <a:pt x="5639" y="5381"/>
                    <a:pt x="4981" y="5352"/>
                  </a:cubicBezTo>
                  <a:cubicBezTo>
                    <a:pt x="4897" y="5349"/>
                    <a:pt x="4811" y="5347"/>
                    <a:pt x="4724" y="5347"/>
                  </a:cubicBezTo>
                  <a:cubicBezTo>
                    <a:pt x="4280" y="5347"/>
                    <a:pt x="3794" y="5401"/>
                    <a:pt x="3387" y="5648"/>
                  </a:cubicBezTo>
                  <a:cubicBezTo>
                    <a:pt x="2901" y="5953"/>
                    <a:pt x="2796" y="6497"/>
                    <a:pt x="2920" y="6984"/>
                  </a:cubicBezTo>
                  <a:cubicBezTo>
                    <a:pt x="3111" y="7661"/>
                    <a:pt x="3683" y="8291"/>
                    <a:pt x="3349" y="9159"/>
                  </a:cubicBezTo>
                  <a:cubicBezTo>
                    <a:pt x="3158" y="9664"/>
                    <a:pt x="2777" y="10055"/>
                    <a:pt x="2424" y="10342"/>
                  </a:cubicBezTo>
                  <a:cubicBezTo>
                    <a:pt x="2071" y="10628"/>
                    <a:pt x="1661" y="10809"/>
                    <a:pt x="1346" y="11162"/>
                  </a:cubicBezTo>
                  <a:cubicBezTo>
                    <a:pt x="945" y="11610"/>
                    <a:pt x="869" y="12269"/>
                    <a:pt x="1050" y="12946"/>
                  </a:cubicBezTo>
                  <a:cubicBezTo>
                    <a:pt x="1384" y="14119"/>
                    <a:pt x="2491" y="15703"/>
                    <a:pt x="1880" y="16943"/>
                  </a:cubicBezTo>
                  <a:cubicBezTo>
                    <a:pt x="1680" y="17353"/>
                    <a:pt x="1394" y="17573"/>
                    <a:pt x="1136" y="17802"/>
                  </a:cubicBezTo>
                  <a:cubicBezTo>
                    <a:pt x="878" y="18012"/>
                    <a:pt x="659" y="18260"/>
                    <a:pt x="487" y="18546"/>
                  </a:cubicBezTo>
                  <a:cubicBezTo>
                    <a:pt x="134" y="19185"/>
                    <a:pt x="1" y="20091"/>
                    <a:pt x="153" y="21169"/>
                  </a:cubicBezTo>
                  <a:cubicBezTo>
                    <a:pt x="316" y="22324"/>
                    <a:pt x="783" y="23698"/>
                    <a:pt x="859" y="24556"/>
                  </a:cubicBezTo>
                  <a:cubicBezTo>
                    <a:pt x="907" y="25157"/>
                    <a:pt x="564" y="25415"/>
                    <a:pt x="1251" y="26531"/>
                  </a:cubicBezTo>
                  <a:cubicBezTo>
                    <a:pt x="1669" y="27221"/>
                    <a:pt x="1972" y="27430"/>
                    <a:pt x="2155" y="27430"/>
                  </a:cubicBezTo>
                  <a:cubicBezTo>
                    <a:pt x="2268" y="27430"/>
                    <a:pt x="2335" y="27351"/>
                    <a:pt x="2357" y="27256"/>
                  </a:cubicBezTo>
                  <a:cubicBezTo>
                    <a:pt x="2443" y="26912"/>
                    <a:pt x="2262" y="26149"/>
                    <a:pt x="2061" y="25310"/>
                  </a:cubicBezTo>
                  <a:cubicBezTo>
                    <a:pt x="1785" y="24165"/>
                    <a:pt x="1489" y="22868"/>
                    <a:pt x="1718" y="22028"/>
                  </a:cubicBezTo>
                  <a:cubicBezTo>
                    <a:pt x="1909" y="21293"/>
                    <a:pt x="2367" y="20902"/>
                    <a:pt x="2786" y="20378"/>
                  </a:cubicBezTo>
                  <a:cubicBezTo>
                    <a:pt x="3292" y="19758"/>
                    <a:pt x="3616" y="19023"/>
                    <a:pt x="3721" y="18231"/>
                  </a:cubicBezTo>
                  <a:cubicBezTo>
                    <a:pt x="3779" y="17783"/>
                    <a:pt x="3769" y="17334"/>
                    <a:pt x="3683" y="16896"/>
                  </a:cubicBezTo>
                  <a:cubicBezTo>
                    <a:pt x="3588" y="16457"/>
                    <a:pt x="3454" y="16027"/>
                    <a:pt x="3311" y="15608"/>
                  </a:cubicBezTo>
                  <a:cubicBezTo>
                    <a:pt x="3168" y="15159"/>
                    <a:pt x="3054" y="14663"/>
                    <a:pt x="3139" y="14196"/>
                  </a:cubicBezTo>
                  <a:cubicBezTo>
                    <a:pt x="3254" y="13614"/>
                    <a:pt x="3635" y="13261"/>
                    <a:pt x="3998" y="13013"/>
                  </a:cubicBezTo>
                  <a:cubicBezTo>
                    <a:pt x="4714" y="12517"/>
                    <a:pt x="5563" y="12211"/>
                    <a:pt x="6183" y="11334"/>
                  </a:cubicBezTo>
                  <a:cubicBezTo>
                    <a:pt x="6431" y="10990"/>
                    <a:pt x="6602" y="10599"/>
                    <a:pt x="6669" y="10189"/>
                  </a:cubicBezTo>
                  <a:cubicBezTo>
                    <a:pt x="6726" y="9779"/>
                    <a:pt x="6612" y="9445"/>
                    <a:pt x="6488" y="9111"/>
                  </a:cubicBezTo>
                  <a:cubicBezTo>
                    <a:pt x="6383" y="8806"/>
                    <a:pt x="6211" y="8405"/>
                    <a:pt x="6469" y="8062"/>
                  </a:cubicBezTo>
                  <a:cubicBezTo>
                    <a:pt x="6746" y="7680"/>
                    <a:pt x="7318" y="7594"/>
                    <a:pt x="7709" y="7585"/>
                  </a:cubicBezTo>
                  <a:cubicBezTo>
                    <a:pt x="7732" y="7584"/>
                    <a:pt x="7756" y="7584"/>
                    <a:pt x="7779" y="7584"/>
                  </a:cubicBezTo>
                  <a:cubicBezTo>
                    <a:pt x="8440" y="7584"/>
                    <a:pt x="9205" y="7798"/>
                    <a:pt x="9959" y="7798"/>
                  </a:cubicBezTo>
                  <a:cubicBezTo>
                    <a:pt x="10543" y="7798"/>
                    <a:pt x="11121" y="7670"/>
                    <a:pt x="11640" y="7213"/>
                  </a:cubicBezTo>
                  <a:cubicBezTo>
                    <a:pt x="12202" y="6736"/>
                    <a:pt x="12431" y="6096"/>
                    <a:pt x="12708" y="5562"/>
                  </a:cubicBezTo>
                  <a:cubicBezTo>
                    <a:pt x="13032" y="4952"/>
                    <a:pt x="13452" y="4351"/>
                    <a:pt x="14358" y="4093"/>
                  </a:cubicBezTo>
                  <a:cubicBezTo>
                    <a:pt x="15847" y="3683"/>
                    <a:pt x="18165" y="4169"/>
                    <a:pt x="19271" y="3349"/>
                  </a:cubicBezTo>
                  <a:cubicBezTo>
                    <a:pt x="19718" y="3030"/>
                    <a:pt x="20012" y="2544"/>
                    <a:pt x="20854" y="2544"/>
                  </a:cubicBezTo>
                  <a:cubicBezTo>
                    <a:pt x="21019" y="2544"/>
                    <a:pt x="21205" y="2563"/>
                    <a:pt x="21418" y="2605"/>
                  </a:cubicBezTo>
                  <a:cubicBezTo>
                    <a:pt x="22372" y="2796"/>
                    <a:pt x="23116" y="3225"/>
                    <a:pt x="24032" y="3501"/>
                  </a:cubicBezTo>
                  <a:cubicBezTo>
                    <a:pt x="24675" y="3698"/>
                    <a:pt x="25415" y="3803"/>
                    <a:pt x="26002" y="3803"/>
                  </a:cubicBezTo>
                  <a:cubicBezTo>
                    <a:pt x="26241" y="3803"/>
                    <a:pt x="26455" y="3785"/>
                    <a:pt x="26627" y="3750"/>
                  </a:cubicBezTo>
                  <a:cubicBezTo>
                    <a:pt x="27304" y="3606"/>
                    <a:pt x="26923" y="3129"/>
                    <a:pt x="26293" y="2691"/>
                  </a:cubicBezTo>
                  <a:cubicBezTo>
                    <a:pt x="25515" y="2150"/>
                    <a:pt x="24302" y="1637"/>
                    <a:pt x="23171" y="1190"/>
                  </a:cubicBezTo>
                  <a:lnTo>
                    <a:pt x="23171" y="1190"/>
                  </a:lnTo>
                  <a:cubicBezTo>
                    <a:pt x="23099" y="1147"/>
                    <a:pt x="23022" y="1111"/>
                    <a:pt x="22944" y="1088"/>
                  </a:cubicBezTo>
                  <a:cubicBezTo>
                    <a:pt x="22496" y="888"/>
                    <a:pt x="22029" y="678"/>
                    <a:pt x="21552" y="487"/>
                  </a:cubicBezTo>
                  <a:cubicBezTo>
                    <a:pt x="21055" y="287"/>
                    <a:pt x="20540" y="134"/>
                    <a:pt x="20006" y="38"/>
                  </a:cubicBezTo>
                  <a:cubicBezTo>
                    <a:pt x="19837" y="13"/>
                    <a:pt x="19679" y="1"/>
                    <a:pt x="195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8"/>
            <p:cNvSpPr/>
            <p:nvPr/>
          </p:nvSpPr>
          <p:spPr>
            <a:xfrm>
              <a:off x="-3015119" y="2499773"/>
              <a:ext cx="1792518" cy="1789107"/>
            </a:xfrm>
            <a:custGeom>
              <a:rect b="b" l="l" r="r" t="t"/>
              <a:pathLst>
                <a:path extrusionOk="0" h="26750" w="26801">
                  <a:moveTo>
                    <a:pt x="18818" y="1"/>
                  </a:moveTo>
                  <a:cubicBezTo>
                    <a:pt x="18648" y="1"/>
                    <a:pt x="18487" y="12"/>
                    <a:pt x="18337" y="39"/>
                  </a:cubicBezTo>
                  <a:cubicBezTo>
                    <a:pt x="17736" y="144"/>
                    <a:pt x="17478" y="458"/>
                    <a:pt x="16991" y="678"/>
                  </a:cubicBezTo>
                  <a:cubicBezTo>
                    <a:pt x="15656" y="1279"/>
                    <a:pt x="13195" y="983"/>
                    <a:pt x="11840" y="1794"/>
                  </a:cubicBezTo>
                  <a:cubicBezTo>
                    <a:pt x="10628" y="2529"/>
                    <a:pt x="10562" y="3979"/>
                    <a:pt x="9226" y="4646"/>
                  </a:cubicBezTo>
                  <a:cubicBezTo>
                    <a:pt x="8482" y="5028"/>
                    <a:pt x="7623" y="4990"/>
                    <a:pt x="6831" y="5028"/>
                  </a:cubicBezTo>
                  <a:cubicBezTo>
                    <a:pt x="6030" y="5066"/>
                    <a:pt x="5124" y="5267"/>
                    <a:pt x="4723" y="5944"/>
                  </a:cubicBezTo>
                  <a:cubicBezTo>
                    <a:pt x="4284" y="6669"/>
                    <a:pt x="4647" y="7566"/>
                    <a:pt x="4380" y="8386"/>
                  </a:cubicBezTo>
                  <a:cubicBezTo>
                    <a:pt x="3922" y="9817"/>
                    <a:pt x="2081" y="10017"/>
                    <a:pt x="1546" y="11420"/>
                  </a:cubicBezTo>
                  <a:cubicBezTo>
                    <a:pt x="1193" y="12355"/>
                    <a:pt x="1508" y="13528"/>
                    <a:pt x="1499" y="14606"/>
                  </a:cubicBezTo>
                  <a:cubicBezTo>
                    <a:pt x="1489" y="15856"/>
                    <a:pt x="1107" y="16886"/>
                    <a:pt x="764" y="17764"/>
                  </a:cubicBezTo>
                  <a:cubicBezTo>
                    <a:pt x="430" y="18632"/>
                    <a:pt x="106" y="19443"/>
                    <a:pt x="211" y="20578"/>
                  </a:cubicBezTo>
                  <a:cubicBezTo>
                    <a:pt x="287" y="21504"/>
                    <a:pt x="1" y="22353"/>
                    <a:pt x="354" y="23335"/>
                  </a:cubicBezTo>
                  <a:cubicBezTo>
                    <a:pt x="707" y="24432"/>
                    <a:pt x="869" y="25606"/>
                    <a:pt x="1880" y="26398"/>
                  </a:cubicBezTo>
                  <a:cubicBezTo>
                    <a:pt x="2098" y="26648"/>
                    <a:pt x="2243" y="26750"/>
                    <a:pt x="2331" y="26750"/>
                  </a:cubicBezTo>
                  <a:cubicBezTo>
                    <a:pt x="2450" y="26750"/>
                    <a:pt x="2464" y="26561"/>
                    <a:pt x="2414" y="26302"/>
                  </a:cubicBezTo>
                  <a:cubicBezTo>
                    <a:pt x="2157" y="25091"/>
                    <a:pt x="1375" y="23030"/>
                    <a:pt x="1460" y="21580"/>
                  </a:cubicBezTo>
                  <a:cubicBezTo>
                    <a:pt x="1527" y="20511"/>
                    <a:pt x="2004" y="19834"/>
                    <a:pt x="2414" y="18956"/>
                  </a:cubicBezTo>
                  <a:cubicBezTo>
                    <a:pt x="2825" y="18079"/>
                    <a:pt x="3244" y="16848"/>
                    <a:pt x="3092" y="15474"/>
                  </a:cubicBezTo>
                  <a:cubicBezTo>
                    <a:pt x="3006" y="14816"/>
                    <a:pt x="2787" y="14167"/>
                    <a:pt x="2853" y="13528"/>
                  </a:cubicBezTo>
                  <a:cubicBezTo>
                    <a:pt x="3054" y="11592"/>
                    <a:pt x="5582" y="11735"/>
                    <a:pt x="6326" y="10046"/>
                  </a:cubicBezTo>
                  <a:cubicBezTo>
                    <a:pt x="6755" y="9083"/>
                    <a:pt x="6431" y="7795"/>
                    <a:pt x="7308" y="7194"/>
                  </a:cubicBezTo>
                  <a:cubicBezTo>
                    <a:pt x="7595" y="7003"/>
                    <a:pt x="7967" y="6946"/>
                    <a:pt x="8310" y="6888"/>
                  </a:cubicBezTo>
                  <a:cubicBezTo>
                    <a:pt x="9674" y="6698"/>
                    <a:pt x="11229" y="6497"/>
                    <a:pt x="12393" y="5696"/>
                  </a:cubicBezTo>
                  <a:cubicBezTo>
                    <a:pt x="13490" y="4942"/>
                    <a:pt x="14034" y="3778"/>
                    <a:pt x="15503" y="3492"/>
                  </a:cubicBezTo>
                  <a:cubicBezTo>
                    <a:pt x="15796" y="3437"/>
                    <a:pt x="16100" y="3420"/>
                    <a:pt x="16410" y="3420"/>
                  </a:cubicBezTo>
                  <a:cubicBezTo>
                    <a:pt x="16877" y="3420"/>
                    <a:pt x="17358" y="3458"/>
                    <a:pt x="17836" y="3458"/>
                  </a:cubicBezTo>
                  <a:cubicBezTo>
                    <a:pt x="17920" y="3458"/>
                    <a:pt x="18004" y="3457"/>
                    <a:pt x="18089" y="3454"/>
                  </a:cubicBezTo>
                  <a:cubicBezTo>
                    <a:pt x="19014" y="3435"/>
                    <a:pt x="19911" y="3225"/>
                    <a:pt x="20474" y="2910"/>
                  </a:cubicBezTo>
                  <a:cubicBezTo>
                    <a:pt x="20674" y="2805"/>
                    <a:pt x="20846" y="2672"/>
                    <a:pt x="21132" y="2614"/>
                  </a:cubicBezTo>
                  <a:cubicBezTo>
                    <a:pt x="21243" y="2594"/>
                    <a:pt x="21357" y="2585"/>
                    <a:pt x="21474" y="2585"/>
                  </a:cubicBezTo>
                  <a:cubicBezTo>
                    <a:pt x="22460" y="2585"/>
                    <a:pt x="23635" y="3239"/>
                    <a:pt x="24795" y="3435"/>
                  </a:cubicBezTo>
                  <a:cubicBezTo>
                    <a:pt x="25088" y="3488"/>
                    <a:pt x="25367" y="3512"/>
                    <a:pt x="25617" y="3512"/>
                  </a:cubicBezTo>
                  <a:cubicBezTo>
                    <a:pt x="26320" y="3512"/>
                    <a:pt x="26800" y="3320"/>
                    <a:pt x="26751" y="3025"/>
                  </a:cubicBezTo>
                  <a:cubicBezTo>
                    <a:pt x="26684" y="2634"/>
                    <a:pt x="25854" y="2090"/>
                    <a:pt x="24862" y="1651"/>
                  </a:cubicBezTo>
                  <a:cubicBezTo>
                    <a:pt x="23870" y="1203"/>
                    <a:pt x="22725" y="859"/>
                    <a:pt x="21618" y="573"/>
                  </a:cubicBezTo>
                  <a:lnTo>
                    <a:pt x="21618" y="573"/>
                  </a:lnTo>
                  <a:cubicBezTo>
                    <a:pt x="21618" y="573"/>
                    <a:pt x="21623" y="573"/>
                    <a:pt x="21628" y="573"/>
                  </a:cubicBezTo>
                  <a:cubicBezTo>
                    <a:pt x="21662" y="573"/>
                    <a:pt x="21737" y="559"/>
                    <a:pt x="20865" y="334"/>
                  </a:cubicBezTo>
                  <a:cubicBezTo>
                    <a:pt x="20188" y="162"/>
                    <a:pt x="19447" y="1"/>
                    <a:pt x="188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8"/>
            <p:cNvSpPr/>
            <p:nvPr/>
          </p:nvSpPr>
          <p:spPr>
            <a:xfrm>
              <a:off x="-3009367" y="2496696"/>
              <a:ext cx="1796865" cy="1794792"/>
            </a:xfrm>
            <a:custGeom>
              <a:rect b="b" l="l" r="r" t="t"/>
              <a:pathLst>
                <a:path extrusionOk="0" h="26835" w="26866">
                  <a:moveTo>
                    <a:pt x="18778" y="61"/>
                  </a:moveTo>
                  <a:cubicBezTo>
                    <a:pt x="18969" y="61"/>
                    <a:pt x="19170" y="76"/>
                    <a:pt x="19376" y="104"/>
                  </a:cubicBezTo>
                  <a:cubicBezTo>
                    <a:pt x="19920" y="180"/>
                    <a:pt x="20454" y="295"/>
                    <a:pt x="20979" y="447"/>
                  </a:cubicBezTo>
                  <a:cubicBezTo>
                    <a:pt x="21122" y="485"/>
                    <a:pt x="21303" y="562"/>
                    <a:pt x="21456" y="590"/>
                  </a:cubicBezTo>
                  <a:cubicBezTo>
                    <a:pt x="21459" y="590"/>
                    <a:pt x="21469" y="595"/>
                    <a:pt x="21482" y="600"/>
                  </a:cubicBezTo>
                  <a:lnTo>
                    <a:pt x="21482" y="600"/>
                  </a:lnTo>
                  <a:cubicBezTo>
                    <a:pt x="21479" y="603"/>
                    <a:pt x="21478" y="606"/>
                    <a:pt x="21478" y="609"/>
                  </a:cubicBezTo>
                  <a:lnTo>
                    <a:pt x="21478" y="609"/>
                  </a:lnTo>
                  <a:cubicBezTo>
                    <a:pt x="21477" y="618"/>
                    <a:pt x="21491" y="630"/>
                    <a:pt x="21523" y="638"/>
                  </a:cubicBezTo>
                  <a:cubicBezTo>
                    <a:pt x="22620" y="924"/>
                    <a:pt x="23755" y="1258"/>
                    <a:pt x="24747" y="1697"/>
                  </a:cubicBezTo>
                  <a:cubicBezTo>
                    <a:pt x="25682" y="2117"/>
                    <a:pt x="26579" y="2670"/>
                    <a:pt x="26608" y="3080"/>
                  </a:cubicBezTo>
                  <a:cubicBezTo>
                    <a:pt x="26623" y="3346"/>
                    <a:pt x="26166" y="3527"/>
                    <a:pt x="25492" y="3527"/>
                  </a:cubicBezTo>
                  <a:cubicBezTo>
                    <a:pt x="25320" y="3527"/>
                    <a:pt x="25134" y="3516"/>
                    <a:pt x="24938" y="3490"/>
                  </a:cubicBezTo>
                  <a:cubicBezTo>
                    <a:pt x="24127" y="3385"/>
                    <a:pt x="23383" y="3080"/>
                    <a:pt x="22696" y="2861"/>
                  </a:cubicBezTo>
                  <a:cubicBezTo>
                    <a:pt x="22286" y="2731"/>
                    <a:pt x="21812" y="2601"/>
                    <a:pt x="21373" y="2601"/>
                  </a:cubicBezTo>
                  <a:cubicBezTo>
                    <a:pt x="21199" y="2601"/>
                    <a:pt x="21031" y="2621"/>
                    <a:pt x="20874" y="2670"/>
                  </a:cubicBezTo>
                  <a:cubicBezTo>
                    <a:pt x="20712" y="2718"/>
                    <a:pt x="20559" y="2794"/>
                    <a:pt x="20416" y="2889"/>
                  </a:cubicBezTo>
                  <a:cubicBezTo>
                    <a:pt x="20225" y="3004"/>
                    <a:pt x="20025" y="3090"/>
                    <a:pt x="19806" y="3166"/>
                  </a:cubicBezTo>
                  <a:cubicBezTo>
                    <a:pt x="19319" y="3319"/>
                    <a:pt x="18813" y="3424"/>
                    <a:pt x="18298" y="3452"/>
                  </a:cubicBezTo>
                  <a:cubicBezTo>
                    <a:pt x="18139" y="3463"/>
                    <a:pt x="17981" y="3468"/>
                    <a:pt x="17824" y="3468"/>
                  </a:cubicBezTo>
                  <a:cubicBezTo>
                    <a:pt x="17320" y="3468"/>
                    <a:pt x="16823" y="3424"/>
                    <a:pt x="16330" y="3424"/>
                  </a:cubicBezTo>
                  <a:cubicBezTo>
                    <a:pt x="16053" y="3424"/>
                    <a:pt x="15778" y="3438"/>
                    <a:pt x="15503" y="3481"/>
                  </a:cubicBezTo>
                  <a:cubicBezTo>
                    <a:pt x="14578" y="3624"/>
                    <a:pt x="13977" y="4130"/>
                    <a:pt x="13442" y="4654"/>
                  </a:cubicBezTo>
                  <a:cubicBezTo>
                    <a:pt x="13137" y="4979"/>
                    <a:pt x="12813" y="5274"/>
                    <a:pt x="12479" y="5561"/>
                  </a:cubicBezTo>
                  <a:cubicBezTo>
                    <a:pt x="12116" y="5828"/>
                    <a:pt x="11725" y="6057"/>
                    <a:pt x="11306" y="6219"/>
                  </a:cubicBezTo>
                  <a:cubicBezTo>
                    <a:pt x="10476" y="6543"/>
                    <a:pt x="9627" y="6686"/>
                    <a:pt x="8816" y="6801"/>
                  </a:cubicBezTo>
                  <a:cubicBezTo>
                    <a:pt x="8167" y="6896"/>
                    <a:pt x="7308" y="6887"/>
                    <a:pt x="6850" y="7535"/>
                  </a:cubicBezTo>
                  <a:cubicBezTo>
                    <a:pt x="6478" y="8079"/>
                    <a:pt x="6497" y="8766"/>
                    <a:pt x="6392" y="9377"/>
                  </a:cubicBezTo>
                  <a:cubicBezTo>
                    <a:pt x="6297" y="9997"/>
                    <a:pt x="5973" y="10560"/>
                    <a:pt x="5477" y="10951"/>
                  </a:cubicBezTo>
                  <a:cubicBezTo>
                    <a:pt x="5038" y="11313"/>
                    <a:pt x="4561" y="11523"/>
                    <a:pt x="4112" y="11781"/>
                  </a:cubicBezTo>
                  <a:cubicBezTo>
                    <a:pt x="3721" y="12010"/>
                    <a:pt x="3321" y="12258"/>
                    <a:pt x="3044" y="12677"/>
                  </a:cubicBezTo>
                  <a:cubicBezTo>
                    <a:pt x="2720" y="13154"/>
                    <a:pt x="2662" y="13755"/>
                    <a:pt x="2777" y="14433"/>
                  </a:cubicBezTo>
                  <a:cubicBezTo>
                    <a:pt x="2872" y="14881"/>
                    <a:pt x="2939" y="15339"/>
                    <a:pt x="2987" y="15797"/>
                  </a:cubicBezTo>
                  <a:cubicBezTo>
                    <a:pt x="3015" y="16283"/>
                    <a:pt x="2977" y="16760"/>
                    <a:pt x="2882" y="17228"/>
                  </a:cubicBezTo>
                  <a:cubicBezTo>
                    <a:pt x="2720" y="17991"/>
                    <a:pt x="2452" y="18716"/>
                    <a:pt x="2071" y="19394"/>
                  </a:cubicBezTo>
                  <a:cubicBezTo>
                    <a:pt x="1785" y="19966"/>
                    <a:pt x="1498" y="20481"/>
                    <a:pt x="1384" y="21168"/>
                  </a:cubicBezTo>
                  <a:cubicBezTo>
                    <a:pt x="1279" y="21826"/>
                    <a:pt x="1365" y="22647"/>
                    <a:pt x="1556" y="23505"/>
                  </a:cubicBezTo>
                  <a:cubicBezTo>
                    <a:pt x="1766" y="24431"/>
                    <a:pt x="2080" y="25385"/>
                    <a:pt x="2243" y="26100"/>
                  </a:cubicBezTo>
                  <a:cubicBezTo>
                    <a:pt x="2319" y="26424"/>
                    <a:pt x="2348" y="26682"/>
                    <a:pt x="2233" y="26720"/>
                  </a:cubicBezTo>
                  <a:cubicBezTo>
                    <a:pt x="2221" y="26724"/>
                    <a:pt x="2208" y="26727"/>
                    <a:pt x="2194" y="26727"/>
                  </a:cubicBezTo>
                  <a:cubicBezTo>
                    <a:pt x="2141" y="26727"/>
                    <a:pt x="2069" y="26694"/>
                    <a:pt x="1956" y="26596"/>
                  </a:cubicBezTo>
                  <a:cubicBezTo>
                    <a:pt x="1890" y="26539"/>
                    <a:pt x="1832" y="26463"/>
                    <a:pt x="1766" y="26396"/>
                  </a:cubicBezTo>
                  <a:cubicBezTo>
                    <a:pt x="1699" y="26329"/>
                    <a:pt x="1642" y="26291"/>
                    <a:pt x="1575" y="26224"/>
                  </a:cubicBezTo>
                  <a:cubicBezTo>
                    <a:pt x="1117" y="25795"/>
                    <a:pt x="850" y="25194"/>
                    <a:pt x="697" y="24755"/>
                  </a:cubicBezTo>
                  <a:cubicBezTo>
                    <a:pt x="611" y="24497"/>
                    <a:pt x="554" y="24259"/>
                    <a:pt x="478" y="24001"/>
                  </a:cubicBezTo>
                  <a:cubicBezTo>
                    <a:pt x="411" y="23763"/>
                    <a:pt x="325" y="23505"/>
                    <a:pt x="249" y="23248"/>
                  </a:cubicBezTo>
                  <a:cubicBezTo>
                    <a:pt x="20" y="22484"/>
                    <a:pt x="125" y="21988"/>
                    <a:pt x="153" y="21406"/>
                  </a:cubicBezTo>
                  <a:cubicBezTo>
                    <a:pt x="163" y="21111"/>
                    <a:pt x="163" y="20815"/>
                    <a:pt x="144" y="20519"/>
                  </a:cubicBezTo>
                  <a:cubicBezTo>
                    <a:pt x="115" y="20109"/>
                    <a:pt x="144" y="19708"/>
                    <a:pt x="220" y="19308"/>
                  </a:cubicBezTo>
                  <a:cubicBezTo>
                    <a:pt x="382" y="18564"/>
                    <a:pt x="678" y="17953"/>
                    <a:pt x="936" y="17209"/>
                  </a:cubicBezTo>
                  <a:cubicBezTo>
                    <a:pt x="1241" y="16408"/>
                    <a:pt x="1403" y="15578"/>
                    <a:pt x="1441" y="14728"/>
                  </a:cubicBezTo>
                  <a:cubicBezTo>
                    <a:pt x="1451" y="13841"/>
                    <a:pt x="1250" y="12925"/>
                    <a:pt x="1346" y="12067"/>
                  </a:cubicBezTo>
                  <a:cubicBezTo>
                    <a:pt x="1441" y="11237"/>
                    <a:pt x="1899" y="10750"/>
                    <a:pt x="2395" y="10359"/>
                  </a:cubicBezTo>
                  <a:cubicBezTo>
                    <a:pt x="2844" y="10025"/>
                    <a:pt x="3340" y="9749"/>
                    <a:pt x="3779" y="9310"/>
                  </a:cubicBezTo>
                  <a:cubicBezTo>
                    <a:pt x="4189" y="8890"/>
                    <a:pt x="4418" y="8327"/>
                    <a:pt x="4437" y="7745"/>
                  </a:cubicBezTo>
                  <a:cubicBezTo>
                    <a:pt x="4475" y="7020"/>
                    <a:pt x="4313" y="6209"/>
                    <a:pt x="4961" y="5656"/>
                  </a:cubicBezTo>
                  <a:cubicBezTo>
                    <a:pt x="5639" y="5074"/>
                    <a:pt x="6583" y="5122"/>
                    <a:pt x="7366" y="5084"/>
                  </a:cubicBezTo>
                  <a:cubicBezTo>
                    <a:pt x="8052" y="5055"/>
                    <a:pt x="8806" y="4979"/>
                    <a:pt x="9455" y="4540"/>
                  </a:cubicBezTo>
                  <a:cubicBezTo>
                    <a:pt x="10037" y="4139"/>
                    <a:pt x="10352" y="3576"/>
                    <a:pt x="10666" y="3071"/>
                  </a:cubicBezTo>
                  <a:cubicBezTo>
                    <a:pt x="11038" y="2489"/>
                    <a:pt x="11449" y="1926"/>
                    <a:pt x="12269" y="1621"/>
                  </a:cubicBezTo>
                  <a:cubicBezTo>
                    <a:pt x="13042" y="1334"/>
                    <a:pt x="13929" y="1268"/>
                    <a:pt x="14788" y="1172"/>
                  </a:cubicBezTo>
                  <a:cubicBezTo>
                    <a:pt x="15532" y="1096"/>
                    <a:pt x="16324" y="1001"/>
                    <a:pt x="16915" y="743"/>
                  </a:cubicBezTo>
                  <a:cubicBezTo>
                    <a:pt x="17297" y="581"/>
                    <a:pt x="17535" y="361"/>
                    <a:pt x="17898" y="209"/>
                  </a:cubicBezTo>
                  <a:cubicBezTo>
                    <a:pt x="18145" y="106"/>
                    <a:pt x="18447" y="61"/>
                    <a:pt x="18778" y="61"/>
                  </a:cubicBezTo>
                  <a:close/>
                  <a:moveTo>
                    <a:pt x="18730" y="1"/>
                  </a:moveTo>
                  <a:cubicBezTo>
                    <a:pt x="18454" y="1"/>
                    <a:pt x="18194" y="31"/>
                    <a:pt x="17964" y="104"/>
                  </a:cubicBezTo>
                  <a:cubicBezTo>
                    <a:pt x="17554" y="237"/>
                    <a:pt x="17316" y="457"/>
                    <a:pt x="16963" y="638"/>
                  </a:cubicBezTo>
                  <a:cubicBezTo>
                    <a:pt x="16591" y="810"/>
                    <a:pt x="16180" y="924"/>
                    <a:pt x="15770" y="981"/>
                  </a:cubicBezTo>
                  <a:cubicBezTo>
                    <a:pt x="14893" y="1125"/>
                    <a:pt x="13986" y="1163"/>
                    <a:pt x="13128" y="1325"/>
                  </a:cubicBezTo>
                  <a:cubicBezTo>
                    <a:pt x="12317" y="1478"/>
                    <a:pt x="11639" y="1745"/>
                    <a:pt x="11162" y="2250"/>
                  </a:cubicBezTo>
                  <a:cubicBezTo>
                    <a:pt x="10695" y="2756"/>
                    <a:pt x="10447" y="3385"/>
                    <a:pt x="9970" y="3958"/>
                  </a:cubicBezTo>
                  <a:cubicBezTo>
                    <a:pt x="8749" y="5484"/>
                    <a:pt x="6784" y="4673"/>
                    <a:pt x="5343" y="5313"/>
                  </a:cubicBezTo>
                  <a:cubicBezTo>
                    <a:pt x="5009" y="5465"/>
                    <a:pt x="4742" y="5704"/>
                    <a:pt x="4570" y="6019"/>
                  </a:cubicBezTo>
                  <a:cubicBezTo>
                    <a:pt x="4427" y="6305"/>
                    <a:pt x="4360" y="6620"/>
                    <a:pt x="4370" y="6944"/>
                  </a:cubicBezTo>
                  <a:cubicBezTo>
                    <a:pt x="4360" y="7306"/>
                    <a:pt x="4399" y="7678"/>
                    <a:pt x="4341" y="8060"/>
                  </a:cubicBezTo>
                  <a:cubicBezTo>
                    <a:pt x="4284" y="8423"/>
                    <a:pt x="4141" y="8766"/>
                    <a:pt x="3903" y="9052"/>
                  </a:cubicBezTo>
                  <a:cubicBezTo>
                    <a:pt x="3073" y="10083"/>
                    <a:pt x="1727" y="10207"/>
                    <a:pt x="1346" y="11685"/>
                  </a:cubicBezTo>
                  <a:cubicBezTo>
                    <a:pt x="1146" y="12525"/>
                    <a:pt x="1346" y="13460"/>
                    <a:pt x="1384" y="14356"/>
                  </a:cubicBezTo>
                  <a:cubicBezTo>
                    <a:pt x="1422" y="15492"/>
                    <a:pt x="1146" y="16417"/>
                    <a:pt x="869" y="17180"/>
                  </a:cubicBezTo>
                  <a:cubicBezTo>
                    <a:pt x="602" y="17943"/>
                    <a:pt x="277" y="18592"/>
                    <a:pt x="144" y="19394"/>
                  </a:cubicBezTo>
                  <a:cubicBezTo>
                    <a:pt x="87" y="19804"/>
                    <a:pt x="67" y="20223"/>
                    <a:pt x="106" y="20634"/>
                  </a:cubicBezTo>
                  <a:cubicBezTo>
                    <a:pt x="125" y="20949"/>
                    <a:pt x="115" y="21254"/>
                    <a:pt x="87" y="21569"/>
                  </a:cubicBezTo>
                  <a:cubicBezTo>
                    <a:pt x="48" y="22103"/>
                    <a:pt x="1" y="22608"/>
                    <a:pt x="258" y="23372"/>
                  </a:cubicBezTo>
                  <a:cubicBezTo>
                    <a:pt x="459" y="23973"/>
                    <a:pt x="525" y="24412"/>
                    <a:pt x="745" y="24955"/>
                  </a:cubicBezTo>
                  <a:cubicBezTo>
                    <a:pt x="926" y="25432"/>
                    <a:pt x="1203" y="25871"/>
                    <a:pt x="1556" y="26243"/>
                  </a:cubicBezTo>
                  <a:cubicBezTo>
                    <a:pt x="1661" y="26348"/>
                    <a:pt x="1747" y="26405"/>
                    <a:pt x="1851" y="26510"/>
                  </a:cubicBezTo>
                  <a:cubicBezTo>
                    <a:pt x="1937" y="26615"/>
                    <a:pt x="2042" y="26701"/>
                    <a:pt x="2147" y="26787"/>
                  </a:cubicBezTo>
                  <a:cubicBezTo>
                    <a:pt x="2205" y="26820"/>
                    <a:pt x="2251" y="26835"/>
                    <a:pt x="2288" y="26835"/>
                  </a:cubicBezTo>
                  <a:cubicBezTo>
                    <a:pt x="2376" y="26835"/>
                    <a:pt x="2405" y="26747"/>
                    <a:pt x="2405" y="26625"/>
                  </a:cubicBezTo>
                  <a:cubicBezTo>
                    <a:pt x="2405" y="26205"/>
                    <a:pt x="2080" y="25289"/>
                    <a:pt x="1861" y="24459"/>
                  </a:cubicBezTo>
                  <a:cubicBezTo>
                    <a:pt x="1613" y="23543"/>
                    <a:pt x="1394" y="22570"/>
                    <a:pt x="1413" y="21759"/>
                  </a:cubicBezTo>
                  <a:cubicBezTo>
                    <a:pt x="1470" y="20138"/>
                    <a:pt x="2386" y="19479"/>
                    <a:pt x="2834" y="17772"/>
                  </a:cubicBezTo>
                  <a:cubicBezTo>
                    <a:pt x="3073" y="16942"/>
                    <a:pt x="3130" y="16083"/>
                    <a:pt x="2996" y="15234"/>
                  </a:cubicBezTo>
                  <a:cubicBezTo>
                    <a:pt x="2920" y="14757"/>
                    <a:pt x="2796" y="14299"/>
                    <a:pt x="2796" y="13822"/>
                  </a:cubicBezTo>
                  <a:cubicBezTo>
                    <a:pt x="2786" y="13479"/>
                    <a:pt x="2863" y="13145"/>
                    <a:pt x="3034" y="12849"/>
                  </a:cubicBezTo>
                  <a:cubicBezTo>
                    <a:pt x="3321" y="12343"/>
                    <a:pt x="3779" y="12076"/>
                    <a:pt x="4208" y="11828"/>
                  </a:cubicBezTo>
                  <a:cubicBezTo>
                    <a:pt x="4647" y="11590"/>
                    <a:pt x="5133" y="11351"/>
                    <a:pt x="5572" y="10998"/>
                  </a:cubicBezTo>
                  <a:cubicBezTo>
                    <a:pt x="5992" y="10655"/>
                    <a:pt x="6297" y="10168"/>
                    <a:pt x="6431" y="9634"/>
                  </a:cubicBezTo>
                  <a:cubicBezTo>
                    <a:pt x="6602" y="8957"/>
                    <a:pt x="6516" y="8155"/>
                    <a:pt x="6936" y="7564"/>
                  </a:cubicBezTo>
                  <a:cubicBezTo>
                    <a:pt x="7232" y="7163"/>
                    <a:pt x="7680" y="7049"/>
                    <a:pt x="8110" y="6982"/>
                  </a:cubicBezTo>
                  <a:cubicBezTo>
                    <a:pt x="8529" y="6925"/>
                    <a:pt x="8949" y="6868"/>
                    <a:pt x="9388" y="6791"/>
                  </a:cubicBezTo>
                  <a:cubicBezTo>
                    <a:pt x="10151" y="6667"/>
                    <a:pt x="10981" y="6486"/>
                    <a:pt x="11744" y="6104"/>
                  </a:cubicBezTo>
                  <a:cubicBezTo>
                    <a:pt x="12584" y="5694"/>
                    <a:pt x="13118" y="5074"/>
                    <a:pt x="13719" y="4511"/>
                  </a:cubicBezTo>
                  <a:cubicBezTo>
                    <a:pt x="14034" y="4206"/>
                    <a:pt x="14387" y="3948"/>
                    <a:pt x="14788" y="3767"/>
                  </a:cubicBezTo>
                  <a:cubicBezTo>
                    <a:pt x="15242" y="3575"/>
                    <a:pt x="15737" y="3479"/>
                    <a:pt x="16228" y="3479"/>
                  </a:cubicBezTo>
                  <a:cubicBezTo>
                    <a:pt x="16273" y="3479"/>
                    <a:pt x="16317" y="3479"/>
                    <a:pt x="16362" y="3481"/>
                  </a:cubicBezTo>
                  <a:cubicBezTo>
                    <a:pt x="16839" y="3481"/>
                    <a:pt x="17316" y="3529"/>
                    <a:pt x="17793" y="3529"/>
                  </a:cubicBezTo>
                  <a:cubicBezTo>
                    <a:pt x="18279" y="3529"/>
                    <a:pt x="18766" y="3481"/>
                    <a:pt x="19252" y="3376"/>
                  </a:cubicBezTo>
                  <a:cubicBezTo>
                    <a:pt x="19643" y="3300"/>
                    <a:pt x="20025" y="3176"/>
                    <a:pt x="20388" y="2994"/>
                  </a:cubicBezTo>
                  <a:cubicBezTo>
                    <a:pt x="20700" y="2834"/>
                    <a:pt x="20954" y="2648"/>
                    <a:pt x="21446" y="2648"/>
                  </a:cubicBezTo>
                  <a:cubicBezTo>
                    <a:pt x="21480" y="2648"/>
                    <a:pt x="21515" y="2649"/>
                    <a:pt x="21551" y="2651"/>
                  </a:cubicBezTo>
                  <a:cubicBezTo>
                    <a:pt x="22324" y="2699"/>
                    <a:pt x="23059" y="3042"/>
                    <a:pt x="23736" y="3252"/>
                  </a:cubicBezTo>
                  <a:cubicBezTo>
                    <a:pt x="24318" y="3430"/>
                    <a:pt x="24957" y="3571"/>
                    <a:pt x="25545" y="3571"/>
                  </a:cubicBezTo>
                  <a:cubicBezTo>
                    <a:pt x="25680" y="3571"/>
                    <a:pt x="25812" y="3564"/>
                    <a:pt x="25940" y="3548"/>
                  </a:cubicBezTo>
                  <a:cubicBezTo>
                    <a:pt x="26617" y="3471"/>
                    <a:pt x="26865" y="3223"/>
                    <a:pt x="26655" y="2899"/>
                  </a:cubicBezTo>
                  <a:cubicBezTo>
                    <a:pt x="26388" y="2479"/>
                    <a:pt x="25558" y="1993"/>
                    <a:pt x="24661" y="1611"/>
                  </a:cubicBezTo>
                  <a:cubicBezTo>
                    <a:pt x="23667" y="1198"/>
                    <a:pt x="22645" y="869"/>
                    <a:pt x="21604" y="604"/>
                  </a:cubicBezTo>
                  <a:lnTo>
                    <a:pt x="21604" y="604"/>
                  </a:lnTo>
                  <a:cubicBezTo>
                    <a:pt x="21603" y="602"/>
                    <a:pt x="21601" y="601"/>
                    <a:pt x="21599" y="600"/>
                  </a:cubicBezTo>
                  <a:cubicBezTo>
                    <a:pt x="21542" y="562"/>
                    <a:pt x="21485" y="543"/>
                    <a:pt x="21427" y="524"/>
                  </a:cubicBezTo>
                  <a:cubicBezTo>
                    <a:pt x="21227" y="457"/>
                    <a:pt x="21008" y="399"/>
                    <a:pt x="20788" y="342"/>
                  </a:cubicBezTo>
                  <a:cubicBezTo>
                    <a:pt x="20142" y="174"/>
                    <a:pt x="19391" y="1"/>
                    <a:pt x="18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8"/>
            <p:cNvSpPr/>
            <p:nvPr/>
          </p:nvSpPr>
          <p:spPr>
            <a:xfrm>
              <a:off x="-2934727" y="2649990"/>
              <a:ext cx="1871506" cy="1743025"/>
            </a:xfrm>
            <a:custGeom>
              <a:rect b="b" l="l" r="r" t="t"/>
              <a:pathLst>
                <a:path extrusionOk="0" h="26061" w="27982">
                  <a:moveTo>
                    <a:pt x="21079" y="0"/>
                  </a:moveTo>
                  <a:cubicBezTo>
                    <a:pt x="19993" y="0"/>
                    <a:pt x="19358" y="465"/>
                    <a:pt x="18327" y="626"/>
                  </a:cubicBezTo>
                  <a:cubicBezTo>
                    <a:pt x="18030" y="674"/>
                    <a:pt x="17718" y="691"/>
                    <a:pt x="17399" y="691"/>
                  </a:cubicBezTo>
                  <a:cubicBezTo>
                    <a:pt x="16728" y="691"/>
                    <a:pt x="16024" y="618"/>
                    <a:pt x="15351" y="618"/>
                  </a:cubicBezTo>
                  <a:cubicBezTo>
                    <a:pt x="14958" y="618"/>
                    <a:pt x="14575" y="643"/>
                    <a:pt x="14215" y="721"/>
                  </a:cubicBezTo>
                  <a:cubicBezTo>
                    <a:pt x="13156" y="969"/>
                    <a:pt x="12565" y="1666"/>
                    <a:pt x="12021" y="2334"/>
                  </a:cubicBezTo>
                  <a:cubicBezTo>
                    <a:pt x="11477" y="3001"/>
                    <a:pt x="10800" y="3774"/>
                    <a:pt x="9808" y="4060"/>
                  </a:cubicBezTo>
                  <a:cubicBezTo>
                    <a:pt x="9484" y="4152"/>
                    <a:pt x="9149" y="4174"/>
                    <a:pt x="8814" y="4174"/>
                  </a:cubicBezTo>
                  <a:cubicBezTo>
                    <a:pt x="8484" y="4174"/>
                    <a:pt x="8153" y="4152"/>
                    <a:pt x="7833" y="4152"/>
                  </a:cubicBezTo>
                  <a:cubicBezTo>
                    <a:pt x="7321" y="4152"/>
                    <a:pt x="6834" y="4208"/>
                    <a:pt x="6412" y="4499"/>
                  </a:cubicBezTo>
                  <a:cubicBezTo>
                    <a:pt x="6202" y="4652"/>
                    <a:pt x="6030" y="4843"/>
                    <a:pt x="5897" y="5053"/>
                  </a:cubicBezTo>
                  <a:cubicBezTo>
                    <a:pt x="5152" y="6178"/>
                    <a:pt x="5048" y="7733"/>
                    <a:pt x="4132" y="8668"/>
                  </a:cubicBezTo>
                  <a:cubicBezTo>
                    <a:pt x="3445" y="9365"/>
                    <a:pt x="2472" y="9460"/>
                    <a:pt x="1909" y="10233"/>
                  </a:cubicBezTo>
                  <a:cubicBezTo>
                    <a:pt x="1012" y="11482"/>
                    <a:pt x="1689" y="13772"/>
                    <a:pt x="1422" y="15384"/>
                  </a:cubicBezTo>
                  <a:cubicBezTo>
                    <a:pt x="1165" y="17025"/>
                    <a:pt x="1" y="17378"/>
                    <a:pt x="1" y="18943"/>
                  </a:cubicBezTo>
                  <a:cubicBezTo>
                    <a:pt x="10" y="19658"/>
                    <a:pt x="297" y="20574"/>
                    <a:pt x="449" y="21328"/>
                  </a:cubicBezTo>
                  <a:cubicBezTo>
                    <a:pt x="592" y="22034"/>
                    <a:pt x="621" y="22577"/>
                    <a:pt x="783" y="23198"/>
                  </a:cubicBezTo>
                  <a:cubicBezTo>
                    <a:pt x="945" y="23827"/>
                    <a:pt x="926" y="24228"/>
                    <a:pt x="1518" y="25058"/>
                  </a:cubicBezTo>
                  <a:cubicBezTo>
                    <a:pt x="1623" y="25277"/>
                    <a:pt x="1775" y="25468"/>
                    <a:pt x="1966" y="25621"/>
                  </a:cubicBezTo>
                  <a:cubicBezTo>
                    <a:pt x="2264" y="25927"/>
                    <a:pt x="2468" y="26061"/>
                    <a:pt x="2588" y="26061"/>
                  </a:cubicBezTo>
                  <a:cubicBezTo>
                    <a:pt x="2745" y="26061"/>
                    <a:pt x="2757" y="25831"/>
                    <a:pt x="2643" y="25458"/>
                  </a:cubicBezTo>
                  <a:cubicBezTo>
                    <a:pt x="2443" y="24791"/>
                    <a:pt x="2004" y="23827"/>
                    <a:pt x="1670" y="22921"/>
                  </a:cubicBezTo>
                  <a:cubicBezTo>
                    <a:pt x="1336" y="22005"/>
                    <a:pt x="1098" y="21051"/>
                    <a:pt x="1289" y="20555"/>
                  </a:cubicBezTo>
                  <a:cubicBezTo>
                    <a:pt x="1432" y="20145"/>
                    <a:pt x="1813" y="20097"/>
                    <a:pt x="2071" y="19773"/>
                  </a:cubicBezTo>
                  <a:cubicBezTo>
                    <a:pt x="2663" y="19000"/>
                    <a:pt x="2548" y="16853"/>
                    <a:pt x="2329" y="14993"/>
                  </a:cubicBezTo>
                  <a:cubicBezTo>
                    <a:pt x="2195" y="13963"/>
                    <a:pt x="2042" y="12809"/>
                    <a:pt x="2481" y="12084"/>
                  </a:cubicBezTo>
                  <a:cubicBezTo>
                    <a:pt x="2777" y="11587"/>
                    <a:pt x="3273" y="11406"/>
                    <a:pt x="3721" y="11120"/>
                  </a:cubicBezTo>
                  <a:cubicBezTo>
                    <a:pt x="4580" y="10557"/>
                    <a:pt x="5353" y="9527"/>
                    <a:pt x="5792" y="8401"/>
                  </a:cubicBezTo>
                  <a:cubicBezTo>
                    <a:pt x="6068" y="7647"/>
                    <a:pt x="6316" y="6741"/>
                    <a:pt x="7051" y="6455"/>
                  </a:cubicBezTo>
                  <a:cubicBezTo>
                    <a:pt x="7347" y="6340"/>
                    <a:pt x="7652" y="6350"/>
                    <a:pt x="7957" y="6340"/>
                  </a:cubicBezTo>
                  <a:cubicBezTo>
                    <a:pt x="8940" y="6312"/>
                    <a:pt x="10027" y="6016"/>
                    <a:pt x="10867" y="5386"/>
                  </a:cubicBezTo>
                  <a:cubicBezTo>
                    <a:pt x="11516" y="4890"/>
                    <a:pt x="11926" y="4261"/>
                    <a:pt x="12441" y="3707"/>
                  </a:cubicBezTo>
                  <a:cubicBezTo>
                    <a:pt x="12966" y="3164"/>
                    <a:pt x="13719" y="2677"/>
                    <a:pt x="14645" y="2649"/>
                  </a:cubicBezTo>
                  <a:cubicBezTo>
                    <a:pt x="14670" y="2648"/>
                    <a:pt x="14696" y="2648"/>
                    <a:pt x="14721" y="2648"/>
                  </a:cubicBezTo>
                  <a:cubicBezTo>
                    <a:pt x="15077" y="2648"/>
                    <a:pt x="15434" y="2706"/>
                    <a:pt x="15799" y="2706"/>
                  </a:cubicBezTo>
                  <a:cubicBezTo>
                    <a:pt x="17154" y="2675"/>
                    <a:pt x="18453" y="1988"/>
                    <a:pt x="19776" y="1988"/>
                  </a:cubicBezTo>
                  <a:cubicBezTo>
                    <a:pt x="20102" y="1988"/>
                    <a:pt x="20429" y="2030"/>
                    <a:pt x="20760" y="2133"/>
                  </a:cubicBezTo>
                  <a:cubicBezTo>
                    <a:pt x="22010" y="2505"/>
                    <a:pt x="22105" y="3354"/>
                    <a:pt x="23116" y="3879"/>
                  </a:cubicBezTo>
                  <a:cubicBezTo>
                    <a:pt x="23757" y="4214"/>
                    <a:pt x="24707" y="4363"/>
                    <a:pt x="25565" y="4363"/>
                  </a:cubicBezTo>
                  <a:cubicBezTo>
                    <a:pt x="26151" y="4363"/>
                    <a:pt x="26694" y="4293"/>
                    <a:pt x="27066" y="4165"/>
                  </a:cubicBezTo>
                  <a:cubicBezTo>
                    <a:pt x="27982" y="3851"/>
                    <a:pt x="27934" y="3221"/>
                    <a:pt x="27209" y="2572"/>
                  </a:cubicBezTo>
                  <a:cubicBezTo>
                    <a:pt x="26474" y="1923"/>
                    <a:pt x="25196" y="1265"/>
                    <a:pt x="23851" y="702"/>
                  </a:cubicBezTo>
                  <a:cubicBezTo>
                    <a:pt x="23068" y="378"/>
                    <a:pt x="22153" y="54"/>
                    <a:pt x="21294" y="6"/>
                  </a:cubicBezTo>
                  <a:cubicBezTo>
                    <a:pt x="21220" y="2"/>
                    <a:pt x="21149" y="0"/>
                    <a:pt x="210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8"/>
            <p:cNvSpPr/>
            <p:nvPr/>
          </p:nvSpPr>
          <p:spPr>
            <a:xfrm>
              <a:off x="-2936599" y="2648117"/>
              <a:ext cx="1885485" cy="1749111"/>
            </a:xfrm>
            <a:custGeom>
              <a:rect b="b" l="l" r="r" t="t"/>
              <a:pathLst>
                <a:path extrusionOk="0" h="26152" w="28191">
                  <a:moveTo>
                    <a:pt x="21144" y="53"/>
                  </a:moveTo>
                  <a:cubicBezTo>
                    <a:pt x="21156" y="53"/>
                    <a:pt x="21167" y="53"/>
                    <a:pt x="21179" y="53"/>
                  </a:cubicBezTo>
                  <a:cubicBezTo>
                    <a:pt x="22209" y="72"/>
                    <a:pt x="23249" y="492"/>
                    <a:pt x="24089" y="845"/>
                  </a:cubicBezTo>
                  <a:cubicBezTo>
                    <a:pt x="25920" y="1637"/>
                    <a:pt x="27828" y="2696"/>
                    <a:pt x="27723" y="3554"/>
                  </a:cubicBezTo>
                  <a:cubicBezTo>
                    <a:pt x="27685" y="3898"/>
                    <a:pt x="27285" y="4193"/>
                    <a:pt x="26493" y="4308"/>
                  </a:cubicBezTo>
                  <a:cubicBezTo>
                    <a:pt x="26189" y="4346"/>
                    <a:pt x="25883" y="4365"/>
                    <a:pt x="25578" y="4365"/>
                  </a:cubicBezTo>
                  <a:cubicBezTo>
                    <a:pt x="25042" y="4365"/>
                    <a:pt x="24507" y="4305"/>
                    <a:pt x="23984" y="4184"/>
                  </a:cubicBezTo>
                  <a:cubicBezTo>
                    <a:pt x="23030" y="3955"/>
                    <a:pt x="22600" y="3506"/>
                    <a:pt x="22190" y="3058"/>
                  </a:cubicBezTo>
                  <a:cubicBezTo>
                    <a:pt x="21809" y="2648"/>
                    <a:pt x="21360" y="2228"/>
                    <a:pt x="20463" y="2056"/>
                  </a:cubicBezTo>
                  <a:cubicBezTo>
                    <a:pt x="20221" y="2009"/>
                    <a:pt x="19984" y="1989"/>
                    <a:pt x="19750" y="1989"/>
                  </a:cubicBezTo>
                  <a:cubicBezTo>
                    <a:pt x="18566" y="1989"/>
                    <a:pt x="17478" y="2508"/>
                    <a:pt x="16371" y="2667"/>
                  </a:cubicBezTo>
                  <a:cubicBezTo>
                    <a:pt x="16159" y="2685"/>
                    <a:pt x="15950" y="2694"/>
                    <a:pt x="15741" y="2694"/>
                  </a:cubicBezTo>
                  <a:cubicBezTo>
                    <a:pt x="15508" y="2694"/>
                    <a:pt x="15276" y="2683"/>
                    <a:pt x="15045" y="2657"/>
                  </a:cubicBezTo>
                  <a:cubicBezTo>
                    <a:pt x="14959" y="2650"/>
                    <a:pt x="14873" y="2646"/>
                    <a:pt x="14788" y="2646"/>
                  </a:cubicBezTo>
                  <a:cubicBezTo>
                    <a:pt x="14455" y="2646"/>
                    <a:pt x="14125" y="2704"/>
                    <a:pt x="13814" y="2810"/>
                  </a:cubicBezTo>
                  <a:cubicBezTo>
                    <a:pt x="12984" y="3096"/>
                    <a:pt x="12450" y="3678"/>
                    <a:pt x="11963" y="4260"/>
                  </a:cubicBezTo>
                  <a:cubicBezTo>
                    <a:pt x="11658" y="4661"/>
                    <a:pt x="11305" y="5023"/>
                    <a:pt x="10924" y="5348"/>
                  </a:cubicBezTo>
                  <a:cubicBezTo>
                    <a:pt x="10580" y="5615"/>
                    <a:pt x="10208" y="5825"/>
                    <a:pt x="9807" y="5977"/>
                  </a:cubicBezTo>
                  <a:cubicBezTo>
                    <a:pt x="9426" y="6111"/>
                    <a:pt x="9025" y="6216"/>
                    <a:pt x="8624" y="6273"/>
                  </a:cubicBezTo>
                  <a:cubicBezTo>
                    <a:pt x="8233" y="6330"/>
                    <a:pt x="7852" y="6302"/>
                    <a:pt x="7470" y="6349"/>
                  </a:cubicBezTo>
                  <a:cubicBezTo>
                    <a:pt x="7127" y="6378"/>
                    <a:pt x="6802" y="6531"/>
                    <a:pt x="6564" y="6788"/>
                  </a:cubicBezTo>
                  <a:cubicBezTo>
                    <a:pt x="6316" y="7093"/>
                    <a:pt x="6125" y="7427"/>
                    <a:pt x="6010" y="7799"/>
                  </a:cubicBezTo>
                  <a:cubicBezTo>
                    <a:pt x="5867" y="8219"/>
                    <a:pt x="5696" y="8629"/>
                    <a:pt x="5505" y="9030"/>
                  </a:cubicBezTo>
                  <a:cubicBezTo>
                    <a:pt x="5304" y="9412"/>
                    <a:pt x="5076" y="9765"/>
                    <a:pt x="4808" y="10099"/>
                  </a:cubicBezTo>
                  <a:cubicBezTo>
                    <a:pt x="4570" y="10404"/>
                    <a:pt x="4303" y="10671"/>
                    <a:pt x="3997" y="10909"/>
                  </a:cubicBezTo>
                  <a:cubicBezTo>
                    <a:pt x="3702" y="11148"/>
                    <a:pt x="3387" y="11291"/>
                    <a:pt x="3091" y="11482"/>
                  </a:cubicBezTo>
                  <a:cubicBezTo>
                    <a:pt x="2805" y="11644"/>
                    <a:pt x="2576" y="11892"/>
                    <a:pt x="2423" y="12178"/>
                  </a:cubicBezTo>
                  <a:cubicBezTo>
                    <a:pt x="2261" y="12550"/>
                    <a:pt x="2175" y="12951"/>
                    <a:pt x="2185" y="13361"/>
                  </a:cubicBezTo>
                  <a:cubicBezTo>
                    <a:pt x="2175" y="14315"/>
                    <a:pt x="2385" y="15288"/>
                    <a:pt x="2452" y="16261"/>
                  </a:cubicBezTo>
                  <a:cubicBezTo>
                    <a:pt x="2519" y="17149"/>
                    <a:pt x="2528" y="18026"/>
                    <a:pt x="2433" y="18723"/>
                  </a:cubicBezTo>
                  <a:cubicBezTo>
                    <a:pt x="2395" y="19028"/>
                    <a:pt x="2309" y="19333"/>
                    <a:pt x="2166" y="19600"/>
                  </a:cubicBezTo>
                  <a:cubicBezTo>
                    <a:pt x="2051" y="19791"/>
                    <a:pt x="1880" y="19953"/>
                    <a:pt x="1689" y="20058"/>
                  </a:cubicBezTo>
                  <a:cubicBezTo>
                    <a:pt x="1517" y="20163"/>
                    <a:pt x="1374" y="20306"/>
                    <a:pt x="1298" y="20488"/>
                  </a:cubicBezTo>
                  <a:cubicBezTo>
                    <a:pt x="1202" y="20717"/>
                    <a:pt x="1193" y="21050"/>
                    <a:pt x="1260" y="21442"/>
                  </a:cubicBezTo>
                  <a:cubicBezTo>
                    <a:pt x="1460" y="23025"/>
                    <a:pt x="3072" y="25820"/>
                    <a:pt x="2624" y="26021"/>
                  </a:cubicBezTo>
                  <a:cubicBezTo>
                    <a:pt x="2610" y="26027"/>
                    <a:pt x="2594" y="26030"/>
                    <a:pt x="2576" y="26030"/>
                  </a:cubicBezTo>
                  <a:cubicBezTo>
                    <a:pt x="2481" y="26030"/>
                    <a:pt x="2321" y="25940"/>
                    <a:pt x="2080" y="25715"/>
                  </a:cubicBezTo>
                  <a:cubicBezTo>
                    <a:pt x="1940" y="25585"/>
                    <a:pt x="1690" y="25372"/>
                    <a:pt x="1590" y="25140"/>
                  </a:cubicBezTo>
                  <a:lnTo>
                    <a:pt x="1590" y="25140"/>
                  </a:lnTo>
                  <a:cubicBezTo>
                    <a:pt x="1590" y="25140"/>
                    <a:pt x="1590" y="25140"/>
                    <a:pt x="1591" y="25140"/>
                  </a:cubicBezTo>
                  <a:cubicBezTo>
                    <a:pt x="1596" y="25140"/>
                    <a:pt x="1589" y="25120"/>
                    <a:pt x="1565" y="25086"/>
                  </a:cubicBezTo>
                  <a:cubicBezTo>
                    <a:pt x="1279" y="24714"/>
                    <a:pt x="1078" y="24275"/>
                    <a:pt x="973" y="23817"/>
                  </a:cubicBezTo>
                  <a:cubicBezTo>
                    <a:pt x="897" y="23502"/>
                    <a:pt x="811" y="23140"/>
                    <a:pt x="744" y="22796"/>
                  </a:cubicBezTo>
                  <a:cubicBezTo>
                    <a:pt x="678" y="22443"/>
                    <a:pt x="639" y="22081"/>
                    <a:pt x="563" y="21661"/>
                  </a:cubicBezTo>
                  <a:cubicBezTo>
                    <a:pt x="487" y="21232"/>
                    <a:pt x="353" y="20717"/>
                    <a:pt x="239" y="20211"/>
                  </a:cubicBezTo>
                  <a:cubicBezTo>
                    <a:pt x="124" y="19705"/>
                    <a:pt x="38" y="19181"/>
                    <a:pt x="67" y="18770"/>
                  </a:cubicBezTo>
                  <a:cubicBezTo>
                    <a:pt x="86" y="18494"/>
                    <a:pt x="153" y="18227"/>
                    <a:pt x="267" y="17969"/>
                  </a:cubicBezTo>
                  <a:cubicBezTo>
                    <a:pt x="468" y="17511"/>
                    <a:pt x="763" y="17168"/>
                    <a:pt x="1021" y="16710"/>
                  </a:cubicBezTo>
                  <a:cubicBezTo>
                    <a:pt x="1317" y="16195"/>
                    <a:pt x="1488" y="15622"/>
                    <a:pt x="1527" y="15040"/>
                  </a:cubicBezTo>
                  <a:cubicBezTo>
                    <a:pt x="1584" y="14258"/>
                    <a:pt x="1498" y="13399"/>
                    <a:pt x="1488" y="12588"/>
                  </a:cubicBezTo>
                  <a:cubicBezTo>
                    <a:pt x="1479" y="11739"/>
                    <a:pt x="1546" y="10881"/>
                    <a:pt x="1965" y="10299"/>
                  </a:cubicBezTo>
                  <a:cubicBezTo>
                    <a:pt x="2385" y="9717"/>
                    <a:pt x="2986" y="9545"/>
                    <a:pt x="3540" y="9221"/>
                  </a:cubicBezTo>
                  <a:cubicBezTo>
                    <a:pt x="4122" y="8887"/>
                    <a:pt x="4579" y="8353"/>
                    <a:pt x="4904" y="7590"/>
                  </a:cubicBezTo>
                  <a:cubicBezTo>
                    <a:pt x="5266" y="6779"/>
                    <a:pt x="5448" y="5901"/>
                    <a:pt x="5925" y="5166"/>
                  </a:cubicBezTo>
                  <a:cubicBezTo>
                    <a:pt x="6134" y="4794"/>
                    <a:pt x="6468" y="4518"/>
                    <a:pt x="6859" y="4365"/>
                  </a:cubicBezTo>
                  <a:cubicBezTo>
                    <a:pt x="7139" y="4278"/>
                    <a:pt x="7435" y="4230"/>
                    <a:pt x="7732" y="4230"/>
                  </a:cubicBezTo>
                  <a:cubicBezTo>
                    <a:pt x="7759" y="4230"/>
                    <a:pt x="7786" y="4231"/>
                    <a:pt x="7813" y="4232"/>
                  </a:cubicBezTo>
                  <a:cubicBezTo>
                    <a:pt x="8129" y="4232"/>
                    <a:pt x="8446" y="4252"/>
                    <a:pt x="8769" y="4252"/>
                  </a:cubicBezTo>
                  <a:cubicBezTo>
                    <a:pt x="9072" y="4252"/>
                    <a:pt x="9379" y="4234"/>
                    <a:pt x="9693" y="4165"/>
                  </a:cubicBezTo>
                  <a:cubicBezTo>
                    <a:pt x="11591" y="3735"/>
                    <a:pt x="12040" y="1866"/>
                    <a:pt x="13480" y="1083"/>
                  </a:cubicBezTo>
                  <a:cubicBezTo>
                    <a:pt x="14080" y="758"/>
                    <a:pt x="14761" y="685"/>
                    <a:pt x="15470" y="685"/>
                  </a:cubicBezTo>
                  <a:cubicBezTo>
                    <a:pt x="15698" y="685"/>
                    <a:pt x="15929" y="692"/>
                    <a:pt x="16161" y="702"/>
                  </a:cubicBezTo>
                  <a:cubicBezTo>
                    <a:pt x="16571" y="722"/>
                    <a:pt x="16999" y="750"/>
                    <a:pt x="17426" y="750"/>
                  </a:cubicBezTo>
                  <a:cubicBezTo>
                    <a:pt x="17812" y="750"/>
                    <a:pt x="18197" y="727"/>
                    <a:pt x="18565" y="654"/>
                  </a:cubicBezTo>
                  <a:cubicBezTo>
                    <a:pt x="19490" y="475"/>
                    <a:pt x="20097" y="53"/>
                    <a:pt x="21144" y="53"/>
                  </a:cubicBezTo>
                  <a:close/>
                  <a:moveTo>
                    <a:pt x="21108" y="0"/>
                  </a:moveTo>
                  <a:cubicBezTo>
                    <a:pt x="20992" y="0"/>
                    <a:pt x="20876" y="5"/>
                    <a:pt x="20759" y="15"/>
                  </a:cubicBezTo>
                  <a:cubicBezTo>
                    <a:pt x="20311" y="63"/>
                    <a:pt x="19882" y="167"/>
                    <a:pt x="19462" y="330"/>
                  </a:cubicBezTo>
                  <a:cubicBezTo>
                    <a:pt x="19023" y="482"/>
                    <a:pt x="18575" y="597"/>
                    <a:pt x="18107" y="654"/>
                  </a:cubicBezTo>
                  <a:cubicBezTo>
                    <a:pt x="17862" y="674"/>
                    <a:pt x="17616" y="684"/>
                    <a:pt x="17369" y="684"/>
                  </a:cubicBezTo>
                  <a:cubicBezTo>
                    <a:pt x="17156" y="684"/>
                    <a:pt x="16941" y="677"/>
                    <a:pt x="16724" y="664"/>
                  </a:cubicBezTo>
                  <a:cubicBezTo>
                    <a:pt x="16284" y="643"/>
                    <a:pt x="15835" y="608"/>
                    <a:pt x="15392" y="608"/>
                  </a:cubicBezTo>
                  <a:cubicBezTo>
                    <a:pt x="15018" y="608"/>
                    <a:pt x="14649" y="633"/>
                    <a:pt x="14291" y="711"/>
                  </a:cubicBezTo>
                  <a:cubicBezTo>
                    <a:pt x="13213" y="931"/>
                    <a:pt x="12593" y="1618"/>
                    <a:pt x="12059" y="2285"/>
                  </a:cubicBezTo>
                  <a:cubicBezTo>
                    <a:pt x="11534" y="2925"/>
                    <a:pt x="10904" y="3688"/>
                    <a:pt x="9960" y="4003"/>
                  </a:cubicBezTo>
                  <a:cubicBezTo>
                    <a:pt x="9583" y="4132"/>
                    <a:pt x="9206" y="4163"/>
                    <a:pt x="8835" y="4163"/>
                  </a:cubicBezTo>
                  <a:cubicBezTo>
                    <a:pt x="8521" y="4163"/>
                    <a:pt x="8211" y="4140"/>
                    <a:pt x="7909" y="4136"/>
                  </a:cubicBezTo>
                  <a:cubicBezTo>
                    <a:pt x="7317" y="4136"/>
                    <a:pt x="6678" y="4203"/>
                    <a:pt x="6201" y="4680"/>
                  </a:cubicBezTo>
                  <a:cubicBezTo>
                    <a:pt x="5562" y="5310"/>
                    <a:pt x="5333" y="6244"/>
                    <a:pt x="5028" y="7065"/>
                  </a:cubicBezTo>
                  <a:cubicBezTo>
                    <a:pt x="4885" y="7485"/>
                    <a:pt x="4694" y="7895"/>
                    <a:pt x="4446" y="8276"/>
                  </a:cubicBezTo>
                  <a:cubicBezTo>
                    <a:pt x="4217" y="8601"/>
                    <a:pt x="3921" y="8887"/>
                    <a:pt x="3568" y="9087"/>
                  </a:cubicBezTo>
                  <a:cubicBezTo>
                    <a:pt x="3015" y="9421"/>
                    <a:pt x="2414" y="9593"/>
                    <a:pt x="1975" y="10137"/>
                  </a:cubicBezTo>
                  <a:cubicBezTo>
                    <a:pt x="1059" y="11272"/>
                    <a:pt x="1584" y="13342"/>
                    <a:pt x="1469" y="14916"/>
                  </a:cubicBezTo>
                  <a:cubicBezTo>
                    <a:pt x="1364" y="16614"/>
                    <a:pt x="477" y="17101"/>
                    <a:pt x="134" y="18064"/>
                  </a:cubicBezTo>
                  <a:cubicBezTo>
                    <a:pt x="48" y="18322"/>
                    <a:pt x="0" y="18599"/>
                    <a:pt x="0" y="18875"/>
                  </a:cubicBezTo>
                  <a:cubicBezTo>
                    <a:pt x="29" y="19390"/>
                    <a:pt x="105" y="19896"/>
                    <a:pt x="239" y="20392"/>
                  </a:cubicBezTo>
                  <a:cubicBezTo>
                    <a:pt x="372" y="20945"/>
                    <a:pt x="487" y="21442"/>
                    <a:pt x="554" y="21890"/>
                  </a:cubicBezTo>
                  <a:cubicBezTo>
                    <a:pt x="620" y="22310"/>
                    <a:pt x="668" y="22682"/>
                    <a:pt x="763" y="23092"/>
                  </a:cubicBezTo>
                  <a:cubicBezTo>
                    <a:pt x="849" y="23445"/>
                    <a:pt x="887" y="23722"/>
                    <a:pt x="1002" y="24065"/>
                  </a:cubicBezTo>
                  <a:cubicBezTo>
                    <a:pt x="1119" y="24407"/>
                    <a:pt x="1296" y="24732"/>
                    <a:pt x="1508" y="25033"/>
                  </a:cubicBezTo>
                  <a:lnTo>
                    <a:pt x="1508" y="25033"/>
                  </a:lnTo>
                  <a:cubicBezTo>
                    <a:pt x="1507" y="25033"/>
                    <a:pt x="1507" y="25033"/>
                    <a:pt x="1507" y="25033"/>
                  </a:cubicBezTo>
                  <a:cubicBezTo>
                    <a:pt x="1504" y="25033"/>
                    <a:pt x="1503" y="25037"/>
                    <a:pt x="1508" y="25048"/>
                  </a:cubicBezTo>
                  <a:cubicBezTo>
                    <a:pt x="1574" y="25191"/>
                    <a:pt x="1660" y="25315"/>
                    <a:pt x="1756" y="25439"/>
                  </a:cubicBezTo>
                  <a:cubicBezTo>
                    <a:pt x="1861" y="25553"/>
                    <a:pt x="1965" y="25658"/>
                    <a:pt x="2080" y="25754"/>
                  </a:cubicBezTo>
                  <a:cubicBezTo>
                    <a:pt x="2185" y="25859"/>
                    <a:pt x="2299" y="25954"/>
                    <a:pt x="2423" y="26049"/>
                  </a:cubicBezTo>
                  <a:cubicBezTo>
                    <a:pt x="2527" y="26119"/>
                    <a:pt x="2607" y="26152"/>
                    <a:pt x="2665" y="26152"/>
                  </a:cubicBezTo>
                  <a:cubicBezTo>
                    <a:pt x="2821" y="26152"/>
                    <a:pt x="2821" y="25916"/>
                    <a:pt x="2710" y="25534"/>
                  </a:cubicBezTo>
                  <a:cubicBezTo>
                    <a:pt x="2271" y="24141"/>
                    <a:pt x="802" y="21298"/>
                    <a:pt x="1431" y="20449"/>
                  </a:cubicBezTo>
                  <a:cubicBezTo>
                    <a:pt x="1689" y="20087"/>
                    <a:pt x="2109" y="20049"/>
                    <a:pt x="2328" y="19486"/>
                  </a:cubicBezTo>
                  <a:cubicBezTo>
                    <a:pt x="2509" y="18990"/>
                    <a:pt x="2567" y="18246"/>
                    <a:pt x="2567" y="17435"/>
                  </a:cubicBezTo>
                  <a:cubicBezTo>
                    <a:pt x="2547" y="16576"/>
                    <a:pt x="2481" y="15718"/>
                    <a:pt x="2366" y="14859"/>
                  </a:cubicBezTo>
                  <a:cubicBezTo>
                    <a:pt x="2223" y="13733"/>
                    <a:pt x="2109" y="12503"/>
                    <a:pt x="2757" y="11863"/>
                  </a:cubicBezTo>
                  <a:cubicBezTo>
                    <a:pt x="3015" y="11596"/>
                    <a:pt x="3330" y="11453"/>
                    <a:pt x="3625" y="11272"/>
                  </a:cubicBezTo>
                  <a:cubicBezTo>
                    <a:pt x="3940" y="11081"/>
                    <a:pt x="4236" y="10852"/>
                    <a:pt x="4494" y="10585"/>
                  </a:cubicBezTo>
                  <a:cubicBezTo>
                    <a:pt x="5028" y="10022"/>
                    <a:pt x="5448" y="9383"/>
                    <a:pt x="5753" y="8677"/>
                  </a:cubicBezTo>
                  <a:cubicBezTo>
                    <a:pt x="6106" y="7857"/>
                    <a:pt x="6325" y="6702"/>
                    <a:pt x="7251" y="6473"/>
                  </a:cubicBezTo>
                  <a:cubicBezTo>
                    <a:pt x="7623" y="6378"/>
                    <a:pt x="8004" y="6426"/>
                    <a:pt x="8386" y="6388"/>
                  </a:cubicBezTo>
                  <a:cubicBezTo>
                    <a:pt x="8787" y="6349"/>
                    <a:pt x="9178" y="6264"/>
                    <a:pt x="9569" y="6139"/>
                  </a:cubicBezTo>
                  <a:cubicBezTo>
                    <a:pt x="10351" y="5882"/>
                    <a:pt x="11057" y="5414"/>
                    <a:pt x="11601" y="4804"/>
                  </a:cubicBezTo>
                  <a:cubicBezTo>
                    <a:pt x="12211" y="4127"/>
                    <a:pt x="12688" y="3382"/>
                    <a:pt x="13604" y="2963"/>
                  </a:cubicBezTo>
                  <a:cubicBezTo>
                    <a:pt x="13986" y="2796"/>
                    <a:pt x="14402" y="2715"/>
                    <a:pt x="14817" y="2715"/>
                  </a:cubicBezTo>
                  <a:cubicBezTo>
                    <a:pt x="14899" y="2715"/>
                    <a:pt x="14982" y="2718"/>
                    <a:pt x="15064" y="2724"/>
                  </a:cubicBezTo>
                  <a:cubicBezTo>
                    <a:pt x="15285" y="2749"/>
                    <a:pt x="15507" y="2761"/>
                    <a:pt x="15729" y="2761"/>
                  </a:cubicBezTo>
                  <a:cubicBezTo>
                    <a:pt x="15927" y="2761"/>
                    <a:pt x="16125" y="2752"/>
                    <a:pt x="16323" y="2734"/>
                  </a:cubicBezTo>
                  <a:cubicBezTo>
                    <a:pt x="17048" y="2648"/>
                    <a:pt x="17725" y="2409"/>
                    <a:pt x="18412" y="2247"/>
                  </a:cubicBezTo>
                  <a:cubicBezTo>
                    <a:pt x="18841" y="2140"/>
                    <a:pt x="19318" y="2055"/>
                    <a:pt x="19797" y="2055"/>
                  </a:cubicBezTo>
                  <a:cubicBezTo>
                    <a:pt x="20085" y="2055"/>
                    <a:pt x="20374" y="2086"/>
                    <a:pt x="20654" y="2161"/>
                  </a:cubicBezTo>
                  <a:cubicBezTo>
                    <a:pt x="21665" y="2428"/>
                    <a:pt x="21980" y="3010"/>
                    <a:pt x="22467" y="3468"/>
                  </a:cubicBezTo>
                  <a:cubicBezTo>
                    <a:pt x="22896" y="3869"/>
                    <a:pt x="23516" y="4184"/>
                    <a:pt x="24413" y="4317"/>
                  </a:cubicBezTo>
                  <a:cubicBezTo>
                    <a:pt x="24799" y="4378"/>
                    <a:pt x="25188" y="4410"/>
                    <a:pt x="25577" y="4410"/>
                  </a:cubicBezTo>
                  <a:cubicBezTo>
                    <a:pt x="25918" y="4410"/>
                    <a:pt x="26259" y="4386"/>
                    <a:pt x="26598" y="4336"/>
                  </a:cubicBezTo>
                  <a:cubicBezTo>
                    <a:pt x="28191" y="4098"/>
                    <a:pt x="28048" y="3278"/>
                    <a:pt x="27246" y="2562"/>
                  </a:cubicBezTo>
                  <a:cubicBezTo>
                    <a:pt x="26674" y="2066"/>
                    <a:pt x="25806" y="1570"/>
                    <a:pt x="24861" y="1131"/>
                  </a:cubicBezTo>
                  <a:cubicBezTo>
                    <a:pt x="24050" y="749"/>
                    <a:pt x="23116" y="339"/>
                    <a:pt x="22114" y="120"/>
                  </a:cubicBezTo>
                  <a:cubicBezTo>
                    <a:pt x="21786" y="42"/>
                    <a:pt x="21449" y="0"/>
                    <a:pt x="211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6" name="Google Shape;2376;p48"/>
          <p:cNvSpPr txBox="1"/>
          <p:nvPr>
            <p:ph type="title"/>
          </p:nvPr>
        </p:nvSpPr>
        <p:spPr>
          <a:xfrm>
            <a:off x="1297277" y="1370050"/>
            <a:ext cx="2950200" cy="374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2377" name="Google Shape;2377;p48"/>
          <p:cNvSpPr txBox="1"/>
          <p:nvPr>
            <p:ph idx="1" type="subTitle"/>
          </p:nvPr>
        </p:nvSpPr>
        <p:spPr>
          <a:xfrm>
            <a:off x="1297277" y="1812525"/>
            <a:ext cx="2950200" cy="53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78" name="Google Shape;2378;p48"/>
          <p:cNvSpPr txBox="1"/>
          <p:nvPr>
            <p:ph idx="2" type="title"/>
          </p:nvPr>
        </p:nvSpPr>
        <p:spPr>
          <a:xfrm>
            <a:off x="1297275" y="2509275"/>
            <a:ext cx="2950200" cy="374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2379" name="Google Shape;2379;p48"/>
          <p:cNvSpPr txBox="1"/>
          <p:nvPr>
            <p:ph idx="3" type="subTitle"/>
          </p:nvPr>
        </p:nvSpPr>
        <p:spPr>
          <a:xfrm>
            <a:off x="1297275" y="2951750"/>
            <a:ext cx="2950200" cy="53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80" name="Google Shape;2380;p48"/>
          <p:cNvSpPr txBox="1"/>
          <p:nvPr>
            <p:ph idx="4" type="title"/>
          </p:nvPr>
        </p:nvSpPr>
        <p:spPr>
          <a:xfrm>
            <a:off x="1297275" y="3648500"/>
            <a:ext cx="2950200" cy="374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2381" name="Google Shape;2381;p48"/>
          <p:cNvSpPr txBox="1"/>
          <p:nvPr>
            <p:ph idx="5" type="subTitle"/>
          </p:nvPr>
        </p:nvSpPr>
        <p:spPr>
          <a:xfrm>
            <a:off x="1297275" y="4091100"/>
            <a:ext cx="2950200" cy="53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82" name="Google Shape;2382;p48"/>
          <p:cNvSpPr txBox="1"/>
          <p:nvPr>
            <p:ph idx="6"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383" name="Google Shape;2383;p48"/>
          <p:cNvSpPr txBox="1"/>
          <p:nvPr>
            <p:ph idx="7" type="title"/>
          </p:nvPr>
        </p:nvSpPr>
        <p:spPr>
          <a:xfrm>
            <a:off x="5443275" y="3648504"/>
            <a:ext cx="2950200" cy="374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2384" name="Google Shape;2384;p48"/>
          <p:cNvSpPr txBox="1"/>
          <p:nvPr>
            <p:ph idx="8" type="subTitle"/>
          </p:nvPr>
        </p:nvSpPr>
        <p:spPr>
          <a:xfrm>
            <a:off x="5443275" y="4091102"/>
            <a:ext cx="2950200" cy="53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85" name="Google Shape;2385;p48"/>
          <p:cNvSpPr txBox="1"/>
          <p:nvPr>
            <p:ph idx="9" type="title"/>
          </p:nvPr>
        </p:nvSpPr>
        <p:spPr>
          <a:xfrm>
            <a:off x="5443276" y="1370175"/>
            <a:ext cx="2950200" cy="374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2386" name="Google Shape;2386;p48"/>
          <p:cNvSpPr txBox="1"/>
          <p:nvPr>
            <p:ph idx="13" type="subTitle"/>
          </p:nvPr>
        </p:nvSpPr>
        <p:spPr>
          <a:xfrm>
            <a:off x="5443276" y="1812648"/>
            <a:ext cx="2950200" cy="53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87" name="Google Shape;2387;p48"/>
          <p:cNvSpPr txBox="1"/>
          <p:nvPr>
            <p:ph idx="14" type="title"/>
          </p:nvPr>
        </p:nvSpPr>
        <p:spPr>
          <a:xfrm>
            <a:off x="5443276" y="2509283"/>
            <a:ext cx="2950200" cy="374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Allerta"/>
                <a:ea typeface="Allerta"/>
                <a:cs typeface="Allerta"/>
                <a:sym typeface="Allerta"/>
              </a:defRPr>
            </a:lvl2pPr>
            <a:lvl3pPr lvl="2" rtl="0">
              <a:spcBef>
                <a:spcPts val="0"/>
              </a:spcBef>
              <a:spcAft>
                <a:spcPts val="0"/>
              </a:spcAft>
              <a:buSzPts val="2800"/>
              <a:buNone/>
              <a:defRPr>
                <a:latin typeface="Allerta"/>
                <a:ea typeface="Allerta"/>
                <a:cs typeface="Allerta"/>
                <a:sym typeface="Allerta"/>
              </a:defRPr>
            </a:lvl3pPr>
            <a:lvl4pPr lvl="3" rtl="0">
              <a:spcBef>
                <a:spcPts val="0"/>
              </a:spcBef>
              <a:spcAft>
                <a:spcPts val="0"/>
              </a:spcAft>
              <a:buSzPts val="2800"/>
              <a:buNone/>
              <a:defRPr>
                <a:latin typeface="Allerta"/>
                <a:ea typeface="Allerta"/>
                <a:cs typeface="Allerta"/>
                <a:sym typeface="Allerta"/>
              </a:defRPr>
            </a:lvl4pPr>
            <a:lvl5pPr lvl="4" rtl="0">
              <a:spcBef>
                <a:spcPts val="0"/>
              </a:spcBef>
              <a:spcAft>
                <a:spcPts val="0"/>
              </a:spcAft>
              <a:buSzPts val="2800"/>
              <a:buNone/>
              <a:defRPr>
                <a:latin typeface="Allerta"/>
                <a:ea typeface="Allerta"/>
                <a:cs typeface="Allerta"/>
                <a:sym typeface="Allerta"/>
              </a:defRPr>
            </a:lvl5pPr>
            <a:lvl6pPr lvl="5" rtl="0">
              <a:spcBef>
                <a:spcPts val="0"/>
              </a:spcBef>
              <a:spcAft>
                <a:spcPts val="0"/>
              </a:spcAft>
              <a:buSzPts val="2800"/>
              <a:buNone/>
              <a:defRPr>
                <a:latin typeface="Allerta"/>
                <a:ea typeface="Allerta"/>
                <a:cs typeface="Allerta"/>
                <a:sym typeface="Allerta"/>
              </a:defRPr>
            </a:lvl6pPr>
            <a:lvl7pPr lvl="6" rtl="0">
              <a:spcBef>
                <a:spcPts val="0"/>
              </a:spcBef>
              <a:spcAft>
                <a:spcPts val="0"/>
              </a:spcAft>
              <a:buSzPts val="2800"/>
              <a:buNone/>
              <a:defRPr>
                <a:latin typeface="Allerta"/>
                <a:ea typeface="Allerta"/>
                <a:cs typeface="Allerta"/>
                <a:sym typeface="Allerta"/>
              </a:defRPr>
            </a:lvl7pPr>
            <a:lvl8pPr lvl="7" rtl="0">
              <a:spcBef>
                <a:spcPts val="0"/>
              </a:spcBef>
              <a:spcAft>
                <a:spcPts val="0"/>
              </a:spcAft>
              <a:buSzPts val="2800"/>
              <a:buNone/>
              <a:defRPr>
                <a:latin typeface="Allerta"/>
                <a:ea typeface="Allerta"/>
                <a:cs typeface="Allerta"/>
                <a:sym typeface="Allerta"/>
              </a:defRPr>
            </a:lvl8pPr>
            <a:lvl9pPr lvl="8" rtl="0">
              <a:spcBef>
                <a:spcPts val="0"/>
              </a:spcBef>
              <a:spcAft>
                <a:spcPts val="0"/>
              </a:spcAft>
              <a:buSzPts val="2800"/>
              <a:buNone/>
              <a:defRPr>
                <a:latin typeface="Allerta"/>
                <a:ea typeface="Allerta"/>
                <a:cs typeface="Allerta"/>
                <a:sym typeface="Allerta"/>
              </a:defRPr>
            </a:lvl9pPr>
          </a:lstStyle>
          <a:p/>
        </p:txBody>
      </p:sp>
      <p:sp>
        <p:nvSpPr>
          <p:cNvPr id="2388" name="Google Shape;2388;p48"/>
          <p:cNvSpPr txBox="1"/>
          <p:nvPr>
            <p:ph idx="15" type="subTitle"/>
          </p:nvPr>
        </p:nvSpPr>
        <p:spPr>
          <a:xfrm>
            <a:off x="5443276" y="2951881"/>
            <a:ext cx="2950200" cy="53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2389" name="Google Shape;2389;p48"/>
          <p:cNvGrpSpPr/>
          <p:nvPr/>
        </p:nvGrpSpPr>
        <p:grpSpPr>
          <a:xfrm>
            <a:off x="-96655" y="191287"/>
            <a:ext cx="9098665" cy="4711664"/>
            <a:chOff x="-96655" y="191287"/>
            <a:chExt cx="9098665" cy="4711664"/>
          </a:xfrm>
        </p:grpSpPr>
        <p:sp>
          <p:nvSpPr>
            <p:cNvPr id="2390" name="Google Shape;2390;p48"/>
            <p:cNvSpPr/>
            <p:nvPr/>
          </p:nvSpPr>
          <p:spPr>
            <a:xfrm>
              <a:off x="7545788" y="191287"/>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8"/>
            <p:cNvSpPr/>
            <p:nvPr/>
          </p:nvSpPr>
          <p:spPr>
            <a:xfrm>
              <a:off x="4429282" y="4806106"/>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8"/>
            <p:cNvSpPr/>
            <p:nvPr/>
          </p:nvSpPr>
          <p:spPr>
            <a:xfrm>
              <a:off x="3249070" y="332046"/>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8"/>
            <p:cNvSpPr/>
            <p:nvPr/>
          </p:nvSpPr>
          <p:spPr>
            <a:xfrm>
              <a:off x="8784206" y="2155098"/>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8"/>
            <p:cNvSpPr/>
            <p:nvPr/>
          </p:nvSpPr>
          <p:spPr>
            <a:xfrm>
              <a:off x="265085" y="4643796"/>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8"/>
            <p:cNvSpPr/>
            <p:nvPr/>
          </p:nvSpPr>
          <p:spPr>
            <a:xfrm>
              <a:off x="6050373" y="749670"/>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8"/>
            <p:cNvSpPr/>
            <p:nvPr/>
          </p:nvSpPr>
          <p:spPr>
            <a:xfrm>
              <a:off x="5583170" y="4444987"/>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8"/>
            <p:cNvSpPr/>
            <p:nvPr/>
          </p:nvSpPr>
          <p:spPr>
            <a:xfrm>
              <a:off x="7760639" y="4742571"/>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8"/>
            <p:cNvSpPr/>
            <p:nvPr/>
          </p:nvSpPr>
          <p:spPr>
            <a:xfrm>
              <a:off x="892842" y="3579839"/>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8"/>
            <p:cNvSpPr/>
            <p:nvPr/>
          </p:nvSpPr>
          <p:spPr>
            <a:xfrm>
              <a:off x="-66690" y="2069036"/>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8"/>
            <p:cNvSpPr/>
            <p:nvPr/>
          </p:nvSpPr>
          <p:spPr>
            <a:xfrm>
              <a:off x="8656282" y="425370"/>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8"/>
            <p:cNvSpPr/>
            <p:nvPr/>
          </p:nvSpPr>
          <p:spPr>
            <a:xfrm>
              <a:off x="573317" y="709091"/>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8"/>
            <p:cNvSpPr/>
            <p:nvPr/>
          </p:nvSpPr>
          <p:spPr>
            <a:xfrm>
              <a:off x="412791" y="4109649"/>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8"/>
            <p:cNvSpPr/>
            <p:nvPr/>
          </p:nvSpPr>
          <p:spPr>
            <a:xfrm>
              <a:off x="5186049" y="2505964"/>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8"/>
            <p:cNvSpPr/>
            <p:nvPr/>
          </p:nvSpPr>
          <p:spPr>
            <a:xfrm>
              <a:off x="3208540" y="483780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8"/>
            <p:cNvSpPr/>
            <p:nvPr/>
          </p:nvSpPr>
          <p:spPr>
            <a:xfrm>
              <a:off x="492014" y="299658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8"/>
            <p:cNvSpPr/>
            <p:nvPr/>
          </p:nvSpPr>
          <p:spPr>
            <a:xfrm>
              <a:off x="287083" y="2198900"/>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8"/>
            <p:cNvSpPr/>
            <p:nvPr/>
          </p:nvSpPr>
          <p:spPr>
            <a:xfrm>
              <a:off x="8784202" y="3649167"/>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8"/>
            <p:cNvSpPr/>
            <p:nvPr/>
          </p:nvSpPr>
          <p:spPr>
            <a:xfrm>
              <a:off x="8313543" y="3652492"/>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8"/>
            <p:cNvSpPr/>
            <p:nvPr/>
          </p:nvSpPr>
          <p:spPr>
            <a:xfrm>
              <a:off x="8797364" y="438340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8"/>
            <p:cNvSpPr/>
            <p:nvPr/>
          </p:nvSpPr>
          <p:spPr>
            <a:xfrm>
              <a:off x="8313539" y="170543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8"/>
            <p:cNvSpPr/>
            <p:nvPr/>
          </p:nvSpPr>
          <p:spPr>
            <a:xfrm>
              <a:off x="7038790" y="4291840"/>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8"/>
            <p:cNvSpPr/>
            <p:nvPr/>
          </p:nvSpPr>
          <p:spPr>
            <a:xfrm>
              <a:off x="8457683" y="2857650"/>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8"/>
            <p:cNvSpPr/>
            <p:nvPr/>
          </p:nvSpPr>
          <p:spPr>
            <a:xfrm>
              <a:off x="5049652" y="35165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8"/>
            <p:cNvSpPr/>
            <p:nvPr/>
          </p:nvSpPr>
          <p:spPr>
            <a:xfrm>
              <a:off x="8961490" y="1180665"/>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8"/>
            <p:cNvSpPr/>
            <p:nvPr/>
          </p:nvSpPr>
          <p:spPr>
            <a:xfrm>
              <a:off x="1228265" y="24055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8"/>
            <p:cNvSpPr/>
            <p:nvPr/>
          </p:nvSpPr>
          <p:spPr>
            <a:xfrm>
              <a:off x="-96655" y="428900"/>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7">
    <p:spTree>
      <p:nvGrpSpPr>
        <p:cNvPr id="2417" name="Shape 2417"/>
        <p:cNvGrpSpPr/>
        <p:nvPr/>
      </p:nvGrpSpPr>
      <p:grpSpPr>
        <a:xfrm>
          <a:off x="0" y="0"/>
          <a:ext cx="0" cy="0"/>
          <a:chOff x="0" y="0"/>
          <a:chExt cx="0" cy="0"/>
        </a:xfrm>
      </p:grpSpPr>
      <p:sp>
        <p:nvSpPr>
          <p:cNvPr id="2418" name="Google Shape;2418;p49"/>
          <p:cNvSpPr/>
          <p:nvPr/>
        </p:nvSpPr>
        <p:spPr>
          <a:xfrm rot="-4080386">
            <a:off x="1573639" y="-490194"/>
            <a:ext cx="5052913" cy="6631781"/>
          </a:xfrm>
          <a:custGeom>
            <a:rect b="b" l="l" r="r" t="t"/>
            <a:pathLst>
              <a:path extrusionOk="0" h="10676" w="10245">
                <a:moveTo>
                  <a:pt x="5565" y="0"/>
                </a:moveTo>
                <a:cubicBezTo>
                  <a:pt x="5247" y="0"/>
                  <a:pt x="4930" y="34"/>
                  <a:pt x="4621" y="116"/>
                </a:cubicBezTo>
                <a:cubicBezTo>
                  <a:pt x="4226" y="238"/>
                  <a:pt x="3861" y="359"/>
                  <a:pt x="3466" y="420"/>
                </a:cubicBezTo>
                <a:cubicBezTo>
                  <a:pt x="3439" y="422"/>
                  <a:pt x="3412" y="422"/>
                  <a:pt x="3385" y="422"/>
                </a:cubicBezTo>
                <a:cubicBezTo>
                  <a:pt x="2895" y="422"/>
                  <a:pt x="2406" y="174"/>
                  <a:pt x="1916" y="116"/>
                </a:cubicBezTo>
                <a:cubicBezTo>
                  <a:pt x="1903" y="115"/>
                  <a:pt x="1890" y="114"/>
                  <a:pt x="1877" y="114"/>
                </a:cubicBezTo>
                <a:cubicBezTo>
                  <a:pt x="1344" y="114"/>
                  <a:pt x="245" y="1284"/>
                  <a:pt x="275" y="1818"/>
                </a:cubicBezTo>
                <a:cubicBezTo>
                  <a:pt x="153" y="2213"/>
                  <a:pt x="62" y="2639"/>
                  <a:pt x="62" y="3064"/>
                </a:cubicBezTo>
                <a:cubicBezTo>
                  <a:pt x="1" y="3672"/>
                  <a:pt x="92" y="4311"/>
                  <a:pt x="366" y="4919"/>
                </a:cubicBezTo>
                <a:cubicBezTo>
                  <a:pt x="609" y="5496"/>
                  <a:pt x="1186" y="5891"/>
                  <a:pt x="1855" y="5891"/>
                </a:cubicBezTo>
                <a:cubicBezTo>
                  <a:pt x="2310" y="5864"/>
                  <a:pt x="2742" y="5602"/>
                  <a:pt x="3191" y="5602"/>
                </a:cubicBezTo>
                <a:cubicBezTo>
                  <a:pt x="3252" y="5602"/>
                  <a:pt x="3313" y="5607"/>
                  <a:pt x="3375" y="5618"/>
                </a:cubicBezTo>
                <a:cubicBezTo>
                  <a:pt x="3892" y="5678"/>
                  <a:pt x="3709" y="6651"/>
                  <a:pt x="3983" y="7077"/>
                </a:cubicBezTo>
                <a:cubicBezTo>
                  <a:pt x="4104" y="7270"/>
                  <a:pt x="4240" y="7343"/>
                  <a:pt x="4385" y="7343"/>
                </a:cubicBezTo>
                <a:cubicBezTo>
                  <a:pt x="4835" y="7343"/>
                  <a:pt x="5363" y="6639"/>
                  <a:pt x="5749" y="6639"/>
                </a:cubicBezTo>
                <a:cubicBezTo>
                  <a:pt x="5864" y="6639"/>
                  <a:pt x="5966" y="6702"/>
                  <a:pt x="6050" y="6864"/>
                </a:cubicBezTo>
                <a:cubicBezTo>
                  <a:pt x="6536" y="7867"/>
                  <a:pt x="5776" y="10207"/>
                  <a:pt x="6810" y="10603"/>
                </a:cubicBezTo>
                <a:cubicBezTo>
                  <a:pt x="6943" y="10647"/>
                  <a:pt x="7093" y="10675"/>
                  <a:pt x="7235" y="10675"/>
                </a:cubicBezTo>
                <a:cubicBezTo>
                  <a:pt x="7287" y="10675"/>
                  <a:pt x="7338" y="10672"/>
                  <a:pt x="7387" y="10663"/>
                </a:cubicBezTo>
                <a:cubicBezTo>
                  <a:pt x="7782" y="10542"/>
                  <a:pt x="7904" y="10025"/>
                  <a:pt x="7843" y="9630"/>
                </a:cubicBezTo>
                <a:cubicBezTo>
                  <a:pt x="7721" y="9265"/>
                  <a:pt x="7630" y="8840"/>
                  <a:pt x="7600" y="8444"/>
                </a:cubicBezTo>
                <a:cubicBezTo>
                  <a:pt x="7630" y="7654"/>
                  <a:pt x="8421" y="7168"/>
                  <a:pt x="9028" y="6651"/>
                </a:cubicBezTo>
                <a:cubicBezTo>
                  <a:pt x="9667" y="6134"/>
                  <a:pt x="10244" y="5253"/>
                  <a:pt x="9788" y="4615"/>
                </a:cubicBezTo>
                <a:cubicBezTo>
                  <a:pt x="9363" y="3976"/>
                  <a:pt x="8269" y="4068"/>
                  <a:pt x="7904" y="3399"/>
                </a:cubicBezTo>
                <a:cubicBezTo>
                  <a:pt x="7661" y="2912"/>
                  <a:pt x="7904" y="2365"/>
                  <a:pt x="8086" y="1879"/>
                </a:cubicBezTo>
                <a:cubicBezTo>
                  <a:pt x="8269" y="1393"/>
                  <a:pt x="8360" y="724"/>
                  <a:pt x="7934" y="420"/>
                </a:cubicBezTo>
                <a:cubicBezTo>
                  <a:pt x="7782" y="329"/>
                  <a:pt x="7600" y="268"/>
                  <a:pt x="7418" y="268"/>
                </a:cubicBezTo>
                <a:cubicBezTo>
                  <a:pt x="6815" y="127"/>
                  <a:pt x="6186" y="0"/>
                  <a:pt x="5565"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9"/>
          <p:cNvSpPr txBox="1"/>
          <p:nvPr>
            <p:ph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20" name="Google Shape;2420;p49"/>
          <p:cNvSpPr/>
          <p:nvPr/>
        </p:nvSpPr>
        <p:spPr>
          <a:xfrm flipH="1" rot="10800000">
            <a:off x="6909867" y="331159"/>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9"/>
          <p:cNvSpPr/>
          <p:nvPr/>
        </p:nvSpPr>
        <p:spPr>
          <a:xfrm flipH="1" rot="10800000">
            <a:off x="4293937" y="759679"/>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9"/>
          <p:cNvSpPr/>
          <p:nvPr/>
        </p:nvSpPr>
        <p:spPr>
          <a:xfrm flipH="1" rot="10800000">
            <a:off x="3977125" y="4285710"/>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9"/>
          <p:cNvSpPr/>
          <p:nvPr/>
        </p:nvSpPr>
        <p:spPr>
          <a:xfrm flipH="1" rot="10800000">
            <a:off x="5417286" y="3859326"/>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9"/>
          <p:cNvSpPr/>
          <p:nvPr/>
        </p:nvSpPr>
        <p:spPr>
          <a:xfrm flipH="1" rot="10800000">
            <a:off x="391365" y="77158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9"/>
          <p:cNvSpPr/>
          <p:nvPr/>
        </p:nvSpPr>
        <p:spPr>
          <a:xfrm flipH="1" rot="10800000">
            <a:off x="8270153" y="3686517"/>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9"/>
          <p:cNvSpPr/>
          <p:nvPr/>
        </p:nvSpPr>
        <p:spPr>
          <a:xfrm flipH="1" rot="10800000">
            <a:off x="4218200" y="1470344"/>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9"/>
          <p:cNvSpPr/>
          <p:nvPr/>
        </p:nvSpPr>
        <p:spPr>
          <a:xfrm flipH="1" rot="10800000">
            <a:off x="8107556" y="698935"/>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9"/>
          <p:cNvSpPr/>
          <p:nvPr/>
        </p:nvSpPr>
        <p:spPr>
          <a:xfrm flipH="1" rot="10800000">
            <a:off x="391365" y="3163368"/>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9"/>
          <p:cNvSpPr/>
          <p:nvPr/>
        </p:nvSpPr>
        <p:spPr>
          <a:xfrm flipH="1" rot="10800000">
            <a:off x="7927211" y="4306175"/>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9"/>
          <p:cNvSpPr/>
          <p:nvPr/>
        </p:nvSpPr>
        <p:spPr>
          <a:xfrm flipH="1" rot="10800000">
            <a:off x="1038096" y="486049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9"/>
          <p:cNvSpPr/>
          <p:nvPr/>
        </p:nvSpPr>
        <p:spPr>
          <a:xfrm flipH="1" rot="10800000">
            <a:off x="442496" y="1532035"/>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9"/>
          <p:cNvSpPr/>
          <p:nvPr/>
        </p:nvSpPr>
        <p:spPr>
          <a:xfrm flipH="1" rot="10800000">
            <a:off x="5602703" y="2806971"/>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9"/>
          <p:cNvSpPr/>
          <p:nvPr/>
        </p:nvSpPr>
        <p:spPr>
          <a:xfrm flipH="1" rot="10800000">
            <a:off x="5313669" y="38041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9"/>
          <p:cNvSpPr/>
          <p:nvPr/>
        </p:nvSpPr>
        <p:spPr>
          <a:xfrm flipH="1" rot="10800000">
            <a:off x="908668" y="234627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9"/>
          <p:cNvSpPr/>
          <p:nvPr/>
        </p:nvSpPr>
        <p:spPr>
          <a:xfrm flipH="1" rot="10800000">
            <a:off x="311613" y="2156876"/>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9"/>
          <p:cNvSpPr/>
          <p:nvPr/>
        </p:nvSpPr>
        <p:spPr>
          <a:xfrm flipH="1" rot="10800000">
            <a:off x="703738" y="313869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9"/>
          <p:cNvSpPr/>
          <p:nvPr/>
        </p:nvSpPr>
        <p:spPr>
          <a:xfrm flipH="1" rot="10800000">
            <a:off x="4845937" y="1621784"/>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9"/>
          <p:cNvSpPr/>
          <p:nvPr/>
        </p:nvSpPr>
        <p:spPr>
          <a:xfrm flipH="1" rot="10800000">
            <a:off x="8548944" y="3050375"/>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9"/>
          <p:cNvSpPr/>
          <p:nvPr/>
        </p:nvSpPr>
        <p:spPr>
          <a:xfrm flipH="1" rot="10800000">
            <a:off x="1827971" y="1184114"/>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9"/>
          <p:cNvSpPr/>
          <p:nvPr/>
        </p:nvSpPr>
        <p:spPr>
          <a:xfrm flipH="1" rot="10800000">
            <a:off x="8060022" y="2300094"/>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1" name="Google Shape;2441;p49"/>
          <p:cNvGrpSpPr/>
          <p:nvPr/>
        </p:nvGrpSpPr>
        <p:grpSpPr>
          <a:xfrm rot="-9405076">
            <a:off x="3144892" y="592131"/>
            <a:ext cx="334717" cy="326708"/>
            <a:chOff x="3463756" y="5641372"/>
            <a:chExt cx="1013973" cy="989710"/>
          </a:xfrm>
        </p:grpSpPr>
        <p:sp>
          <p:nvSpPr>
            <p:cNvPr id="2442" name="Google Shape;2442;p49"/>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9"/>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4" name="Google Shape;2444;p49"/>
          <p:cNvGrpSpPr/>
          <p:nvPr/>
        </p:nvGrpSpPr>
        <p:grpSpPr>
          <a:xfrm flipH="1" rot="-1897984">
            <a:off x="700325" y="4241282"/>
            <a:ext cx="461479" cy="450436"/>
            <a:chOff x="4797581" y="5641372"/>
            <a:chExt cx="1013973" cy="989710"/>
          </a:xfrm>
        </p:grpSpPr>
        <p:sp>
          <p:nvSpPr>
            <p:cNvPr id="2445" name="Google Shape;2445;p49"/>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9"/>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7" name="Google Shape;2447;p49"/>
          <p:cNvGrpSpPr/>
          <p:nvPr/>
        </p:nvGrpSpPr>
        <p:grpSpPr>
          <a:xfrm flipH="1" rot="-1898162">
            <a:off x="8221720" y="4527866"/>
            <a:ext cx="320128" cy="312467"/>
            <a:chOff x="4797581" y="5641372"/>
            <a:chExt cx="1013973" cy="989710"/>
          </a:xfrm>
        </p:grpSpPr>
        <p:sp>
          <p:nvSpPr>
            <p:cNvPr id="2448" name="Google Shape;2448;p49"/>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9"/>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0" name="Google Shape;2450;p49"/>
          <p:cNvGrpSpPr/>
          <p:nvPr/>
        </p:nvGrpSpPr>
        <p:grpSpPr>
          <a:xfrm rot="1003535">
            <a:off x="7534477" y="517910"/>
            <a:ext cx="866388" cy="845656"/>
            <a:chOff x="6254756" y="5621572"/>
            <a:chExt cx="1013973" cy="989710"/>
          </a:xfrm>
        </p:grpSpPr>
        <p:sp>
          <p:nvSpPr>
            <p:cNvPr id="2451" name="Google Shape;2451;p49"/>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9"/>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_1">
    <p:spTree>
      <p:nvGrpSpPr>
        <p:cNvPr id="2453" name="Shape 2453"/>
        <p:cNvGrpSpPr/>
        <p:nvPr/>
      </p:nvGrpSpPr>
      <p:grpSpPr>
        <a:xfrm>
          <a:off x="0" y="0"/>
          <a:ext cx="0" cy="0"/>
          <a:chOff x="0" y="0"/>
          <a:chExt cx="0" cy="0"/>
        </a:xfrm>
      </p:grpSpPr>
      <p:sp>
        <p:nvSpPr>
          <p:cNvPr id="2454" name="Google Shape;2454;p50"/>
          <p:cNvSpPr/>
          <p:nvPr/>
        </p:nvSpPr>
        <p:spPr>
          <a:xfrm>
            <a:off x="2264637" y="258974"/>
            <a:ext cx="5605165" cy="4712385"/>
          </a:xfrm>
          <a:custGeom>
            <a:rect b="b" l="l" r="r" t="t"/>
            <a:pathLst>
              <a:path extrusionOk="0" h="9379" w="11156">
                <a:moveTo>
                  <a:pt x="5852" y="0"/>
                </a:moveTo>
                <a:cubicBezTo>
                  <a:pt x="5669" y="0"/>
                  <a:pt x="5499" y="44"/>
                  <a:pt x="5350" y="150"/>
                </a:cubicBezTo>
                <a:cubicBezTo>
                  <a:pt x="5167" y="302"/>
                  <a:pt x="4985" y="423"/>
                  <a:pt x="4803" y="545"/>
                </a:cubicBezTo>
                <a:cubicBezTo>
                  <a:pt x="4134" y="819"/>
                  <a:pt x="3405" y="1062"/>
                  <a:pt x="2918" y="1578"/>
                </a:cubicBezTo>
                <a:cubicBezTo>
                  <a:pt x="2675" y="1913"/>
                  <a:pt x="2675" y="2369"/>
                  <a:pt x="2918" y="2734"/>
                </a:cubicBezTo>
                <a:cubicBezTo>
                  <a:pt x="3161" y="3068"/>
                  <a:pt x="3374" y="3433"/>
                  <a:pt x="3526" y="3828"/>
                </a:cubicBezTo>
                <a:cubicBezTo>
                  <a:pt x="3648" y="4223"/>
                  <a:pt x="3465" y="4770"/>
                  <a:pt x="3070" y="4831"/>
                </a:cubicBezTo>
                <a:cubicBezTo>
                  <a:pt x="3034" y="4837"/>
                  <a:pt x="2999" y="4840"/>
                  <a:pt x="2964" y="4840"/>
                </a:cubicBezTo>
                <a:cubicBezTo>
                  <a:pt x="2645" y="4840"/>
                  <a:pt x="2368" y="4612"/>
                  <a:pt x="2067" y="4557"/>
                </a:cubicBezTo>
                <a:cubicBezTo>
                  <a:pt x="2017" y="4548"/>
                  <a:pt x="1967" y="4544"/>
                  <a:pt x="1918" y="4544"/>
                </a:cubicBezTo>
                <a:cubicBezTo>
                  <a:pt x="1460" y="4544"/>
                  <a:pt x="1064" y="4911"/>
                  <a:pt x="1064" y="5378"/>
                </a:cubicBezTo>
                <a:cubicBezTo>
                  <a:pt x="1125" y="5773"/>
                  <a:pt x="1246" y="6107"/>
                  <a:pt x="1459" y="6442"/>
                </a:cubicBezTo>
                <a:cubicBezTo>
                  <a:pt x="1611" y="6807"/>
                  <a:pt x="1581" y="7293"/>
                  <a:pt x="1216" y="7445"/>
                </a:cubicBezTo>
                <a:cubicBezTo>
                  <a:pt x="1034" y="7475"/>
                  <a:pt x="851" y="7506"/>
                  <a:pt x="669" y="7506"/>
                </a:cubicBezTo>
                <a:cubicBezTo>
                  <a:pt x="31" y="7627"/>
                  <a:pt x="0" y="8630"/>
                  <a:pt x="487" y="9025"/>
                </a:cubicBezTo>
                <a:cubicBezTo>
                  <a:pt x="788" y="9290"/>
                  <a:pt x="1172" y="9378"/>
                  <a:pt x="1573" y="9378"/>
                </a:cubicBezTo>
                <a:cubicBezTo>
                  <a:pt x="1818" y="9378"/>
                  <a:pt x="2068" y="9345"/>
                  <a:pt x="2310" y="9299"/>
                </a:cubicBezTo>
                <a:cubicBezTo>
                  <a:pt x="2187" y="8579"/>
                  <a:pt x="2774" y="8053"/>
                  <a:pt x="3383" y="8053"/>
                </a:cubicBezTo>
                <a:cubicBezTo>
                  <a:pt x="3673" y="8053"/>
                  <a:pt x="3969" y="8173"/>
                  <a:pt x="4195" y="8448"/>
                </a:cubicBezTo>
                <a:cubicBezTo>
                  <a:pt x="4316" y="8630"/>
                  <a:pt x="4438" y="8782"/>
                  <a:pt x="4590" y="8934"/>
                </a:cubicBezTo>
                <a:cubicBezTo>
                  <a:pt x="4684" y="9003"/>
                  <a:pt x="4793" y="9033"/>
                  <a:pt x="4908" y="9033"/>
                </a:cubicBezTo>
                <a:cubicBezTo>
                  <a:pt x="5199" y="9033"/>
                  <a:pt x="5527" y="8840"/>
                  <a:pt x="5745" y="8600"/>
                </a:cubicBezTo>
                <a:cubicBezTo>
                  <a:pt x="6049" y="8296"/>
                  <a:pt x="6323" y="7931"/>
                  <a:pt x="6748" y="7840"/>
                </a:cubicBezTo>
                <a:cubicBezTo>
                  <a:pt x="6787" y="7835"/>
                  <a:pt x="6826" y="7833"/>
                  <a:pt x="6863" y="7833"/>
                </a:cubicBezTo>
                <a:cubicBezTo>
                  <a:pt x="7527" y="7833"/>
                  <a:pt x="7965" y="8562"/>
                  <a:pt x="8511" y="8965"/>
                </a:cubicBezTo>
                <a:cubicBezTo>
                  <a:pt x="8800" y="9162"/>
                  <a:pt x="9134" y="9261"/>
                  <a:pt x="9468" y="9261"/>
                </a:cubicBezTo>
                <a:cubicBezTo>
                  <a:pt x="9803" y="9261"/>
                  <a:pt x="10137" y="9162"/>
                  <a:pt x="10426" y="8965"/>
                </a:cubicBezTo>
                <a:cubicBezTo>
                  <a:pt x="10973" y="8509"/>
                  <a:pt x="11155" y="7749"/>
                  <a:pt x="10821" y="7110"/>
                </a:cubicBezTo>
                <a:cubicBezTo>
                  <a:pt x="10578" y="6685"/>
                  <a:pt x="10122" y="6442"/>
                  <a:pt x="9757" y="6107"/>
                </a:cubicBezTo>
                <a:cubicBezTo>
                  <a:pt x="9180" y="5560"/>
                  <a:pt x="11003" y="4800"/>
                  <a:pt x="10608" y="4132"/>
                </a:cubicBezTo>
                <a:cubicBezTo>
                  <a:pt x="9818" y="2764"/>
                  <a:pt x="8389" y="3889"/>
                  <a:pt x="8541" y="2217"/>
                </a:cubicBezTo>
                <a:cubicBezTo>
                  <a:pt x="8633" y="1427"/>
                  <a:pt x="8450" y="1092"/>
                  <a:pt x="7751" y="727"/>
                </a:cubicBezTo>
                <a:cubicBezTo>
                  <a:pt x="7192" y="471"/>
                  <a:pt x="6453" y="0"/>
                  <a:pt x="5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0"/>
          <p:cNvSpPr/>
          <p:nvPr/>
        </p:nvSpPr>
        <p:spPr>
          <a:xfrm rot="10800000">
            <a:off x="5816326" y="4786272"/>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0"/>
          <p:cNvSpPr/>
          <p:nvPr/>
        </p:nvSpPr>
        <p:spPr>
          <a:xfrm rot="10800000">
            <a:off x="4046846" y="459304"/>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0"/>
          <p:cNvSpPr/>
          <p:nvPr/>
        </p:nvSpPr>
        <p:spPr>
          <a:xfrm rot="10800000">
            <a:off x="4102561" y="4674026"/>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0"/>
          <p:cNvSpPr/>
          <p:nvPr/>
        </p:nvSpPr>
        <p:spPr>
          <a:xfrm rot="10800000">
            <a:off x="8526020" y="77158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0"/>
          <p:cNvSpPr/>
          <p:nvPr/>
        </p:nvSpPr>
        <p:spPr>
          <a:xfrm rot="10800000">
            <a:off x="605032" y="3686517"/>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0"/>
          <p:cNvSpPr/>
          <p:nvPr/>
        </p:nvSpPr>
        <p:spPr>
          <a:xfrm rot="10800000">
            <a:off x="6324224" y="665494"/>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0"/>
          <p:cNvSpPr/>
          <p:nvPr/>
        </p:nvSpPr>
        <p:spPr>
          <a:xfrm rot="10800000">
            <a:off x="379917" y="665510"/>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0"/>
          <p:cNvSpPr/>
          <p:nvPr/>
        </p:nvSpPr>
        <p:spPr>
          <a:xfrm rot="10800000">
            <a:off x="7607947" y="1709767"/>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0"/>
          <p:cNvSpPr/>
          <p:nvPr/>
        </p:nvSpPr>
        <p:spPr>
          <a:xfrm rot="10800000">
            <a:off x="8548943" y="3163368"/>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0"/>
          <p:cNvSpPr/>
          <p:nvPr/>
        </p:nvSpPr>
        <p:spPr>
          <a:xfrm rot="10800000">
            <a:off x="442426" y="4367850"/>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0"/>
          <p:cNvSpPr/>
          <p:nvPr/>
        </p:nvSpPr>
        <p:spPr>
          <a:xfrm rot="10800000">
            <a:off x="7898681" y="486049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0"/>
          <p:cNvSpPr/>
          <p:nvPr/>
        </p:nvSpPr>
        <p:spPr>
          <a:xfrm rot="10800000">
            <a:off x="8513616" y="1532035"/>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0"/>
          <p:cNvSpPr/>
          <p:nvPr/>
        </p:nvSpPr>
        <p:spPr>
          <a:xfrm rot="10800000">
            <a:off x="393116" y="1112346"/>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0"/>
          <p:cNvSpPr/>
          <p:nvPr/>
        </p:nvSpPr>
        <p:spPr>
          <a:xfrm rot="10800000">
            <a:off x="5325650" y="49099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0"/>
          <p:cNvSpPr/>
          <p:nvPr/>
        </p:nvSpPr>
        <p:spPr>
          <a:xfrm rot="10800000">
            <a:off x="8697904" y="221520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0"/>
          <p:cNvSpPr/>
          <p:nvPr/>
        </p:nvSpPr>
        <p:spPr>
          <a:xfrm rot="10800000">
            <a:off x="1187005" y="4786276"/>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0"/>
          <p:cNvSpPr/>
          <p:nvPr/>
        </p:nvSpPr>
        <p:spPr>
          <a:xfrm rot="10800000">
            <a:off x="8257642" y="313869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0"/>
          <p:cNvSpPr/>
          <p:nvPr/>
        </p:nvSpPr>
        <p:spPr>
          <a:xfrm rot="10800000">
            <a:off x="4046848" y="1177871"/>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0"/>
          <p:cNvSpPr/>
          <p:nvPr/>
        </p:nvSpPr>
        <p:spPr>
          <a:xfrm rot="10800000">
            <a:off x="391365" y="3050375"/>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0"/>
          <p:cNvSpPr/>
          <p:nvPr/>
        </p:nvSpPr>
        <p:spPr>
          <a:xfrm rot="10800000">
            <a:off x="6874897" y="1020214"/>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0"/>
          <p:cNvSpPr/>
          <p:nvPr/>
        </p:nvSpPr>
        <p:spPr>
          <a:xfrm rot="10800000">
            <a:off x="345592" y="2019369"/>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6" name="Google Shape;2476;p50"/>
          <p:cNvGrpSpPr/>
          <p:nvPr/>
        </p:nvGrpSpPr>
        <p:grpSpPr>
          <a:xfrm flipH="1" rot="9405085">
            <a:off x="7731908" y="423467"/>
            <a:ext cx="457766" cy="446812"/>
            <a:chOff x="3463756" y="5641372"/>
            <a:chExt cx="1013973" cy="989710"/>
          </a:xfrm>
        </p:grpSpPr>
        <p:sp>
          <p:nvSpPr>
            <p:cNvPr id="2477" name="Google Shape;2477;p50"/>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0"/>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9" name="Google Shape;2479;p50"/>
          <p:cNvGrpSpPr/>
          <p:nvPr/>
        </p:nvGrpSpPr>
        <p:grpSpPr>
          <a:xfrm rot="1897984">
            <a:off x="8376961" y="4380257"/>
            <a:ext cx="461479" cy="450436"/>
            <a:chOff x="4797581" y="5641372"/>
            <a:chExt cx="1013973" cy="989710"/>
          </a:xfrm>
        </p:grpSpPr>
        <p:sp>
          <p:nvSpPr>
            <p:cNvPr id="2480" name="Google Shape;2480;p50"/>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0"/>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2" name="Google Shape;2482;p50"/>
          <p:cNvGrpSpPr/>
          <p:nvPr/>
        </p:nvGrpSpPr>
        <p:grpSpPr>
          <a:xfrm rot="1898162">
            <a:off x="5013517" y="845216"/>
            <a:ext cx="320128" cy="312467"/>
            <a:chOff x="4797581" y="5641372"/>
            <a:chExt cx="1013973" cy="989710"/>
          </a:xfrm>
        </p:grpSpPr>
        <p:sp>
          <p:nvSpPr>
            <p:cNvPr id="2483" name="Google Shape;2483;p50"/>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0"/>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5" name="Google Shape;2485;p50"/>
          <p:cNvGrpSpPr/>
          <p:nvPr/>
        </p:nvGrpSpPr>
        <p:grpSpPr>
          <a:xfrm flipH="1" rot="-1003409">
            <a:off x="1173193" y="1185900"/>
            <a:ext cx="596925" cy="582641"/>
            <a:chOff x="6254756" y="5621572"/>
            <a:chExt cx="1013973" cy="989710"/>
          </a:xfrm>
        </p:grpSpPr>
        <p:sp>
          <p:nvSpPr>
            <p:cNvPr id="2486" name="Google Shape;2486;p50"/>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0"/>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8" name="Google Shape;2488;p50"/>
          <p:cNvSpPr txBox="1"/>
          <p:nvPr>
            <p:ph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7" name="Shape 177"/>
        <p:cNvGrpSpPr/>
        <p:nvPr/>
      </p:nvGrpSpPr>
      <p:grpSpPr>
        <a:xfrm>
          <a:off x="0" y="0"/>
          <a:ext cx="0" cy="0"/>
          <a:chOff x="0" y="0"/>
          <a:chExt cx="0" cy="0"/>
        </a:xfrm>
      </p:grpSpPr>
      <p:sp>
        <p:nvSpPr>
          <p:cNvPr id="178" name="Google Shape;178;p6"/>
          <p:cNvSpPr txBox="1"/>
          <p:nvPr>
            <p:ph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9" name="Google Shape;179;p6"/>
          <p:cNvSpPr/>
          <p:nvPr/>
        </p:nvSpPr>
        <p:spPr>
          <a:xfrm rot="10800000">
            <a:off x="6232626" y="4206547"/>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6"/>
          <p:cNvSpPr/>
          <p:nvPr/>
        </p:nvSpPr>
        <p:spPr>
          <a:xfrm rot="10800000">
            <a:off x="2579396" y="174029"/>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6"/>
          <p:cNvSpPr/>
          <p:nvPr/>
        </p:nvSpPr>
        <p:spPr>
          <a:xfrm rot="10800000">
            <a:off x="5456868" y="4828435"/>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6"/>
          <p:cNvSpPr/>
          <p:nvPr/>
        </p:nvSpPr>
        <p:spPr>
          <a:xfrm rot="10800000">
            <a:off x="3459236" y="4748251"/>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6"/>
          <p:cNvSpPr/>
          <p:nvPr/>
        </p:nvSpPr>
        <p:spPr>
          <a:xfrm rot="10800000">
            <a:off x="8818995" y="27088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6"/>
          <p:cNvSpPr/>
          <p:nvPr/>
        </p:nvSpPr>
        <p:spPr>
          <a:xfrm rot="10800000">
            <a:off x="317782" y="3650204"/>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6"/>
          <p:cNvSpPr/>
          <p:nvPr/>
        </p:nvSpPr>
        <p:spPr>
          <a:xfrm rot="10800000">
            <a:off x="8032474" y="698919"/>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6"/>
          <p:cNvSpPr/>
          <p:nvPr/>
        </p:nvSpPr>
        <p:spPr>
          <a:xfrm rot="10800000">
            <a:off x="8629979" y="4768060"/>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6"/>
          <p:cNvSpPr/>
          <p:nvPr/>
        </p:nvSpPr>
        <p:spPr>
          <a:xfrm rot="10800000">
            <a:off x="8630009" y="2188592"/>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6"/>
          <p:cNvSpPr/>
          <p:nvPr/>
        </p:nvSpPr>
        <p:spPr>
          <a:xfrm rot="10800000">
            <a:off x="8641443" y="3859018"/>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6"/>
          <p:cNvSpPr/>
          <p:nvPr/>
        </p:nvSpPr>
        <p:spPr>
          <a:xfrm rot="10800000">
            <a:off x="884376" y="4748250"/>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6"/>
          <p:cNvSpPr/>
          <p:nvPr/>
        </p:nvSpPr>
        <p:spPr>
          <a:xfrm rot="10800000">
            <a:off x="7898681" y="486049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6"/>
          <p:cNvSpPr/>
          <p:nvPr/>
        </p:nvSpPr>
        <p:spPr>
          <a:xfrm rot="10800000">
            <a:off x="8513616" y="1532035"/>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6"/>
          <p:cNvSpPr/>
          <p:nvPr/>
        </p:nvSpPr>
        <p:spPr>
          <a:xfrm rot="10800000">
            <a:off x="5587800" y="29066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6"/>
          <p:cNvSpPr/>
          <p:nvPr/>
        </p:nvSpPr>
        <p:spPr>
          <a:xfrm rot="10800000">
            <a:off x="6011154" y="77157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6"/>
          <p:cNvSpPr/>
          <p:nvPr/>
        </p:nvSpPr>
        <p:spPr>
          <a:xfrm rot="10800000">
            <a:off x="8692505" y="3242914"/>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6"/>
          <p:cNvSpPr/>
          <p:nvPr/>
        </p:nvSpPr>
        <p:spPr>
          <a:xfrm rot="10800000">
            <a:off x="7953267" y="3873120"/>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6"/>
          <p:cNvSpPr/>
          <p:nvPr/>
        </p:nvSpPr>
        <p:spPr>
          <a:xfrm rot="10800000">
            <a:off x="379911" y="1213134"/>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6"/>
          <p:cNvSpPr/>
          <p:nvPr/>
        </p:nvSpPr>
        <p:spPr>
          <a:xfrm rot="10800000">
            <a:off x="391365" y="3050375"/>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6"/>
          <p:cNvSpPr/>
          <p:nvPr/>
        </p:nvSpPr>
        <p:spPr>
          <a:xfrm rot="10800000">
            <a:off x="6959697" y="321814"/>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6"/>
          <p:cNvSpPr/>
          <p:nvPr/>
        </p:nvSpPr>
        <p:spPr>
          <a:xfrm rot="10800000">
            <a:off x="393130" y="2300069"/>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_1_1">
    <p:spTree>
      <p:nvGrpSpPr>
        <p:cNvPr id="2489" name="Shape 2489"/>
        <p:cNvGrpSpPr/>
        <p:nvPr/>
      </p:nvGrpSpPr>
      <p:grpSpPr>
        <a:xfrm>
          <a:off x="0" y="0"/>
          <a:ext cx="0" cy="0"/>
          <a:chOff x="0" y="0"/>
          <a:chExt cx="0" cy="0"/>
        </a:xfrm>
      </p:grpSpPr>
      <p:sp>
        <p:nvSpPr>
          <p:cNvPr id="2490" name="Google Shape;2490;p51"/>
          <p:cNvSpPr/>
          <p:nvPr/>
        </p:nvSpPr>
        <p:spPr>
          <a:xfrm>
            <a:off x="1054503" y="434253"/>
            <a:ext cx="5732773" cy="4999743"/>
          </a:xfrm>
          <a:custGeom>
            <a:rect b="b" l="l" r="r" t="t"/>
            <a:pathLst>
              <a:path extrusionOk="0" h="90053" w="103256">
                <a:moveTo>
                  <a:pt x="82476" y="0"/>
                </a:moveTo>
                <a:cubicBezTo>
                  <a:pt x="82152" y="0"/>
                  <a:pt x="81832" y="26"/>
                  <a:pt x="81522" y="78"/>
                </a:cubicBezTo>
                <a:cubicBezTo>
                  <a:pt x="76658" y="917"/>
                  <a:pt x="74386" y="1144"/>
                  <a:pt x="71733" y="1144"/>
                </a:cubicBezTo>
                <a:cubicBezTo>
                  <a:pt x="69577" y="1144"/>
                  <a:pt x="67171" y="994"/>
                  <a:pt x="62920" y="899"/>
                </a:cubicBezTo>
                <a:lnTo>
                  <a:pt x="51765" y="1051"/>
                </a:lnTo>
                <a:cubicBezTo>
                  <a:pt x="49638" y="929"/>
                  <a:pt x="47730" y="882"/>
                  <a:pt x="45963" y="882"/>
                </a:cubicBezTo>
                <a:cubicBezTo>
                  <a:pt x="39684" y="882"/>
                  <a:pt x="35173" y="1479"/>
                  <a:pt x="28856" y="1479"/>
                </a:cubicBezTo>
                <a:cubicBezTo>
                  <a:pt x="27144" y="1479"/>
                  <a:pt x="25301" y="1436"/>
                  <a:pt x="23254" y="1324"/>
                </a:cubicBezTo>
                <a:cubicBezTo>
                  <a:pt x="21614" y="1234"/>
                  <a:pt x="19947" y="1151"/>
                  <a:pt x="18286" y="1151"/>
                </a:cubicBezTo>
                <a:cubicBezTo>
                  <a:pt x="14898" y="1151"/>
                  <a:pt x="11531" y="1498"/>
                  <a:pt x="8451" y="2844"/>
                </a:cubicBezTo>
                <a:cubicBezTo>
                  <a:pt x="3892" y="4880"/>
                  <a:pt x="1" y="10838"/>
                  <a:pt x="1277" y="15671"/>
                </a:cubicBezTo>
                <a:cubicBezTo>
                  <a:pt x="2250" y="19318"/>
                  <a:pt x="4834" y="22449"/>
                  <a:pt x="8420" y="23543"/>
                </a:cubicBezTo>
                <a:cubicBezTo>
                  <a:pt x="12463" y="24729"/>
                  <a:pt x="16627" y="25428"/>
                  <a:pt x="20822" y="25610"/>
                </a:cubicBezTo>
                <a:cubicBezTo>
                  <a:pt x="21596" y="25628"/>
                  <a:pt x="22370" y="25635"/>
                  <a:pt x="23144" y="25635"/>
                </a:cubicBezTo>
                <a:cubicBezTo>
                  <a:pt x="25785" y="25635"/>
                  <a:pt x="28422" y="25555"/>
                  <a:pt x="31043" y="25555"/>
                </a:cubicBezTo>
                <a:cubicBezTo>
                  <a:pt x="35587" y="25555"/>
                  <a:pt x="40083" y="25794"/>
                  <a:pt x="44470" y="27100"/>
                </a:cubicBezTo>
                <a:cubicBezTo>
                  <a:pt x="45716" y="27464"/>
                  <a:pt x="47783" y="28528"/>
                  <a:pt x="48634" y="29562"/>
                </a:cubicBezTo>
                <a:cubicBezTo>
                  <a:pt x="49698" y="30838"/>
                  <a:pt x="49485" y="33665"/>
                  <a:pt x="48178" y="34699"/>
                </a:cubicBezTo>
                <a:cubicBezTo>
                  <a:pt x="47509" y="35185"/>
                  <a:pt x="46749" y="35519"/>
                  <a:pt x="45929" y="35610"/>
                </a:cubicBezTo>
                <a:cubicBezTo>
                  <a:pt x="42707" y="36097"/>
                  <a:pt x="39394" y="35823"/>
                  <a:pt x="36141" y="36006"/>
                </a:cubicBezTo>
                <a:cubicBezTo>
                  <a:pt x="32859" y="36158"/>
                  <a:pt x="29454" y="36826"/>
                  <a:pt x="26901" y="38863"/>
                </a:cubicBezTo>
                <a:cubicBezTo>
                  <a:pt x="24348" y="40930"/>
                  <a:pt x="22919" y="44668"/>
                  <a:pt x="24317" y="47617"/>
                </a:cubicBezTo>
                <a:cubicBezTo>
                  <a:pt x="25442" y="49988"/>
                  <a:pt x="27995" y="51295"/>
                  <a:pt x="30488" y="52085"/>
                </a:cubicBezTo>
                <a:cubicBezTo>
                  <a:pt x="33770" y="53105"/>
                  <a:pt x="37200" y="53353"/>
                  <a:pt x="40664" y="53353"/>
                </a:cubicBezTo>
                <a:cubicBezTo>
                  <a:pt x="43923" y="53353"/>
                  <a:pt x="47211" y="53134"/>
                  <a:pt x="50435" y="53134"/>
                </a:cubicBezTo>
                <a:cubicBezTo>
                  <a:pt x="55113" y="53134"/>
                  <a:pt x="59654" y="53595"/>
                  <a:pt x="63771" y="55854"/>
                </a:cubicBezTo>
                <a:cubicBezTo>
                  <a:pt x="64288" y="56067"/>
                  <a:pt x="64744" y="56462"/>
                  <a:pt x="65048" y="56979"/>
                </a:cubicBezTo>
                <a:cubicBezTo>
                  <a:pt x="65868" y="58711"/>
                  <a:pt x="64896" y="61052"/>
                  <a:pt x="61552" y="61629"/>
                </a:cubicBezTo>
                <a:cubicBezTo>
                  <a:pt x="58330" y="62207"/>
                  <a:pt x="54895" y="62814"/>
                  <a:pt x="52464" y="65033"/>
                </a:cubicBezTo>
                <a:cubicBezTo>
                  <a:pt x="50032" y="67222"/>
                  <a:pt x="49060" y="71356"/>
                  <a:pt x="51248" y="73818"/>
                </a:cubicBezTo>
                <a:cubicBezTo>
                  <a:pt x="52594" y="75307"/>
                  <a:pt x="54543" y="75726"/>
                  <a:pt x="56608" y="75726"/>
                </a:cubicBezTo>
                <a:cubicBezTo>
                  <a:pt x="58042" y="75726"/>
                  <a:pt x="59531" y="75524"/>
                  <a:pt x="60914" y="75337"/>
                </a:cubicBezTo>
                <a:cubicBezTo>
                  <a:pt x="63633" y="74957"/>
                  <a:pt x="66372" y="74766"/>
                  <a:pt x="69109" y="74766"/>
                </a:cubicBezTo>
                <a:cubicBezTo>
                  <a:pt x="73808" y="74766"/>
                  <a:pt x="78501" y="75329"/>
                  <a:pt x="83072" y="76462"/>
                </a:cubicBezTo>
                <a:cubicBezTo>
                  <a:pt x="86933" y="77404"/>
                  <a:pt x="91340" y="79623"/>
                  <a:pt x="91492" y="83544"/>
                </a:cubicBezTo>
                <a:cubicBezTo>
                  <a:pt x="91553" y="84973"/>
                  <a:pt x="91006" y="86371"/>
                  <a:pt x="91188" y="87769"/>
                </a:cubicBezTo>
                <a:cubicBezTo>
                  <a:pt x="91312" y="88911"/>
                  <a:pt x="92328" y="90052"/>
                  <a:pt x="93375" y="90052"/>
                </a:cubicBezTo>
                <a:cubicBezTo>
                  <a:pt x="93610" y="90052"/>
                  <a:pt x="93847" y="89995"/>
                  <a:pt x="94076" y="89867"/>
                </a:cubicBezTo>
                <a:cubicBezTo>
                  <a:pt x="94471" y="89563"/>
                  <a:pt x="94805" y="89167"/>
                  <a:pt x="95018" y="88711"/>
                </a:cubicBezTo>
                <a:cubicBezTo>
                  <a:pt x="97480" y="84426"/>
                  <a:pt x="99760" y="78924"/>
                  <a:pt x="96994" y="74821"/>
                </a:cubicBezTo>
                <a:cubicBezTo>
                  <a:pt x="95200" y="72085"/>
                  <a:pt x="91765" y="71052"/>
                  <a:pt x="88939" y="69410"/>
                </a:cubicBezTo>
                <a:cubicBezTo>
                  <a:pt x="88240" y="69015"/>
                  <a:pt x="87480" y="68438"/>
                  <a:pt x="87358" y="67708"/>
                </a:cubicBezTo>
                <a:cubicBezTo>
                  <a:pt x="87237" y="66979"/>
                  <a:pt x="87692" y="66280"/>
                  <a:pt x="88209" y="65732"/>
                </a:cubicBezTo>
                <a:cubicBezTo>
                  <a:pt x="91644" y="62115"/>
                  <a:pt x="98118" y="62450"/>
                  <a:pt x="101006" y="58377"/>
                </a:cubicBezTo>
                <a:cubicBezTo>
                  <a:pt x="103255" y="55216"/>
                  <a:pt x="102130" y="50565"/>
                  <a:pt x="99456" y="47799"/>
                </a:cubicBezTo>
                <a:cubicBezTo>
                  <a:pt x="96750" y="45033"/>
                  <a:pt x="92890" y="43787"/>
                  <a:pt x="89091" y="42966"/>
                </a:cubicBezTo>
                <a:cubicBezTo>
                  <a:pt x="85322" y="42176"/>
                  <a:pt x="81401" y="41750"/>
                  <a:pt x="77875" y="40170"/>
                </a:cubicBezTo>
                <a:cubicBezTo>
                  <a:pt x="76780" y="39714"/>
                  <a:pt x="75686" y="39076"/>
                  <a:pt x="75078" y="38042"/>
                </a:cubicBezTo>
                <a:cubicBezTo>
                  <a:pt x="74501" y="36978"/>
                  <a:pt x="74713" y="35671"/>
                  <a:pt x="75534" y="34820"/>
                </a:cubicBezTo>
                <a:cubicBezTo>
                  <a:pt x="76484" y="33812"/>
                  <a:pt x="79316" y="33541"/>
                  <a:pt x="80310" y="33541"/>
                </a:cubicBezTo>
                <a:cubicBezTo>
                  <a:pt x="80365" y="33541"/>
                  <a:pt x="80415" y="33542"/>
                  <a:pt x="80458" y="33544"/>
                </a:cubicBezTo>
                <a:cubicBezTo>
                  <a:pt x="81372" y="33595"/>
                  <a:pt x="82298" y="33620"/>
                  <a:pt x="83222" y="33620"/>
                </a:cubicBezTo>
                <a:cubicBezTo>
                  <a:pt x="88879" y="33620"/>
                  <a:pt x="94465" y="32667"/>
                  <a:pt x="96659" y="30838"/>
                </a:cubicBezTo>
                <a:cubicBezTo>
                  <a:pt x="97997" y="29744"/>
                  <a:pt x="99273" y="27221"/>
                  <a:pt x="99121" y="25489"/>
                </a:cubicBezTo>
                <a:cubicBezTo>
                  <a:pt x="99000" y="24364"/>
                  <a:pt x="98240" y="23361"/>
                  <a:pt x="97389" y="22601"/>
                </a:cubicBezTo>
                <a:cubicBezTo>
                  <a:pt x="91674" y="17403"/>
                  <a:pt x="82556" y="19622"/>
                  <a:pt x="75261" y="17069"/>
                </a:cubicBezTo>
                <a:cubicBezTo>
                  <a:pt x="73133" y="16309"/>
                  <a:pt x="70823" y="14121"/>
                  <a:pt x="71978" y="12206"/>
                </a:cubicBezTo>
                <a:cubicBezTo>
                  <a:pt x="72403" y="11568"/>
                  <a:pt x="73011" y="11081"/>
                  <a:pt x="73710" y="10808"/>
                </a:cubicBezTo>
                <a:cubicBezTo>
                  <a:pt x="75413" y="9957"/>
                  <a:pt x="77236" y="9409"/>
                  <a:pt x="79121" y="9166"/>
                </a:cubicBezTo>
                <a:cubicBezTo>
                  <a:pt x="81188" y="8893"/>
                  <a:pt x="83315" y="8923"/>
                  <a:pt x="85230" y="8133"/>
                </a:cubicBezTo>
                <a:cubicBezTo>
                  <a:pt x="87145" y="7343"/>
                  <a:pt x="88574" y="6005"/>
                  <a:pt x="88179" y="3969"/>
                </a:cubicBezTo>
                <a:cubicBezTo>
                  <a:pt x="87721" y="1520"/>
                  <a:pt x="84977" y="0"/>
                  <a:pt x="824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1"/>
          <p:cNvSpPr/>
          <p:nvPr/>
        </p:nvSpPr>
        <p:spPr>
          <a:xfrm flipH="1" rot="10800000">
            <a:off x="2731092" y="4193297"/>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1"/>
          <p:cNvSpPr/>
          <p:nvPr/>
        </p:nvSpPr>
        <p:spPr>
          <a:xfrm flipH="1" rot="10800000">
            <a:off x="1800512" y="1677479"/>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1"/>
          <p:cNvSpPr/>
          <p:nvPr/>
        </p:nvSpPr>
        <p:spPr>
          <a:xfrm flipH="1" rot="10800000">
            <a:off x="3977125" y="4285710"/>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1"/>
          <p:cNvSpPr/>
          <p:nvPr/>
        </p:nvSpPr>
        <p:spPr>
          <a:xfrm flipH="1" rot="10800000">
            <a:off x="1647511" y="3875726"/>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1"/>
          <p:cNvSpPr/>
          <p:nvPr/>
        </p:nvSpPr>
        <p:spPr>
          <a:xfrm flipH="1" rot="10800000">
            <a:off x="391365" y="77158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1"/>
          <p:cNvSpPr/>
          <p:nvPr/>
        </p:nvSpPr>
        <p:spPr>
          <a:xfrm flipH="1" rot="10800000">
            <a:off x="8270153" y="3686517"/>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1"/>
          <p:cNvSpPr/>
          <p:nvPr/>
        </p:nvSpPr>
        <p:spPr>
          <a:xfrm flipH="1" rot="10800000">
            <a:off x="2761025" y="1459619"/>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1"/>
          <p:cNvSpPr/>
          <p:nvPr/>
        </p:nvSpPr>
        <p:spPr>
          <a:xfrm flipH="1" rot="10800000">
            <a:off x="8107556" y="698935"/>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1"/>
          <p:cNvSpPr/>
          <p:nvPr/>
        </p:nvSpPr>
        <p:spPr>
          <a:xfrm flipH="1" rot="10800000">
            <a:off x="1939571" y="2297630"/>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1"/>
          <p:cNvSpPr/>
          <p:nvPr/>
        </p:nvSpPr>
        <p:spPr>
          <a:xfrm flipH="1" rot="10800000">
            <a:off x="391365" y="3163368"/>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1"/>
          <p:cNvSpPr/>
          <p:nvPr/>
        </p:nvSpPr>
        <p:spPr>
          <a:xfrm flipH="1" rot="10800000">
            <a:off x="7927211" y="4306175"/>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1"/>
          <p:cNvSpPr/>
          <p:nvPr/>
        </p:nvSpPr>
        <p:spPr>
          <a:xfrm flipH="1" rot="10800000">
            <a:off x="1038096" y="486049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1"/>
          <p:cNvSpPr/>
          <p:nvPr/>
        </p:nvSpPr>
        <p:spPr>
          <a:xfrm flipH="1" rot="10800000">
            <a:off x="442496" y="1532035"/>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1"/>
          <p:cNvSpPr/>
          <p:nvPr/>
        </p:nvSpPr>
        <p:spPr>
          <a:xfrm flipH="1" rot="10800000">
            <a:off x="7075303" y="1566421"/>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1"/>
          <p:cNvSpPr/>
          <p:nvPr/>
        </p:nvSpPr>
        <p:spPr>
          <a:xfrm flipH="1" rot="10800000">
            <a:off x="908668" y="234627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1"/>
          <p:cNvSpPr/>
          <p:nvPr/>
        </p:nvSpPr>
        <p:spPr>
          <a:xfrm flipH="1" rot="10800000">
            <a:off x="1504463" y="2019926"/>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1"/>
          <p:cNvSpPr/>
          <p:nvPr/>
        </p:nvSpPr>
        <p:spPr>
          <a:xfrm flipH="1" rot="10800000">
            <a:off x="703738" y="313869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1"/>
          <p:cNvSpPr/>
          <p:nvPr/>
        </p:nvSpPr>
        <p:spPr>
          <a:xfrm flipH="1" rot="10800000">
            <a:off x="4051062" y="1503559"/>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1"/>
          <p:cNvSpPr/>
          <p:nvPr/>
        </p:nvSpPr>
        <p:spPr>
          <a:xfrm flipH="1" rot="10800000">
            <a:off x="8548944" y="3050375"/>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1"/>
          <p:cNvSpPr/>
          <p:nvPr/>
        </p:nvSpPr>
        <p:spPr>
          <a:xfrm flipH="1" rot="10800000">
            <a:off x="2028421" y="1020214"/>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1"/>
          <p:cNvSpPr/>
          <p:nvPr/>
        </p:nvSpPr>
        <p:spPr>
          <a:xfrm flipH="1" rot="10800000">
            <a:off x="8060022" y="2300094"/>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2" name="Google Shape;2512;p51"/>
          <p:cNvGrpSpPr/>
          <p:nvPr/>
        </p:nvGrpSpPr>
        <p:grpSpPr>
          <a:xfrm flipH="1" rot="9405085">
            <a:off x="7899208" y="1092117"/>
            <a:ext cx="457766" cy="446812"/>
            <a:chOff x="3463756" y="5641372"/>
            <a:chExt cx="1013973" cy="989710"/>
          </a:xfrm>
        </p:grpSpPr>
        <p:sp>
          <p:nvSpPr>
            <p:cNvPr id="2513" name="Google Shape;2513;p51"/>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1"/>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5" name="Google Shape;2515;p51"/>
          <p:cNvGrpSpPr/>
          <p:nvPr/>
        </p:nvGrpSpPr>
        <p:grpSpPr>
          <a:xfrm flipH="1" rot="-1003312">
            <a:off x="441268" y="2008856"/>
            <a:ext cx="418310" cy="408395"/>
            <a:chOff x="6254756" y="5621572"/>
            <a:chExt cx="1013973" cy="989710"/>
          </a:xfrm>
        </p:grpSpPr>
        <p:sp>
          <p:nvSpPr>
            <p:cNvPr id="2516" name="Google Shape;2516;p51"/>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1"/>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8" name="Google Shape;2518;p51"/>
          <p:cNvSpPr txBox="1"/>
          <p:nvPr>
            <p:ph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7_1_1_1">
    <p:spTree>
      <p:nvGrpSpPr>
        <p:cNvPr id="2519" name="Shape 2519"/>
        <p:cNvGrpSpPr/>
        <p:nvPr/>
      </p:nvGrpSpPr>
      <p:grpSpPr>
        <a:xfrm>
          <a:off x="0" y="0"/>
          <a:ext cx="0" cy="0"/>
          <a:chOff x="0" y="0"/>
          <a:chExt cx="0" cy="0"/>
        </a:xfrm>
      </p:grpSpPr>
      <p:sp>
        <p:nvSpPr>
          <p:cNvPr id="2520" name="Google Shape;2520;p52"/>
          <p:cNvSpPr/>
          <p:nvPr/>
        </p:nvSpPr>
        <p:spPr>
          <a:xfrm>
            <a:off x="3394100" y="409616"/>
            <a:ext cx="5298331" cy="4416507"/>
          </a:xfrm>
          <a:custGeom>
            <a:rect b="b" l="l" r="r" t="t"/>
            <a:pathLst>
              <a:path extrusionOk="0" h="9325" w="11187">
                <a:moveTo>
                  <a:pt x="7199" y="0"/>
                </a:moveTo>
                <a:cubicBezTo>
                  <a:pt x="6816" y="0"/>
                  <a:pt x="6421" y="102"/>
                  <a:pt x="6049" y="324"/>
                </a:cubicBezTo>
                <a:cubicBezTo>
                  <a:pt x="5867" y="446"/>
                  <a:pt x="5685" y="568"/>
                  <a:pt x="5472" y="659"/>
                </a:cubicBezTo>
                <a:cubicBezTo>
                  <a:pt x="5365" y="693"/>
                  <a:pt x="5254" y="706"/>
                  <a:pt x="5141" y="706"/>
                </a:cubicBezTo>
                <a:cubicBezTo>
                  <a:pt x="4757" y="706"/>
                  <a:pt x="4345" y="556"/>
                  <a:pt x="3991" y="556"/>
                </a:cubicBezTo>
                <a:cubicBezTo>
                  <a:pt x="3793" y="556"/>
                  <a:pt x="3613" y="603"/>
                  <a:pt x="3466" y="750"/>
                </a:cubicBezTo>
                <a:cubicBezTo>
                  <a:pt x="3192" y="1084"/>
                  <a:pt x="3131" y="1540"/>
                  <a:pt x="3374" y="1935"/>
                </a:cubicBezTo>
                <a:cubicBezTo>
                  <a:pt x="3557" y="2270"/>
                  <a:pt x="3739" y="2665"/>
                  <a:pt x="3891" y="3060"/>
                </a:cubicBezTo>
                <a:cubicBezTo>
                  <a:pt x="3952" y="3455"/>
                  <a:pt x="3770" y="4002"/>
                  <a:pt x="3344" y="4033"/>
                </a:cubicBezTo>
                <a:cubicBezTo>
                  <a:pt x="3327" y="4034"/>
                  <a:pt x="3310" y="4035"/>
                  <a:pt x="3293" y="4035"/>
                </a:cubicBezTo>
                <a:cubicBezTo>
                  <a:pt x="2953" y="4035"/>
                  <a:pt x="2690" y="3753"/>
                  <a:pt x="2371" y="3638"/>
                </a:cubicBezTo>
                <a:cubicBezTo>
                  <a:pt x="2304" y="3622"/>
                  <a:pt x="2236" y="3614"/>
                  <a:pt x="2170" y="3614"/>
                </a:cubicBezTo>
                <a:cubicBezTo>
                  <a:pt x="1728" y="3614"/>
                  <a:pt x="1334" y="3948"/>
                  <a:pt x="1308" y="4397"/>
                </a:cubicBezTo>
                <a:cubicBezTo>
                  <a:pt x="1338" y="4793"/>
                  <a:pt x="1429" y="5157"/>
                  <a:pt x="1612" y="5492"/>
                </a:cubicBezTo>
                <a:cubicBezTo>
                  <a:pt x="1733" y="5887"/>
                  <a:pt x="1672" y="6373"/>
                  <a:pt x="1308" y="6495"/>
                </a:cubicBezTo>
                <a:cubicBezTo>
                  <a:pt x="1186" y="6495"/>
                  <a:pt x="1064" y="6508"/>
                  <a:pt x="943" y="6508"/>
                </a:cubicBezTo>
                <a:cubicBezTo>
                  <a:pt x="882" y="6508"/>
                  <a:pt x="821" y="6505"/>
                  <a:pt x="760" y="6495"/>
                </a:cubicBezTo>
                <a:cubicBezTo>
                  <a:pt x="122" y="6586"/>
                  <a:pt x="1" y="7559"/>
                  <a:pt x="457" y="8015"/>
                </a:cubicBezTo>
                <a:cubicBezTo>
                  <a:pt x="897" y="8485"/>
                  <a:pt x="1395" y="9325"/>
                  <a:pt x="2005" y="9325"/>
                </a:cubicBezTo>
                <a:cubicBezTo>
                  <a:pt x="2025" y="9325"/>
                  <a:pt x="2046" y="9324"/>
                  <a:pt x="2067" y="9322"/>
                </a:cubicBezTo>
                <a:cubicBezTo>
                  <a:pt x="2554" y="9291"/>
                  <a:pt x="2888" y="8805"/>
                  <a:pt x="2797" y="8349"/>
                </a:cubicBezTo>
                <a:cubicBezTo>
                  <a:pt x="2767" y="7863"/>
                  <a:pt x="2523" y="7498"/>
                  <a:pt x="2949" y="7315"/>
                </a:cubicBezTo>
                <a:cubicBezTo>
                  <a:pt x="3066" y="7276"/>
                  <a:pt x="3185" y="7257"/>
                  <a:pt x="3302" y="7257"/>
                </a:cubicBezTo>
                <a:cubicBezTo>
                  <a:pt x="3642" y="7257"/>
                  <a:pt x="3969" y="7417"/>
                  <a:pt x="4195" y="7711"/>
                </a:cubicBezTo>
                <a:cubicBezTo>
                  <a:pt x="4286" y="7893"/>
                  <a:pt x="4408" y="8075"/>
                  <a:pt x="4560" y="8227"/>
                </a:cubicBezTo>
                <a:cubicBezTo>
                  <a:pt x="4678" y="8316"/>
                  <a:pt x="4809" y="8353"/>
                  <a:pt x="4943" y="8353"/>
                </a:cubicBezTo>
                <a:cubicBezTo>
                  <a:pt x="5224" y="8353"/>
                  <a:pt x="5519" y="8190"/>
                  <a:pt x="5745" y="7984"/>
                </a:cubicBezTo>
                <a:cubicBezTo>
                  <a:pt x="6080" y="7711"/>
                  <a:pt x="6384" y="7346"/>
                  <a:pt x="6809" y="7315"/>
                </a:cubicBezTo>
                <a:cubicBezTo>
                  <a:pt x="6822" y="7315"/>
                  <a:pt x="6835" y="7315"/>
                  <a:pt x="6848" y="7315"/>
                </a:cubicBezTo>
                <a:cubicBezTo>
                  <a:pt x="7553" y="7315"/>
                  <a:pt x="7944" y="8114"/>
                  <a:pt x="8481" y="8562"/>
                </a:cubicBezTo>
                <a:cubicBezTo>
                  <a:pt x="8786" y="8799"/>
                  <a:pt x="9157" y="8923"/>
                  <a:pt x="9526" y="8923"/>
                </a:cubicBezTo>
                <a:cubicBezTo>
                  <a:pt x="9819" y="8923"/>
                  <a:pt x="10110" y="8845"/>
                  <a:pt x="10366" y="8683"/>
                </a:cubicBezTo>
                <a:cubicBezTo>
                  <a:pt x="10973" y="8319"/>
                  <a:pt x="11186" y="7559"/>
                  <a:pt x="10913" y="6890"/>
                </a:cubicBezTo>
                <a:cubicBezTo>
                  <a:pt x="10700" y="6464"/>
                  <a:pt x="10244" y="6160"/>
                  <a:pt x="9910" y="5796"/>
                </a:cubicBezTo>
                <a:cubicBezTo>
                  <a:pt x="9362" y="5218"/>
                  <a:pt x="9119" y="4428"/>
                  <a:pt x="9180" y="3607"/>
                </a:cubicBezTo>
                <a:cubicBezTo>
                  <a:pt x="9241" y="3182"/>
                  <a:pt x="9393" y="2756"/>
                  <a:pt x="9393" y="2300"/>
                </a:cubicBezTo>
                <a:cubicBezTo>
                  <a:pt x="9462" y="968"/>
                  <a:pt x="8385" y="0"/>
                  <a:pt x="7199"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2"/>
          <p:cNvSpPr/>
          <p:nvPr/>
        </p:nvSpPr>
        <p:spPr>
          <a:xfrm flipH="1">
            <a:off x="6444476" y="972362"/>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2"/>
          <p:cNvSpPr/>
          <p:nvPr/>
        </p:nvSpPr>
        <p:spPr>
          <a:xfrm flipH="1">
            <a:off x="3829133" y="4258268"/>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2"/>
          <p:cNvSpPr/>
          <p:nvPr/>
        </p:nvSpPr>
        <p:spPr>
          <a:xfrm flipH="1">
            <a:off x="4940318" y="1002021"/>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2"/>
          <p:cNvSpPr/>
          <p:nvPr/>
        </p:nvSpPr>
        <p:spPr>
          <a:xfrm flipH="1">
            <a:off x="5602198" y="737910"/>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2"/>
          <p:cNvSpPr/>
          <p:nvPr/>
        </p:nvSpPr>
        <p:spPr>
          <a:xfrm flipH="1">
            <a:off x="8526020" y="4515746"/>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2"/>
          <p:cNvSpPr/>
          <p:nvPr/>
        </p:nvSpPr>
        <p:spPr>
          <a:xfrm flipH="1">
            <a:off x="453907" y="1413995"/>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2"/>
          <p:cNvSpPr/>
          <p:nvPr/>
        </p:nvSpPr>
        <p:spPr>
          <a:xfrm flipH="1">
            <a:off x="5621561" y="3994587"/>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2"/>
          <p:cNvSpPr/>
          <p:nvPr/>
        </p:nvSpPr>
        <p:spPr>
          <a:xfrm flipH="1">
            <a:off x="379917" y="3932046"/>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2"/>
          <p:cNvSpPr/>
          <p:nvPr/>
        </p:nvSpPr>
        <p:spPr>
          <a:xfrm flipH="1">
            <a:off x="7191597" y="3738139"/>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2"/>
          <p:cNvSpPr/>
          <p:nvPr/>
        </p:nvSpPr>
        <p:spPr>
          <a:xfrm flipH="1">
            <a:off x="8548943" y="2144161"/>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2"/>
          <p:cNvSpPr/>
          <p:nvPr/>
        </p:nvSpPr>
        <p:spPr>
          <a:xfrm flipH="1">
            <a:off x="1111676" y="1274883"/>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2"/>
          <p:cNvSpPr/>
          <p:nvPr/>
        </p:nvSpPr>
        <p:spPr>
          <a:xfrm flipH="1">
            <a:off x="7898681" y="459304"/>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2"/>
          <p:cNvSpPr/>
          <p:nvPr/>
        </p:nvSpPr>
        <p:spPr>
          <a:xfrm flipH="1">
            <a:off x="8822016" y="3207561"/>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2"/>
          <p:cNvSpPr/>
          <p:nvPr/>
        </p:nvSpPr>
        <p:spPr>
          <a:xfrm flipH="1">
            <a:off x="4255566" y="769364"/>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2"/>
          <p:cNvSpPr/>
          <p:nvPr/>
        </p:nvSpPr>
        <p:spPr>
          <a:xfrm flipH="1">
            <a:off x="5325650" y="483592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2"/>
          <p:cNvSpPr/>
          <p:nvPr/>
        </p:nvSpPr>
        <p:spPr>
          <a:xfrm flipH="1">
            <a:off x="8233179" y="298748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2"/>
          <p:cNvSpPr/>
          <p:nvPr/>
        </p:nvSpPr>
        <p:spPr>
          <a:xfrm flipH="1">
            <a:off x="5184993" y="2981319"/>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2"/>
          <p:cNvSpPr/>
          <p:nvPr/>
        </p:nvSpPr>
        <p:spPr>
          <a:xfrm flipH="1">
            <a:off x="8257642" y="219702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2"/>
          <p:cNvSpPr/>
          <p:nvPr/>
        </p:nvSpPr>
        <p:spPr>
          <a:xfrm flipH="1">
            <a:off x="3407198" y="3270311"/>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2"/>
          <p:cNvSpPr/>
          <p:nvPr/>
        </p:nvSpPr>
        <p:spPr>
          <a:xfrm flipH="1">
            <a:off x="391365" y="2257154"/>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2"/>
          <p:cNvSpPr/>
          <p:nvPr/>
        </p:nvSpPr>
        <p:spPr>
          <a:xfrm flipH="1">
            <a:off x="6874897" y="4273191"/>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2"/>
          <p:cNvSpPr/>
          <p:nvPr/>
        </p:nvSpPr>
        <p:spPr>
          <a:xfrm flipH="1">
            <a:off x="1064142" y="3675680"/>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2"/>
          <p:cNvSpPr txBox="1"/>
          <p:nvPr>
            <p:ph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7_1_1_1_1">
    <p:spTree>
      <p:nvGrpSpPr>
        <p:cNvPr id="2544" name="Shape 2544"/>
        <p:cNvGrpSpPr/>
        <p:nvPr/>
      </p:nvGrpSpPr>
      <p:grpSpPr>
        <a:xfrm>
          <a:off x="0" y="0"/>
          <a:ext cx="0" cy="0"/>
          <a:chOff x="0" y="0"/>
          <a:chExt cx="0" cy="0"/>
        </a:xfrm>
      </p:grpSpPr>
      <p:sp>
        <p:nvSpPr>
          <p:cNvPr id="2545" name="Google Shape;2545;p53"/>
          <p:cNvSpPr/>
          <p:nvPr/>
        </p:nvSpPr>
        <p:spPr>
          <a:xfrm flipH="1" rot="-9580644">
            <a:off x="319122" y="-1603610"/>
            <a:ext cx="8766087" cy="8153849"/>
          </a:xfrm>
          <a:custGeom>
            <a:rect b="b" l="l" r="r" t="t"/>
            <a:pathLst>
              <a:path extrusionOk="0" h="70627" w="85900">
                <a:moveTo>
                  <a:pt x="723" y="1"/>
                </a:moveTo>
                <a:cubicBezTo>
                  <a:pt x="705" y="1"/>
                  <a:pt x="687" y="3"/>
                  <a:pt x="670" y="7"/>
                </a:cubicBezTo>
                <a:cubicBezTo>
                  <a:pt x="275" y="129"/>
                  <a:pt x="92" y="1193"/>
                  <a:pt x="31" y="2500"/>
                </a:cubicBezTo>
                <a:cubicBezTo>
                  <a:pt x="1" y="2895"/>
                  <a:pt x="31" y="3320"/>
                  <a:pt x="92" y="3715"/>
                </a:cubicBezTo>
                <a:cubicBezTo>
                  <a:pt x="518" y="6269"/>
                  <a:pt x="2311" y="8092"/>
                  <a:pt x="3466" y="10281"/>
                </a:cubicBezTo>
                <a:cubicBezTo>
                  <a:pt x="4044" y="11436"/>
                  <a:pt x="4226" y="12378"/>
                  <a:pt x="4895" y="13442"/>
                </a:cubicBezTo>
                <a:cubicBezTo>
                  <a:pt x="5320" y="14050"/>
                  <a:pt x="5807" y="14597"/>
                  <a:pt x="6354" y="15144"/>
                </a:cubicBezTo>
                <a:cubicBezTo>
                  <a:pt x="6870" y="15722"/>
                  <a:pt x="7357" y="16360"/>
                  <a:pt x="7813" y="16937"/>
                </a:cubicBezTo>
                <a:cubicBezTo>
                  <a:pt x="9393" y="18913"/>
                  <a:pt x="11156" y="20737"/>
                  <a:pt x="13071" y="22409"/>
                </a:cubicBezTo>
                <a:cubicBezTo>
                  <a:pt x="13740" y="23017"/>
                  <a:pt x="14469" y="23564"/>
                  <a:pt x="15260" y="24050"/>
                </a:cubicBezTo>
                <a:cubicBezTo>
                  <a:pt x="16202" y="24628"/>
                  <a:pt x="17296" y="25023"/>
                  <a:pt x="18299" y="25570"/>
                </a:cubicBezTo>
                <a:cubicBezTo>
                  <a:pt x="20123" y="26512"/>
                  <a:pt x="21400" y="27910"/>
                  <a:pt x="23436" y="28609"/>
                </a:cubicBezTo>
                <a:cubicBezTo>
                  <a:pt x="24773" y="29065"/>
                  <a:pt x="26354" y="29096"/>
                  <a:pt x="27570" y="29673"/>
                </a:cubicBezTo>
                <a:cubicBezTo>
                  <a:pt x="28603" y="30190"/>
                  <a:pt x="29120" y="31071"/>
                  <a:pt x="30275" y="31467"/>
                </a:cubicBezTo>
                <a:cubicBezTo>
                  <a:pt x="31187" y="31771"/>
                  <a:pt x="32281" y="31649"/>
                  <a:pt x="33254" y="31801"/>
                </a:cubicBezTo>
                <a:cubicBezTo>
                  <a:pt x="35351" y="32166"/>
                  <a:pt x="36263" y="33868"/>
                  <a:pt x="38330" y="34293"/>
                </a:cubicBezTo>
                <a:cubicBezTo>
                  <a:pt x="39333" y="34506"/>
                  <a:pt x="40458" y="34354"/>
                  <a:pt x="41430" y="34567"/>
                </a:cubicBezTo>
                <a:cubicBezTo>
                  <a:pt x="43467" y="35023"/>
                  <a:pt x="44044" y="37211"/>
                  <a:pt x="46172" y="37485"/>
                </a:cubicBezTo>
                <a:cubicBezTo>
                  <a:pt x="46274" y="37494"/>
                  <a:pt x="46378" y="37497"/>
                  <a:pt x="46483" y="37497"/>
                </a:cubicBezTo>
                <a:cubicBezTo>
                  <a:pt x="46988" y="37497"/>
                  <a:pt x="47518" y="37411"/>
                  <a:pt x="48038" y="37411"/>
                </a:cubicBezTo>
                <a:cubicBezTo>
                  <a:pt x="48146" y="37411"/>
                  <a:pt x="48254" y="37415"/>
                  <a:pt x="48361" y="37424"/>
                </a:cubicBezTo>
                <a:cubicBezTo>
                  <a:pt x="50154" y="37576"/>
                  <a:pt x="50823" y="39430"/>
                  <a:pt x="52403" y="40038"/>
                </a:cubicBezTo>
                <a:cubicBezTo>
                  <a:pt x="53589" y="40464"/>
                  <a:pt x="55108" y="40068"/>
                  <a:pt x="56233" y="40555"/>
                </a:cubicBezTo>
                <a:cubicBezTo>
                  <a:pt x="57874" y="41224"/>
                  <a:pt x="58148" y="43594"/>
                  <a:pt x="59759" y="44263"/>
                </a:cubicBezTo>
                <a:cubicBezTo>
                  <a:pt x="60115" y="44407"/>
                  <a:pt x="60508" y="44445"/>
                  <a:pt x="60911" y="44445"/>
                </a:cubicBezTo>
                <a:cubicBezTo>
                  <a:pt x="61358" y="44445"/>
                  <a:pt x="61817" y="44399"/>
                  <a:pt x="62251" y="44399"/>
                </a:cubicBezTo>
                <a:cubicBezTo>
                  <a:pt x="62833" y="44399"/>
                  <a:pt x="63369" y="44482"/>
                  <a:pt x="63771" y="44871"/>
                </a:cubicBezTo>
                <a:cubicBezTo>
                  <a:pt x="64744" y="45813"/>
                  <a:pt x="64409" y="48002"/>
                  <a:pt x="65352" y="48853"/>
                </a:cubicBezTo>
                <a:cubicBezTo>
                  <a:pt x="65777" y="49248"/>
                  <a:pt x="66385" y="49248"/>
                  <a:pt x="66872" y="49430"/>
                </a:cubicBezTo>
                <a:cubicBezTo>
                  <a:pt x="67601" y="49734"/>
                  <a:pt x="68209" y="50251"/>
                  <a:pt x="68695" y="50859"/>
                </a:cubicBezTo>
                <a:cubicBezTo>
                  <a:pt x="71218" y="53838"/>
                  <a:pt x="70276" y="57911"/>
                  <a:pt x="72404" y="61315"/>
                </a:cubicBezTo>
                <a:cubicBezTo>
                  <a:pt x="73467" y="63078"/>
                  <a:pt x="75382" y="62622"/>
                  <a:pt x="75443" y="63443"/>
                </a:cubicBezTo>
                <a:cubicBezTo>
                  <a:pt x="75595" y="65358"/>
                  <a:pt x="74835" y="68397"/>
                  <a:pt x="75230" y="69917"/>
                </a:cubicBezTo>
                <a:cubicBezTo>
                  <a:pt x="75354" y="70410"/>
                  <a:pt x="75581" y="70627"/>
                  <a:pt x="75867" y="70627"/>
                </a:cubicBezTo>
                <a:cubicBezTo>
                  <a:pt x="76356" y="70627"/>
                  <a:pt x="77018" y="69994"/>
                  <a:pt x="77632" y="69035"/>
                </a:cubicBezTo>
                <a:cubicBezTo>
                  <a:pt x="78604" y="67485"/>
                  <a:pt x="79455" y="65388"/>
                  <a:pt x="80337" y="63503"/>
                </a:cubicBezTo>
                <a:cubicBezTo>
                  <a:pt x="82343" y="59248"/>
                  <a:pt x="84987" y="55054"/>
                  <a:pt x="85778" y="50494"/>
                </a:cubicBezTo>
                <a:cubicBezTo>
                  <a:pt x="85869" y="49977"/>
                  <a:pt x="85899" y="49400"/>
                  <a:pt x="85747" y="49248"/>
                </a:cubicBezTo>
                <a:cubicBezTo>
                  <a:pt x="85702" y="49203"/>
                  <a:pt x="85653" y="49184"/>
                  <a:pt x="85602" y="49184"/>
                </a:cubicBezTo>
                <a:cubicBezTo>
                  <a:pt x="85445" y="49184"/>
                  <a:pt x="85262" y="49361"/>
                  <a:pt x="85079" y="49522"/>
                </a:cubicBezTo>
                <a:cubicBezTo>
                  <a:pt x="84880" y="49707"/>
                  <a:pt x="84752" y="49774"/>
                  <a:pt x="84663" y="49774"/>
                </a:cubicBezTo>
                <a:cubicBezTo>
                  <a:pt x="84432" y="49774"/>
                  <a:pt x="84472" y="49315"/>
                  <a:pt x="84225" y="49315"/>
                </a:cubicBezTo>
                <a:cubicBezTo>
                  <a:pt x="84133" y="49315"/>
                  <a:pt x="84002" y="49378"/>
                  <a:pt x="83802" y="49552"/>
                </a:cubicBezTo>
                <a:cubicBezTo>
                  <a:pt x="83969" y="48944"/>
                  <a:pt x="83764" y="48944"/>
                  <a:pt x="83555" y="48944"/>
                </a:cubicBezTo>
                <a:cubicBezTo>
                  <a:pt x="83346" y="48944"/>
                  <a:pt x="83133" y="48944"/>
                  <a:pt x="83285" y="48336"/>
                </a:cubicBezTo>
                <a:lnTo>
                  <a:pt x="83285" y="48336"/>
                </a:lnTo>
                <a:cubicBezTo>
                  <a:pt x="83068" y="48456"/>
                  <a:pt x="82861" y="48511"/>
                  <a:pt x="82665" y="48511"/>
                </a:cubicBezTo>
                <a:cubicBezTo>
                  <a:pt x="81604" y="48511"/>
                  <a:pt x="80909" y="46869"/>
                  <a:pt x="81119" y="44875"/>
                </a:cubicBezTo>
                <a:lnTo>
                  <a:pt x="81119" y="44875"/>
                </a:lnTo>
                <a:cubicBezTo>
                  <a:pt x="81141" y="44762"/>
                  <a:pt x="81155" y="44652"/>
                  <a:pt x="81161" y="44547"/>
                </a:cubicBezTo>
                <a:lnTo>
                  <a:pt x="81161" y="44547"/>
                </a:lnTo>
                <a:cubicBezTo>
                  <a:pt x="81169" y="44493"/>
                  <a:pt x="81178" y="44439"/>
                  <a:pt x="81188" y="44385"/>
                </a:cubicBezTo>
                <a:lnTo>
                  <a:pt x="81188" y="44385"/>
                </a:lnTo>
                <a:lnTo>
                  <a:pt x="81164" y="44483"/>
                </a:lnTo>
                <a:lnTo>
                  <a:pt x="81164" y="44483"/>
                </a:lnTo>
                <a:cubicBezTo>
                  <a:pt x="81195" y="43369"/>
                  <a:pt x="80345" y="42681"/>
                  <a:pt x="79607" y="42348"/>
                </a:cubicBezTo>
                <a:cubicBezTo>
                  <a:pt x="77723" y="41467"/>
                  <a:pt x="76203" y="39309"/>
                  <a:pt x="75474" y="36695"/>
                </a:cubicBezTo>
                <a:cubicBezTo>
                  <a:pt x="75291" y="36056"/>
                  <a:pt x="75170" y="35357"/>
                  <a:pt x="74714" y="34992"/>
                </a:cubicBezTo>
                <a:cubicBezTo>
                  <a:pt x="74075" y="34506"/>
                  <a:pt x="72951" y="34871"/>
                  <a:pt x="72191" y="34506"/>
                </a:cubicBezTo>
                <a:cubicBezTo>
                  <a:pt x="71097" y="33959"/>
                  <a:pt x="71066" y="32226"/>
                  <a:pt x="70063" y="31588"/>
                </a:cubicBezTo>
                <a:cubicBezTo>
                  <a:pt x="69632" y="31323"/>
                  <a:pt x="69088" y="31263"/>
                  <a:pt x="68513" y="31263"/>
                </a:cubicBezTo>
                <a:cubicBezTo>
                  <a:pt x="68033" y="31263"/>
                  <a:pt x="67531" y="31304"/>
                  <a:pt x="67053" y="31304"/>
                </a:cubicBezTo>
                <a:cubicBezTo>
                  <a:pt x="66527" y="31304"/>
                  <a:pt x="66031" y="31254"/>
                  <a:pt x="65625" y="31041"/>
                </a:cubicBezTo>
                <a:cubicBezTo>
                  <a:pt x="64531" y="30463"/>
                  <a:pt x="64409" y="29065"/>
                  <a:pt x="63406" y="28457"/>
                </a:cubicBezTo>
                <a:cubicBezTo>
                  <a:pt x="62957" y="28213"/>
                  <a:pt x="62402" y="28132"/>
                  <a:pt x="61792" y="28132"/>
                </a:cubicBezTo>
                <a:cubicBezTo>
                  <a:pt x="60601" y="28132"/>
                  <a:pt x="59204" y="28441"/>
                  <a:pt x="57993" y="28441"/>
                </a:cubicBezTo>
                <a:cubicBezTo>
                  <a:pt x="57435" y="28441"/>
                  <a:pt x="56917" y="28376"/>
                  <a:pt x="56476" y="28184"/>
                </a:cubicBezTo>
                <a:cubicBezTo>
                  <a:pt x="55443" y="27758"/>
                  <a:pt x="55078" y="26846"/>
                  <a:pt x="54136" y="26390"/>
                </a:cubicBezTo>
                <a:cubicBezTo>
                  <a:pt x="53548" y="26129"/>
                  <a:pt x="52817" y="26041"/>
                  <a:pt x="52012" y="26041"/>
                </a:cubicBezTo>
                <a:cubicBezTo>
                  <a:pt x="50349" y="26041"/>
                  <a:pt x="48373" y="26418"/>
                  <a:pt x="46710" y="26418"/>
                </a:cubicBezTo>
                <a:cubicBezTo>
                  <a:pt x="45808" y="26418"/>
                  <a:pt x="44997" y="26307"/>
                  <a:pt x="44379" y="25965"/>
                </a:cubicBezTo>
                <a:cubicBezTo>
                  <a:pt x="43284" y="25418"/>
                  <a:pt x="42920" y="24384"/>
                  <a:pt x="41370" y="24324"/>
                </a:cubicBezTo>
                <a:cubicBezTo>
                  <a:pt x="41302" y="24320"/>
                  <a:pt x="41233" y="24318"/>
                  <a:pt x="41165" y="24318"/>
                </a:cubicBezTo>
                <a:cubicBezTo>
                  <a:pt x="40132" y="24318"/>
                  <a:pt x="39050" y="24724"/>
                  <a:pt x="37996" y="24810"/>
                </a:cubicBezTo>
                <a:cubicBezTo>
                  <a:pt x="37851" y="24819"/>
                  <a:pt x="37710" y="24824"/>
                  <a:pt x="37572" y="24824"/>
                </a:cubicBezTo>
                <a:cubicBezTo>
                  <a:pt x="35498" y="24824"/>
                  <a:pt x="34075" y="23809"/>
                  <a:pt x="32251" y="23381"/>
                </a:cubicBezTo>
                <a:cubicBezTo>
                  <a:pt x="31248" y="23138"/>
                  <a:pt x="30093" y="22986"/>
                  <a:pt x="28998" y="22834"/>
                </a:cubicBezTo>
                <a:cubicBezTo>
                  <a:pt x="26202" y="22409"/>
                  <a:pt x="23497" y="21466"/>
                  <a:pt x="21035" y="20099"/>
                </a:cubicBezTo>
                <a:cubicBezTo>
                  <a:pt x="20397" y="19703"/>
                  <a:pt x="19728" y="19400"/>
                  <a:pt x="19059" y="19126"/>
                </a:cubicBezTo>
                <a:cubicBezTo>
                  <a:pt x="18117" y="18761"/>
                  <a:pt x="17053" y="18548"/>
                  <a:pt x="16202" y="18092"/>
                </a:cubicBezTo>
                <a:cubicBezTo>
                  <a:pt x="14986" y="17393"/>
                  <a:pt x="14561" y="16512"/>
                  <a:pt x="13375" y="15813"/>
                </a:cubicBezTo>
                <a:cubicBezTo>
                  <a:pt x="12858" y="15539"/>
                  <a:pt x="12342" y="15235"/>
                  <a:pt x="11855" y="14931"/>
                </a:cubicBezTo>
                <a:cubicBezTo>
                  <a:pt x="10913" y="14202"/>
                  <a:pt x="10670" y="13472"/>
                  <a:pt x="9849" y="12682"/>
                </a:cubicBezTo>
                <a:cubicBezTo>
                  <a:pt x="9332" y="12196"/>
                  <a:pt x="8694" y="11770"/>
                  <a:pt x="8177" y="11223"/>
                </a:cubicBezTo>
                <a:cubicBezTo>
                  <a:pt x="7418" y="10402"/>
                  <a:pt x="6962" y="9521"/>
                  <a:pt x="6384" y="8609"/>
                </a:cubicBezTo>
                <a:cubicBezTo>
                  <a:pt x="6019" y="8062"/>
                  <a:pt x="5655" y="7484"/>
                  <a:pt x="5259" y="6907"/>
                </a:cubicBezTo>
                <a:cubicBezTo>
                  <a:pt x="3150" y="3788"/>
                  <a:pt x="1506" y="1"/>
                  <a:pt x="7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3"/>
          <p:cNvSpPr/>
          <p:nvPr/>
        </p:nvSpPr>
        <p:spPr>
          <a:xfrm>
            <a:off x="5595963" y="1830275"/>
            <a:ext cx="18275" cy="30500"/>
          </a:xfrm>
          <a:custGeom>
            <a:rect b="b" l="l" r="r" t="t"/>
            <a:pathLst>
              <a:path extrusionOk="0" h="1220" w="731">
                <a:moveTo>
                  <a:pt x="609" y="1"/>
                </a:moveTo>
                <a:cubicBezTo>
                  <a:pt x="639" y="123"/>
                  <a:pt x="669" y="214"/>
                  <a:pt x="669" y="305"/>
                </a:cubicBezTo>
                <a:cubicBezTo>
                  <a:pt x="639" y="396"/>
                  <a:pt x="639" y="457"/>
                  <a:pt x="609" y="548"/>
                </a:cubicBezTo>
                <a:lnTo>
                  <a:pt x="517" y="730"/>
                </a:lnTo>
                <a:cubicBezTo>
                  <a:pt x="487" y="791"/>
                  <a:pt x="457" y="852"/>
                  <a:pt x="396" y="913"/>
                </a:cubicBezTo>
                <a:cubicBezTo>
                  <a:pt x="365" y="943"/>
                  <a:pt x="305" y="974"/>
                  <a:pt x="244" y="1004"/>
                </a:cubicBezTo>
                <a:cubicBezTo>
                  <a:pt x="183" y="1034"/>
                  <a:pt x="1" y="1126"/>
                  <a:pt x="1" y="1186"/>
                </a:cubicBezTo>
                <a:cubicBezTo>
                  <a:pt x="1" y="1210"/>
                  <a:pt x="13" y="1220"/>
                  <a:pt x="33" y="1220"/>
                </a:cubicBezTo>
                <a:cubicBezTo>
                  <a:pt x="86" y="1220"/>
                  <a:pt x="191" y="1148"/>
                  <a:pt x="213" y="1126"/>
                </a:cubicBezTo>
                <a:cubicBezTo>
                  <a:pt x="305" y="1095"/>
                  <a:pt x="365" y="1034"/>
                  <a:pt x="457" y="974"/>
                </a:cubicBezTo>
                <a:cubicBezTo>
                  <a:pt x="578" y="852"/>
                  <a:pt x="639" y="670"/>
                  <a:pt x="700" y="487"/>
                </a:cubicBezTo>
                <a:cubicBezTo>
                  <a:pt x="730" y="396"/>
                  <a:pt x="730" y="335"/>
                  <a:pt x="730" y="244"/>
                </a:cubicBezTo>
                <a:cubicBezTo>
                  <a:pt x="730" y="153"/>
                  <a:pt x="700" y="62"/>
                  <a:pt x="609" y="1"/>
                </a:cubicBezTo>
                <a:close/>
              </a:path>
            </a:pathLst>
          </a:custGeom>
          <a:solidFill>
            <a:srgbClr val="D9550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3"/>
          <p:cNvSpPr/>
          <p:nvPr/>
        </p:nvSpPr>
        <p:spPr>
          <a:xfrm rot="10800000">
            <a:off x="5970501" y="3587297"/>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3"/>
          <p:cNvSpPr/>
          <p:nvPr/>
        </p:nvSpPr>
        <p:spPr>
          <a:xfrm rot="10800000">
            <a:off x="7876683" y="1005291"/>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3"/>
          <p:cNvSpPr/>
          <p:nvPr/>
        </p:nvSpPr>
        <p:spPr>
          <a:xfrm rot="10800000">
            <a:off x="5382806" y="4766535"/>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3"/>
          <p:cNvSpPr/>
          <p:nvPr/>
        </p:nvSpPr>
        <p:spPr>
          <a:xfrm rot="10800000">
            <a:off x="3173886" y="4337901"/>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3"/>
          <p:cNvSpPr/>
          <p:nvPr/>
        </p:nvSpPr>
        <p:spPr>
          <a:xfrm rot="10800000">
            <a:off x="8526020" y="77158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3"/>
          <p:cNvSpPr/>
          <p:nvPr/>
        </p:nvSpPr>
        <p:spPr>
          <a:xfrm rot="10800000">
            <a:off x="605032" y="3686517"/>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3"/>
          <p:cNvSpPr/>
          <p:nvPr/>
        </p:nvSpPr>
        <p:spPr>
          <a:xfrm rot="10800000">
            <a:off x="6362799" y="626269"/>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3"/>
          <p:cNvSpPr/>
          <p:nvPr/>
        </p:nvSpPr>
        <p:spPr>
          <a:xfrm rot="10800000">
            <a:off x="276879" y="626285"/>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3"/>
          <p:cNvSpPr/>
          <p:nvPr/>
        </p:nvSpPr>
        <p:spPr>
          <a:xfrm rot="10800000">
            <a:off x="7607947" y="1709767"/>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3"/>
          <p:cNvSpPr/>
          <p:nvPr/>
        </p:nvSpPr>
        <p:spPr>
          <a:xfrm rot="10800000">
            <a:off x="2226893" y="4854356"/>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3"/>
          <p:cNvSpPr/>
          <p:nvPr/>
        </p:nvSpPr>
        <p:spPr>
          <a:xfrm rot="10800000">
            <a:off x="1028901" y="4306175"/>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3"/>
          <p:cNvSpPr/>
          <p:nvPr/>
        </p:nvSpPr>
        <p:spPr>
          <a:xfrm rot="10800000">
            <a:off x="7898681" y="486049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3"/>
          <p:cNvSpPr/>
          <p:nvPr/>
        </p:nvSpPr>
        <p:spPr>
          <a:xfrm rot="10800000">
            <a:off x="8513616" y="1532035"/>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3"/>
          <p:cNvSpPr/>
          <p:nvPr/>
        </p:nvSpPr>
        <p:spPr>
          <a:xfrm rot="10800000">
            <a:off x="4178866" y="1565496"/>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3"/>
          <p:cNvSpPr/>
          <p:nvPr/>
        </p:nvSpPr>
        <p:spPr>
          <a:xfrm rot="10800000">
            <a:off x="350850" y="171089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3"/>
          <p:cNvSpPr/>
          <p:nvPr/>
        </p:nvSpPr>
        <p:spPr>
          <a:xfrm rot="10800000">
            <a:off x="8057979" y="234627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3"/>
          <p:cNvSpPr/>
          <p:nvPr/>
        </p:nvSpPr>
        <p:spPr>
          <a:xfrm rot="10800000">
            <a:off x="7809830" y="2156876"/>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3"/>
          <p:cNvSpPr/>
          <p:nvPr/>
        </p:nvSpPr>
        <p:spPr>
          <a:xfrm rot="10800000">
            <a:off x="8055342" y="3223220"/>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3"/>
          <p:cNvSpPr/>
          <p:nvPr/>
        </p:nvSpPr>
        <p:spPr>
          <a:xfrm rot="10800000">
            <a:off x="1660098" y="1775334"/>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3"/>
          <p:cNvSpPr/>
          <p:nvPr/>
        </p:nvSpPr>
        <p:spPr>
          <a:xfrm rot="10800000">
            <a:off x="391365" y="3050375"/>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3"/>
          <p:cNvSpPr/>
          <p:nvPr/>
        </p:nvSpPr>
        <p:spPr>
          <a:xfrm rot="10800000">
            <a:off x="6874897" y="1020214"/>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3"/>
          <p:cNvSpPr/>
          <p:nvPr/>
        </p:nvSpPr>
        <p:spPr>
          <a:xfrm rot="10800000">
            <a:off x="883817" y="2300094"/>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3"/>
          <p:cNvSpPr txBox="1"/>
          <p:nvPr>
            <p:ph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7_1_1_1_1_1">
    <p:spTree>
      <p:nvGrpSpPr>
        <p:cNvPr id="2570" name="Shape 2570"/>
        <p:cNvGrpSpPr/>
        <p:nvPr/>
      </p:nvGrpSpPr>
      <p:grpSpPr>
        <a:xfrm>
          <a:off x="0" y="0"/>
          <a:ext cx="0" cy="0"/>
          <a:chOff x="0" y="0"/>
          <a:chExt cx="0" cy="0"/>
        </a:xfrm>
      </p:grpSpPr>
      <p:sp>
        <p:nvSpPr>
          <p:cNvPr id="2571" name="Google Shape;2571;p54"/>
          <p:cNvSpPr txBox="1"/>
          <p:nvPr>
            <p:ph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72" name="Google Shape;2572;p54"/>
          <p:cNvSpPr/>
          <p:nvPr/>
        </p:nvSpPr>
        <p:spPr>
          <a:xfrm rot="-2322919">
            <a:off x="3805030" y="1480652"/>
            <a:ext cx="1709353" cy="1781268"/>
          </a:xfrm>
          <a:custGeom>
            <a:rect b="b" l="l" r="r" t="t"/>
            <a:pathLst>
              <a:path extrusionOk="0" h="10676" w="10245">
                <a:moveTo>
                  <a:pt x="5565" y="0"/>
                </a:moveTo>
                <a:cubicBezTo>
                  <a:pt x="5247" y="0"/>
                  <a:pt x="4930" y="34"/>
                  <a:pt x="4621" y="116"/>
                </a:cubicBezTo>
                <a:cubicBezTo>
                  <a:pt x="4226" y="238"/>
                  <a:pt x="3861" y="359"/>
                  <a:pt x="3466" y="420"/>
                </a:cubicBezTo>
                <a:cubicBezTo>
                  <a:pt x="3439" y="422"/>
                  <a:pt x="3412" y="422"/>
                  <a:pt x="3385" y="422"/>
                </a:cubicBezTo>
                <a:cubicBezTo>
                  <a:pt x="2895" y="422"/>
                  <a:pt x="2406" y="174"/>
                  <a:pt x="1916" y="116"/>
                </a:cubicBezTo>
                <a:cubicBezTo>
                  <a:pt x="1903" y="115"/>
                  <a:pt x="1890" y="114"/>
                  <a:pt x="1877" y="114"/>
                </a:cubicBezTo>
                <a:cubicBezTo>
                  <a:pt x="1344" y="114"/>
                  <a:pt x="245" y="1284"/>
                  <a:pt x="275" y="1818"/>
                </a:cubicBezTo>
                <a:cubicBezTo>
                  <a:pt x="153" y="2213"/>
                  <a:pt x="62" y="2639"/>
                  <a:pt x="62" y="3064"/>
                </a:cubicBezTo>
                <a:cubicBezTo>
                  <a:pt x="1" y="3672"/>
                  <a:pt x="92" y="4311"/>
                  <a:pt x="366" y="4919"/>
                </a:cubicBezTo>
                <a:cubicBezTo>
                  <a:pt x="609" y="5496"/>
                  <a:pt x="1186" y="5891"/>
                  <a:pt x="1855" y="5891"/>
                </a:cubicBezTo>
                <a:cubicBezTo>
                  <a:pt x="2310" y="5864"/>
                  <a:pt x="2742" y="5602"/>
                  <a:pt x="3191" y="5602"/>
                </a:cubicBezTo>
                <a:cubicBezTo>
                  <a:pt x="3252" y="5602"/>
                  <a:pt x="3313" y="5607"/>
                  <a:pt x="3375" y="5618"/>
                </a:cubicBezTo>
                <a:cubicBezTo>
                  <a:pt x="3892" y="5678"/>
                  <a:pt x="3709" y="6651"/>
                  <a:pt x="3983" y="7077"/>
                </a:cubicBezTo>
                <a:cubicBezTo>
                  <a:pt x="4104" y="7270"/>
                  <a:pt x="4240" y="7343"/>
                  <a:pt x="4385" y="7343"/>
                </a:cubicBezTo>
                <a:cubicBezTo>
                  <a:pt x="4835" y="7343"/>
                  <a:pt x="5363" y="6639"/>
                  <a:pt x="5749" y="6639"/>
                </a:cubicBezTo>
                <a:cubicBezTo>
                  <a:pt x="5864" y="6639"/>
                  <a:pt x="5966" y="6702"/>
                  <a:pt x="6050" y="6864"/>
                </a:cubicBezTo>
                <a:cubicBezTo>
                  <a:pt x="6536" y="7867"/>
                  <a:pt x="5776" y="10207"/>
                  <a:pt x="6810" y="10603"/>
                </a:cubicBezTo>
                <a:cubicBezTo>
                  <a:pt x="6943" y="10647"/>
                  <a:pt x="7093" y="10675"/>
                  <a:pt x="7235" y="10675"/>
                </a:cubicBezTo>
                <a:cubicBezTo>
                  <a:pt x="7287" y="10675"/>
                  <a:pt x="7338" y="10672"/>
                  <a:pt x="7387" y="10663"/>
                </a:cubicBezTo>
                <a:cubicBezTo>
                  <a:pt x="7782" y="10542"/>
                  <a:pt x="7904" y="10025"/>
                  <a:pt x="7843" y="9630"/>
                </a:cubicBezTo>
                <a:cubicBezTo>
                  <a:pt x="7721" y="9265"/>
                  <a:pt x="7630" y="8840"/>
                  <a:pt x="7600" y="8444"/>
                </a:cubicBezTo>
                <a:cubicBezTo>
                  <a:pt x="7630" y="7654"/>
                  <a:pt x="8421" y="7168"/>
                  <a:pt x="9028" y="6651"/>
                </a:cubicBezTo>
                <a:cubicBezTo>
                  <a:pt x="9667" y="6134"/>
                  <a:pt x="10244" y="5253"/>
                  <a:pt x="9788" y="4615"/>
                </a:cubicBezTo>
                <a:cubicBezTo>
                  <a:pt x="9363" y="3976"/>
                  <a:pt x="8269" y="4068"/>
                  <a:pt x="7904" y="3399"/>
                </a:cubicBezTo>
                <a:cubicBezTo>
                  <a:pt x="7661" y="2912"/>
                  <a:pt x="7904" y="2365"/>
                  <a:pt x="8086" y="1879"/>
                </a:cubicBezTo>
                <a:cubicBezTo>
                  <a:pt x="8269" y="1393"/>
                  <a:pt x="8360" y="724"/>
                  <a:pt x="7934" y="420"/>
                </a:cubicBezTo>
                <a:cubicBezTo>
                  <a:pt x="7782" y="329"/>
                  <a:pt x="7600" y="268"/>
                  <a:pt x="7418" y="268"/>
                </a:cubicBezTo>
                <a:cubicBezTo>
                  <a:pt x="6815" y="127"/>
                  <a:pt x="6186" y="0"/>
                  <a:pt x="5565"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4"/>
          <p:cNvSpPr/>
          <p:nvPr/>
        </p:nvSpPr>
        <p:spPr>
          <a:xfrm>
            <a:off x="772026" y="3508825"/>
            <a:ext cx="1776300" cy="1392199"/>
          </a:xfrm>
          <a:custGeom>
            <a:rect b="b" l="l" r="r" t="t"/>
            <a:pathLst>
              <a:path extrusionOk="0" h="9325" w="11187">
                <a:moveTo>
                  <a:pt x="7199" y="0"/>
                </a:moveTo>
                <a:cubicBezTo>
                  <a:pt x="6816" y="0"/>
                  <a:pt x="6421" y="102"/>
                  <a:pt x="6049" y="324"/>
                </a:cubicBezTo>
                <a:cubicBezTo>
                  <a:pt x="5867" y="446"/>
                  <a:pt x="5685" y="568"/>
                  <a:pt x="5472" y="659"/>
                </a:cubicBezTo>
                <a:cubicBezTo>
                  <a:pt x="5365" y="693"/>
                  <a:pt x="5254" y="706"/>
                  <a:pt x="5141" y="706"/>
                </a:cubicBezTo>
                <a:cubicBezTo>
                  <a:pt x="4757" y="706"/>
                  <a:pt x="4345" y="556"/>
                  <a:pt x="3991" y="556"/>
                </a:cubicBezTo>
                <a:cubicBezTo>
                  <a:pt x="3793" y="556"/>
                  <a:pt x="3613" y="603"/>
                  <a:pt x="3466" y="750"/>
                </a:cubicBezTo>
                <a:cubicBezTo>
                  <a:pt x="3192" y="1084"/>
                  <a:pt x="3131" y="1540"/>
                  <a:pt x="3374" y="1935"/>
                </a:cubicBezTo>
                <a:cubicBezTo>
                  <a:pt x="3557" y="2270"/>
                  <a:pt x="3739" y="2665"/>
                  <a:pt x="3891" y="3060"/>
                </a:cubicBezTo>
                <a:cubicBezTo>
                  <a:pt x="3952" y="3455"/>
                  <a:pt x="3770" y="4002"/>
                  <a:pt x="3344" y="4033"/>
                </a:cubicBezTo>
                <a:cubicBezTo>
                  <a:pt x="3327" y="4034"/>
                  <a:pt x="3310" y="4035"/>
                  <a:pt x="3293" y="4035"/>
                </a:cubicBezTo>
                <a:cubicBezTo>
                  <a:pt x="2953" y="4035"/>
                  <a:pt x="2690" y="3753"/>
                  <a:pt x="2371" y="3638"/>
                </a:cubicBezTo>
                <a:cubicBezTo>
                  <a:pt x="2304" y="3622"/>
                  <a:pt x="2236" y="3614"/>
                  <a:pt x="2170" y="3614"/>
                </a:cubicBezTo>
                <a:cubicBezTo>
                  <a:pt x="1728" y="3614"/>
                  <a:pt x="1334" y="3948"/>
                  <a:pt x="1308" y="4397"/>
                </a:cubicBezTo>
                <a:cubicBezTo>
                  <a:pt x="1338" y="4793"/>
                  <a:pt x="1429" y="5157"/>
                  <a:pt x="1612" y="5492"/>
                </a:cubicBezTo>
                <a:cubicBezTo>
                  <a:pt x="1733" y="5887"/>
                  <a:pt x="1672" y="6373"/>
                  <a:pt x="1308" y="6495"/>
                </a:cubicBezTo>
                <a:cubicBezTo>
                  <a:pt x="1186" y="6495"/>
                  <a:pt x="1064" y="6508"/>
                  <a:pt x="943" y="6508"/>
                </a:cubicBezTo>
                <a:cubicBezTo>
                  <a:pt x="882" y="6508"/>
                  <a:pt x="821" y="6505"/>
                  <a:pt x="760" y="6495"/>
                </a:cubicBezTo>
                <a:cubicBezTo>
                  <a:pt x="122" y="6586"/>
                  <a:pt x="1" y="7559"/>
                  <a:pt x="457" y="8015"/>
                </a:cubicBezTo>
                <a:cubicBezTo>
                  <a:pt x="897" y="8485"/>
                  <a:pt x="1395" y="9325"/>
                  <a:pt x="2005" y="9325"/>
                </a:cubicBezTo>
                <a:cubicBezTo>
                  <a:pt x="2025" y="9325"/>
                  <a:pt x="2046" y="9324"/>
                  <a:pt x="2067" y="9322"/>
                </a:cubicBezTo>
                <a:cubicBezTo>
                  <a:pt x="2554" y="9291"/>
                  <a:pt x="2888" y="8805"/>
                  <a:pt x="2797" y="8349"/>
                </a:cubicBezTo>
                <a:cubicBezTo>
                  <a:pt x="2767" y="7863"/>
                  <a:pt x="2523" y="7498"/>
                  <a:pt x="2949" y="7315"/>
                </a:cubicBezTo>
                <a:cubicBezTo>
                  <a:pt x="3066" y="7276"/>
                  <a:pt x="3185" y="7257"/>
                  <a:pt x="3302" y="7257"/>
                </a:cubicBezTo>
                <a:cubicBezTo>
                  <a:pt x="3642" y="7257"/>
                  <a:pt x="3969" y="7417"/>
                  <a:pt x="4195" y="7711"/>
                </a:cubicBezTo>
                <a:cubicBezTo>
                  <a:pt x="4286" y="7893"/>
                  <a:pt x="4408" y="8075"/>
                  <a:pt x="4560" y="8227"/>
                </a:cubicBezTo>
                <a:cubicBezTo>
                  <a:pt x="4678" y="8316"/>
                  <a:pt x="4809" y="8353"/>
                  <a:pt x="4943" y="8353"/>
                </a:cubicBezTo>
                <a:cubicBezTo>
                  <a:pt x="5224" y="8353"/>
                  <a:pt x="5519" y="8190"/>
                  <a:pt x="5745" y="7984"/>
                </a:cubicBezTo>
                <a:cubicBezTo>
                  <a:pt x="6080" y="7711"/>
                  <a:pt x="6384" y="7346"/>
                  <a:pt x="6809" y="7315"/>
                </a:cubicBezTo>
                <a:cubicBezTo>
                  <a:pt x="6822" y="7315"/>
                  <a:pt x="6835" y="7315"/>
                  <a:pt x="6848" y="7315"/>
                </a:cubicBezTo>
                <a:cubicBezTo>
                  <a:pt x="7553" y="7315"/>
                  <a:pt x="7944" y="8114"/>
                  <a:pt x="8481" y="8562"/>
                </a:cubicBezTo>
                <a:cubicBezTo>
                  <a:pt x="8786" y="8799"/>
                  <a:pt x="9157" y="8923"/>
                  <a:pt x="9526" y="8923"/>
                </a:cubicBezTo>
                <a:cubicBezTo>
                  <a:pt x="9819" y="8923"/>
                  <a:pt x="10110" y="8845"/>
                  <a:pt x="10366" y="8683"/>
                </a:cubicBezTo>
                <a:cubicBezTo>
                  <a:pt x="10973" y="8319"/>
                  <a:pt x="11186" y="7559"/>
                  <a:pt x="10913" y="6890"/>
                </a:cubicBezTo>
                <a:cubicBezTo>
                  <a:pt x="10700" y="6464"/>
                  <a:pt x="10244" y="6160"/>
                  <a:pt x="9910" y="5796"/>
                </a:cubicBezTo>
                <a:cubicBezTo>
                  <a:pt x="9362" y="5218"/>
                  <a:pt x="9119" y="4428"/>
                  <a:pt x="9180" y="3607"/>
                </a:cubicBezTo>
                <a:cubicBezTo>
                  <a:pt x="9241" y="3182"/>
                  <a:pt x="9393" y="2756"/>
                  <a:pt x="9393" y="2300"/>
                </a:cubicBezTo>
                <a:cubicBezTo>
                  <a:pt x="9462" y="968"/>
                  <a:pt x="8385" y="0"/>
                  <a:pt x="7199"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4"/>
          <p:cNvSpPr/>
          <p:nvPr/>
        </p:nvSpPr>
        <p:spPr>
          <a:xfrm rot="1646215">
            <a:off x="1397499" y="2121376"/>
            <a:ext cx="1776281" cy="1493343"/>
          </a:xfrm>
          <a:custGeom>
            <a:rect b="b" l="l" r="r" t="t"/>
            <a:pathLst>
              <a:path extrusionOk="0" h="9379" w="11156">
                <a:moveTo>
                  <a:pt x="5852" y="0"/>
                </a:moveTo>
                <a:cubicBezTo>
                  <a:pt x="5669" y="0"/>
                  <a:pt x="5499" y="44"/>
                  <a:pt x="5350" y="150"/>
                </a:cubicBezTo>
                <a:cubicBezTo>
                  <a:pt x="5167" y="302"/>
                  <a:pt x="4985" y="423"/>
                  <a:pt x="4803" y="545"/>
                </a:cubicBezTo>
                <a:cubicBezTo>
                  <a:pt x="4134" y="819"/>
                  <a:pt x="3405" y="1062"/>
                  <a:pt x="2918" y="1578"/>
                </a:cubicBezTo>
                <a:cubicBezTo>
                  <a:pt x="2675" y="1913"/>
                  <a:pt x="2675" y="2369"/>
                  <a:pt x="2918" y="2734"/>
                </a:cubicBezTo>
                <a:cubicBezTo>
                  <a:pt x="3161" y="3068"/>
                  <a:pt x="3374" y="3433"/>
                  <a:pt x="3526" y="3828"/>
                </a:cubicBezTo>
                <a:cubicBezTo>
                  <a:pt x="3648" y="4223"/>
                  <a:pt x="3465" y="4770"/>
                  <a:pt x="3070" y="4831"/>
                </a:cubicBezTo>
                <a:cubicBezTo>
                  <a:pt x="3034" y="4837"/>
                  <a:pt x="2999" y="4840"/>
                  <a:pt x="2964" y="4840"/>
                </a:cubicBezTo>
                <a:cubicBezTo>
                  <a:pt x="2645" y="4840"/>
                  <a:pt x="2368" y="4612"/>
                  <a:pt x="2067" y="4557"/>
                </a:cubicBezTo>
                <a:cubicBezTo>
                  <a:pt x="2017" y="4548"/>
                  <a:pt x="1967" y="4544"/>
                  <a:pt x="1918" y="4544"/>
                </a:cubicBezTo>
                <a:cubicBezTo>
                  <a:pt x="1460" y="4544"/>
                  <a:pt x="1064" y="4911"/>
                  <a:pt x="1064" y="5378"/>
                </a:cubicBezTo>
                <a:cubicBezTo>
                  <a:pt x="1125" y="5773"/>
                  <a:pt x="1246" y="6107"/>
                  <a:pt x="1459" y="6442"/>
                </a:cubicBezTo>
                <a:cubicBezTo>
                  <a:pt x="1611" y="6807"/>
                  <a:pt x="1581" y="7293"/>
                  <a:pt x="1216" y="7445"/>
                </a:cubicBezTo>
                <a:cubicBezTo>
                  <a:pt x="1034" y="7475"/>
                  <a:pt x="851" y="7506"/>
                  <a:pt x="669" y="7506"/>
                </a:cubicBezTo>
                <a:cubicBezTo>
                  <a:pt x="31" y="7627"/>
                  <a:pt x="0" y="8630"/>
                  <a:pt x="487" y="9025"/>
                </a:cubicBezTo>
                <a:cubicBezTo>
                  <a:pt x="788" y="9290"/>
                  <a:pt x="1172" y="9378"/>
                  <a:pt x="1573" y="9378"/>
                </a:cubicBezTo>
                <a:cubicBezTo>
                  <a:pt x="1818" y="9378"/>
                  <a:pt x="2068" y="9345"/>
                  <a:pt x="2310" y="9299"/>
                </a:cubicBezTo>
                <a:cubicBezTo>
                  <a:pt x="2187" y="8579"/>
                  <a:pt x="2774" y="8053"/>
                  <a:pt x="3383" y="8053"/>
                </a:cubicBezTo>
                <a:cubicBezTo>
                  <a:pt x="3673" y="8053"/>
                  <a:pt x="3969" y="8173"/>
                  <a:pt x="4195" y="8448"/>
                </a:cubicBezTo>
                <a:cubicBezTo>
                  <a:pt x="4316" y="8630"/>
                  <a:pt x="4438" y="8782"/>
                  <a:pt x="4590" y="8934"/>
                </a:cubicBezTo>
                <a:cubicBezTo>
                  <a:pt x="4684" y="9003"/>
                  <a:pt x="4793" y="9033"/>
                  <a:pt x="4908" y="9033"/>
                </a:cubicBezTo>
                <a:cubicBezTo>
                  <a:pt x="5199" y="9033"/>
                  <a:pt x="5527" y="8840"/>
                  <a:pt x="5745" y="8600"/>
                </a:cubicBezTo>
                <a:cubicBezTo>
                  <a:pt x="6049" y="8296"/>
                  <a:pt x="6323" y="7931"/>
                  <a:pt x="6748" y="7840"/>
                </a:cubicBezTo>
                <a:cubicBezTo>
                  <a:pt x="6787" y="7835"/>
                  <a:pt x="6826" y="7833"/>
                  <a:pt x="6863" y="7833"/>
                </a:cubicBezTo>
                <a:cubicBezTo>
                  <a:pt x="7527" y="7833"/>
                  <a:pt x="7965" y="8562"/>
                  <a:pt x="8511" y="8965"/>
                </a:cubicBezTo>
                <a:cubicBezTo>
                  <a:pt x="8800" y="9162"/>
                  <a:pt x="9134" y="9261"/>
                  <a:pt x="9468" y="9261"/>
                </a:cubicBezTo>
                <a:cubicBezTo>
                  <a:pt x="9803" y="9261"/>
                  <a:pt x="10137" y="9162"/>
                  <a:pt x="10426" y="8965"/>
                </a:cubicBezTo>
                <a:cubicBezTo>
                  <a:pt x="10973" y="8509"/>
                  <a:pt x="11155" y="7749"/>
                  <a:pt x="10821" y="7110"/>
                </a:cubicBezTo>
                <a:cubicBezTo>
                  <a:pt x="10578" y="6685"/>
                  <a:pt x="10122" y="6442"/>
                  <a:pt x="9757" y="6107"/>
                </a:cubicBezTo>
                <a:cubicBezTo>
                  <a:pt x="9180" y="5560"/>
                  <a:pt x="11003" y="4800"/>
                  <a:pt x="10608" y="4132"/>
                </a:cubicBezTo>
                <a:cubicBezTo>
                  <a:pt x="9818" y="2764"/>
                  <a:pt x="8389" y="3889"/>
                  <a:pt x="8541" y="2217"/>
                </a:cubicBezTo>
                <a:cubicBezTo>
                  <a:pt x="8633" y="1427"/>
                  <a:pt x="8450" y="1092"/>
                  <a:pt x="7751" y="727"/>
                </a:cubicBezTo>
                <a:cubicBezTo>
                  <a:pt x="7192" y="471"/>
                  <a:pt x="6453" y="0"/>
                  <a:pt x="5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4"/>
          <p:cNvSpPr/>
          <p:nvPr/>
        </p:nvSpPr>
        <p:spPr>
          <a:xfrm flipH="1" rot="10800000">
            <a:off x="6403725" y="3530959"/>
            <a:ext cx="1738684" cy="1449292"/>
          </a:xfrm>
          <a:custGeom>
            <a:rect b="b" l="l" r="r" t="t"/>
            <a:pathLst>
              <a:path extrusionOk="0" h="9325" w="11187">
                <a:moveTo>
                  <a:pt x="7199" y="0"/>
                </a:moveTo>
                <a:cubicBezTo>
                  <a:pt x="6816" y="0"/>
                  <a:pt x="6421" y="102"/>
                  <a:pt x="6049" y="324"/>
                </a:cubicBezTo>
                <a:cubicBezTo>
                  <a:pt x="5867" y="446"/>
                  <a:pt x="5685" y="568"/>
                  <a:pt x="5472" y="659"/>
                </a:cubicBezTo>
                <a:cubicBezTo>
                  <a:pt x="5365" y="693"/>
                  <a:pt x="5254" y="706"/>
                  <a:pt x="5141" y="706"/>
                </a:cubicBezTo>
                <a:cubicBezTo>
                  <a:pt x="4757" y="706"/>
                  <a:pt x="4345" y="556"/>
                  <a:pt x="3991" y="556"/>
                </a:cubicBezTo>
                <a:cubicBezTo>
                  <a:pt x="3793" y="556"/>
                  <a:pt x="3613" y="603"/>
                  <a:pt x="3466" y="750"/>
                </a:cubicBezTo>
                <a:cubicBezTo>
                  <a:pt x="3192" y="1084"/>
                  <a:pt x="3131" y="1540"/>
                  <a:pt x="3374" y="1935"/>
                </a:cubicBezTo>
                <a:cubicBezTo>
                  <a:pt x="3557" y="2270"/>
                  <a:pt x="3739" y="2665"/>
                  <a:pt x="3891" y="3060"/>
                </a:cubicBezTo>
                <a:cubicBezTo>
                  <a:pt x="3952" y="3455"/>
                  <a:pt x="3770" y="4002"/>
                  <a:pt x="3344" y="4033"/>
                </a:cubicBezTo>
                <a:cubicBezTo>
                  <a:pt x="3327" y="4034"/>
                  <a:pt x="3310" y="4035"/>
                  <a:pt x="3293" y="4035"/>
                </a:cubicBezTo>
                <a:cubicBezTo>
                  <a:pt x="2953" y="4035"/>
                  <a:pt x="2690" y="3753"/>
                  <a:pt x="2371" y="3638"/>
                </a:cubicBezTo>
                <a:cubicBezTo>
                  <a:pt x="2304" y="3622"/>
                  <a:pt x="2236" y="3614"/>
                  <a:pt x="2170" y="3614"/>
                </a:cubicBezTo>
                <a:cubicBezTo>
                  <a:pt x="1728" y="3614"/>
                  <a:pt x="1334" y="3948"/>
                  <a:pt x="1308" y="4397"/>
                </a:cubicBezTo>
                <a:cubicBezTo>
                  <a:pt x="1338" y="4793"/>
                  <a:pt x="1429" y="5157"/>
                  <a:pt x="1612" y="5492"/>
                </a:cubicBezTo>
                <a:cubicBezTo>
                  <a:pt x="1733" y="5887"/>
                  <a:pt x="1672" y="6373"/>
                  <a:pt x="1308" y="6495"/>
                </a:cubicBezTo>
                <a:cubicBezTo>
                  <a:pt x="1186" y="6495"/>
                  <a:pt x="1064" y="6508"/>
                  <a:pt x="943" y="6508"/>
                </a:cubicBezTo>
                <a:cubicBezTo>
                  <a:pt x="882" y="6508"/>
                  <a:pt x="821" y="6505"/>
                  <a:pt x="760" y="6495"/>
                </a:cubicBezTo>
                <a:cubicBezTo>
                  <a:pt x="122" y="6586"/>
                  <a:pt x="1" y="7559"/>
                  <a:pt x="457" y="8015"/>
                </a:cubicBezTo>
                <a:cubicBezTo>
                  <a:pt x="897" y="8485"/>
                  <a:pt x="1395" y="9325"/>
                  <a:pt x="2005" y="9325"/>
                </a:cubicBezTo>
                <a:cubicBezTo>
                  <a:pt x="2025" y="9325"/>
                  <a:pt x="2046" y="9324"/>
                  <a:pt x="2067" y="9322"/>
                </a:cubicBezTo>
                <a:cubicBezTo>
                  <a:pt x="2554" y="9291"/>
                  <a:pt x="2888" y="8805"/>
                  <a:pt x="2797" y="8349"/>
                </a:cubicBezTo>
                <a:cubicBezTo>
                  <a:pt x="2767" y="7863"/>
                  <a:pt x="2523" y="7498"/>
                  <a:pt x="2949" y="7315"/>
                </a:cubicBezTo>
                <a:cubicBezTo>
                  <a:pt x="3066" y="7276"/>
                  <a:pt x="3185" y="7257"/>
                  <a:pt x="3302" y="7257"/>
                </a:cubicBezTo>
                <a:cubicBezTo>
                  <a:pt x="3642" y="7257"/>
                  <a:pt x="3969" y="7417"/>
                  <a:pt x="4195" y="7711"/>
                </a:cubicBezTo>
                <a:cubicBezTo>
                  <a:pt x="4286" y="7893"/>
                  <a:pt x="4408" y="8075"/>
                  <a:pt x="4560" y="8227"/>
                </a:cubicBezTo>
                <a:cubicBezTo>
                  <a:pt x="4678" y="8316"/>
                  <a:pt x="4809" y="8353"/>
                  <a:pt x="4943" y="8353"/>
                </a:cubicBezTo>
                <a:cubicBezTo>
                  <a:pt x="5224" y="8353"/>
                  <a:pt x="5519" y="8190"/>
                  <a:pt x="5745" y="7984"/>
                </a:cubicBezTo>
                <a:cubicBezTo>
                  <a:pt x="6080" y="7711"/>
                  <a:pt x="6384" y="7346"/>
                  <a:pt x="6809" y="7315"/>
                </a:cubicBezTo>
                <a:cubicBezTo>
                  <a:pt x="6822" y="7315"/>
                  <a:pt x="6835" y="7315"/>
                  <a:pt x="6848" y="7315"/>
                </a:cubicBezTo>
                <a:cubicBezTo>
                  <a:pt x="7553" y="7315"/>
                  <a:pt x="7944" y="8114"/>
                  <a:pt x="8481" y="8562"/>
                </a:cubicBezTo>
                <a:cubicBezTo>
                  <a:pt x="8786" y="8799"/>
                  <a:pt x="9157" y="8923"/>
                  <a:pt x="9526" y="8923"/>
                </a:cubicBezTo>
                <a:cubicBezTo>
                  <a:pt x="9819" y="8923"/>
                  <a:pt x="10110" y="8845"/>
                  <a:pt x="10366" y="8683"/>
                </a:cubicBezTo>
                <a:cubicBezTo>
                  <a:pt x="10973" y="8319"/>
                  <a:pt x="11186" y="7559"/>
                  <a:pt x="10913" y="6890"/>
                </a:cubicBezTo>
                <a:cubicBezTo>
                  <a:pt x="10700" y="6464"/>
                  <a:pt x="10244" y="6160"/>
                  <a:pt x="9910" y="5796"/>
                </a:cubicBezTo>
                <a:cubicBezTo>
                  <a:pt x="9362" y="5218"/>
                  <a:pt x="9119" y="4428"/>
                  <a:pt x="9180" y="3607"/>
                </a:cubicBezTo>
                <a:cubicBezTo>
                  <a:pt x="9241" y="3182"/>
                  <a:pt x="9393" y="2756"/>
                  <a:pt x="9393" y="2300"/>
                </a:cubicBezTo>
                <a:cubicBezTo>
                  <a:pt x="9462" y="968"/>
                  <a:pt x="8385" y="0"/>
                  <a:pt x="7199"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4"/>
          <p:cNvSpPr/>
          <p:nvPr/>
        </p:nvSpPr>
        <p:spPr>
          <a:xfrm flipH="1">
            <a:off x="5958299" y="2212650"/>
            <a:ext cx="1703912" cy="1432502"/>
          </a:xfrm>
          <a:custGeom>
            <a:rect b="b" l="l" r="r" t="t"/>
            <a:pathLst>
              <a:path extrusionOk="0" h="9379" w="11156">
                <a:moveTo>
                  <a:pt x="5852" y="0"/>
                </a:moveTo>
                <a:cubicBezTo>
                  <a:pt x="5669" y="0"/>
                  <a:pt x="5499" y="44"/>
                  <a:pt x="5350" y="150"/>
                </a:cubicBezTo>
                <a:cubicBezTo>
                  <a:pt x="5167" y="302"/>
                  <a:pt x="4985" y="423"/>
                  <a:pt x="4803" y="545"/>
                </a:cubicBezTo>
                <a:cubicBezTo>
                  <a:pt x="4134" y="819"/>
                  <a:pt x="3405" y="1062"/>
                  <a:pt x="2918" y="1578"/>
                </a:cubicBezTo>
                <a:cubicBezTo>
                  <a:pt x="2675" y="1913"/>
                  <a:pt x="2675" y="2369"/>
                  <a:pt x="2918" y="2734"/>
                </a:cubicBezTo>
                <a:cubicBezTo>
                  <a:pt x="3161" y="3068"/>
                  <a:pt x="3374" y="3433"/>
                  <a:pt x="3526" y="3828"/>
                </a:cubicBezTo>
                <a:cubicBezTo>
                  <a:pt x="3648" y="4223"/>
                  <a:pt x="3465" y="4770"/>
                  <a:pt x="3070" y="4831"/>
                </a:cubicBezTo>
                <a:cubicBezTo>
                  <a:pt x="3034" y="4837"/>
                  <a:pt x="2999" y="4840"/>
                  <a:pt x="2964" y="4840"/>
                </a:cubicBezTo>
                <a:cubicBezTo>
                  <a:pt x="2645" y="4840"/>
                  <a:pt x="2368" y="4612"/>
                  <a:pt x="2067" y="4557"/>
                </a:cubicBezTo>
                <a:cubicBezTo>
                  <a:pt x="2017" y="4548"/>
                  <a:pt x="1967" y="4544"/>
                  <a:pt x="1918" y="4544"/>
                </a:cubicBezTo>
                <a:cubicBezTo>
                  <a:pt x="1460" y="4544"/>
                  <a:pt x="1064" y="4911"/>
                  <a:pt x="1064" y="5378"/>
                </a:cubicBezTo>
                <a:cubicBezTo>
                  <a:pt x="1125" y="5773"/>
                  <a:pt x="1246" y="6107"/>
                  <a:pt x="1459" y="6442"/>
                </a:cubicBezTo>
                <a:cubicBezTo>
                  <a:pt x="1611" y="6807"/>
                  <a:pt x="1581" y="7293"/>
                  <a:pt x="1216" y="7445"/>
                </a:cubicBezTo>
                <a:cubicBezTo>
                  <a:pt x="1034" y="7475"/>
                  <a:pt x="851" y="7506"/>
                  <a:pt x="669" y="7506"/>
                </a:cubicBezTo>
                <a:cubicBezTo>
                  <a:pt x="31" y="7627"/>
                  <a:pt x="0" y="8630"/>
                  <a:pt x="487" y="9025"/>
                </a:cubicBezTo>
                <a:cubicBezTo>
                  <a:pt x="788" y="9290"/>
                  <a:pt x="1172" y="9378"/>
                  <a:pt x="1573" y="9378"/>
                </a:cubicBezTo>
                <a:cubicBezTo>
                  <a:pt x="1818" y="9378"/>
                  <a:pt x="2068" y="9345"/>
                  <a:pt x="2310" y="9299"/>
                </a:cubicBezTo>
                <a:cubicBezTo>
                  <a:pt x="2187" y="8579"/>
                  <a:pt x="2774" y="8053"/>
                  <a:pt x="3383" y="8053"/>
                </a:cubicBezTo>
                <a:cubicBezTo>
                  <a:pt x="3673" y="8053"/>
                  <a:pt x="3969" y="8173"/>
                  <a:pt x="4195" y="8448"/>
                </a:cubicBezTo>
                <a:cubicBezTo>
                  <a:pt x="4316" y="8630"/>
                  <a:pt x="4438" y="8782"/>
                  <a:pt x="4590" y="8934"/>
                </a:cubicBezTo>
                <a:cubicBezTo>
                  <a:pt x="4684" y="9003"/>
                  <a:pt x="4793" y="9033"/>
                  <a:pt x="4908" y="9033"/>
                </a:cubicBezTo>
                <a:cubicBezTo>
                  <a:pt x="5199" y="9033"/>
                  <a:pt x="5527" y="8840"/>
                  <a:pt x="5745" y="8600"/>
                </a:cubicBezTo>
                <a:cubicBezTo>
                  <a:pt x="6049" y="8296"/>
                  <a:pt x="6323" y="7931"/>
                  <a:pt x="6748" y="7840"/>
                </a:cubicBezTo>
                <a:cubicBezTo>
                  <a:pt x="6787" y="7835"/>
                  <a:pt x="6826" y="7833"/>
                  <a:pt x="6863" y="7833"/>
                </a:cubicBezTo>
                <a:cubicBezTo>
                  <a:pt x="7527" y="7833"/>
                  <a:pt x="7965" y="8562"/>
                  <a:pt x="8511" y="8965"/>
                </a:cubicBezTo>
                <a:cubicBezTo>
                  <a:pt x="8800" y="9162"/>
                  <a:pt x="9134" y="9261"/>
                  <a:pt x="9468" y="9261"/>
                </a:cubicBezTo>
                <a:cubicBezTo>
                  <a:pt x="9803" y="9261"/>
                  <a:pt x="10137" y="9162"/>
                  <a:pt x="10426" y="8965"/>
                </a:cubicBezTo>
                <a:cubicBezTo>
                  <a:pt x="10973" y="8509"/>
                  <a:pt x="11155" y="7749"/>
                  <a:pt x="10821" y="7110"/>
                </a:cubicBezTo>
                <a:cubicBezTo>
                  <a:pt x="10578" y="6685"/>
                  <a:pt x="10122" y="6442"/>
                  <a:pt x="9757" y="6107"/>
                </a:cubicBezTo>
                <a:cubicBezTo>
                  <a:pt x="9180" y="5560"/>
                  <a:pt x="11003" y="4800"/>
                  <a:pt x="10608" y="4132"/>
                </a:cubicBezTo>
                <a:cubicBezTo>
                  <a:pt x="9818" y="2764"/>
                  <a:pt x="8389" y="3889"/>
                  <a:pt x="8541" y="2217"/>
                </a:cubicBezTo>
                <a:cubicBezTo>
                  <a:pt x="8633" y="1427"/>
                  <a:pt x="8450" y="1092"/>
                  <a:pt x="7751" y="727"/>
                </a:cubicBezTo>
                <a:cubicBezTo>
                  <a:pt x="7192" y="471"/>
                  <a:pt x="6453" y="0"/>
                  <a:pt x="5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4"/>
          <p:cNvSpPr/>
          <p:nvPr/>
        </p:nvSpPr>
        <p:spPr>
          <a:xfrm rot="10800000">
            <a:off x="8645851" y="4138934"/>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4"/>
          <p:cNvSpPr/>
          <p:nvPr/>
        </p:nvSpPr>
        <p:spPr>
          <a:xfrm rot="10800000">
            <a:off x="2562096" y="174029"/>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4"/>
          <p:cNvSpPr/>
          <p:nvPr/>
        </p:nvSpPr>
        <p:spPr>
          <a:xfrm rot="10800000">
            <a:off x="442418" y="1709785"/>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4"/>
          <p:cNvSpPr/>
          <p:nvPr/>
        </p:nvSpPr>
        <p:spPr>
          <a:xfrm rot="10800000">
            <a:off x="2447661" y="1310026"/>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4"/>
          <p:cNvSpPr/>
          <p:nvPr/>
        </p:nvSpPr>
        <p:spPr>
          <a:xfrm rot="10800000">
            <a:off x="8526020" y="77158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4"/>
          <p:cNvSpPr/>
          <p:nvPr/>
        </p:nvSpPr>
        <p:spPr>
          <a:xfrm rot="10800000">
            <a:off x="605032" y="3686517"/>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4"/>
          <p:cNvSpPr/>
          <p:nvPr/>
        </p:nvSpPr>
        <p:spPr>
          <a:xfrm rot="10800000">
            <a:off x="6154624" y="1459619"/>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4"/>
          <p:cNvSpPr/>
          <p:nvPr/>
        </p:nvSpPr>
        <p:spPr>
          <a:xfrm rot="10800000">
            <a:off x="379917" y="849085"/>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4"/>
          <p:cNvSpPr/>
          <p:nvPr/>
        </p:nvSpPr>
        <p:spPr>
          <a:xfrm rot="10800000">
            <a:off x="7607947" y="1709767"/>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4"/>
          <p:cNvSpPr/>
          <p:nvPr/>
        </p:nvSpPr>
        <p:spPr>
          <a:xfrm rot="10800000">
            <a:off x="8548943" y="3163368"/>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4"/>
          <p:cNvSpPr/>
          <p:nvPr/>
        </p:nvSpPr>
        <p:spPr>
          <a:xfrm rot="10800000">
            <a:off x="461763" y="4665138"/>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4"/>
          <p:cNvSpPr/>
          <p:nvPr/>
        </p:nvSpPr>
        <p:spPr>
          <a:xfrm rot="10800000">
            <a:off x="5030581" y="2939035"/>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4"/>
          <p:cNvSpPr/>
          <p:nvPr/>
        </p:nvSpPr>
        <p:spPr>
          <a:xfrm rot="10800000">
            <a:off x="8513616" y="1532035"/>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4"/>
          <p:cNvSpPr/>
          <p:nvPr/>
        </p:nvSpPr>
        <p:spPr>
          <a:xfrm rot="10800000">
            <a:off x="3341078" y="2806971"/>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4"/>
          <p:cNvSpPr/>
          <p:nvPr/>
        </p:nvSpPr>
        <p:spPr>
          <a:xfrm rot="10800000">
            <a:off x="5500075" y="32181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4"/>
          <p:cNvSpPr/>
          <p:nvPr/>
        </p:nvSpPr>
        <p:spPr>
          <a:xfrm rot="10800000">
            <a:off x="8057979" y="234627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4"/>
          <p:cNvSpPr/>
          <p:nvPr/>
        </p:nvSpPr>
        <p:spPr>
          <a:xfrm rot="10800000">
            <a:off x="4354705" y="1177701"/>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4"/>
          <p:cNvSpPr/>
          <p:nvPr/>
        </p:nvSpPr>
        <p:spPr>
          <a:xfrm rot="10800000">
            <a:off x="8257642" y="313869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4"/>
          <p:cNvSpPr/>
          <p:nvPr/>
        </p:nvSpPr>
        <p:spPr>
          <a:xfrm rot="10800000">
            <a:off x="3314673" y="1459859"/>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4"/>
          <p:cNvSpPr/>
          <p:nvPr/>
        </p:nvSpPr>
        <p:spPr>
          <a:xfrm rot="10800000">
            <a:off x="391365" y="3050375"/>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4"/>
          <p:cNvSpPr/>
          <p:nvPr/>
        </p:nvSpPr>
        <p:spPr>
          <a:xfrm rot="10800000">
            <a:off x="6874897" y="1020214"/>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4"/>
          <p:cNvSpPr/>
          <p:nvPr/>
        </p:nvSpPr>
        <p:spPr>
          <a:xfrm rot="10800000">
            <a:off x="883817" y="2300094"/>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9" name="Google Shape;2599;p54"/>
          <p:cNvGrpSpPr/>
          <p:nvPr/>
        </p:nvGrpSpPr>
        <p:grpSpPr>
          <a:xfrm flipH="1" rot="9405085">
            <a:off x="7615033" y="661992"/>
            <a:ext cx="457766" cy="446812"/>
            <a:chOff x="3463756" y="5641372"/>
            <a:chExt cx="1013973" cy="989710"/>
          </a:xfrm>
        </p:grpSpPr>
        <p:sp>
          <p:nvSpPr>
            <p:cNvPr id="2600" name="Google Shape;2600;p54"/>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4"/>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2" name="Google Shape;2602;p54"/>
          <p:cNvGrpSpPr/>
          <p:nvPr/>
        </p:nvGrpSpPr>
        <p:grpSpPr>
          <a:xfrm rot="1898162">
            <a:off x="5721830" y="1843166"/>
            <a:ext cx="320128" cy="312467"/>
            <a:chOff x="4797581" y="5641372"/>
            <a:chExt cx="1013973" cy="989710"/>
          </a:xfrm>
        </p:grpSpPr>
        <p:sp>
          <p:nvSpPr>
            <p:cNvPr id="2603" name="Google Shape;2603;p54"/>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4"/>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5" name="Google Shape;2605;p54"/>
          <p:cNvGrpSpPr/>
          <p:nvPr/>
        </p:nvGrpSpPr>
        <p:grpSpPr>
          <a:xfrm flipH="1" rot="-1003409">
            <a:off x="1043343" y="1383575"/>
            <a:ext cx="596925" cy="582641"/>
            <a:chOff x="6254756" y="5621572"/>
            <a:chExt cx="1013973" cy="989710"/>
          </a:xfrm>
        </p:grpSpPr>
        <p:sp>
          <p:nvSpPr>
            <p:cNvPr id="2606" name="Google Shape;2606;p54"/>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4"/>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7_1_1_1_1_1_2">
    <p:spTree>
      <p:nvGrpSpPr>
        <p:cNvPr id="2608" name="Shape 2608"/>
        <p:cNvGrpSpPr/>
        <p:nvPr/>
      </p:nvGrpSpPr>
      <p:grpSpPr>
        <a:xfrm>
          <a:off x="0" y="0"/>
          <a:ext cx="0" cy="0"/>
          <a:chOff x="0" y="0"/>
          <a:chExt cx="0" cy="0"/>
        </a:xfrm>
      </p:grpSpPr>
      <p:grpSp>
        <p:nvGrpSpPr>
          <p:cNvPr id="2609" name="Google Shape;2609;p55"/>
          <p:cNvGrpSpPr/>
          <p:nvPr/>
        </p:nvGrpSpPr>
        <p:grpSpPr>
          <a:xfrm>
            <a:off x="5203267" y="679483"/>
            <a:ext cx="305429" cy="292449"/>
            <a:chOff x="-886875" y="699725"/>
            <a:chExt cx="790242" cy="756854"/>
          </a:xfrm>
        </p:grpSpPr>
        <p:sp>
          <p:nvSpPr>
            <p:cNvPr id="2610" name="Google Shape;2610;p55"/>
            <p:cNvSpPr/>
            <p:nvPr/>
          </p:nvSpPr>
          <p:spPr>
            <a:xfrm>
              <a:off x="-845005" y="705008"/>
              <a:ext cx="706500" cy="739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5"/>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2" name="Google Shape;2612;p55"/>
          <p:cNvSpPr/>
          <p:nvPr/>
        </p:nvSpPr>
        <p:spPr>
          <a:xfrm>
            <a:off x="-1496276" y="-950525"/>
            <a:ext cx="6266464" cy="6018337"/>
          </a:xfrm>
          <a:custGeom>
            <a:rect b="b" l="l" r="r" t="t"/>
            <a:pathLst>
              <a:path extrusionOk="0" h="26535" w="27629">
                <a:moveTo>
                  <a:pt x="24819" y="1"/>
                </a:moveTo>
                <a:cubicBezTo>
                  <a:pt x="24656" y="1"/>
                  <a:pt x="24650" y="232"/>
                  <a:pt x="24776" y="603"/>
                </a:cubicBezTo>
                <a:cubicBezTo>
                  <a:pt x="24995" y="1262"/>
                  <a:pt x="25453" y="2216"/>
                  <a:pt x="25816" y="3122"/>
                </a:cubicBezTo>
                <a:cubicBezTo>
                  <a:pt x="26169" y="4028"/>
                  <a:pt x="26426" y="4973"/>
                  <a:pt x="26264" y="5478"/>
                </a:cubicBezTo>
                <a:cubicBezTo>
                  <a:pt x="26121" y="5889"/>
                  <a:pt x="25739" y="5946"/>
                  <a:pt x="25501" y="6270"/>
                </a:cubicBezTo>
                <a:cubicBezTo>
                  <a:pt x="24919" y="7062"/>
                  <a:pt x="25100" y="9208"/>
                  <a:pt x="25358" y="11059"/>
                </a:cubicBezTo>
                <a:cubicBezTo>
                  <a:pt x="25520" y="12090"/>
                  <a:pt x="25701" y="13234"/>
                  <a:pt x="25282" y="13978"/>
                </a:cubicBezTo>
                <a:cubicBezTo>
                  <a:pt x="24995" y="14475"/>
                  <a:pt x="24509" y="14665"/>
                  <a:pt x="24070" y="14971"/>
                </a:cubicBezTo>
                <a:cubicBezTo>
                  <a:pt x="23221" y="15553"/>
                  <a:pt x="22477" y="16602"/>
                  <a:pt x="22076" y="17747"/>
                </a:cubicBezTo>
                <a:cubicBezTo>
                  <a:pt x="21809" y="18500"/>
                  <a:pt x="21590" y="19416"/>
                  <a:pt x="20855" y="19721"/>
                </a:cubicBezTo>
                <a:cubicBezTo>
                  <a:pt x="20569" y="19845"/>
                  <a:pt x="20254" y="19836"/>
                  <a:pt x="19958" y="19855"/>
                </a:cubicBezTo>
                <a:cubicBezTo>
                  <a:pt x="18976" y="19912"/>
                  <a:pt x="17888" y="20237"/>
                  <a:pt x="17077" y="20885"/>
                </a:cubicBezTo>
                <a:cubicBezTo>
                  <a:pt x="16438" y="21391"/>
                  <a:pt x="16037" y="22040"/>
                  <a:pt x="15541" y="22603"/>
                </a:cubicBezTo>
                <a:cubicBezTo>
                  <a:pt x="15036" y="23156"/>
                  <a:pt x="14292" y="23671"/>
                  <a:pt x="13366" y="23719"/>
                </a:cubicBezTo>
                <a:cubicBezTo>
                  <a:pt x="13310" y="23721"/>
                  <a:pt x="13254" y="23723"/>
                  <a:pt x="13198" y="23723"/>
                </a:cubicBezTo>
                <a:cubicBezTo>
                  <a:pt x="12926" y="23723"/>
                  <a:pt x="12651" y="23696"/>
                  <a:pt x="12374" y="23696"/>
                </a:cubicBezTo>
                <a:cubicBezTo>
                  <a:pt x="12317" y="23696"/>
                  <a:pt x="12260" y="23697"/>
                  <a:pt x="12202" y="23700"/>
                </a:cubicBezTo>
                <a:cubicBezTo>
                  <a:pt x="10821" y="23762"/>
                  <a:pt x="9511" y="24516"/>
                  <a:pt x="8150" y="24516"/>
                </a:cubicBezTo>
                <a:cubicBezTo>
                  <a:pt x="7856" y="24516"/>
                  <a:pt x="7560" y="24481"/>
                  <a:pt x="7261" y="24396"/>
                </a:cubicBezTo>
                <a:cubicBezTo>
                  <a:pt x="6011" y="24053"/>
                  <a:pt x="5887" y="23204"/>
                  <a:pt x="4866" y="22707"/>
                </a:cubicBezTo>
                <a:cubicBezTo>
                  <a:pt x="4263" y="22414"/>
                  <a:pt x="3401" y="22285"/>
                  <a:pt x="2596" y="22285"/>
                </a:cubicBezTo>
                <a:cubicBezTo>
                  <a:pt x="1937" y="22285"/>
                  <a:pt x="1315" y="22371"/>
                  <a:pt x="907" y="22526"/>
                </a:cubicBezTo>
                <a:cubicBezTo>
                  <a:pt x="1" y="22870"/>
                  <a:pt x="67" y="23490"/>
                  <a:pt x="812" y="24119"/>
                </a:cubicBezTo>
                <a:cubicBezTo>
                  <a:pt x="1556" y="24749"/>
                  <a:pt x="2853" y="25379"/>
                  <a:pt x="4208" y="25903"/>
                </a:cubicBezTo>
                <a:cubicBezTo>
                  <a:pt x="5000" y="26209"/>
                  <a:pt x="5925" y="26504"/>
                  <a:pt x="6793" y="26533"/>
                </a:cubicBezTo>
                <a:cubicBezTo>
                  <a:pt x="6835" y="26534"/>
                  <a:pt x="6876" y="26535"/>
                  <a:pt x="6917" y="26535"/>
                </a:cubicBezTo>
                <a:cubicBezTo>
                  <a:pt x="8058" y="26535"/>
                  <a:pt x="8681" y="26030"/>
                  <a:pt x="9731" y="25837"/>
                </a:cubicBezTo>
                <a:cubicBezTo>
                  <a:pt x="10109" y="25767"/>
                  <a:pt x="10510" y="25748"/>
                  <a:pt x="10920" y="25748"/>
                </a:cubicBezTo>
                <a:cubicBezTo>
                  <a:pt x="11415" y="25748"/>
                  <a:pt x="11923" y="25775"/>
                  <a:pt x="12419" y="25775"/>
                </a:cubicBezTo>
                <a:cubicBezTo>
                  <a:pt x="12914" y="25775"/>
                  <a:pt x="13398" y="25748"/>
                  <a:pt x="13843" y="25636"/>
                </a:cubicBezTo>
                <a:cubicBezTo>
                  <a:pt x="14902" y="25360"/>
                  <a:pt x="15474" y="24654"/>
                  <a:pt x="15999" y="23967"/>
                </a:cubicBezTo>
                <a:cubicBezTo>
                  <a:pt x="16524" y="23280"/>
                  <a:pt x="17182" y="22488"/>
                  <a:pt x="18165" y="22183"/>
                </a:cubicBezTo>
                <a:cubicBezTo>
                  <a:pt x="18593" y="22047"/>
                  <a:pt x="19044" y="22033"/>
                  <a:pt x="19490" y="22033"/>
                </a:cubicBezTo>
                <a:cubicBezTo>
                  <a:pt x="19607" y="22033"/>
                  <a:pt x="19723" y="22034"/>
                  <a:pt x="19839" y="22034"/>
                </a:cubicBezTo>
                <a:cubicBezTo>
                  <a:pt x="20461" y="22034"/>
                  <a:pt x="21058" y="22006"/>
                  <a:pt x="21551" y="21649"/>
                </a:cubicBezTo>
                <a:cubicBezTo>
                  <a:pt x="21752" y="21496"/>
                  <a:pt x="21923" y="21305"/>
                  <a:pt x="22048" y="21086"/>
                </a:cubicBezTo>
                <a:cubicBezTo>
                  <a:pt x="22763" y="19941"/>
                  <a:pt x="22830" y="18386"/>
                  <a:pt x="23717" y="17432"/>
                </a:cubicBezTo>
                <a:cubicBezTo>
                  <a:pt x="24385" y="16707"/>
                  <a:pt x="25358" y="16592"/>
                  <a:pt x="25902" y="15810"/>
                </a:cubicBezTo>
                <a:cubicBezTo>
                  <a:pt x="26760" y="14532"/>
                  <a:pt x="26026" y="12261"/>
                  <a:pt x="26264" y="10639"/>
                </a:cubicBezTo>
                <a:cubicBezTo>
                  <a:pt x="26474" y="8989"/>
                  <a:pt x="27628" y="8607"/>
                  <a:pt x="27581" y="7052"/>
                </a:cubicBezTo>
                <a:cubicBezTo>
                  <a:pt x="27552" y="6327"/>
                  <a:pt x="27247" y="5431"/>
                  <a:pt x="27075" y="4677"/>
                </a:cubicBezTo>
                <a:cubicBezTo>
                  <a:pt x="26913" y="3971"/>
                  <a:pt x="26875" y="3437"/>
                  <a:pt x="26693" y="2807"/>
                </a:cubicBezTo>
                <a:cubicBezTo>
                  <a:pt x="26503" y="2187"/>
                  <a:pt x="26531" y="1786"/>
                  <a:pt x="25911" y="975"/>
                </a:cubicBezTo>
                <a:cubicBezTo>
                  <a:pt x="25797" y="756"/>
                  <a:pt x="25644" y="565"/>
                  <a:pt x="25453" y="422"/>
                </a:cubicBezTo>
                <a:cubicBezTo>
                  <a:pt x="25148" y="129"/>
                  <a:pt x="24940" y="1"/>
                  <a:pt x="248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5"/>
          <p:cNvSpPr txBox="1"/>
          <p:nvPr>
            <p:ph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614" name="Google Shape;2614;p55"/>
          <p:cNvGrpSpPr/>
          <p:nvPr/>
        </p:nvGrpSpPr>
        <p:grpSpPr>
          <a:xfrm>
            <a:off x="156841" y="154113"/>
            <a:ext cx="8715083" cy="4788430"/>
            <a:chOff x="156841" y="154113"/>
            <a:chExt cx="8715083" cy="4788430"/>
          </a:xfrm>
        </p:grpSpPr>
        <p:sp>
          <p:nvSpPr>
            <p:cNvPr id="2615" name="Google Shape;2615;p55"/>
            <p:cNvSpPr/>
            <p:nvPr/>
          </p:nvSpPr>
          <p:spPr>
            <a:xfrm rot="10800000">
              <a:off x="7468724" y="238680"/>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5"/>
            <p:cNvSpPr/>
            <p:nvPr/>
          </p:nvSpPr>
          <p:spPr>
            <a:xfrm rot="10800000">
              <a:off x="361682" y="486186"/>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5"/>
            <p:cNvSpPr/>
            <p:nvPr/>
          </p:nvSpPr>
          <p:spPr>
            <a:xfrm rot="10800000">
              <a:off x="4981242" y="4306693"/>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5"/>
            <p:cNvSpPr/>
            <p:nvPr/>
          </p:nvSpPr>
          <p:spPr>
            <a:xfrm rot="10800000">
              <a:off x="1954085" y="4143309"/>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5"/>
            <p:cNvSpPr/>
            <p:nvPr/>
          </p:nvSpPr>
          <p:spPr>
            <a:xfrm rot="10800000">
              <a:off x="5872682" y="498075"/>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5"/>
            <p:cNvSpPr/>
            <p:nvPr/>
          </p:nvSpPr>
          <p:spPr>
            <a:xfrm rot="10800000">
              <a:off x="6945281" y="4830299"/>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5"/>
            <p:cNvSpPr/>
            <p:nvPr/>
          </p:nvSpPr>
          <p:spPr>
            <a:xfrm rot="10800000">
              <a:off x="2180978" y="4723430"/>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5"/>
            <p:cNvSpPr/>
            <p:nvPr/>
          </p:nvSpPr>
          <p:spPr>
            <a:xfrm rot="10800000">
              <a:off x="8820867" y="1553926"/>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5"/>
            <p:cNvSpPr/>
            <p:nvPr/>
          </p:nvSpPr>
          <p:spPr>
            <a:xfrm rot="10800000">
              <a:off x="1148674" y="4185158"/>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5"/>
            <p:cNvSpPr/>
            <p:nvPr/>
          </p:nvSpPr>
          <p:spPr>
            <a:xfrm rot="10800000">
              <a:off x="8018455" y="4739480"/>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5"/>
            <p:cNvSpPr/>
            <p:nvPr/>
          </p:nvSpPr>
          <p:spPr>
            <a:xfrm rot="10800000">
              <a:off x="8073040" y="154118"/>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5"/>
            <p:cNvSpPr/>
            <p:nvPr/>
          </p:nvSpPr>
          <p:spPr>
            <a:xfrm rot="10800000">
              <a:off x="5104099" y="238676"/>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5"/>
            <p:cNvSpPr/>
            <p:nvPr/>
          </p:nvSpPr>
          <p:spPr>
            <a:xfrm rot="10800000">
              <a:off x="7758216" y="735453"/>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5"/>
            <p:cNvSpPr/>
            <p:nvPr/>
          </p:nvSpPr>
          <p:spPr>
            <a:xfrm rot="10800000">
              <a:off x="6987472" y="1209004"/>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5"/>
            <p:cNvSpPr/>
            <p:nvPr/>
          </p:nvSpPr>
          <p:spPr>
            <a:xfrm rot="10800000">
              <a:off x="385438" y="1553932"/>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5"/>
            <p:cNvSpPr/>
            <p:nvPr/>
          </p:nvSpPr>
          <p:spPr>
            <a:xfrm rot="10800000">
              <a:off x="156841" y="1080952"/>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5"/>
            <p:cNvSpPr/>
            <p:nvPr/>
          </p:nvSpPr>
          <p:spPr>
            <a:xfrm rot="10800000">
              <a:off x="6904749" y="69293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5"/>
            <p:cNvSpPr/>
            <p:nvPr/>
          </p:nvSpPr>
          <p:spPr>
            <a:xfrm rot="10800000">
              <a:off x="7254974" y="15411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5"/>
            <p:cNvSpPr/>
            <p:nvPr/>
          </p:nvSpPr>
          <p:spPr>
            <a:xfrm rot="10800000">
              <a:off x="7598874" y="4291008"/>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5"/>
            <p:cNvSpPr/>
            <p:nvPr/>
          </p:nvSpPr>
          <p:spPr>
            <a:xfrm rot="10800000">
              <a:off x="8719774" y="4259283"/>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5"/>
            <p:cNvSpPr/>
            <p:nvPr/>
          </p:nvSpPr>
          <p:spPr>
            <a:xfrm rot="10800000">
              <a:off x="2908299" y="4830308"/>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5"/>
            <p:cNvSpPr/>
            <p:nvPr/>
          </p:nvSpPr>
          <p:spPr>
            <a:xfrm rot="10800000">
              <a:off x="1406149" y="4743026"/>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5"/>
            <p:cNvSpPr/>
            <p:nvPr/>
          </p:nvSpPr>
          <p:spPr>
            <a:xfrm rot="10800000">
              <a:off x="4337599" y="4654333"/>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5"/>
            <p:cNvSpPr/>
            <p:nvPr/>
          </p:nvSpPr>
          <p:spPr>
            <a:xfrm rot="10800000">
              <a:off x="6093430" y="4322730"/>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5"/>
            <p:cNvSpPr/>
            <p:nvPr/>
          </p:nvSpPr>
          <p:spPr>
            <a:xfrm rot="10800000">
              <a:off x="5892037" y="4830308"/>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5"/>
            <p:cNvSpPr/>
            <p:nvPr/>
          </p:nvSpPr>
          <p:spPr>
            <a:xfrm rot="10800000">
              <a:off x="4571994" y="92665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5"/>
            <p:cNvSpPr/>
            <p:nvPr/>
          </p:nvSpPr>
          <p:spPr>
            <a:xfrm rot="10800000">
              <a:off x="6499874" y="25846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5"/>
            <p:cNvSpPr/>
            <p:nvPr/>
          </p:nvSpPr>
          <p:spPr>
            <a:xfrm rot="10800000">
              <a:off x="4455524" y="370683"/>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5"/>
            <p:cNvSpPr/>
            <p:nvPr/>
          </p:nvSpPr>
          <p:spPr>
            <a:xfrm rot="10800000">
              <a:off x="4208105" y="4143305"/>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4" name="Google Shape;2644;p55"/>
          <p:cNvGrpSpPr/>
          <p:nvPr/>
        </p:nvGrpSpPr>
        <p:grpSpPr>
          <a:xfrm>
            <a:off x="3113437" y="4143295"/>
            <a:ext cx="534362" cy="511709"/>
            <a:chOff x="-886875" y="699725"/>
            <a:chExt cx="790242" cy="756854"/>
          </a:xfrm>
        </p:grpSpPr>
        <p:sp>
          <p:nvSpPr>
            <p:cNvPr id="2645" name="Google Shape;2645;p55"/>
            <p:cNvSpPr/>
            <p:nvPr/>
          </p:nvSpPr>
          <p:spPr>
            <a:xfrm>
              <a:off x="-845005" y="705001"/>
              <a:ext cx="706500" cy="744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5"/>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7" name="Google Shape;2647;p55"/>
          <p:cNvGrpSpPr/>
          <p:nvPr/>
        </p:nvGrpSpPr>
        <p:grpSpPr>
          <a:xfrm>
            <a:off x="8073042" y="4053208"/>
            <a:ext cx="305429" cy="292449"/>
            <a:chOff x="-886875" y="699725"/>
            <a:chExt cx="790242" cy="756854"/>
          </a:xfrm>
        </p:grpSpPr>
        <p:sp>
          <p:nvSpPr>
            <p:cNvPr id="2648" name="Google Shape;2648;p55"/>
            <p:cNvSpPr/>
            <p:nvPr/>
          </p:nvSpPr>
          <p:spPr>
            <a:xfrm>
              <a:off x="-845005" y="705009"/>
              <a:ext cx="706500" cy="743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5"/>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7_1_1_1_1_1_2_1">
    <p:spTree>
      <p:nvGrpSpPr>
        <p:cNvPr id="2650" name="Shape 2650"/>
        <p:cNvGrpSpPr/>
        <p:nvPr/>
      </p:nvGrpSpPr>
      <p:grpSpPr>
        <a:xfrm>
          <a:off x="0" y="0"/>
          <a:ext cx="0" cy="0"/>
          <a:chOff x="0" y="0"/>
          <a:chExt cx="0" cy="0"/>
        </a:xfrm>
      </p:grpSpPr>
      <p:sp>
        <p:nvSpPr>
          <p:cNvPr id="2651" name="Google Shape;2651;p56"/>
          <p:cNvSpPr/>
          <p:nvPr/>
        </p:nvSpPr>
        <p:spPr>
          <a:xfrm rot="-508831">
            <a:off x="4299487" y="-1044128"/>
            <a:ext cx="5048879" cy="6705843"/>
          </a:xfrm>
          <a:custGeom>
            <a:rect b="b" l="l" r="r" t="t"/>
            <a:pathLst>
              <a:path extrusionOk="0" h="50989" w="38390">
                <a:moveTo>
                  <a:pt x="5681" y="1"/>
                </a:moveTo>
                <a:cubicBezTo>
                  <a:pt x="5591" y="1"/>
                  <a:pt x="5502" y="1"/>
                  <a:pt x="5402" y="12"/>
                </a:cubicBezTo>
                <a:cubicBezTo>
                  <a:pt x="5056" y="23"/>
                  <a:pt x="4699" y="67"/>
                  <a:pt x="4375" y="112"/>
                </a:cubicBezTo>
                <a:lnTo>
                  <a:pt x="2478" y="391"/>
                </a:lnTo>
                <a:cubicBezTo>
                  <a:pt x="1875" y="492"/>
                  <a:pt x="1295" y="603"/>
                  <a:pt x="837" y="960"/>
                </a:cubicBezTo>
                <a:cubicBezTo>
                  <a:pt x="603" y="1128"/>
                  <a:pt x="402" y="1351"/>
                  <a:pt x="279" y="1619"/>
                </a:cubicBezTo>
                <a:cubicBezTo>
                  <a:pt x="123" y="1931"/>
                  <a:pt x="34" y="2277"/>
                  <a:pt x="12" y="2623"/>
                </a:cubicBezTo>
                <a:cubicBezTo>
                  <a:pt x="0" y="2824"/>
                  <a:pt x="12" y="3036"/>
                  <a:pt x="34" y="3237"/>
                </a:cubicBezTo>
                <a:cubicBezTo>
                  <a:pt x="56" y="3471"/>
                  <a:pt x="101" y="3694"/>
                  <a:pt x="157" y="3917"/>
                </a:cubicBezTo>
                <a:cubicBezTo>
                  <a:pt x="224" y="4163"/>
                  <a:pt x="302" y="4408"/>
                  <a:pt x="391" y="4643"/>
                </a:cubicBezTo>
                <a:cubicBezTo>
                  <a:pt x="503" y="4888"/>
                  <a:pt x="614" y="5134"/>
                  <a:pt x="748" y="5368"/>
                </a:cubicBezTo>
                <a:cubicBezTo>
                  <a:pt x="815" y="5491"/>
                  <a:pt x="893" y="5614"/>
                  <a:pt x="960" y="5736"/>
                </a:cubicBezTo>
                <a:cubicBezTo>
                  <a:pt x="1038" y="5859"/>
                  <a:pt x="1116" y="5971"/>
                  <a:pt x="1195" y="6094"/>
                </a:cubicBezTo>
                <a:cubicBezTo>
                  <a:pt x="1362" y="6328"/>
                  <a:pt x="1540" y="6562"/>
                  <a:pt x="1730" y="6785"/>
                </a:cubicBezTo>
                <a:cubicBezTo>
                  <a:pt x="1831" y="6897"/>
                  <a:pt x="1920" y="6997"/>
                  <a:pt x="2020" y="7109"/>
                </a:cubicBezTo>
                <a:cubicBezTo>
                  <a:pt x="2121" y="7221"/>
                  <a:pt x="2221" y="7332"/>
                  <a:pt x="2322" y="7433"/>
                </a:cubicBezTo>
                <a:cubicBezTo>
                  <a:pt x="2422" y="7533"/>
                  <a:pt x="2534" y="7634"/>
                  <a:pt x="2634" y="7734"/>
                </a:cubicBezTo>
                <a:cubicBezTo>
                  <a:pt x="2746" y="7834"/>
                  <a:pt x="2846" y="7924"/>
                  <a:pt x="2958" y="8013"/>
                </a:cubicBezTo>
                <a:cubicBezTo>
                  <a:pt x="3728" y="8671"/>
                  <a:pt x="4565" y="9252"/>
                  <a:pt x="5469" y="9732"/>
                </a:cubicBezTo>
                <a:lnTo>
                  <a:pt x="5759" y="9877"/>
                </a:lnTo>
                <a:cubicBezTo>
                  <a:pt x="6272" y="10144"/>
                  <a:pt x="6808" y="10412"/>
                  <a:pt x="7343" y="10714"/>
                </a:cubicBezTo>
                <a:cubicBezTo>
                  <a:pt x="7611" y="10859"/>
                  <a:pt x="7868" y="11015"/>
                  <a:pt x="8158" y="11138"/>
                </a:cubicBezTo>
                <a:cubicBezTo>
                  <a:pt x="8459" y="11283"/>
                  <a:pt x="8772" y="11394"/>
                  <a:pt x="9095" y="11484"/>
                </a:cubicBezTo>
                <a:cubicBezTo>
                  <a:pt x="9419" y="11584"/>
                  <a:pt x="9765" y="11662"/>
                  <a:pt x="10111" y="11763"/>
                </a:cubicBezTo>
                <a:cubicBezTo>
                  <a:pt x="10468" y="11852"/>
                  <a:pt x="10814" y="11941"/>
                  <a:pt x="11160" y="12064"/>
                </a:cubicBezTo>
                <a:cubicBezTo>
                  <a:pt x="11484" y="12187"/>
                  <a:pt x="11807" y="12332"/>
                  <a:pt x="12120" y="12510"/>
                </a:cubicBezTo>
                <a:cubicBezTo>
                  <a:pt x="12410" y="12689"/>
                  <a:pt x="12689" y="12890"/>
                  <a:pt x="12957" y="13102"/>
                </a:cubicBezTo>
                <a:cubicBezTo>
                  <a:pt x="13381" y="13436"/>
                  <a:pt x="13782" y="13794"/>
                  <a:pt x="14162" y="14184"/>
                </a:cubicBezTo>
                <a:cubicBezTo>
                  <a:pt x="14229" y="14262"/>
                  <a:pt x="14307" y="14329"/>
                  <a:pt x="14352" y="14407"/>
                </a:cubicBezTo>
                <a:cubicBezTo>
                  <a:pt x="14385" y="14441"/>
                  <a:pt x="14407" y="14474"/>
                  <a:pt x="14430" y="14519"/>
                </a:cubicBezTo>
                <a:cubicBezTo>
                  <a:pt x="14463" y="14552"/>
                  <a:pt x="14497" y="14597"/>
                  <a:pt x="14508" y="14619"/>
                </a:cubicBezTo>
                <a:cubicBezTo>
                  <a:pt x="14541" y="14686"/>
                  <a:pt x="14597" y="14753"/>
                  <a:pt x="14619" y="14798"/>
                </a:cubicBezTo>
                <a:cubicBezTo>
                  <a:pt x="14642" y="14820"/>
                  <a:pt x="14653" y="14843"/>
                  <a:pt x="14664" y="14876"/>
                </a:cubicBezTo>
                <a:cubicBezTo>
                  <a:pt x="14675" y="14898"/>
                  <a:pt x="14686" y="14921"/>
                  <a:pt x="14698" y="14932"/>
                </a:cubicBezTo>
                <a:cubicBezTo>
                  <a:pt x="14731" y="14999"/>
                  <a:pt x="14753" y="15055"/>
                  <a:pt x="14776" y="15122"/>
                </a:cubicBezTo>
                <a:cubicBezTo>
                  <a:pt x="14787" y="15222"/>
                  <a:pt x="14776" y="15334"/>
                  <a:pt x="14742" y="15434"/>
                </a:cubicBezTo>
                <a:cubicBezTo>
                  <a:pt x="14731" y="15467"/>
                  <a:pt x="14720" y="15501"/>
                  <a:pt x="14698" y="15546"/>
                </a:cubicBezTo>
                <a:cubicBezTo>
                  <a:pt x="14686" y="15579"/>
                  <a:pt x="14664" y="15624"/>
                  <a:pt x="14653" y="15668"/>
                </a:cubicBezTo>
                <a:cubicBezTo>
                  <a:pt x="14597" y="15758"/>
                  <a:pt x="14564" y="15858"/>
                  <a:pt x="14497" y="15959"/>
                </a:cubicBezTo>
                <a:cubicBezTo>
                  <a:pt x="14352" y="16193"/>
                  <a:pt x="14195" y="16416"/>
                  <a:pt x="14028" y="16628"/>
                </a:cubicBezTo>
                <a:cubicBezTo>
                  <a:pt x="13849" y="16862"/>
                  <a:pt x="13637" y="17119"/>
                  <a:pt x="13403" y="17376"/>
                </a:cubicBezTo>
                <a:lnTo>
                  <a:pt x="12689" y="18190"/>
                </a:lnTo>
                <a:cubicBezTo>
                  <a:pt x="12131" y="18804"/>
                  <a:pt x="11606" y="19451"/>
                  <a:pt x="11138" y="20143"/>
                </a:cubicBezTo>
                <a:cubicBezTo>
                  <a:pt x="10624" y="20924"/>
                  <a:pt x="10133" y="21884"/>
                  <a:pt x="9966" y="23045"/>
                </a:cubicBezTo>
                <a:cubicBezTo>
                  <a:pt x="9865" y="23681"/>
                  <a:pt x="9899" y="24339"/>
                  <a:pt x="10066" y="24964"/>
                </a:cubicBezTo>
                <a:cubicBezTo>
                  <a:pt x="10245" y="25634"/>
                  <a:pt x="10591" y="26236"/>
                  <a:pt x="11060" y="26750"/>
                </a:cubicBezTo>
                <a:cubicBezTo>
                  <a:pt x="11461" y="27163"/>
                  <a:pt x="11930" y="27509"/>
                  <a:pt x="12432" y="27776"/>
                </a:cubicBezTo>
                <a:cubicBezTo>
                  <a:pt x="12856" y="27988"/>
                  <a:pt x="13291" y="28167"/>
                  <a:pt x="13738" y="28312"/>
                </a:cubicBezTo>
                <a:cubicBezTo>
                  <a:pt x="13939" y="28379"/>
                  <a:pt x="14151" y="28435"/>
                  <a:pt x="14340" y="28491"/>
                </a:cubicBezTo>
                <a:lnTo>
                  <a:pt x="14898" y="28636"/>
                </a:lnTo>
                <a:cubicBezTo>
                  <a:pt x="15278" y="28725"/>
                  <a:pt x="15646" y="28814"/>
                  <a:pt x="16014" y="28892"/>
                </a:cubicBezTo>
                <a:cubicBezTo>
                  <a:pt x="16773" y="29049"/>
                  <a:pt x="17521" y="29171"/>
                  <a:pt x="18280" y="29272"/>
                </a:cubicBezTo>
                <a:cubicBezTo>
                  <a:pt x="19039" y="29383"/>
                  <a:pt x="19675" y="29439"/>
                  <a:pt x="20143" y="29584"/>
                </a:cubicBezTo>
                <a:cubicBezTo>
                  <a:pt x="20255" y="29618"/>
                  <a:pt x="20355" y="29651"/>
                  <a:pt x="20467" y="29696"/>
                </a:cubicBezTo>
                <a:lnTo>
                  <a:pt x="20534" y="29729"/>
                </a:lnTo>
                <a:lnTo>
                  <a:pt x="20601" y="29763"/>
                </a:lnTo>
                <a:cubicBezTo>
                  <a:pt x="20646" y="29785"/>
                  <a:pt x="20690" y="29807"/>
                  <a:pt x="20735" y="29830"/>
                </a:cubicBezTo>
                <a:cubicBezTo>
                  <a:pt x="20913" y="29952"/>
                  <a:pt x="21081" y="30086"/>
                  <a:pt x="21215" y="30254"/>
                </a:cubicBezTo>
                <a:cubicBezTo>
                  <a:pt x="21527" y="30611"/>
                  <a:pt x="21728" y="31035"/>
                  <a:pt x="21817" y="31492"/>
                </a:cubicBezTo>
                <a:cubicBezTo>
                  <a:pt x="21907" y="31995"/>
                  <a:pt x="21884" y="32508"/>
                  <a:pt x="21739" y="32988"/>
                </a:cubicBezTo>
                <a:cubicBezTo>
                  <a:pt x="21672" y="33256"/>
                  <a:pt x="21572" y="33501"/>
                  <a:pt x="21449" y="33747"/>
                </a:cubicBezTo>
                <a:cubicBezTo>
                  <a:pt x="21315" y="33992"/>
                  <a:pt x="21159" y="34227"/>
                  <a:pt x="20991" y="34450"/>
                </a:cubicBezTo>
                <a:cubicBezTo>
                  <a:pt x="20623" y="34930"/>
                  <a:pt x="20121" y="35421"/>
                  <a:pt x="19597" y="36034"/>
                </a:cubicBezTo>
                <a:cubicBezTo>
                  <a:pt x="19318" y="36358"/>
                  <a:pt x="19061" y="36704"/>
                  <a:pt x="18838" y="37072"/>
                </a:cubicBezTo>
                <a:cubicBezTo>
                  <a:pt x="18592" y="37463"/>
                  <a:pt x="18402" y="37887"/>
                  <a:pt x="18257" y="38322"/>
                </a:cubicBezTo>
                <a:cubicBezTo>
                  <a:pt x="17967" y="39204"/>
                  <a:pt x="17889" y="40152"/>
                  <a:pt x="18045" y="41067"/>
                </a:cubicBezTo>
                <a:cubicBezTo>
                  <a:pt x="18123" y="41547"/>
                  <a:pt x="18280" y="42016"/>
                  <a:pt x="18514" y="42451"/>
                </a:cubicBezTo>
                <a:cubicBezTo>
                  <a:pt x="18748" y="42886"/>
                  <a:pt x="19050" y="43288"/>
                  <a:pt x="19418" y="43634"/>
                </a:cubicBezTo>
                <a:cubicBezTo>
                  <a:pt x="19775" y="43958"/>
                  <a:pt x="20177" y="44225"/>
                  <a:pt x="20612" y="44426"/>
                </a:cubicBezTo>
                <a:cubicBezTo>
                  <a:pt x="21025" y="44627"/>
                  <a:pt x="21449" y="44772"/>
                  <a:pt x="21884" y="44873"/>
                </a:cubicBezTo>
                <a:cubicBezTo>
                  <a:pt x="22563" y="45012"/>
                  <a:pt x="23250" y="45082"/>
                  <a:pt x="23938" y="45082"/>
                </a:cubicBezTo>
                <a:cubicBezTo>
                  <a:pt x="24075" y="45082"/>
                  <a:pt x="24213" y="45079"/>
                  <a:pt x="24350" y="45074"/>
                </a:cubicBezTo>
                <a:cubicBezTo>
                  <a:pt x="24551" y="45062"/>
                  <a:pt x="24752" y="45051"/>
                  <a:pt x="24942" y="45029"/>
                </a:cubicBezTo>
                <a:cubicBezTo>
                  <a:pt x="25143" y="45018"/>
                  <a:pt x="25321" y="45007"/>
                  <a:pt x="25511" y="44984"/>
                </a:cubicBezTo>
                <a:cubicBezTo>
                  <a:pt x="25879" y="44940"/>
                  <a:pt x="26248" y="44895"/>
                  <a:pt x="26605" y="44850"/>
                </a:cubicBezTo>
                <a:cubicBezTo>
                  <a:pt x="27341" y="44761"/>
                  <a:pt x="28033" y="44661"/>
                  <a:pt x="28725" y="44594"/>
                </a:cubicBezTo>
                <a:cubicBezTo>
                  <a:pt x="29227" y="44543"/>
                  <a:pt x="29729" y="44518"/>
                  <a:pt x="30227" y="44518"/>
                </a:cubicBezTo>
                <a:cubicBezTo>
                  <a:pt x="30393" y="44518"/>
                  <a:pt x="30558" y="44521"/>
                  <a:pt x="30723" y="44527"/>
                </a:cubicBezTo>
                <a:cubicBezTo>
                  <a:pt x="31046" y="44549"/>
                  <a:pt x="31359" y="44582"/>
                  <a:pt x="31671" y="44649"/>
                </a:cubicBezTo>
                <a:cubicBezTo>
                  <a:pt x="31972" y="44705"/>
                  <a:pt x="32274" y="44783"/>
                  <a:pt x="32564" y="44884"/>
                </a:cubicBezTo>
                <a:cubicBezTo>
                  <a:pt x="32843" y="44984"/>
                  <a:pt x="33111" y="45107"/>
                  <a:pt x="33367" y="45252"/>
                </a:cubicBezTo>
                <a:cubicBezTo>
                  <a:pt x="33613" y="45386"/>
                  <a:pt x="33847" y="45542"/>
                  <a:pt x="34059" y="45732"/>
                </a:cubicBezTo>
                <a:cubicBezTo>
                  <a:pt x="34149" y="45821"/>
                  <a:pt x="34249" y="45910"/>
                  <a:pt x="34338" y="46011"/>
                </a:cubicBezTo>
                <a:cubicBezTo>
                  <a:pt x="34416" y="46111"/>
                  <a:pt x="34494" y="46212"/>
                  <a:pt x="34561" y="46323"/>
                </a:cubicBezTo>
                <a:cubicBezTo>
                  <a:pt x="34628" y="46413"/>
                  <a:pt x="34684" y="46513"/>
                  <a:pt x="34740" y="46614"/>
                </a:cubicBezTo>
                <a:cubicBezTo>
                  <a:pt x="34773" y="46714"/>
                  <a:pt x="34818" y="46826"/>
                  <a:pt x="34840" y="46926"/>
                </a:cubicBezTo>
                <a:cubicBezTo>
                  <a:pt x="34896" y="47116"/>
                  <a:pt x="34941" y="47305"/>
                  <a:pt x="34963" y="47506"/>
                </a:cubicBezTo>
                <a:cubicBezTo>
                  <a:pt x="34974" y="47685"/>
                  <a:pt x="34997" y="47863"/>
                  <a:pt x="34997" y="48031"/>
                </a:cubicBezTo>
                <a:cubicBezTo>
                  <a:pt x="35008" y="48354"/>
                  <a:pt x="35008" y="48633"/>
                  <a:pt x="35030" y="48879"/>
                </a:cubicBezTo>
                <a:cubicBezTo>
                  <a:pt x="35041" y="48946"/>
                  <a:pt x="35052" y="49002"/>
                  <a:pt x="35052" y="49069"/>
                </a:cubicBezTo>
                <a:cubicBezTo>
                  <a:pt x="35064" y="49124"/>
                  <a:pt x="35086" y="49203"/>
                  <a:pt x="35086" y="49258"/>
                </a:cubicBezTo>
                <a:cubicBezTo>
                  <a:pt x="35097" y="49314"/>
                  <a:pt x="35108" y="49392"/>
                  <a:pt x="35131" y="49459"/>
                </a:cubicBezTo>
                <a:cubicBezTo>
                  <a:pt x="35153" y="49526"/>
                  <a:pt x="35153" y="49593"/>
                  <a:pt x="35175" y="49660"/>
                </a:cubicBezTo>
                <a:cubicBezTo>
                  <a:pt x="35186" y="49727"/>
                  <a:pt x="35209" y="49794"/>
                  <a:pt x="35231" y="49872"/>
                </a:cubicBezTo>
                <a:cubicBezTo>
                  <a:pt x="35253" y="49950"/>
                  <a:pt x="35276" y="50017"/>
                  <a:pt x="35298" y="50084"/>
                </a:cubicBezTo>
                <a:cubicBezTo>
                  <a:pt x="35354" y="50240"/>
                  <a:pt x="35421" y="50385"/>
                  <a:pt x="35510" y="50519"/>
                </a:cubicBezTo>
                <a:cubicBezTo>
                  <a:pt x="35683" y="50812"/>
                  <a:pt x="36014" y="50989"/>
                  <a:pt x="36360" y="50989"/>
                </a:cubicBezTo>
                <a:cubicBezTo>
                  <a:pt x="36370" y="50989"/>
                  <a:pt x="36381" y="50988"/>
                  <a:pt x="36392" y="50988"/>
                </a:cubicBezTo>
                <a:cubicBezTo>
                  <a:pt x="36492" y="50988"/>
                  <a:pt x="36604" y="50966"/>
                  <a:pt x="36704" y="50932"/>
                </a:cubicBezTo>
                <a:cubicBezTo>
                  <a:pt x="36816" y="50899"/>
                  <a:pt x="36938" y="50854"/>
                  <a:pt x="37039" y="50798"/>
                </a:cubicBezTo>
                <a:cubicBezTo>
                  <a:pt x="37162" y="50720"/>
                  <a:pt x="37273" y="50642"/>
                  <a:pt x="37374" y="50553"/>
                </a:cubicBezTo>
                <a:cubicBezTo>
                  <a:pt x="37485" y="50441"/>
                  <a:pt x="37597" y="50330"/>
                  <a:pt x="37686" y="50207"/>
                </a:cubicBezTo>
                <a:cubicBezTo>
                  <a:pt x="37798" y="50073"/>
                  <a:pt x="37887" y="49928"/>
                  <a:pt x="37965" y="49783"/>
                </a:cubicBezTo>
                <a:cubicBezTo>
                  <a:pt x="38054" y="49615"/>
                  <a:pt x="38121" y="49448"/>
                  <a:pt x="38177" y="49281"/>
                </a:cubicBezTo>
                <a:cubicBezTo>
                  <a:pt x="38244" y="49091"/>
                  <a:pt x="38289" y="48912"/>
                  <a:pt x="38322" y="48723"/>
                </a:cubicBezTo>
                <a:cubicBezTo>
                  <a:pt x="38356" y="48522"/>
                  <a:pt x="38378" y="48321"/>
                  <a:pt x="38378" y="48109"/>
                </a:cubicBezTo>
                <a:cubicBezTo>
                  <a:pt x="38389" y="47205"/>
                  <a:pt x="38144" y="46323"/>
                  <a:pt x="37675" y="45542"/>
                </a:cubicBezTo>
                <a:cubicBezTo>
                  <a:pt x="37552" y="45330"/>
                  <a:pt x="37407" y="45118"/>
                  <a:pt x="37251" y="44917"/>
                </a:cubicBezTo>
                <a:cubicBezTo>
                  <a:pt x="37095" y="44728"/>
                  <a:pt x="36927" y="44538"/>
                  <a:pt x="36749" y="44370"/>
                </a:cubicBezTo>
                <a:cubicBezTo>
                  <a:pt x="36414" y="44047"/>
                  <a:pt x="36046" y="43757"/>
                  <a:pt x="35655" y="43511"/>
                </a:cubicBezTo>
                <a:cubicBezTo>
                  <a:pt x="35276" y="43277"/>
                  <a:pt x="34885" y="43076"/>
                  <a:pt x="34472" y="42909"/>
                </a:cubicBezTo>
                <a:cubicBezTo>
                  <a:pt x="34070" y="42741"/>
                  <a:pt x="33669" y="42618"/>
                  <a:pt x="33256" y="42507"/>
                </a:cubicBezTo>
                <a:cubicBezTo>
                  <a:pt x="32854" y="42406"/>
                  <a:pt x="32452" y="42339"/>
                  <a:pt x="32039" y="42284"/>
                </a:cubicBezTo>
                <a:cubicBezTo>
                  <a:pt x="31638" y="42228"/>
                  <a:pt x="31236" y="42194"/>
                  <a:pt x="30834" y="42183"/>
                </a:cubicBezTo>
                <a:cubicBezTo>
                  <a:pt x="30668" y="42179"/>
                  <a:pt x="30503" y="42176"/>
                  <a:pt x="30340" y="42176"/>
                </a:cubicBezTo>
                <a:cubicBezTo>
                  <a:pt x="30109" y="42176"/>
                  <a:pt x="29880" y="42181"/>
                  <a:pt x="29651" y="42194"/>
                </a:cubicBezTo>
                <a:cubicBezTo>
                  <a:pt x="29261" y="42217"/>
                  <a:pt x="28881" y="42239"/>
                  <a:pt x="28502" y="42272"/>
                </a:cubicBezTo>
                <a:cubicBezTo>
                  <a:pt x="27754" y="42339"/>
                  <a:pt x="27029" y="42440"/>
                  <a:pt x="26326" y="42518"/>
                </a:cubicBezTo>
                <a:cubicBezTo>
                  <a:pt x="25969" y="42563"/>
                  <a:pt x="25623" y="42607"/>
                  <a:pt x="25277" y="42641"/>
                </a:cubicBezTo>
                <a:cubicBezTo>
                  <a:pt x="25098" y="42652"/>
                  <a:pt x="24931" y="42663"/>
                  <a:pt x="24763" y="42674"/>
                </a:cubicBezTo>
                <a:cubicBezTo>
                  <a:pt x="24596" y="42697"/>
                  <a:pt x="24440" y="42697"/>
                  <a:pt x="24272" y="42708"/>
                </a:cubicBezTo>
                <a:cubicBezTo>
                  <a:pt x="24185" y="42711"/>
                  <a:pt x="24097" y="42712"/>
                  <a:pt x="24009" y="42712"/>
                </a:cubicBezTo>
                <a:cubicBezTo>
                  <a:pt x="23483" y="42712"/>
                  <a:pt x="22959" y="42655"/>
                  <a:pt x="22442" y="42540"/>
                </a:cubicBezTo>
                <a:cubicBezTo>
                  <a:pt x="21940" y="42440"/>
                  <a:pt x="21471" y="42194"/>
                  <a:pt x="21092" y="41860"/>
                </a:cubicBezTo>
                <a:cubicBezTo>
                  <a:pt x="20925" y="41703"/>
                  <a:pt x="20791" y="41525"/>
                  <a:pt x="20690" y="41324"/>
                </a:cubicBezTo>
                <a:cubicBezTo>
                  <a:pt x="20590" y="41112"/>
                  <a:pt x="20523" y="40889"/>
                  <a:pt x="20489" y="40654"/>
                </a:cubicBezTo>
                <a:cubicBezTo>
                  <a:pt x="20456" y="40409"/>
                  <a:pt x="20456" y="40152"/>
                  <a:pt x="20478" y="39907"/>
                </a:cubicBezTo>
                <a:cubicBezTo>
                  <a:pt x="20512" y="39639"/>
                  <a:pt x="20579" y="39382"/>
                  <a:pt x="20668" y="39137"/>
                </a:cubicBezTo>
                <a:cubicBezTo>
                  <a:pt x="20757" y="38891"/>
                  <a:pt x="20869" y="38657"/>
                  <a:pt x="21014" y="38445"/>
                </a:cubicBezTo>
                <a:cubicBezTo>
                  <a:pt x="21181" y="38199"/>
                  <a:pt x="21360" y="37976"/>
                  <a:pt x="21561" y="37764"/>
                </a:cubicBezTo>
                <a:cubicBezTo>
                  <a:pt x="21996" y="37295"/>
                  <a:pt x="22543" y="36793"/>
                  <a:pt x="23101" y="36157"/>
                </a:cubicBezTo>
                <a:cubicBezTo>
                  <a:pt x="23391" y="35822"/>
                  <a:pt x="23647" y="35454"/>
                  <a:pt x="23859" y="35075"/>
                </a:cubicBezTo>
                <a:cubicBezTo>
                  <a:pt x="24094" y="34684"/>
                  <a:pt x="24284" y="34271"/>
                  <a:pt x="24417" y="33847"/>
                </a:cubicBezTo>
                <a:cubicBezTo>
                  <a:pt x="24730" y="32954"/>
                  <a:pt x="24842" y="32006"/>
                  <a:pt x="24719" y="31068"/>
                </a:cubicBezTo>
                <a:cubicBezTo>
                  <a:pt x="24596" y="30086"/>
                  <a:pt x="24217" y="29160"/>
                  <a:pt x="23625" y="28379"/>
                </a:cubicBezTo>
                <a:cubicBezTo>
                  <a:pt x="23324" y="27966"/>
                  <a:pt x="22967" y="27598"/>
                  <a:pt x="22565" y="27297"/>
                </a:cubicBezTo>
                <a:cubicBezTo>
                  <a:pt x="22453" y="27218"/>
                  <a:pt x="22353" y="27140"/>
                  <a:pt x="22241" y="27073"/>
                </a:cubicBezTo>
                <a:lnTo>
                  <a:pt x="22074" y="26962"/>
                </a:lnTo>
                <a:lnTo>
                  <a:pt x="21907" y="26872"/>
                </a:lnTo>
                <a:cubicBezTo>
                  <a:pt x="21683" y="26750"/>
                  <a:pt x="21460" y="26649"/>
                  <a:pt x="21226" y="26560"/>
                </a:cubicBezTo>
                <a:cubicBezTo>
                  <a:pt x="20333" y="26214"/>
                  <a:pt x="19530" y="26091"/>
                  <a:pt x="18871" y="25946"/>
                </a:cubicBezTo>
                <a:cubicBezTo>
                  <a:pt x="18213" y="25801"/>
                  <a:pt x="17554" y="25623"/>
                  <a:pt x="16896" y="25433"/>
                </a:cubicBezTo>
                <a:cubicBezTo>
                  <a:pt x="16572" y="25332"/>
                  <a:pt x="16260" y="25221"/>
                  <a:pt x="15936" y="25120"/>
                </a:cubicBezTo>
                <a:cubicBezTo>
                  <a:pt x="15780" y="25065"/>
                  <a:pt x="15613" y="24998"/>
                  <a:pt x="15456" y="24942"/>
                </a:cubicBezTo>
                <a:cubicBezTo>
                  <a:pt x="15300" y="24886"/>
                  <a:pt x="15177" y="24830"/>
                  <a:pt x="15043" y="24774"/>
                </a:cubicBezTo>
                <a:cubicBezTo>
                  <a:pt x="14809" y="24674"/>
                  <a:pt x="14586" y="24551"/>
                  <a:pt x="14374" y="24417"/>
                </a:cubicBezTo>
                <a:cubicBezTo>
                  <a:pt x="14251" y="24328"/>
                  <a:pt x="14140" y="24228"/>
                  <a:pt x="14050" y="24105"/>
                </a:cubicBezTo>
                <a:cubicBezTo>
                  <a:pt x="14017" y="24027"/>
                  <a:pt x="14039" y="24004"/>
                  <a:pt x="14050" y="23993"/>
                </a:cubicBezTo>
                <a:cubicBezTo>
                  <a:pt x="14073" y="23982"/>
                  <a:pt x="14073" y="23904"/>
                  <a:pt x="14117" y="23770"/>
                </a:cubicBezTo>
                <a:cubicBezTo>
                  <a:pt x="14173" y="23603"/>
                  <a:pt x="14240" y="23458"/>
                  <a:pt x="14340" y="23313"/>
                </a:cubicBezTo>
                <a:cubicBezTo>
                  <a:pt x="14452" y="23112"/>
                  <a:pt x="14586" y="22933"/>
                  <a:pt x="14742" y="22766"/>
                </a:cubicBezTo>
                <a:cubicBezTo>
                  <a:pt x="15144" y="22319"/>
                  <a:pt x="15579" y="21884"/>
                  <a:pt x="16048" y="21494"/>
                </a:cubicBezTo>
                <a:lnTo>
                  <a:pt x="16851" y="20768"/>
                </a:lnTo>
                <a:cubicBezTo>
                  <a:pt x="17130" y="20523"/>
                  <a:pt x="17432" y="20255"/>
                  <a:pt x="17722" y="19954"/>
                </a:cubicBezTo>
                <a:cubicBezTo>
                  <a:pt x="18045" y="19630"/>
                  <a:pt x="18347" y="19295"/>
                  <a:pt x="18637" y="18949"/>
                </a:cubicBezTo>
                <a:cubicBezTo>
                  <a:pt x="18782" y="18760"/>
                  <a:pt x="18927" y="18547"/>
                  <a:pt x="19083" y="18335"/>
                </a:cubicBezTo>
                <a:lnTo>
                  <a:pt x="19295" y="17990"/>
                </a:lnTo>
                <a:cubicBezTo>
                  <a:pt x="19362" y="17878"/>
                  <a:pt x="19429" y="17744"/>
                  <a:pt x="19496" y="17621"/>
                </a:cubicBezTo>
                <a:cubicBezTo>
                  <a:pt x="19775" y="17063"/>
                  <a:pt x="19976" y="16472"/>
                  <a:pt x="20088" y="15869"/>
                </a:cubicBezTo>
                <a:cubicBezTo>
                  <a:pt x="20199" y="15211"/>
                  <a:pt x="20210" y="14552"/>
                  <a:pt x="20110" y="13894"/>
                </a:cubicBezTo>
                <a:cubicBezTo>
                  <a:pt x="20076" y="13738"/>
                  <a:pt x="20054" y="13582"/>
                  <a:pt x="20021" y="13425"/>
                </a:cubicBezTo>
                <a:cubicBezTo>
                  <a:pt x="19987" y="13269"/>
                  <a:pt x="19942" y="13135"/>
                  <a:pt x="19898" y="12990"/>
                </a:cubicBezTo>
                <a:cubicBezTo>
                  <a:pt x="19809" y="12711"/>
                  <a:pt x="19708" y="12432"/>
                  <a:pt x="19597" y="12164"/>
                </a:cubicBezTo>
                <a:cubicBezTo>
                  <a:pt x="19541" y="12030"/>
                  <a:pt x="19474" y="11919"/>
                  <a:pt x="19418" y="11796"/>
                </a:cubicBezTo>
                <a:cubicBezTo>
                  <a:pt x="19362" y="11662"/>
                  <a:pt x="19295" y="11551"/>
                  <a:pt x="19228" y="11428"/>
                </a:cubicBezTo>
                <a:cubicBezTo>
                  <a:pt x="19106" y="11193"/>
                  <a:pt x="18960" y="10970"/>
                  <a:pt x="18815" y="10758"/>
                </a:cubicBezTo>
                <a:cubicBezTo>
                  <a:pt x="18302" y="10011"/>
                  <a:pt x="17711" y="9307"/>
                  <a:pt x="17074" y="8660"/>
                </a:cubicBezTo>
                <a:cubicBezTo>
                  <a:pt x="16941" y="8526"/>
                  <a:pt x="16807" y="8381"/>
                  <a:pt x="16684" y="8247"/>
                </a:cubicBezTo>
                <a:cubicBezTo>
                  <a:pt x="16561" y="8102"/>
                  <a:pt x="16438" y="7957"/>
                  <a:pt x="16316" y="7801"/>
                </a:cubicBezTo>
                <a:cubicBezTo>
                  <a:pt x="16193" y="7656"/>
                  <a:pt x="16081" y="7488"/>
                  <a:pt x="15970" y="7332"/>
                </a:cubicBezTo>
                <a:cubicBezTo>
                  <a:pt x="15858" y="7165"/>
                  <a:pt x="15758" y="6986"/>
                  <a:pt x="15657" y="6819"/>
                </a:cubicBezTo>
                <a:cubicBezTo>
                  <a:pt x="15445" y="6473"/>
                  <a:pt x="15244" y="6105"/>
                  <a:pt x="15032" y="5736"/>
                </a:cubicBezTo>
                <a:lnTo>
                  <a:pt x="14720" y="5190"/>
                </a:lnTo>
                <a:cubicBezTo>
                  <a:pt x="14597" y="5011"/>
                  <a:pt x="14485" y="4833"/>
                  <a:pt x="14363" y="4665"/>
                </a:cubicBezTo>
                <a:cubicBezTo>
                  <a:pt x="14240" y="4487"/>
                  <a:pt x="14117" y="4319"/>
                  <a:pt x="13983" y="4163"/>
                </a:cubicBezTo>
                <a:cubicBezTo>
                  <a:pt x="13849" y="3996"/>
                  <a:pt x="13704" y="3851"/>
                  <a:pt x="13570" y="3694"/>
                </a:cubicBezTo>
                <a:cubicBezTo>
                  <a:pt x="13269" y="3404"/>
                  <a:pt x="12945" y="3136"/>
                  <a:pt x="12622" y="2891"/>
                </a:cubicBezTo>
                <a:cubicBezTo>
                  <a:pt x="11941" y="2366"/>
                  <a:pt x="11249" y="1886"/>
                  <a:pt x="10524" y="1440"/>
                </a:cubicBezTo>
                <a:cubicBezTo>
                  <a:pt x="10390" y="1351"/>
                  <a:pt x="10245" y="1273"/>
                  <a:pt x="10111" y="1195"/>
                </a:cubicBezTo>
                <a:cubicBezTo>
                  <a:pt x="9966" y="1116"/>
                  <a:pt x="9832" y="1038"/>
                  <a:pt x="9687" y="971"/>
                </a:cubicBezTo>
                <a:cubicBezTo>
                  <a:pt x="9397" y="826"/>
                  <a:pt x="9107" y="704"/>
                  <a:pt x="8805" y="592"/>
                </a:cubicBezTo>
                <a:lnTo>
                  <a:pt x="8593" y="514"/>
                </a:lnTo>
                <a:lnTo>
                  <a:pt x="8392" y="447"/>
                </a:lnTo>
                <a:cubicBezTo>
                  <a:pt x="8258" y="402"/>
                  <a:pt x="8125" y="346"/>
                  <a:pt x="8002" y="324"/>
                </a:cubicBezTo>
                <a:cubicBezTo>
                  <a:pt x="7868" y="291"/>
                  <a:pt x="7745" y="257"/>
                  <a:pt x="7622" y="224"/>
                </a:cubicBezTo>
                <a:cubicBezTo>
                  <a:pt x="7488" y="190"/>
                  <a:pt x="7377" y="168"/>
                  <a:pt x="7265" y="146"/>
                </a:cubicBezTo>
                <a:cubicBezTo>
                  <a:pt x="7143" y="123"/>
                  <a:pt x="7031" y="101"/>
                  <a:pt x="6919" y="90"/>
                </a:cubicBezTo>
                <a:cubicBezTo>
                  <a:pt x="6808" y="67"/>
                  <a:pt x="6685" y="56"/>
                  <a:pt x="6585" y="45"/>
                </a:cubicBezTo>
                <a:cubicBezTo>
                  <a:pt x="6484" y="34"/>
                  <a:pt x="6384" y="23"/>
                  <a:pt x="6272" y="23"/>
                </a:cubicBezTo>
                <a:cubicBezTo>
                  <a:pt x="6172" y="12"/>
                  <a:pt x="6071" y="12"/>
                  <a:pt x="59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6"/>
          <p:cNvSpPr/>
          <p:nvPr/>
        </p:nvSpPr>
        <p:spPr>
          <a:xfrm rot="-508766">
            <a:off x="60589" y="-719272"/>
            <a:ext cx="5345018" cy="7099170"/>
          </a:xfrm>
          <a:custGeom>
            <a:rect b="b" l="l" r="r" t="t"/>
            <a:pathLst>
              <a:path extrusionOk="0" h="50989" w="38390">
                <a:moveTo>
                  <a:pt x="5681" y="1"/>
                </a:moveTo>
                <a:cubicBezTo>
                  <a:pt x="5591" y="1"/>
                  <a:pt x="5502" y="1"/>
                  <a:pt x="5402" y="12"/>
                </a:cubicBezTo>
                <a:cubicBezTo>
                  <a:pt x="5056" y="23"/>
                  <a:pt x="4699" y="67"/>
                  <a:pt x="4375" y="112"/>
                </a:cubicBezTo>
                <a:lnTo>
                  <a:pt x="2478" y="391"/>
                </a:lnTo>
                <a:cubicBezTo>
                  <a:pt x="1875" y="492"/>
                  <a:pt x="1295" y="603"/>
                  <a:pt x="837" y="960"/>
                </a:cubicBezTo>
                <a:cubicBezTo>
                  <a:pt x="603" y="1128"/>
                  <a:pt x="402" y="1351"/>
                  <a:pt x="279" y="1619"/>
                </a:cubicBezTo>
                <a:cubicBezTo>
                  <a:pt x="123" y="1931"/>
                  <a:pt x="34" y="2277"/>
                  <a:pt x="12" y="2623"/>
                </a:cubicBezTo>
                <a:cubicBezTo>
                  <a:pt x="0" y="2824"/>
                  <a:pt x="12" y="3036"/>
                  <a:pt x="34" y="3237"/>
                </a:cubicBezTo>
                <a:cubicBezTo>
                  <a:pt x="56" y="3471"/>
                  <a:pt x="101" y="3694"/>
                  <a:pt x="157" y="3917"/>
                </a:cubicBezTo>
                <a:cubicBezTo>
                  <a:pt x="224" y="4163"/>
                  <a:pt x="302" y="4408"/>
                  <a:pt x="391" y="4643"/>
                </a:cubicBezTo>
                <a:cubicBezTo>
                  <a:pt x="503" y="4888"/>
                  <a:pt x="614" y="5134"/>
                  <a:pt x="748" y="5368"/>
                </a:cubicBezTo>
                <a:cubicBezTo>
                  <a:pt x="815" y="5491"/>
                  <a:pt x="893" y="5614"/>
                  <a:pt x="960" y="5736"/>
                </a:cubicBezTo>
                <a:cubicBezTo>
                  <a:pt x="1038" y="5859"/>
                  <a:pt x="1116" y="5971"/>
                  <a:pt x="1195" y="6094"/>
                </a:cubicBezTo>
                <a:cubicBezTo>
                  <a:pt x="1362" y="6328"/>
                  <a:pt x="1540" y="6562"/>
                  <a:pt x="1730" y="6785"/>
                </a:cubicBezTo>
                <a:cubicBezTo>
                  <a:pt x="1831" y="6897"/>
                  <a:pt x="1920" y="6997"/>
                  <a:pt x="2020" y="7109"/>
                </a:cubicBezTo>
                <a:cubicBezTo>
                  <a:pt x="2121" y="7221"/>
                  <a:pt x="2221" y="7332"/>
                  <a:pt x="2322" y="7433"/>
                </a:cubicBezTo>
                <a:cubicBezTo>
                  <a:pt x="2422" y="7533"/>
                  <a:pt x="2534" y="7634"/>
                  <a:pt x="2634" y="7734"/>
                </a:cubicBezTo>
                <a:cubicBezTo>
                  <a:pt x="2746" y="7834"/>
                  <a:pt x="2846" y="7924"/>
                  <a:pt x="2958" y="8013"/>
                </a:cubicBezTo>
                <a:cubicBezTo>
                  <a:pt x="3728" y="8671"/>
                  <a:pt x="4565" y="9252"/>
                  <a:pt x="5469" y="9732"/>
                </a:cubicBezTo>
                <a:lnTo>
                  <a:pt x="5759" y="9877"/>
                </a:lnTo>
                <a:cubicBezTo>
                  <a:pt x="6272" y="10144"/>
                  <a:pt x="6808" y="10412"/>
                  <a:pt x="7343" y="10714"/>
                </a:cubicBezTo>
                <a:cubicBezTo>
                  <a:pt x="7611" y="10859"/>
                  <a:pt x="7868" y="11015"/>
                  <a:pt x="8158" y="11138"/>
                </a:cubicBezTo>
                <a:cubicBezTo>
                  <a:pt x="8459" y="11283"/>
                  <a:pt x="8772" y="11394"/>
                  <a:pt x="9095" y="11484"/>
                </a:cubicBezTo>
                <a:cubicBezTo>
                  <a:pt x="9419" y="11584"/>
                  <a:pt x="9765" y="11662"/>
                  <a:pt x="10111" y="11763"/>
                </a:cubicBezTo>
                <a:cubicBezTo>
                  <a:pt x="10468" y="11852"/>
                  <a:pt x="10814" y="11941"/>
                  <a:pt x="11160" y="12064"/>
                </a:cubicBezTo>
                <a:cubicBezTo>
                  <a:pt x="11484" y="12187"/>
                  <a:pt x="11807" y="12332"/>
                  <a:pt x="12120" y="12510"/>
                </a:cubicBezTo>
                <a:cubicBezTo>
                  <a:pt x="12410" y="12689"/>
                  <a:pt x="12689" y="12890"/>
                  <a:pt x="12957" y="13102"/>
                </a:cubicBezTo>
                <a:cubicBezTo>
                  <a:pt x="13381" y="13436"/>
                  <a:pt x="13782" y="13794"/>
                  <a:pt x="14162" y="14184"/>
                </a:cubicBezTo>
                <a:cubicBezTo>
                  <a:pt x="14229" y="14262"/>
                  <a:pt x="14307" y="14329"/>
                  <a:pt x="14352" y="14407"/>
                </a:cubicBezTo>
                <a:cubicBezTo>
                  <a:pt x="14385" y="14441"/>
                  <a:pt x="14407" y="14474"/>
                  <a:pt x="14430" y="14519"/>
                </a:cubicBezTo>
                <a:cubicBezTo>
                  <a:pt x="14463" y="14552"/>
                  <a:pt x="14497" y="14597"/>
                  <a:pt x="14508" y="14619"/>
                </a:cubicBezTo>
                <a:cubicBezTo>
                  <a:pt x="14541" y="14686"/>
                  <a:pt x="14597" y="14753"/>
                  <a:pt x="14619" y="14798"/>
                </a:cubicBezTo>
                <a:cubicBezTo>
                  <a:pt x="14642" y="14820"/>
                  <a:pt x="14653" y="14843"/>
                  <a:pt x="14664" y="14876"/>
                </a:cubicBezTo>
                <a:cubicBezTo>
                  <a:pt x="14675" y="14898"/>
                  <a:pt x="14686" y="14921"/>
                  <a:pt x="14698" y="14932"/>
                </a:cubicBezTo>
                <a:cubicBezTo>
                  <a:pt x="14731" y="14999"/>
                  <a:pt x="14753" y="15055"/>
                  <a:pt x="14776" y="15122"/>
                </a:cubicBezTo>
                <a:cubicBezTo>
                  <a:pt x="14787" y="15222"/>
                  <a:pt x="14776" y="15334"/>
                  <a:pt x="14742" y="15434"/>
                </a:cubicBezTo>
                <a:cubicBezTo>
                  <a:pt x="14731" y="15467"/>
                  <a:pt x="14720" y="15501"/>
                  <a:pt x="14698" y="15546"/>
                </a:cubicBezTo>
                <a:cubicBezTo>
                  <a:pt x="14686" y="15579"/>
                  <a:pt x="14664" y="15624"/>
                  <a:pt x="14653" y="15668"/>
                </a:cubicBezTo>
                <a:cubicBezTo>
                  <a:pt x="14597" y="15758"/>
                  <a:pt x="14564" y="15858"/>
                  <a:pt x="14497" y="15959"/>
                </a:cubicBezTo>
                <a:cubicBezTo>
                  <a:pt x="14352" y="16193"/>
                  <a:pt x="14195" y="16416"/>
                  <a:pt x="14028" y="16628"/>
                </a:cubicBezTo>
                <a:cubicBezTo>
                  <a:pt x="13849" y="16862"/>
                  <a:pt x="13637" y="17119"/>
                  <a:pt x="13403" y="17376"/>
                </a:cubicBezTo>
                <a:lnTo>
                  <a:pt x="12689" y="18190"/>
                </a:lnTo>
                <a:cubicBezTo>
                  <a:pt x="12131" y="18804"/>
                  <a:pt x="11606" y="19451"/>
                  <a:pt x="11138" y="20143"/>
                </a:cubicBezTo>
                <a:cubicBezTo>
                  <a:pt x="10624" y="20924"/>
                  <a:pt x="10133" y="21884"/>
                  <a:pt x="9966" y="23045"/>
                </a:cubicBezTo>
                <a:cubicBezTo>
                  <a:pt x="9865" y="23681"/>
                  <a:pt x="9899" y="24339"/>
                  <a:pt x="10066" y="24964"/>
                </a:cubicBezTo>
                <a:cubicBezTo>
                  <a:pt x="10245" y="25634"/>
                  <a:pt x="10591" y="26236"/>
                  <a:pt x="11060" y="26750"/>
                </a:cubicBezTo>
                <a:cubicBezTo>
                  <a:pt x="11461" y="27163"/>
                  <a:pt x="11930" y="27509"/>
                  <a:pt x="12432" y="27776"/>
                </a:cubicBezTo>
                <a:cubicBezTo>
                  <a:pt x="12856" y="27988"/>
                  <a:pt x="13291" y="28167"/>
                  <a:pt x="13738" y="28312"/>
                </a:cubicBezTo>
                <a:cubicBezTo>
                  <a:pt x="13939" y="28379"/>
                  <a:pt x="14151" y="28435"/>
                  <a:pt x="14340" y="28491"/>
                </a:cubicBezTo>
                <a:lnTo>
                  <a:pt x="14898" y="28636"/>
                </a:lnTo>
                <a:cubicBezTo>
                  <a:pt x="15278" y="28725"/>
                  <a:pt x="15646" y="28814"/>
                  <a:pt x="16014" y="28892"/>
                </a:cubicBezTo>
                <a:cubicBezTo>
                  <a:pt x="16773" y="29049"/>
                  <a:pt x="17521" y="29171"/>
                  <a:pt x="18280" y="29272"/>
                </a:cubicBezTo>
                <a:cubicBezTo>
                  <a:pt x="19039" y="29383"/>
                  <a:pt x="19675" y="29439"/>
                  <a:pt x="20143" y="29584"/>
                </a:cubicBezTo>
                <a:cubicBezTo>
                  <a:pt x="20255" y="29618"/>
                  <a:pt x="20355" y="29651"/>
                  <a:pt x="20467" y="29696"/>
                </a:cubicBezTo>
                <a:lnTo>
                  <a:pt x="20534" y="29729"/>
                </a:lnTo>
                <a:lnTo>
                  <a:pt x="20601" y="29763"/>
                </a:lnTo>
                <a:cubicBezTo>
                  <a:pt x="20646" y="29785"/>
                  <a:pt x="20690" y="29807"/>
                  <a:pt x="20735" y="29830"/>
                </a:cubicBezTo>
                <a:cubicBezTo>
                  <a:pt x="20913" y="29952"/>
                  <a:pt x="21081" y="30086"/>
                  <a:pt x="21215" y="30254"/>
                </a:cubicBezTo>
                <a:cubicBezTo>
                  <a:pt x="21527" y="30611"/>
                  <a:pt x="21728" y="31035"/>
                  <a:pt x="21817" y="31492"/>
                </a:cubicBezTo>
                <a:cubicBezTo>
                  <a:pt x="21907" y="31995"/>
                  <a:pt x="21884" y="32508"/>
                  <a:pt x="21739" y="32988"/>
                </a:cubicBezTo>
                <a:cubicBezTo>
                  <a:pt x="21672" y="33256"/>
                  <a:pt x="21572" y="33501"/>
                  <a:pt x="21449" y="33747"/>
                </a:cubicBezTo>
                <a:cubicBezTo>
                  <a:pt x="21315" y="33992"/>
                  <a:pt x="21159" y="34227"/>
                  <a:pt x="20991" y="34450"/>
                </a:cubicBezTo>
                <a:cubicBezTo>
                  <a:pt x="20623" y="34930"/>
                  <a:pt x="20121" y="35421"/>
                  <a:pt x="19597" y="36034"/>
                </a:cubicBezTo>
                <a:cubicBezTo>
                  <a:pt x="19318" y="36358"/>
                  <a:pt x="19061" y="36704"/>
                  <a:pt x="18838" y="37072"/>
                </a:cubicBezTo>
                <a:cubicBezTo>
                  <a:pt x="18592" y="37463"/>
                  <a:pt x="18402" y="37887"/>
                  <a:pt x="18257" y="38322"/>
                </a:cubicBezTo>
                <a:cubicBezTo>
                  <a:pt x="17967" y="39204"/>
                  <a:pt x="17889" y="40152"/>
                  <a:pt x="18045" y="41067"/>
                </a:cubicBezTo>
                <a:cubicBezTo>
                  <a:pt x="18123" y="41547"/>
                  <a:pt x="18280" y="42016"/>
                  <a:pt x="18514" y="42451"/>
                </a:cubicBezTo>
                <a:cubicBezTo>
                  <a:pt x="18748" y="42886"/>
                  <a:pt x="19050" y="43288"/>
                  <a:pt x="19418" y="43634"/>
                </a:cubicBezTo>
                <a:cubicBezTo>
                  <a:pt x="19775" y="43958"/>
                  <a:pt x="20177" y="44225"/>
                  <a:pt x="20612" y="44426"/>
                </a:cubicBezTo>
                <a:cubicBezTo>
                  <a:pt x="21025" y="44627"/>
                  <a:pt x="21449" y="44772"/>
                  <a:pt x="21884" y="44873"/>
                </a:cubicBezTo>
                <a:cubicBezTo>
                  <a:pt x="22563" y="45012"/>
                  <a:pt x="23250" y="45082"/>
                  <a:pt x="23938" y="45082"/>
                </a:cubicBezTo>
                <a:cubicBezTo>
                  <a:pt x="24075" y="45082"/>
                  <a:pt x="24213" y="45079"/>
                  <a:pt x="24350" y="45074"/>
                </a:cubicBezTo>
                <a:cubicBezTo>
                  <a:pt x="24551" y="45062"/>
                  <a:pt x="24752" y="45051"/>
                  <a:pt x="24942" y="45029"/>
                </a:cubicBezTo>
                <a:cubicBezTo>
                  <a:pt x="25143" y="45018"/>
                  <a:pt x="25321" y="45007"/>
                  <a:pt x="25511" y="44984"/>
                </a:cubicBezTo>
                <a:cubicBezTo>
                  <a:pt x="25879" y="44940"/>
                  <a:pt x="26248" y="44895"/>
                  <a:pt x="26605" y="44850"/>
                </a:cubicBezTo>
                <a:cubicBezTo>
                  <a:pt x="27341" y="44761"/>
                  <a:pt x="28033" y="44661"/>
                  <a:pt x="28725" y="44594"/>
                </a:cubicBezTo>
                <a:cubicBezTo>
                  <a:pt x="29227" y="44543"/>
                  <a:pt x="29729" y="44518"/>
                  <a:pt x="30227" y="44518"/>
                </a:cubicBezTo>
                <a:cubicBezTo>
                  <a:pt x="30393" y="44518"/>
                  <a:pt x="30558" y="44521"/>
                  <a:pt x="30723" y="44527"/>
                </a:cubicBezTo>
                <a:cubicBezTo>
                  <a:pt x="31046" y="44549"/>
                  <a:pt x="31359" y="44582"/>
                  <a:pt x="31671" y="44649"/>
                </a:cubicBezTo>
                <a:cubicBezTo>
                  <a:pt x="31972" y="44705"/>
                  <a:pt x="32274" y="44783"/>
                  <a:pt x="32564" y="44884"/>
                </a:cubicBezTo>
                <a:cubicBezTo>
                  <a:pt x="32843" y="44984"/>
                  <a:pt x="33111" y="45107"/>
                  <a:pt x="33367" y="45252"/>
                </a:cubicBezTo>
                <a:cubicBezTo>
                  <a:pt x="33613" y="45386"/>
                  <a:pt x="33847" y="45542"/>
                  <a:pt x="34059" y="45732"/>
                </a:cubicBezTo>
                <a:cubicBezTo>
                  <a:pt x="34149" y="45821"/>
                  <a:pt x="34249" y="45910"/>
                  <a:pt x="34338" y="46011"/>
                </a:cubicBezTo>
                <a:cubicBezTo>
                  <a:pt x="34416" y="46111"/>
                  <a:pt x="34494" y="46212"/>
                  <a:pt x="34561" y="46323"/>
                </a:cubicBezTo>
                <a:cubicBezTo>
                  <a:pt x="34628" y="46413"/>
                  <a:pt x="34684" y="46513"/>
                  <a:pt x="34740" y="46614"/>
                </a:cubicBezTo>
                <a:cubicBezTo>
                  <a:pt x="34773" y="46714"/>
                  <a:pt x="34818" y="46826"/>
                  <a:pt x="34840" y="46926"/>
                </a:cubicBezTo>
                <a:cubicBezTo>
                  <a:pt x="34896" y="47116"/>
                  <a:pt x="34941" y="47305"/>
                  <a:pt x="34963" y="47506"/>
                </a:cubicBezTo>
                <a:cubicBezTo>
                  <a:pt x="34974" y="47685"/>
                  <a:pt x="34997" y="47863"/>
                  <a:pt x="34997" y="48031"/>
                </a:cubicBezTo>
                <a:cubicBezTo>
                  <a:pt x="35008" y="48354"/>
                  <a:pt x="35008" y="48633"/>
                  <a:pt x="35030" y="48879"/>
                </a:cubicBezTo>
                <a:cubicBezTo>
                  <a:pt x="35041" y="48946"/>
                  <a:pt x="35052" y="49002"/>
                  <a:pt x="35052" y="49069"/>
                </a:cubicBezTo>
                <a:cubicBezTo>
                  <a:pt x="35064" y="49124"/>
                  <a:pt x="35086" y="49203"/>
                  <a:pt x="35086" y="49258"/>
                </a:cubicBezTo>
                <a:cubicBezTo>
                  <a:pt x="35097" y="49314"/>
                  <a:pt x="35108" y="49392"/>
                  <a:pt x="35131" y="49459"/>
                </a:cubicBezTo>
                <a:cubicBezTo>
                  <a:pt x="35153" y="49526"/>
                  <a:pt x="35153" y="49593"/>
                  <a:pt x="35175" y="49660"/>
                </a:cubicBezTo>
                <a:cubicBezTo>
                  <a:pt x="35186" y="49727"/>
                  <a:pt x="35209" y="49794"/>
                  <a:pt x="35231" y="49872"/>
                </a:cubicBezTo>
                <a:cubicBezTo>
                  <a:pt x="35253" y="49950"/>
                  <a:pt x="35276" y="50017"/>
                  <a:pt x="35298" y="50084"/>
                </a:cubicBezTo>
                <a:cubicBezTo>
                  <a:pt x="35354" y="50240"/>
                  <a:pt x="35421" y="50385"/>
                  <a:pt x="35510" y="50519"/>
                </a:cubicBezTo>
                <a:cubicBezTo>
                  <a:pt x="35683" y="50812"/>
                  <a:pt x="36014" y="50989"/>
                  <a:pt x="36360" y="50989"/>
                </a:cubicBezTo>
                <a:cubicBezTo>
                  <a:pt x="36370" y="50989"/>
                  <a:pt x="36381" y="50988"/>
                  <a:pt x="36392" y="50988"/>
                </a:cubicBezTo>
                <a:cubicBezTo>
                  <a:pt x="36492" y="50988"/>
                  <a:pt x="36604" y="50966"/>
                  <a:pt x="36704" y="50932"/>
                </a:cubicBezTo>
                <a:cubicBezTo>
                  <a:pt x="36816" y="50899"/>
                  <a:pt x="36938" y="50854"/>
                  <a:pt x="37039" y="50798"/>
                </a:cubicBezTo>
                <a:cubicBezTo>
                  <a:pt x="37162" y="50720"/>
                  <a:pt x="37273" y="50642"/>
                  <a:pt x="37374" y="50553"/>
                </a:cubicBezTo>
                <a:cubicBezTo>
                  <a:pt x="37485" y="50441"/>
                  <a:pt x="37597" y="50330"/>
                  <a:pt x="37686" y="50207"/>
                </a:cubicBezTo>
                <a:cubicBezTo>
                  <a:pt x="37798" y="50073"/>
                  <a:pt x="37887" y="49928"/>
                  <a:pt x="37965" y="49783"/>
                </a:cubicBezTo>
                <a:cubicBezTo>
                  <a:pt x="38054" y="49615"/>
                  <a:pt x="38121" y="49448"/>
                  <a:pt x="38177" y="49281"/>
                </a:cubicBezTo>
                <a:cubicBezTo>
                  <a:pt x="38244" y="49091"/>
                  <a:pt x="38289" y="48912"/>
                  <a:pt x="38322" y="48723"/>
                </a:cubicBezTo>
                <a:cubicBezTo>
                  <a:pt x="38356" y="48522"/>
                  <a:pt x="38378" y="48321"/>
                  <a:pt x="38378" y="48109"/>
                </a:cubicBezTo>
                <a:cubicBezTo>
                  <a:pt x="38389" y="47205"/>
                  <a:pt x="38144" y="46323"/>
                  <a:pt x="37675" y="45542"/>
                </a:cubicBezTo>
                <a:cubicBezTo>
                  <a:pt x="37552" y="45330"/>
                  <a:pt x="37407" y="45118"/>
                  <a:pt x="37251" y="44917"/>
                </a:cubicBezTo>
                <a:cubicBezTo>
                  <a:pt x="37095" y="44728"/>
                  <a:pt x="36927" y="44538"/>
                  <a:pt x="36749" y="44370"/>
                </a:cubicBezTo>
                <a:cubicBezTo>
                  <a:pt x="36414" y="44047"/>
                  <a:pt x="36046" y="43757"/>
                  <a:pt x="35655" y="43511"/>
                </a:cubicBezTo>
                <a:cubicBezTo>
                  <a:pt x="35276" y="43277"/>
                  <a:pt x="34885" y="43076"/>
                  <a:pt x="34472" y="42909"/>
                </a:cubicBezTo>
                <a:cubicBezTo>
                  <a:pt x="34070" y="42741"/>
                  <a:pt x="33669" y="42618"/>
                  <a:pt x="33256" y="42507"/>
                </a:cubicBezTo>
                <a:cubicBezTo>
                  <a:pt x="32854" y="42406"/>
                  <a:pt x="32452" y="42339"/>
                  <a:pt x="32039" y="42284"/>
                </a:cubicBezTo>
                <a:cubicBezTo>
                  <a:pt x="31638" y="42228"/>
                  <a:pt x="31236" y="42194"/>
                  <a:pt x="30834" y="42183"/>
                </a:cubicBezTo>
                <a:cubicBezTo>
                  <a:pt x="30668" y="42179"/>
                  <a:pt x="30503" y="42176"/>
                  <a:pt x="30340" y="42176"/>
                </a:cubicBezTo>
                <a:cubicBezTo>
                  <a:pt x="30109" y="42176"/>
                  <a:pt x="29880" y="42181"/>
                  <a:pt x="29651" y="42194"/>
                </a:cubicBezTo>
                <a:cubicBezTo>
                  <a:pt x="29261" y="42217"/>
                  <a:pt x="28881" y="42239"/>
                  <a:pt x="28502" y="42272"/>
                </a:cubicBezTo>
                <a:cubicBezTo>
                  <a:pt x="27754" y="42339"/>
                  <a:pt x="27029" y="42440"/>
                  <a:pt x="26326" y="42518"/>
                </a:cubicBezTo>
                <a:cubicBezTo>
                  <a:pt x="25969" y="42563"/>
                  <a:pt x="25623" y="42607"/>
                  <a:pt x="25277" y="42641"/>
                </a:cubicBezTo>
                <a:cubicBezTo>
                  <a:pt x="25098" y="42652"/>
                  <a:pt x="24931" y="42663"/>
                  <a:pt x="24763" y="42674"/>
                </a:cubicBezTo>
                <a:cubicBezTo>
                  <a:pt x="24596" y="42697"/>
                  <a:pt x="24440" y="42697"/>
                  <a:pt x="24272" y="42708"/>
                </a:cubicBezTo>
                <a:cubicBezTo>
                  <a:pt x="24185" y="42711"/>
                  <a:pt x="24097" y="42712"/>
                  <a:pt x="24009" y="42712"/>
                </a:cubicBezTo>
                <a:cubicBezTo>
                  <a:pt x="23483" y="42712"/>
                  <a:pt x="22959" y="42655"/>
                  <a:pt x="22442" y="42540"/>
                </a:cubicBezTo>
                <a:cubicBezTo>
                  <a:pt x="21940" y="42440"/>
                  <a:pt x="21471" y="42194"/>
                  <a:pt x="21092" y="41860"/>
                </a:cubicBezTo>
                <a:cubicBezTo>
                  <a:pt x="20925" y="41703"/>
                  <a:pt x="20791" y="41525"/>
                  <a:pt x="20690" y="41324"/>
                </a:cubicBezTo>
                <a:cubicBezTo>
                  <a:pt x="20590" y="41112"/>
                  <a:pt x="20523" y="40889"/>
                  <a:pt x="20489" y="40654"/>
                </a:cubicBezTo>
                <a:cubicBezTo>
                  <a:pt x="20456" y="40409"/>
                  <a:pt x="20456" y="40152"/>
                  <a:pt x="20478" y="39907"/>
                </a:cubicBezTo>
                <a:cubicBezTo>
                  <a:pt x="20512" y="39639"/>
                  <a:pt x="20579" y="39382"/>
                  <a:pt x="20668" y="39137"/>
                </a:cubicBezTo>
                <a:cubicBezTo>
                  <a:pt x="20757" y="38891"/>
                  <a:pt x="20869" y="38657"/>
                  <a:pt x="21014" y="38445"/>
                </a:cubicBezTo>
                <a:cubicBezTo>
                  <a:pt x="21181" y="38199"/>
                  <a:pt x="21360" y="37976"/>
                  <a:pt x="21561" y="37764"/>
                </a:cubicBezTo>
                <a:cubicBezTo>
                  <a:pt x="21996" y="37295"/>
                  <a:pt x="22543" y="36793"/>
                  <a:pt x="23101" y="36157"/>
                </a:cubicBezTo>
                <a:cubicBezTo>
                  <a:pt x="23391" y="35822"/>
                  <a:pt x="23647" y="35454"/>
                  <a:pt x="23859" y="35075"/>
                </a:cubicBezTo>
                <a:cubicBezTo>
                  <a:pt x="24094" y="34684"/>
                  <a:pt x="24284" y="34271"/>
                  <a:pt x="24417" y="33847"/>
                </a:cubicBezTo>
                <a:cubicBezTo>
                  <a:pt x="24730" y="32954"/>
                  <a:pt x="24842" y="32006"/>
                  <a:pt x="24719" y="31068"/>
                </a:cubicBezTo>
                <a:cubicBezTo>
                  <a:pt x="24596" y="30086"/>
                  <a:pt x="24217" y="29160"/>
                  <a:pt x="23625" y="28379"/>
                </a:cubicBezTo>
                <a:cubicBezTo>
                  <a:pt x="23324" y="27966"/>
                  <a:pt x="22967" y="27598"/>
                  <a:pt x="22565" y="27297"/>
                </a:cubicBezTo>
                <a:cubicBezTo>
                  <a:pt x="22453" y="27218"/>
                  <a:pt x="22353" y="27140"/>
                  <a:pt x="22241" y="27073"/>
                </a:cubicBezTo>
                <a:lnTo>
                  <a:pt x="22074" y="26962"/>
                </a:lnTo>
                <a:lnTo>
                  <a:pt x="21907" y="26872"/>
                </a:lnTo>
                <a:cubicBezTo>
                  <a:pt x="21683" y="26750"/>
                  <a:pt x="21460" y="26649"/>
                  <a:pt x="21226" y="26560"/>
                </a:cubicBezTo>
                <a:cubicBezTo>
                  <a:pt x="20333" y="26214"/>
                  <a:pt x="19530" y="26091"/>
                  <a:pt x="18871" y="25946"/>
                </a:cubicBezTo>
                <a:cubicBezTo>
                  <a:pt x="18213" y="25801"/>
                  <a:pt x="17554" y="25623"/>
                  <a:pt x="16896" y="25433"/>
                </a:cubicBezTo>
                <a:cubicBezTo>
                  <a:pt x="16572" y="25332"/>
                  <a:pt x="16260" y="25221"/>
                  <a:pt x="15936" y="25120"/>
                </a:cubicBezTo>
                <a:cubicBezTo>
                  <a:pt x="15780" y="25065"/>
                  <a:pt x="15613" y="24998"/>
                  <a:pt x="15456" y="24942"/>
                </a:cubicBezTo>
                <a:cubicBezTo>
                  <a:pt x="15300" y="24886"/>
                  <a:pt x="15177" y="24830"/>
                  <a:pt x="15043" y="24774"/>
                </a:cubicBezTo>
                <a:cubicBezTo>
                  <a:pt x="14809" y="24674"/>
                  <a:pt x="14586" y="24551"/>
                  <a:pt x="14374" y="24417"/>
                </a:cubicBezTo>
                <a:cubicBezTo>
                  <a:pt x="14251" y="24328"/>
                  <a:pt x="14140" y="24228"/>
                  <a:pt x="14050" y="24105"/>
                </a:cubicBezTo>
                <a:cubicBezTo>
                  <a:pt x="14017" y="24027"/>
                  <a:pt x="14039" y="24004"/>
                  <a:pt x="14050" y="23993"/>
                </a:cubicBezTo>
                <a:cubicBezTo>
                  <a:pt x="14073" y="23982"/>
                  <a:pt x="14073" y="23904"/>
                  <a:pt x="14117" y="23770"/>
                </a:cubicBezTo>
                <a:cubicBezTo>
                  <a:pt x="14173" y="23603"/>
                  <a:pt x="14240" y="23458"/>
                  <a:pt x="14340" y="23313"/>
                </a:cubicBezTo>
                <a:cubicBezTo>
                  <a:pt x="14452" y="23112"/>
                  <a:pt x="14586" y="22933"/>
                  <a:pt x="14742" y="22766"/>
                </a:cubicBezTo>
                <a:cubicBezTo>
                  <a:pt x="15144" y="22319"/>
                  <a:pt x="15579" y="21884"/>
                  <a:pt x="16048" y="21494"/>
                </a:cubicBezTo>
                <a:lnTo>
                  <a:pt x="16851" y="20768"/>
                </a:lnTo>
                <a:cubicBezTo>
                  <a:pt x="17130" y="20523"/>
                  <a:pt x="17432" y="20255"/>
                  <a:pt x="17722" y="19954"/>
                </a:cubicBezTo>
                <a:cubicBezTo>
                  <a:pt x="18045" y="19630"/>
                  <a:pt x="18347" y="19295"/>
                  <a:pt x="18637" y="18949"/>
                </a:cubicBezTo>
                <a:cubicBezTo>
                  <a:pt x="18782" y="18760"/>
                  <a:pt x="18927" y="18547"/>
                  <a:pt x="19083" y="18335"/>
                </a:cubicBezTo>
                <a:lnTo>
                  <a:pt x="19295" y="17990"/>
                </a:lnTo>
                <a:cubicBezTo>
                  <a:pt x="19362" y="17878"/>
                  <a:pt x="19429" y="17744"/>
                  <a:pt x="19496" y="17621"/>
                </a:cubicBezTo>
                <a:cubicBezTo>
                  <a:pt x="19775" y="17063"/>
                  <a:pt x="19976" y="16472"/>
                  <a:pt x="20088" y="15869"/>
                </a:cubicBezTo>
                <a:cubicBezTo>
                  <a:pt x="20199" y="15211"/>
                  <a:pt x="20210" y="14552"/>
                  <a:pt x="20110" y="13894"/>
                </a:cubicBezTo>
                <a:cubicBezTo>
                  <a:pt x="20076" y="13738"/>
                  <a:pt x="20054" y="13582"/>
                  <a:pt x="20021" y="13425"/>
                </a:cubicBezTo>
                <a:cubicBezTo>
                  <a:pt x="19987" y="13269"/>
                  <a:pt x="19942" y="13135"/>
                  <a:pt x="19898" y="12990"/>
                </a:cubicBezTo>
                <a:cubicBezTo>
                  <a:pt x="19809" y="12711"/>
                  <a:pt x="19708" y="12432"/>
                  <a:pt x="19597" y="12164"/>
                </a:cubicBezTo>
                <a:cubicBezTo>
                  <a:pt x="19541" y="12030"/>
                  <a:pt x="19474" y="11919"/>
                  <a:pt x="19418" y="11796"/>
                </a:cubicBezTo>
                <a:cubicBezTo>
                  <a:pt x="19362" y="11662"/>
                  <a:pt x="19295" y="11551"/>
                  <a:pt x="19228" y="11428"/>
                </a:cubicBezTo>
                <a:cubicBezTo>
                  <a:pt x="19106" y="11193"/>
                  <a:pt x="18960" y="10970"/>
                  <a:pt x="18815" y="10758"/>
                </a:cubicBezTo>
                <a:cubicBezTo>
                  <a:pt x="18302" y="10011"/>
                  <a:pt x="17711" y="9307"/>
                  <a:pt x="17074" y="8660"/>
                </a:cubicBezTo>
                <a:cubicBezTo>
                  <a:pt x="16941" y="8526"/>
                  <a:pt x="16807" y="8381"/>
                  <a:pt x="16684" y="8247"/>
                </a:cubicBezTo>
                <a:cubicBezTo>
                  <a:pt x="16561" y="8102"/>
                  <a:pt x="16438" y="7957"/>
                  <a:pt x="16316" y="7801"/>
                </a:cubicBezTo>
                <a:cubicBezTo>
                  <a:pt x="16193" y="7656"/>
                  <a:pt x="16081" y="7488"/>
                  <a:pt x="15970" y="7332"/>
                </a:cubicBezTo>
                <a:cubicBezTo>
                  <a:pt x="15858" y="7165"/>
                  <a:pt x="15758" y="6986"/>
                  <a:pt x="15657" y="6819"/>
                </a:cubicBezTo>
                <a:cubicBezTo>
                  <a:pt x="15445" y="6473"/>
                  <a:pt x="15244" y="6105"/>
                  <a:pt x="15032" y="5736"/>
                </a:cubicBezTo>
                <a:lnTo>
                  <a:pt x="14720" y="5190"/>
                </a:lnTo>
                <a:cubicBezTo>
                  <a:pt x="14597" y="5011"/>
                  <a:pt x="14485" y="4833"/>
                  <a:pt x="14363" y="4665"/>
                </a:cubicBezTo>
                <a:cubicBezTo>
                  <a:pt x="14240" y="4487"/>
                  <a:pt x="14117" y="4319"/>
                  <a:pt x="13983" y="4163"/>
                </a:cubicBezTo>
                <a:cubicBezTo>
                  <a:pt x="13849" y="3996"/>
                  <a:pt x="13704" y="3851"/>
                  <a:pt x="13570" y="3694"/>
                </a:cubicBezTo>
                <a:cubicBezTo>
                  <a:pt x="13269" y="3404"/>
                  <a:pt x="12945" y="3136"/>
                  <a:pt x="12622" y="2891"/>
                </a:cubicBezTo>
                <a:cubicBezTo>
                  <a:pt x="11941" y="2366"/>
                  <a:pt x="11249" y="1886"/>
                  <a:pt x="10524" y="1440"/>
                </a:cubicBezTo>
                <a:cubicBezTo>
                  <a:pt x="10390" y="1351"/>
                  <a:pt x="10245" y="1273"/>
                  <a:pt x="10111" y="1195"/>
                </a:cubicBezTo>
                <a:cubicBezTo>
                  <a:pt x="9966" y="1116"/>
                  <a:pt x="9832" y="1038"/>
                  <a:pt x="9687" y="971"/>
                </a:cubicBezTo>
                <a:cubicBezTo>
                  <a:pt x="9397" y="826"/>
                  <a:pt x="9107" y="704"/>
                  <a:pt x="8805" y="592"/>
                </a:cubicBezTo>
                <a:lnTo>
                  <a:pt x="8593" y="514"/>
                </a:lnTo>
                <a:lnTo>
                  <a:pt x="8392" y="447"/>
                </a:lnTo>
                <a:cubicBezTo>
                  <a:pt x="8258" y="402"/>
                  <a:pt x="8125" y="346"/>
                  <a:pt x="8002" y="324"/>
                </a:cubicBezTo>
                <a:cubicBezTo>
                  <a:pt x="7868" y="291"/>
                  <a:pt x="7745" y="257"/>
                  <a:pt x="7622" y="224"/>
                </a:cubicBezTo>
                <a:cubicBezTo>
                  <a:pt x="7488" y="190"/>
                  <a:pt x="7377" y="168"/>
                  <a:pt x="7265" y="146"/>
                </a:cubicBezTo>
                <a:cubicBezTo>
                  <a:pt x="7143" y="123"/>
                  <a:pt x="7031" y="101"/>
                  <a:pt x="6919" y="90"/>
                </a:cubicBezTo>
                <a:cubicBezTo>
                  <a:pt x="6808" y="67"/>
                  <a:pt x="6685" y="56"/>
                  <a:pt x="6585" y="45"/>
                </a:cubicBezTo>
                <a:cubicBezTo>
                  <a:pt x="6484" y="34"/>
                  <a:pt x="6384" y="23"/>
                  <a:pt x="6272" y="23"/>
                </a:cubicBezTo>
                <a:cubicBezTo>
                  <a:pt x="6172" y="12"/>
                  <a:pt x="6071" y="12"/>
                  <a:pt x="59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3" name="Google Shape;2653;p56"/>
          <p:cNvGrpSpPr/>
          <p:nvPr/>
        </p:nvGrpSpPr>
        <p:grpSpPr>
          <a:xfrm flipH="1" rot="10800000">
            <a:off x="5385255" y="388375"/>
            <a:ext cx="305429" cy="292449"/>
            <a:chOff x="-886875" y="699725"/>
            <a:chExt cx="790242" cy="756854"/>
          </a:xfrm>
        </p:grpSpPr>
        <p:sp>
          <p:nvSpPr>
            <p:cNvPr id="2654" name="Google Shape;2654;p56"/>
            <p:cNvSpPr/>
            <p:nvPr/>
          </p:nvSpPr>
          <p:spPr>
            <a:xfrm>
              <a:off x="-845005" y="705009"/>
              <a:ext cx="706500" cy="743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6"/>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6" name="Google Shape;2656;p56"/>
          <p:cNvSpPr txBox="1"/>
          <p:nvPr>
            <p:ph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657" name="Google Shape;2657;p56"/>
          <p:cNvGrpSpPr/>
          <p:nvPr/>
        </p:nvGrpSpPr>
        <p:grpSpPr>
          <a:xfrm flipH="1" rot="10800000">
            <a:off x="8414355" y="1309037"/>
            <a:ext cx="305429" cy="292449"/>
            <a:chOff x="-886875" y="699725"/>
            <a:chExt cx="790242" cy="756854"/>
          </a:xfrm>
        </p:grpSpPr>
        <p:sp>
          <p:nvSpPr>
            <p:cNvPr id="2658" name="Google Shape;2658;p56"/>
            <p:cNvSpPr/>
            <p:nvPr/>
          </p:nvSpPr>
          <p:spPr>
            <a:xfrm>
              <a:off x="-845005" y="705008"/>
              <a:ext cx="706500" cy="739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6"/>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0" name="Google Shape;2660;p56"/>
          <p:cNvGrpSpPr/>
          <p:nvPr/>
        </p:nvGrpSpPr>
        <p:grpSpPr>
          <a:xfrm>
            <a:off x="1288887" y="4387945"/>
            <a:ext cx="534362" cy="511709"/>
            <a:chOff x="-886875" y="699725"/>
            <a:chExt cx="790242" cy="756854"/>
          </a:xfrm>
        </p:grpSpPr>
        <p:sp>
          <p:nvSpPr>
            <p:cNvPr id="2661" name="Google Shape;2661;p56"/>
            <p:cNvSpPr/>
            <p:nvPr/>
          </p:nvSpPr>
          <p:spPr>
            <a:xfrm>
              <a:off x="-845005" y="705001"/>
              <a:ext cx="706500" cy="744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6"/>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3" name="Google Shape;2663;p56"/>
          <p:cNvGrpSpPr/>
          <p:nvPr/>
        </p:nvGrpSpPr>
        <p:grpSpPr>
          <a:xfrm>
            <a:off x="429588" y="154113"/>
            <a:ext cx="8442336" cy="4788430"/>
            <a:chOff x="429588" y="154113"/>
            <a:chExt cx="8442336" cy="4788430"/>
          </a:xfrm>
        </p:grpSpPr>
        <p:sp>
          <p:nvSpPr>
            <p:cNvPr id="2664" name="Google Shape;2664;p56"/>
            <p:cNvSpPr/>
            <p:nvPr/>
          </p:nvSpPr>
          <p:spPr>
            <a:xfrm flipH="1">
              <a:off x="7468724" y="4725994"/>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6"/>
            <p:cNvSpPr/>
            <p:nvPr/>
          </p:nvSpPr>
          <p:spPr>
            <a:xfrm flipH="1">
              <a:off x="4944442" y="1676565"/>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6"/>
            <p:cNvSpPr/>
            <p:nvPr/>
          </p:nvSpPr>
          <p:spPr>
            <a:xfrm flipH="1">
              <a:off x="5872682" y="4525527"/>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6"/>
            <p:cNvSpPr/>
            <p:nvPr/>
          </p:nvSpPr>
          <p:spPr>
            <a:xfrm flipH="1">
              <a:off x="6945281" y="154113"/>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6"/>
            <p:cNvSpPr/>
            <p:nvPr/>
          </p:nvSpPr>
          <p:spPr>
            <a:xfrm flipH="1">
              <a:off x="2180978" y="300578"/>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6"/>
            <p:cNvSpPr/>
            <p:nvPr/>
          </p:nvSpPr>
          <p:spPr>
            <a:xfrm flipH="1">
              <a:off x="8820867" y="3489879"/>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6"/>
            <p:cNvSpPr/>
            <p:nvPr/>
          </p:nvSpPr>
          <p:spPr>
            <a:xfrm flipH="1">
              <a:off x="8018455" y="316597"/>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6"/>
            <p:cNvSpPr/>
            <p:nvPr/>
          </p:nvSpPr>
          <p:spPr>
            <a:xfrm flipH="1">
              <a:off x="8073040" y="4909080"/>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6"/>
            <p:cNvSpPr/>
            <p:nvPr/>
          </p:nvSpPr>
          <p:spPr>
            <a:xfrm flipH="1">
              <a:off x="5104099" y="4824522"/>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6"/>
            <p:cNvSpPr/>
            <p:nvPr/>
          </p:nvSpPr>
          <p:spPr>
            <a:xfrm flipH="1">
              <a:off x="7758216" y="4336544"/>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6"/>
            <p:cNvSpPr/>
            <p:nvPr/>
          </p:nvSpPr>
          <p:spPr>
            <a:xfrm flipH="1">
              <a:off x="2476197" y="4312779"/>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6"/>
            <p:cNvSpPr/>
            <p:nvPr/>
          </p:nvSpPr>
          <p:spPr>
            <a:xfrm flipH="1">
              <a:off x="429588" y="3728098"/>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6"/>
            <p:cNvSpPr/>
            <p:nvPr/>
          </p:nvSpPr>
          <p:spPr>
            <a:xfrm flipH="1">
              <a:off x="431341" y="4620698"/>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6"/>
            <p:cNvSpPr/>
            <p:nvPr/>
          </p:nvSpPr>
          <p:spPr>
            <a:xfrm flipH="1">
              <a:off x="3626199" y="4654334"/>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6"/>
            <p:cNvSpPr/>
            <p:nvPr/>
          </p:nvSpPr>
          <p:spPr>
            <a:xfrm flipH="1">
              <a:off x="7254974" y="4909084"/>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6"/>
            <p:cNvSpPr/>
            <p:nvPr/>
          </p:nvSpPr>
          <p:spPr>
            <a:xfrm flipH="1">
              <a:off x="7598874" y="773927"/>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6"/>
            <p:cNvSpPr/>
            <p:nvPr/>
          </p:nvSpPr>
          <p:spPr>
            <a:xfrm flipH="1">
              <a:off x="8719774" y="805652"/>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6"/>
            <p:cNvSpPr/>
            <p:nvPr/>
          </p:nvSpPr>
          <p:spPr>
            <a:xfrm flipH="1">
              <a:off x="2796574" y="154127"/>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6"/>
            <p:cNvSpPr/>
            <p:nvPr/>
          </p:nvSpPr>
          <p:spPr>
            <a:xfrm flipH="1">
              <a:off x="1406149" y="320172"/>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6"/>
            <p:cNvSpPr/>
            <p:nvPr/>
          </p:nvSpPr>
          <p:spPr>
            <a:xfrm flipH="1">
              <a:off x="4193974" y="266352"/>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6"/>
            <p:cNvSpPr/>
            <p:nvPr/>
          </p:nvSpPr>
          <p:spPr>
            <a:xfrm flipH="1">
              <a:off x="6093430" y="733347"/>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6"/>
            <p:cNvSpPr/>
            <p:nvPr/>
          </p:nvSpPr>
          <p:spPr>
            <a:xfrm flipH="1">
              <a:off x="5892037" y="234627"/>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6"/>
            <p:cNvSpPr/>
            <p:nvPr/>
          </p:nvSpPr>
          <p:spPr>
            <a:xfrm flipH="1">
              <a:off x="3841519" y="4143302"/>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6"/>
            <p:cNvSpPr/>
            <p:nvPr/>
          </p:nvSpPr>
          <p:spPr>
            <a:xfrm flipH="1">
              <a:off x="6499874" y="4804734"/>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6"/>
            <p:cNvSpPr/>
            <p:nvPr/>
          </p:nvSpPr>
          <p:spPr>
            <a:xfrm flipH="1">
              <a:off x="4455524" y="4694252"/>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6"/>
            <p:cNvSpPr/>
            <p:nvPr/>
          </p:nvSpPr>
          <p:spPr>
            <a:xfrm flipH="1">
              <a:off x="809274" y="4857972"/>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6"/>
            <p:cNvSpPr/>
            <p:nvPr/>
          </p:nvSpPr>
          <p:spPr>
            <a:xfrm flipH="1">
              <a:off x="2810312" y="4694252"/>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6"/>
            <p:cNvSpPr/>
            <p:nvPr/>
          </p:nvSpPr>
          <p:spPr>
            <a:xfrm flipH="1">
              <a:off x="5285624" y="4332147"/>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6"/>
            <p:cNvSpPr/>
            <p:nvPr/>
          </p:nvSpPr>
          <p:spPr>
            <a:xfrm flipH="1">
              <a:off x="434861" y="3220134"/>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7_1_1_1_1_1_2_1_1">
    <p:spTree>
      <p:nvGrpSpPr>
        <p:cNvPr id="2693" name="Shape 2693"/>
        <p:cNvGrpSpPr/>
        <p:nvPr/>
      </p:nvGrpSpPr>
      <p:grpSpPr>
        <a:xfrm>
          <a:off x="0" y="0"/>
          <a:ext cx="0" cy="0"/>
          <a:chOff x="0" y="0"/>
          <a:chExt cx="0" cy="0"/>
        </a:xfrm>
      </p:grpSpPr>
      <p:sp>
        <p:nvSpPr>
          <p:cNvPr id="2694" name="Google Shape;2694;p57"/>
          <p:cNvSpPr/>
          <p:nvPr/>
        </p:nvSpPr>
        <p:spPr>
          <a:xfrm flipH="1" rot="-5400000">
            <a:off x="2228889" y="-629032"/>
            <a:ext cx="4363568" cy="6370946"/>
          </a:xfrm>
          <a:custGeom>
            <a:rect b="b" l="l" r="r" t="t"/>
            <a:pathLst>
              <a:path extrusionOk="0" h="26348" w="18046">
                <a:moveTo>
                  <a:pt x="8203" y="1"/>
                </a:moveTo>
                <a:cubicBezTo>
                  <a:pt x="7847" y="1"/>
                  <a:pt x="7458" y="205"/>
                  <a:pt x="7031" y="774"/>
                </a:cubicBezTo>
                <a:cubicBezTo>
                  <a:pt x="6138" y="1578"/>
                  <a:pt x="5558" y="3497"/>
                  <a:pt x="5100" y="5115"/>
                </a:cubicBezTo>
                <a:cubicBezTo>
                  <a:pt x="4632" y="6789"/>
                  <a:pt x="4286" y="8162"/>
                  <a:pt x="3784" y="9166"/>
                </a:cubicBezTo>
                <a:cubicBezTo>
                  <a:pt x="3270" y="10170"/>
                  <a:pt x="2623" y="10851"/>
                  <a:pt x="1853" y="11554"/>
                </a:cubicBezTo>
                <a:cubicBezTo>
                  <a:pt x="1128" y="12257"/>
                  <a:pt x="291" y="12994"/>
                  <a:pt x="257" y="13786"/>
                </a:cubicBezTo>
                <a:cubicBezTo>
                  <a:pt x="1" y="14634"/>
                  <a:pt x="547" y="15002"/>
                  <a:pt x="1128" y="15326"/>
                </a:cubicBezTo>
                <a:cubicBezTo>
                  <a:pt x="1730" y="15661"/>
                  <a:pt x="2366" y="15962"/>
                  <a:pt x="3114" y="16821"/>
                </a:cubicBezTo>
                <a:cubicBezTo>
                  <a:pt x="3873" y="17636"/>
                  <a:pt x="4754" y="18997"/>
                  <a:pt x="6004" y="20772"/>
                </a:cubicBezTo>
                <a:cubicBezTo>
                  <a:pt x="7232" y="22490"/>
                  <a:pt x="8828" y="24611"/>
                  <a:pt x="10468" y="25481"/>
                </a:cubicBezTo>
                <a:cubicBezTo>
                  <a:pt x="11363" y="26118"/>
                  <a:pt x="12073" y="26348"/>
                  <a:pt x="12651" y="26348"/>
                </a:cubicBezTo>
                <a:cubicBezTo>
                  <a:pt x="13197" y="26348"/>
                  <a:pt x="13626" y="26143"/>
                  <a:pt x="13983" y="25883"/>
                </a:cubicBezTo>
                <a:cubicBezTo>
                  <a:pt x="14720" y="25291"/>
                  <a:pt x="15166" y="24488"/>
                  <a:pt x="15680" y="23472"/>
                </a:cubicBezTo>
                <a:cubicBezTo>
                  <a:pt x="16327" y="22178"/>
                  <a:pt x="16840" y="20828"/>
                  <a:pt x="17220" y="19433"/>
                </a:cubicBezTo>
                <a:cubicBezTo>
                  <a:pt x="17677" y="17669"/>
                  <a:pt x="18045" y="15304"/>
                  <a:pt x="17242" y="12458"/>
                </a:cubicBezTo>
                <a:cubicBezTo>
                  <a:pt x="16717" y="9590"/>
                  <a:pt x="15289" y="7470"/>
                  <a:pt x="14095" y="5930"/>
                </a:cubicBezTo>
                <a:cubicBezTo>
                  <a:pt x="12856" y="4379"/>
                  <a:pt x="11852" y="3419"/>
                  <a:pt x="11104" y="2571"/>
                </a:cubicBezTo>
                <a:cubicBezTo>
                  <a:pt x="10357" y="1734"/>
                  <a:pt x="9832" y="1042"/>
                  <a:pt x="9218" y="484"/>
                </a:cubicBezTo>
                <a:cubicBezTo>
                  <a:pt x="8911" y="222"/>
                  <a:pt x="8575" y="1"/>
                  <a:pt x="8203" y="1"/>
                </a:cubicBezTo>
                <a:close/>
              </a:path>
            </a:pathLst>
          </a:custGeom>
          <a:solidFill>
            <a:srgbClr val="020F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7"/>
          <p:cNvSpPr txBox="1"/>
          <p:nvPr>
            <p:ph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696" name="Google Shape;2696;p57"/>
          <p:cNvGrpSpPr/>
          <p:nvPr/>
        </p:nvGrpSpPr>
        <p:grpSpPr>
          <a:xfrm>
            <a:off x="352617" y="118965"/>
            <a:ext cx="8568208" cy="5070885"/>
            <a:chOff x="352617" y="118965"/>
            <a:chExt cx="8568208" cy="5070885"/>
          </a:xfrm>
        </p:grpSpPr>
        <p:sp>
          <p:nvSpPr>
            <p:cNvPr id="2697" name="Google Shape;2697;p57"/>
            <p:cNvSpPr/>
            <p:nvPr/>
          </p:nvSpPr>
          <p:spPr>
            <a:xfrm flipH="1">
              <a:off x="1492226" y="343484"/>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7"/>
            <p:cNvSpPr/>
            <p:nvPr/>
          </p:nvSpPr>
          <p:spPr>
            <a:xfrm flipH="1">
              <a:off x="615851" y="4784313"/>
              <a:ext cx="86310" cy="84516"/>
            </a:xfrm>
            <a:custGeom>
              <a:rect b="b" l="l" r="r" t="t"/>
              <a:pathLst>
                <a:path extrusionOk="0" h="1460" w="1491">
                  <a:moveTo>
                    <a:pt x="730" y="0"/>
                  </a:moveTo>
                  <a:cubicBezTo>
                    <a:pt x="669" y="152"/>
                    <a:pt x="578" y="335"/>
                    <a:pt x="517" y="487"/>
                  </a:cubicBezTo>
                  <a:lnTo>
                    <a:pt x="1" y="487"/>
                  </a:lnTo>
                  <a:cubicBezTo>
                    <a:pt x="122" y="608"/>
                    <a:pt x="244" y="760"/>
                    <a:pt x="396" y="851"/>
                  </a:cubicBezTo>
                  <a:cubicBezTo>
                    <a:pt x="335" y="1064"/>
                    <a:pt x="274" y="1247"/>
                    <a:pt x="244" y="1459"/>
                  </a:cubicBezTo>
                  <a:cubicBezTo>
                    <a:pt x="426" y="1368"/>
                    <a:pt x="578" y="1277"/>
                    <a:pt x="730" y="1155"/>
                  </a:cubicBezTo>
                  <a:cubicBezTo>
                    <a:pt x="913" y="1247"/>
                    <a:pt x="1065" y="1338"/>
                    <a:pt x="1216" y="1429"/>
                  </a:cubicBezTo>
                  <a:cubicBezTo>
                    <a:pt x="1186" y="1247"/>
                    <a:pt x="1125" y="1064"/>
                    <a:pt x="1095" y="912"/>
                  </a:cubicBezTo>
                  <a:lnTo>
                    <a:pt x="1095" y="882"/>
                  </a:lnTo>
                  <a:lnTo>
                    <a:pt x="1490" y="487"/>
                  </a:lnTo>
                  <a:lnTo>
                    <a:pt x="973" y="487"/>
                  </a:lnTo>
                  <a:cubicBezTo>
                    <a:pt x="973" y="487"/>
                    <a:pt x="973" y="487"/>
                    <a:pt x="973" y="456"/>
                  </a:cubicBezTo>
                  <a:lnTo>
                    <a:pt x="730"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7"/>
            <p:cNvSpPr/>
            <p:nvPr/>
          </p:nvSpPr>
          <p:spPr>
            <a:xfrm flipH="1">
              <a:off x="7776771" y="118965"/>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7"/>
            <p:cNvSpPr/>
            <p:nvPr/>
          </p:nvSpPr>
          <p:spPr>
            <a:xfrm flipH="1">
              <a:off x="1106398" y="4356432"/>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7"/>
            <p:cNvSpPr/>
            <p:nvPr/>
          </p:nvSpPr>
          <p:spPr>
            <a:xfrm flipH="1">
              <a:off x="8699558" y="254611"/>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7"/>
            <p:cNvSpPr/>
            <p:nvPr/>
          </p:nvSpPr>
          <p:spPr>
            <a:xfrm flipH="1">
              <a:off x="8698683" y="4069705"/>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7"/>
            <p:cNvSpPr/>
            <p:nvPr/>
          </p:nvSpPr>
          <p:spPr>
            <a:xfrm flipH="1">
              <a:off x="861732" y="1245929"/>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7"/>
            <p:cNvSpPr/>
            <p:nvPr/>
          </p:nvSpPr>
          <p:spPr>
            <a:xfrm flipH="1">
              <a:off x="7788199" y="4607472"/>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7"/>
            <p:cNvSpPr/>
            <p:nvPr/>
          </p:nvSpPr>
          <p:spPr>
            <a:xfrm flipH="1">
              <a:off x="3688354" y="198868"/>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7"/>
            <p:cNvSpPr/>
            <p:nvPr/>
          </p:nvSpPr>
          <p:spPr>
            <a:xfrm flipH="1">
              <a:off x="8869768" y="1789257"/>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7"/>
            <p:cNvSpPr/>
            <p:nvPr/>
          </p:nvSpPr>
          <p:spPr>
            <a:xfrm flipH="1">
              <a:off x="8231894" y="152423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7"/>
            <p:cNvSpPr/>
            <p:nvPr/>
          </p:nvSpPr>
          <p:spPr>
            <a:xfrm flipH="1">
              <a:off x="5684202" y="215810"/>
              <a:ext cx="52793" cy="38785"/>
            </a:xfrm>
            <a:custGeom>
              <a:rect b="b" l="l" r="r" t="t"/>
              <a:pathLst>
                <a:path extrusionOk="0" h="670" w="912">
                  <a:moveTo>
                    <a:pt x="456" y="1"/>
                  </a:moveTo>
                  <a:cubicBezTo>
                    <a:pt x="0" y="1"/>
                    <a:pt x="0" y="669"/>
                    <a:pt x="456" y="669"/>
                  </a:cubicBezTo>
                  <a:cubicBezTo>
                    <a:pt x="912" y="669"/>
                    <a:pt x="912" y="1"/>
                    <a:pt x="45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7"/>
            <p:cNvSpPr/>
            <p:nvPr/>
          </p:nvSpPr>
          <p:spPr>
            <a:xfrm flipH="1">
              <a:off x="393116" y="298523"/>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7"/>
            <p:cNvSpPr/>
            <p:nvPr/>
          </p:nvSpPr>
          <p:spPr>
            <a:xfrm flipH="1">
              <a:off x="7991990" y="3440239"/>
              <a:ext cx="45789" cy="35253"/>
            </a:xfrm>
            <a:custGeom>
              <a:rect b="b" l="l" r="r" t="t"/>
              <a:pathLst>
                <a:path extrusionOk="0" h="609" w="791">
                  <a:moveTo>
                    <a:pt x="396" y="1"/>
                  </a:moveTo>
                  <a:cubicBezTo>
                    <a:pt x="0" y="1"/>
                    <a:pt x="0" y="609"/>
                    <a:pt x="396" y="609"/>
                  </a:cubicBezTo>
                  <a:cubicBezTo>
                    <a:pt x="791" y="609"/>
                    <a:pt x="791" y="1"/>
                    <a:pt x="39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7"/>
            <p:cNvSpPr/>
            <p:nvPr/>
          </p:nvSpPr>
          <p:spPr>
            <a:xfrm flipH="1">
              <a:off x="4939775" y="4435212"/>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7"/>
            <p:cNvSpPr/>
            <p:nvPr/>
          </p:nvSpPr>
          <p:spPr>
            <a:xfrm flipH="1">
              <a:off x="8563248" y="4607707"/>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7"/>
            <p:cNvSpPr/>
            <p:nvPr/>
          </p:nvSpPr>
          <p:spPr>
            <a:xfrm flipH="1">
              <a:off x="391365" y="2100739"/>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7"/>
            <p:cNvSpPr/>
            <p:nvPr/>
          </p:nvSpPr>
          <p:spPr>
            <a:xfrm flipH="1">
              <a:off x="352617" y="4244751"/>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7"/>
            <p:cNvSpPr/>
            <p:nvPr/>
          </p:nvSpPr>
          <p:spPr>
            <a:xfrm flipH="1">
              <a:off x="2621739" y="4450205"/>
              <a:ext cx="38785" cy="36990"/>
            </a:xfrm>
            <a:custGeom>
              <a:rect b="b" l="l" r="r" t="t"/>
              <a:pathLst>
                <a:path extrusionOk="0" h="639" w="670">
                  <a:moveTo>
                    <a:pt x="335" y="0"/>
                  </a:moveTo>
                  <a:cubicBezTo>
                    <a:pt x="244" y="0"/>
                    <a:pt x="183" y="31"/>
                    <a:pt x="122" y="91"/>
                  </a:cubicBezTo>
                  <a:cubicBezTo>
                    <a:pt x="92" y="122"/>
                    <a:pt x="61" y="152"/>
                    <a:pt x="31" y="213"/>
                  </a:cubicBezTo>
                  <a:cubicBezTo>
                    <a:pt x="31" y="243"/>
                    <a:pt x="0" y="274"/>
                    <a:pt x="31" y="334"/>
                  </a:cubicBezTo>
                  <a:cubicBezTo>
                    <a:pt x="0" y="395"/>
                    <a:pt x="61" y="486"/>
                    <a:pt x="122" y="547"/>
                  </a:cubicBezTo>
                  <a:cubicBezTo>
                    <a:pt x="183" y="608"/>
                    <a:pt x="244" y="638"/>
                    <a:pt x="335" y="638"/>
                  </a:cubicBezTo>
                  <a:cubicBezTo>
                    <a:pt x="426" y="638"/>
                    <a:pt x="487" y="608"/>
                    <a:pt x="548" y="547"/>
                  </a:cubicBezTo>
                  <a:cubicBezTo>
                    <a:pt x="578" y="517"/>
                    <a:pt x="608" y="486"/>
                    <a:pt x="639" y="456"/>
                  </a:cubicBezTo>
                  <a:cubicBezTo>
                    <a:pt x="639" y="395"/>
                    <a:pt x="669" y="365"/>
                    <a:pt x="669" y="334"/>
                  </a:cubicBezTo>
                  <a:cubicBezTo>
                    <a:pt x="639" y="152"/>
                    <a:pt x="517" y="0"/>
                    <a:pt x="33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7"/>
            <p:cNvSpPr/>
            <p:nvPr/>
          </p:nvSpPr>
          <p:spPr>
            <a:xfrm>
              <a:off x="1717629" y="5188685"/>
              <a:ext cx="1165" cy="1165"/>
            </a:xfrm>
            <a:custGeom>
              <a:rect b="b" l="l" r="r" t="t"/>
              <a:pathLst>
                <a:path extrusionOk="0" h="12" w="12">
                  <a:moveTo>
                    <a:pt x="12" y="1"/>
                  </a:moveTo>
                  <a:lnTo>
                    <a:pt x="12" y="1"/>
                  </a:lnTo>
                  <a:cubicBezTo>
                    <a:pt x="12" y="1"/>
                    <a:pt x="1" y="12"/>
                    <a:pt x="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7"/>
            <p:cNvSpPr/>
            <p:nvPr/>
          </p:nvSpPr>
          <p:spPr>
            <a:xfrm flipH="1">
              <a:off x="484842" y="1099322"/>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7"/>
            <p:cNvSpPr/>
            <p:nvPr/>
          </p:nvSpPr>
          <p:spPr>
            <a:xfrm flipH="1">
              <a:off x="1076417" y="740222"/>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7"/>
            <p:cNvSpPr/>
            <p:nvPr/>
          </p:nvSpPr>
          <p:spPr>
            <a:xfrm flipH="1">
              <a:off x="861717" y="1923372"/>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7"/>
            <p:cNvSpPr/>
            <p:nvPr/>
          </p:nvSpPr>
          <p:spPr>
            <a:xfrm flipH="1">
              <a:off x="8412704" y="2637795"/>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7"/>
            <p:cNvSpPr/>
            <p:nvPr/>
          </p:nvSpPr>
          <p:spPr>
            <a:xfrm flipH="1">
              <a:off x="361392" y="2769047"/>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9">
  <p:cSld name="CUSTOM_7_1_1_1_1_1_2_1_1_1">
    <p:spTree>
      <p:nvGrpSpPr>
        <p:cNvPr id="2722" name="Shape 2722"/>
        <p:cNvGrpSpPr/>
        <p:nvPr/>
      </p:nvGrpSpPr>
      <p:grpSpPr>
        <a:xfrm>
          <a:off x="0" y="0"/>
          <a:ext cx="0" cy="0"/>
          <a:chOff x="0" y="0"/>
          <a:chExt cx="0" cy="0"/>
        </a:xfrm>
      </p:grpSpPr>
      <p:grpSp>
        <p:nvGrpSpPr>
          <p:cNvPr id="2723" name="Google Shape;2723;p58"/>
          <p:cNvGrpSpPr/>
          <p:nvPr/>
        </p:nvGrpSpPr>
        <p:grpSpPr>
          <a:xfrm rot="-2700000">
            <a:off x="885751" y="-2054178"/>
            <a:ext cx="9143284" cy="8719844"/>
            <a:chOff x="2021425" y="-1989944"/>
            <a:chExt cx="8106931" cy="7731487"/>
          </a:xfrm>
        </p:grpSpPr>
        <p:sp>
          <p:nvSpPr>
            <p:cNvPr id="2724" name="Google Shape;2724;p58"/>
            <p:cNvSpPr/>
            <p:nvPr/>
          </p:nvSpPr>
          <p:spPr>
            <a:xfrm rot="-1415157">
              <a:off x="2836879" y="-1079872"/>
              <a:ext cx="5623233" cy="5250034"/>
            </a:xfrm>
            <a:custGeom>
              <a:rect b="b" l="l" r="r" t="t"/>
              <a:pathLst>
                <a:path extrusionOk="0" h="28895" w="30949">
                  <a:moveTo>
                    <a:pt x="18258" y="1"/>
                  </a:moveTo>
                  <a:cubicBezTo>
                    <a:pt x="17589" y="1"/>
                    <a:pt x="17081" y="126"/>
                    <a:pt x="16867" y="400"/>
                  </a:cubicBezTo>
                  <a:cubicBezTo>
                    <a:pt x="16619" y="715"/>
                    <a:pt x="16791" y="1153"/>
                    <a:pt x="16667" y="1535"/>
                  </a:cubicBezTo>
                  <a:cubicBezTo>
                    <a:pt x="16371" y="2432"/>
                    <a:pt x="14187" y="3166"/>
                    <a:pt x="12031" y="3185"/>
                  </a:cubicBezTo>
                  <a:cubicBezTo>
                    <a:pt x="11750" y="3185"/>
                    <a:pt x="11452" y="3176"/>
                    <a:pt x="11159" y="3176"/>
                  </a:cubicBezTo>
                  <a:cubicBezTo>
                    <a:pt x="10466" y="3176"/>
                    <a:pt x="9798" y="3228"/>
                    <a:pt x="9436" y="3577"/>
                  </a:cubicBezTo>
                  <a:cubicBezTo>
                    <a:pt x="9274" y="3748"/>
                    <a:pt x="9178" y="3968"/>
                    <a:pt x="9159" y="4206"/>
                  </a:cubicBezTo>
                  <a:cubicBezTo>
                    <a:pt x="9035" y="4960"/>
                    <a:pt x="8940" y="5828"/>
                    <a:pt x="8176" y="6486"/>
                  </a:cubicBezTo>
                  <a:cubicBezTo>
                    <a:pt x="7556" y="7030"/>
                    <a:pt x="6640" y="7307"/>
                    <a:pt x="5811" y="7459"/>
                  </a:cubicBezTo>
                  <a:cubicBezTo>
                    <a:pt x="4971" y="7602"/>
                    <a:pt x="4131" y="7650"/>
                    <a:pt x="3359" y="7917"/>
                  </a:cubicBezTo>
                  <a:cubicBezTo>
                    <a:pt x="3120" y="7984"/>
                    <a:pt x="2910" y="8108"/>
                    <a:pt x="2748" y="8289"/>
                  </a:cubicBezTo>
                  <a:cubicBezTo>
                    <a:pt x="2500" y="8585"/>
                    <a:pt x="2500" y="8995"/>
                    <a:pt x="2557" y="9348"/>
                  </a:cubicBezTo>
                  <a:cubicBezTo>
                    <a:pt x="2653" y="10026"/>
                    <a:pt x="2863" y="10674"/>
                    <a:pt x="2929" y="11380"/>
                  </a:cubicBezTo>
                  <a:cubicBezTo>
                    <a:pt x="2987" y="12086"/>
                    <a:pt x="2882" y="12888"/>
                    <a:pt x="2481" y="13460"/>
                  </a:cubicBezTo>
                  <a:cubicBezTo>
                    <a:pt x="1947" y="14214"/>
                    <a:pt x="964" y="14500"/>
                    <a:pt x="936" y="15511"/>
                  </a:cubicBezTo>
                  <a:cubicBezTo>
                    <a:pt x="917" y="15979"/>
                    <a:pt x="1126" y="16417"/>
                    <a:pt x="1279" y="16847"/>
                  </a:cubicBezTo>
                  <a:cubicBezTo>
                    <a:pt x="1556" y="17639"/>
                    <a:pt x="1689" y="18612"/>
                    <a:pt x="1470" y="19308"/>
                  </a:cubicBezTo>
                  <a:cubicBezTo>
                    <a:pt x="1136" y="20386"/>
                    <a:pt x="1" y="20434"/>
                    <a:pt x="182" y="21779"/>
                  </a:cubicBezTo>
                  <a:cubicBezTo>
                    <a:pt x="306" y="22647"/>
                    <a:pt x="917" y="23553"/>
                    <a:pt x="1098" y="24402"/>
                  </a:cubicBezTo>
                  <a:cubicBezTo>
                    <a:pt x="1270" y="25223"/>
                    <a:pt x="1012" y="25585"/>
                    <a:pt x="850" y="25967"/>
                  </a:cubicBezTo>
                  <a:cubicBezTo>
                    <a:pt x="678" y="26348"/>
                    <a:pt x="745" y="27112"/>
                    <a:pt x="1289" y="27913"/>
                  </a:cubicBezTo>
                  <a:cubicBezTo>
                    <a:pt x="1766" y="28609"/>
                    <a:pt x="2195" y="28810"/>
                    <a:pt x="2500" y="28867"/>
                  </a:cubicBezTo>
                  <a:cubicBezTo>
                    <a:pt x="2573" y="28882"/>
                    <a:pt x="2645" y="28894"/>
                    <a:pt x="2712" y="28894"/>
                  </a:cubicBezTo>
                  <a:cubicBezTo>
                    <a:pt x="2811" y="28894"/>
                    <a:pt x="2897" y="28867"/>
                    <a:pt x="2949" y="28781"/>
                  </a:cubicBezTo>
                  <a:cubicBezTo>
                    <a:pt x="3168" y="28409"/>
                    <a:pt x="2758" y="27112"/>
                    <a:pt x="2376" y="25986"/>
                  </a:cubicBezTo>
                  <a:cubicBezTo>
                    <a:pt x="1995" y="24860"/>
                    <a:pt x="1584" y="23620"/>
                    <a:pt x="1727" y="22752"/>
                  </a:cubicBezTo>
                  <a:cubicBezTo>
                    <a:pt x="1947" y="21626"/>
                    <a:pt x="2958" y="21626"/>
                    <a:pt x="3616" y="20911"/>
                  </a:cubicBezTo>
                  <a:cubicBezTo>
                    <a:pt x="3817" y="20691"/>
                    <a:pt x="3950" y="20424"/>
                    <a:pt x="3998" y="20128"/>
                  </a:cubicBezTo>
                  <a:cubicBezTo>
                    <a:pt x="4112" y="19375"/>
                    <a:pt x="3645" y="18583"/>
                    <a:pt x="3197" y="18049"/>
                  </a:cubicBezTo>
                  <a:cubicBezTo>
                    <a:pt x="2748" y="17514"/>
                    <a:pt x="2243" y="17543"/>
                    <a:pt x="2233" y="16742"/>
                  </a:cubicBezTo>
                  <a:cubicBezTo>
                    <a:pt x="2214" y="15187"/>
                    <a:pt x="4036" y="15330"/>
                    <a:pt x="4437" y="13918"/>
                  </a:cubicBezTo>
                  <a:cubicBezTo>
                    <a:pt x="4742" y="12849"/>
                    <a:pt x="4332" y="11647"/>
                    <a:pt x="3903" y="10751"/>
                  </a:cubicBezTo>
                  <a:cubicBezTo>
                    <a:pt x="3779" y="10493"/>
                    <a:pt x="3912" y="9749"/>
                    <a:pt x="4074" y="9491"/>
                  </a:cubicBezTo>
                  <a:cubicBezTo>
                    <a:pt x="4179" y="9329"/>
                    <a:pt x="4742" y="8957"/>
                    <a:pt x="4914" y="8890"/>
                  </a:cubicBezTo>
                  <a:cubicBezTo>
                    <a:pt x="5194" y="8775"/>
                    <a:pt x="5411" y="8733"/>
                    <a:pt x="5603" y="8733"/>
                  </a:cubicBezTo>
                  <a:cubicBezTo>
                    <a:pt x="6046" y="8733"/>
                    <a:pt x="6360" y="8955"/>
                    <a:pt x="7032" y="9014"/>
                  </a:cubicBezTo>
                  <a:cubicBezTo>
                    <a:pt x="7206" y="9032"/>
                    <a:pt x="7390" y="9042"/>
                    <a:pt x="7579" y="9042"/>
                  </a:cubicBezTo>
                  <a:cubicBezTo>
                    <a:pt x="8418" y="9042"/>
                    <a:pt x="9339" y="8847"/>
                    <a:pt x="9884" y="8270"/>
                  </a:cubicBezTo>
                  <a:cubicBezTo>
                    <a:pt x="10514" y="7612"/>
                    <a:pt x="10809" y="6877"/>
                    <a:pt x="11134" y="6181"/>
                  </a:cubicBezTo>
                  <a:cubicBezTo>
                    <a:pt x="11458" y="5475"/>
                    <a:pt x="11897" y="4807"/>
                    <a:pt x="13023" y="4750"/>
                  </a:cubicBezTo>
                  <a:cubicBezTo>
                    <a:pt x="13111" y="4746"/>
                    <a:pt x="13200" y="4744"/>
                    <a:pt x="13289" y="4744"/>
                  </a:cubicBezTo>
                  <a:cubicBezTo>
                    <a:pt x="14337" y="4744"/>
                    <a:pt x="15425" y="5026"/>
                    <a:pt x="16471" y="5026"/>
                  </a:cubicBezTo>
                  <a:cubicBezTo>
                    <a:pt x="16678" y="5026"/>
                    <a:pt x="16884" y="5015"/>
                    <a:pt x="17087" y="4989"/>
                  </a:cubicBezTo>
                  <a:cubicBezTo>
                    <a:pt x="18136" y="4855"/>
                    <a:pt x="18756" y="4388"/>
                    <a:pt x="18995" y="3930"/>
                  </a:cubicBezTo>
                  <a:cubicBezTo>
                    <a:pt x="19166" y="3586"/>
                    <a:pt x="19176" y="3233"/>
                    <a:pt x="19405" y="2937"/>
                  </a:cubicBezTo>
                  <a:cubicBezTo>
                    <a:pt x="19598" y="2678"/>
                    <a:pt x="19996" y="2477"/>
                    <a:pt x="20639" y="2477"/>
                  </a:cubicBezTo>
                  <a:cubicBezTo>
                    <a:pt x="20729" y="2477"/>
                    <a:pt x="20823" y="2481"/>
                    <a:pt x="20922" y="2489"/>
                  </a:cubicBezTo>
                  <a:cubicBezTo>
                    <a:pt x="21876" y="2575"/>
                    <a:pt x="22973" y="3014"/>
                    <a:pt x="23812" y="3443"/>
                  </a:cubicBezTo>
                  <a:cubicBezTo>
                    <a:pt x="24652" y="3872"/>
                    <a:pt x="25348" y="4321"/>
                    <a:pt x="26245" y="4760"/>
                  </a:cubicBezTo>
                  <a:cubicBezTo>
                    <a:pt x="27142" y="5189"/>
                    <a:pt x="28382" y="5656"/>
                    <a:pt x="29202" y="5809"/>
                  </a:cubicBezTo>
                  <a:cubicBezTo>
                    <a:pt x="29393" y="5849"/>
                    <a:pt x="29577" y="5869"/>
                    <a:pt x="29766" y="5869"/>
                  </a:cubicBezTo>
                  <a:cubicBezTo>
                    <a:pt x="29804" y="5869"/>
                    <a:pt x="29842" y="5868"/>
                    <a:pt x="29880" y="5866"/>
                  </a:cubicBezTo>
                  <a:cubicBezTo>
                    <a:pt x="30948" y="5847"/>
                    <a:pt x="29803" y="4769"/>
                    <a:pt x="27552" y="3548"/>
                  </a:cubicBezTo>
                  <a:cubicBezTo>
                    <a:pt x="27552" y="3548"/>
                    <a:pt x="24146" y="1602"/>
                    <a:pt x="22000" y="801"/>
                  </a:cubicBezTo>
                  <a:cubicBezTo>
                    <a:pt x="20698" y="297"/>
                    <a:pt x="19288" y="1"/>
                    <a:pt x="182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8"/>
            <p:cNvSpPr/>
            <p:nvPr/>
          </p:nvSpPr>
          <p:spPr>
            <a:xfrm rot="-1415157">
              <a:off x="2863162" y="-1088966"/>
              <a:ext cx="5602338" cy="5263116"/>
            </a:xfrm>
            <a:custGeom>
              <a:rect b="b" l="l" r="r" t="t"/>
              <a:pathLst>
                <a:path extrusionOk="0" h="28967" w="30834">
                  <a:moveTo>
                    <a:pt x="18161" y="50"/>
                  </a:moveTo>
                  <a:cubicBezTo>
                    <a:pt x="18565" y="50"/>
                    <a:pt x="19019" y="98"/>
                    <a:pt x="19481" y="185"/>
                  </a:cubicBezTo>
                  <a:cubicBezTo>
                    <a:pt x="21809" y="614"/>
                    <a:pt x="24061" y="1778"/>
                    <a:pt x="26035" y="2827"/>
                  </a:cubicBezTo>
                  <a:cubicBezTo>
                    <a:pt x="26477" y="3058"/>
                    <a:pt x="26919" y="3297"/>
                    <a:pt x="27344" y="3536"/>
                  </a:cubicBezTo>
                  <a:lnTo>
                    <a:pt x="27344" y="3536"/>
                  </a:lnTo>
                  <a:cubicBezTo>
                    <a:pt x="27341" y="3540"/>
                    <a:pt x="27348" y="3549"/>
                    <a:pt x="27371" y="3562"/>
                  </a:cubicBezTo>
                  <a:cubicBezTo>
                    <a:pt x="29412" y="4669"/>
                    <a:pt x="30834" y="5833"/>
                    <a:pt x="29680" y="5852"/>
                  </a:cubicBezTo>
                  <a:cubicBezTo>
                    <a:pt x="29655" y="5853"/>
                    <a:pt x="29629" y="5854"/>
                    <a:pt x="29602" y="5854"/>
                  </a:cubicBezTo>
                  <a:cubicBezTo>
                    <a:pt x="29224" y="5854"/>
                    <a:pt x="28635" y="5729"/>
                    <a:pt x="27896" y="5480"/>
                  </a:cubicBezTo>
                  <a:cubicBezTo>
                    <a:pt x="27218" y="5251"/>
                    <a:pt x="26570" y="4983"/>
                    <a:pt x="25940" y="4659"/>
                  </a:cubicBezTo>
                  <a:cubicBezTo>
                    <a:pt x="24766" y="4077"/>
                    <a:pt x="23898" y="3448"/>
                    <a:pt x="22563" y="2932"/>
                  </a:cubicBezTo>
                  <a:cubicBezTo>
                    <a:pt x="22048" y="2723"/>
                    <a:pt x="21504" y="2579"/>
                    <a:pt x="20951" y="2494"/>
                  </a:cubicBezTo>
                  <a:cubicBezTo>
                    <a:pt x="20783" y="2472"/>
                    <a:pt x="20626" y="2462"/>
                    <a:pt x="20479" y="2462"/>
                  </a:cubicBezTo>
                  <a:cubicBezTo>
                    <a:pt x="20107" y="2462"/>
                    <a:pt x="19803" y="2527"/>
                    <a:pt x="19577" y="2637"/>
                  </a:cubicBezTo>
                  <a:cubicBezTo>
                    <a:pt x="18833" y="3009"/>
                    <a:pt x="19090" y="3676"/>
                    <a:pt x="18594" y="4211"/>
                  </a:cubicBezTo>
                  <a:cubicBezTo>
                    <a:pt x="18356" y="4487"/>
                    <a:pt x="17945" y="4745"/>
                    <a:pt x="17354" y="4888"/>
                  </a:cubicBezTo>
                  <a:cubicBezTo>
                    <a:pt x="16985" y="4964"/>
                    <a:pt x="16612" y="5003"/>
                    <a:pt x="16237" y="5003"/>
                  </a:cubicBezTo>
                  <a:cubicBezTo>
                    <a:pt x="16050" y="5003"/>
                    <a:pt x="15863" y="4993"/>
                    <a:pt x="15675" y="4974"/>
                  </a:cubicBezTo>
                  <a:cubicBezTo>
                    <a:pt x="14870" y="4906"/>
                    <a:pt x="14048" y="4710"/>
                    <a:pt x="13236" y="4710"/>
                  </a:cubicBezTo>
                  <a:cubicBezTo>
                    <a:pt x="13027" y="4710"/>
                    <a:pt x="12819" y="4723"/>
                    <a:pt x="12613" y="4755"/>
                  </a:cubicBezTo>
                  <a:cubicBezTo>
                    <a:pt x="11363" y="4945"/>
                    <a:pt x="11058" y="5947"/>
                    <a:pt x="10714" y="6691"/>
                  </a:cubicBezTo>
                  <a:cubicBezTo>
                    <a:pt x="10504" y="7159"/>
                    <a:pt x="10247" y="7607"/>
                    <a:pt x="9922" y="8008"/>
                  </a:cubicBezTo>
                  <a:cubicBezTo>
                    <a:pt x="9598" y="8427"/>
                    <a:pt x="9140" y="8733"/>
                    <a:pt x="8625" y="8876"/>
                  </a:cubicBezTo>
                  <a:cubicBezTo>
                    <a:pt x="8233" y="8976"/>
                    <a:pt x="7831" y="9027"/>
                    <a:pt x="7425" y="9027"/>
                  </a:cubicBezTo>
                  <a:cubicBezTo>
                    <a:pt x="7288" y="9027"/>
                    <a:pt x="7150" y="9021"/>
                    <a:pt x="7013" y="9009"/>
                  </a:cubicBezTo>
                  <a:cubicBezTo>
                    <a:pt x="6631" y="8962"/>
                    <a:pt x="6249" y="8876"/>
                    <a:pt x="5877" y="8771"/>
                  </a:cubicBezTo>
                  <a:cubicBezTo>
                    <a:pt x="5747" y="8737"/>
                    <a:pt x="5615" y="8721"/>
                    <a:pt x="5484" y="8721"/>
                  </a:cubicBezTo>
                  <a:cubicBezTo>
                    <a:pt x="4980" y="8721"/>
                    <a:pt x="4479" y="8955"/>
                    <a:pt x="4055" y="9334"/>
                  </a:cubicBezTo>
                  <a:cubicBezTo>
                    <a:pt x="3817" y="9534"/>
                    <a:pt x="3740" y="9849"/>
                    <a:pt x="3693" y="10145"/>
                  </a:cubicBezTo>
                  <a:cubicBezTo>
                    <a:pt x="3664" y="10307"/>
                    <a:pt x="3655" y="10478"/>
                    <a:pt x="3674" y="10650"/>
                  </a:cubicBezTo>
                  <a:cubicBezTo>
                    <a:pt x="3721" y="10822"/>
                    <a:pt x="3788" y="10984"/>
                    <a:pt x="3874" y="11137"/>
                  </a:cubicBezTo>
                  <a:cubicBezTo>
                    <a:pt x="4198" y="11900"/>
                    <a:pt x="4542" y="12940"/>
                    <a:pt x="4246" y="13932"/>
                  </a:cubicBezTo>
                  <a:cubicBezTo>
                    <a:pt x="4027" y="14695"/>
                    <a:pt x="3378" y="15000"/>
                    <a:pt x="2910" y="15325"/>
                  </a:cubicBezTo>
                  <a:cubicBezTo>
                    <a:pt x="2510" y="15601"/>
                    <a:pt x="2052" y="15973"/>
                    <a:pt x="2042" y="16708"/>
                  </a:cubicBezTo>
                  <a:cubicBezTo>
                    <a:pt x="2023" y="17032"/>
                    <a:pt x="2147" y="17347"/>
                    <a:pt x="2386" y="17567"/>
                  </a:cubicBezTo>
                  <a:cubicBezTo>
                    <a:pt x="2510" y="17681"/>
                    <a:pt x="2643" y="17757"/>
                    <a:pt x="2767" y="17862"/>
                  </a:cubicBezTo>
                  <a:cubicBezTo>
                    <a:pt x="2939" y="18015"/>
                    <a:pt x="3092" y="18177"/>
                    <a:pt x="3225" y="18368"/>
                  </a:cubicBezTo>
                  <a:cubicBezTo>
                    <a:pt x="3521" y="18740"/>
                    <a:pt x="3731" y="19179"/>
                    <a:pt x="3817" y="19656"/>
                  </a:cubicBezTo>
                  <a:cubicBezTo>
                    <a:pt x="3912" y="20181"/>
                    <a:pt x="3702" y="20724"/>
                    <a:pt x="3273" y="21049"/>
                  </a:cubicBezTo>
                  <a:cubicBezTo>
                    <a:pt x="2796" y="21459"/>
                    <a:pt x="2252" y="21583"/>
                    <a:pt x="1871" y="22041"/>
                  </a:cubicBezTo>
                  <a:cubicBezTo>
                    <a:pt x="1651" y="22327"/>
                    <a:pt x="1537" y="22671"/>
                    <a:pt x="1527" y="23023"/>
                  </a:cubicBezTo>
                  <a:cubicBezTo>
                    <a:pt x="1508" y="23539"/>
                    <a:pt x="1632" y="24159"/>
                    <a:pt x="1813" y="24769"/>
                  </a:cubicBezTo>
                  <a:cubicBezTo>
                    <a:pt x="2147" y="25943"/>
                    <a:pt x="2701" y="27278"/>
                    <a:pt x="2815" y="28213"/>
                  </a:cubicBezTo>
                  <a:cubicBezTo>
                    <a:pt x="2880" y="28696"/>
                    <a:pt x="2755" y="28862"/>
                    <a:pt x="2538" y="28862"/>
                  </a:cubicBezTo>
                  <a:cubicBezTo>
                    <a:pt x="2532" y="28862"/>
                    <a:pt x="2526" y="28862"/>
                    <a:pt x="2519" y="28862"/>
                  </a:cubicBezTo>
                  <a:cubicBezTo>
                    <a:pt x="2214" y="28852"/>
                    <a:pt x="1928" y="28738"/>
                    <a:pt x="1699" y="28538"/>
                  </a:cubicBezTo>
                  <a:cubicBezTo>
                    <a:pt x="1231" y="28108"/>
                    <a:pt x="888" y="27564"/>
                    <a:pt x="716" y="26954"/>
                  </a:cubicBezTo>
                  <a:cubicBezTo>
                    <a:pt x="592" y="26439"/>
                    <a:pt x="678" y="26162"/>
                    <a:pt x="793" y="25914"/>
                  </a:cubicBezTo>
                  <a:cubicBezTo>
                    <a:pt x="983" y="25504"/>
                    <a:pt x="1231" y="24960"/>
                    <a:pt x="764" y="23749"/>
                  </a:cubicBezTo>
                  <a:cubicBezTo>
                    <a:pt x="573" y="23262"/>
                    <a:pt x="335" y="22795"/>
                    <a:pt x="182" y="22298"/>
                  </a:cubicBezTo>
                  <a:cubicBezTo>
                    <a:pt x="10" y="21774"/>
                    <a:pt x="10" y="21344"/>
                    <a:pt x="144" y="21039"/>
                  </a:cubicBezTo>
                  <a:cubicBezTo>
                    <a:pt x="401" y="20457"/>
                    <a:pt x="898" y="20295"/>
                    <a:pt x="1222" y="19694"/>
                  </a:cubicBezTo>
                  <a:cubicBezTo>
                    <a:pt x="1575" y="19026"/>
                    <a:pt x="1518" y="17929"/>
                    <a:pt x="1222" y="16994"/>
                  </a:cubicBezTo>
                  <a:cubicBezTo>
                    <a:pt x="1060" y="16498"/>
                    <a:pt x="783" y="16002"/>
                    <a:pt x="840" y="15449"/>
                  </a:cubicBezTo>
                  <a:cubicBezTo>
                    <a:pt x="898" y="14924"/>
                    <a:pt x="1231" y="14609"/>
                    <a:pt x="1518" y="14371"/>
                  </a:cubicBezTo>
                  <a:cubicBezTo>
                    <a:pt x="1804" y="14123"/>
                    <a:pt x="2109" y="13894"/>
                    <a:pt x="2367" y="13531"/>
                  </a:cubicBezTo>
                  <a:cubicBezTo>
                    <a:pt x="2624" y="13131"/>
                    <a:pt x="2786" y="12663"/>
                    <a:pt x="2825" y="12186"/>
                  </a:cubicBezTo>
                  <a:cubicBezTo>
                    <a:pt x="2863" y="11671"/>
                    <a:pt x="2825" y="11146"/>
                    <a:pt x="2710" y="10641"/>
                  </a:cubicBezTo>
                  <a:cubicBezTo>
                    <a:pt x="2605" y="10116"/>
                    <a:pt x="2443" y="9610"/>
                    <a:pt x="2424" y="9067"/>
                  </a:cubicBezTo>
                  <a:cubicBezTo>
                    <a:pt x="2395" y="8771"/>
                    <a:pt x="2510" y="8475"/>
                    <a:pt x="2720" y="8265"/>
                  </a:cubicBezTo>
                  <a:cubicBezTo>
                    <a:pt x="2949" y="8055"/>
                    <a:pt x="3263" y="7969"/>
                    <a:pt x="3540" y="7893"/>
                  </a:cubicBezTo>
                  <a:cubicBezTo>
                    <a:pt x="4084" y="7769"/>
                    <a:pt x="4628" y="7674"/>
                    <a:pt x="5171" y="7607"/>
                  </a:cubicBezTo>
                  <a:cubicBezTo>
                    <a:pt x="6087" y="7483"/>
                    <a:pt x="7213" y="7264"/>
                    <a:pt x="8024" y="6586"/>
                  </a:cubicBezTo>
                  <a:cubicBezTo>
                    <a:pt x="8787" y="5957"/>
                    <a:pt x="8921" y="5127"/>
                    <a:pt x="9035" y="4430"/>
                  </a:cubicBezTo>
                  <a:cubicBezTo>
                    <a:pt x="9102" y="4020"/>
                    <a:pt x="9159" y="3572"/>
                    <a:pt x="9808" y="3362"/>
                  </a:cubicBezTo>
                  <a:cubicBezTo>
                    <a:pt x="10145" y="3257"/>
                    <a:pt x="10517" y="3234"/>
                    <a:pt x="10888" y="3234"/>
                  </a:cubicBezTo>
                  <a:cubicBezTo>
                    <a:pt x="11127" y="3234"/>
                    <a:pt x="11364" y="3243"/>
                    <a:pt x="11592" y="3247"/>
                  </a:cubicBezTo>
                  <a:cubicBezTo>
                    <a:pt x="11660" y="3249"/>
                    <a:pt x="11729" y="3249"/>
                    <a:pt x="11798" y="3249"/>
                  </a:cubicBezTo>
                  <a:cubicBezTo>
                    <a:pt x="12691" y="3249"/>
                    <a:pt x="13575" y="3133"/>
                    <a:pt x="14435" y="2894"/>
                  </a:cubicBezTo>
                  <a:cubicBezTo>
                    <a:pt x="15293" y="2656"/>
                    <a:pt x="16028" y="2322"/>
                    <a:pt x="16390" y="1912"/>
                  </a:cubicBezTo>
                  <a:cubicBezTo>
                    <a:pt x="16820" y="1435"/>
                    <a:pt x="16429" y="843"/>
                    <a:pt x="16810" y="423"/>
                  </a:cubicBezTo>
                  <a:cubicBezTo>
                    <a:pt x="17041" y="163"/>
                    <a:pt x="17542" y="50"/>
                    <a:pt x="18161" y="50"/>
                  </a:cubicBezTo>
                  <a:close/>
                  <a:moveTo>
                    <a:pt x="18120" y="0"/>
                  </a:moveTo>
                  <a:cubicBezTo>
                    <a:pt x="17590" y="0"/>
                    <a:pt x="17141" y="78"/>
                    <a:pt x="16867" y="252"/>
                  </a:cubicBezTo>
                  <a:cubicBezTo>
                    <a:pt x="16276" y="633"/>
                    <a:pt x="16705" y="1253"/>
                    <a:pt x="16390" y="1749"/>
                  </a:cubicBezTo>
                  <a:cubicBezTo>
                    <a:pt x="16095" y="2217"/>
                    <a:pt x="15284" y="2598"/>
                    <a:pt x="14320" y="2866"/>
                  </a:cubicBezTo>
                  <a:cubicBezTo>
                    <a:pt x="13805" y="2999"/>
                    <a:pt x="13271" y="3095"/>
                    <a:pt x="12737" y="3152"/>
                  </a:cubicBezTo>
                  <a:cubicBezTo>
                    <a:pt x="12472" y="3173"/>
                    <a:pt x="12212" y="3179"/>
                    <a:pt x="11953" y="3179"/>
                  </a:cubicBezTo>
                  <a:cubicBezTo>
                    <a:pt x="11643" y="3179"/>
                    <a:pt x="11336" y="3171"/>
                    <a:pt x="11029" y="3171"/>
                  </a:cubicBezTo>
                  <a:cubicBezTo>
                    <a:pt x="10552" y="3171"/>
                    <a:pt x="10027" y="3180"/>
                    <a:pt x="9598" y="3371"/>
                  </a:cubicBezTo>
                  <a:cubicBezTo>
                    <a:pt x="9121" y="3581"/>
                    <a:pt x="9026" y="3934"/>
                    <a:pt x="8968" y="4287"/>
                  </a:cubicBezTo>
                  <a:cubicBezTo>
                    <a:pt x="8844" y="5079"/>
                    <a:pt x="8720" y="6071"/>
                    <a:pt x="7709" y="6729"/>
                  </a:cubicBezTo>
                  <a:cubicBezTo>
                    <a:pt x="6660" y="7416"/>
                    <a:pt x="5410" y="7473"/>
                    <a:pt x="4361" y="7636"/>
                  </a:cubicBezTo>
                  <a:cubicBezTo>
                    <a:pt x="3864" y="7712"/>
                    <a:pt x="3302" y="7798"/>
                    <a:pt x="2853" y="8065"/>
                  </a:cubicBezTo>
                  <a:cubicBezTo>
                    <a:pt x="2462" y="8303"/>
                    <a:pt x="2338" y="8714"/>
                    <a:pt x="2357" y="9152"/>
                  </a:cubicBezTo>
                  <a:cubicBezTo>
                    <a:pt x="2433" y="10259"/>
                    <a:pt x="2968" y="11261"/>
                    <a:pt x="2701" y="12520"/>
                  </a:cubicBezTo>
                  <a:cubicBezTo>
                    <a:pt x="2605" y="13064"/>
                    <a:pt x="2319" y="13550"/>
                    <a:pt x="1899" y="13913"/>
                  </a:cubicBezTo>
                  <a:cubicBezTo>
                    <a:pt x="1604" y="14180"/>
                    <a:pt x="1289" y="14390"/>
                    <a:pt x="1050" y="14733"/>
                  </a:cubicBezTo>
                  <a:cubicBezTo>
                    <a:pt x="821" y="15039"/>
                    <a:pt x="735" y="15430"/>
                    <a:pt x="793" y="15802"/>
                  </a:cubicBezTo>
                  <a:cubicBezTo>
                    <a:pt x="859" y="16336"/>
                    <a:pt x="1117" y="16784"/>
                    <a:pt x="1251" y="17300"/>
                  </a:cubicBezTo>
                  <a:cubicBezTo>
                    <a:pt x="1413" y="17891"/>
                    <a:pt x="1489" y="18578"/>
                    <a:pt x="1365" y="19122"/>
                  </a:cubicBezTo>
                  <a:cubicBezTo>
                    <a:pt x="1279" y="19494"/>
                    <a:pt x="1088" y="19818"/>
                    <a:pt x="821" y="20076"/>
                  </a:cubicBezTo>
                  <a:cubicBezTo>
                    <a:pt x="487" y="20438"/>
                    <a:pt x="1" y="20705"/>
                    <a:pt x="10" y="21526"/>
                  </a:cubicBezTo>
                  <a:cubicBezTo>
                    <a:pt x="29" y="22489"/>
                    <a:pt x="774" y="23481"/>
                    <a:pt x="964" y="24464"/>
                  </a:cubicBezTo>
                  <a:cubicBezTo>
                    <a:pt x="1060" y="24884"/>
                    <a:pt x="1002" y="25323"/>
                    <a:pt x="802" y="25704"/>
                  </a:cubicBezTo>
                  <a:cubicBezTo>
                    <a:pt x="659" y="25962"/>
                    <a:pt x="592" y="26258"/>
                    <a:pt x="621" y="26553"/>
                  </a:cubicBezTo>
                  <a:cubicBezTo>
                    <a:pt x="754" y="27421"/>
                    <a:pt x="1212" y="28204"/>
                    <a:pt x="1918" y="28728"/>
                  </a:cubicBezTo>
                  <a:cubicBezTo>
                    <a:pt x="2128" y="28881"/>
                    <a:pt x="2376" y="28967"/>
                    <a:pt x="2634" y="28967"/>
                  </a:cubicBezTo>
                  <a:cubicBezTo>
                    <a:pt x="2825" y="28967"/>
                    <a:pt x="2949" y="28833"/>
                    <a:pt x="2930" y="28461"/>
                  </a:cubicBezTo>
                  <a:cubicBezTo>
                    <a:pt x="2882" y="27727"/>
                    <a:pt x="2453" y="26544"/>
                    <a:pt x="2109" y="25494"/>
                  </a:cubicBezTo>
                  <a:cubicBezTo>
                    <a:pt x="1871" y="24779"/>
                    <a:pt x="1651" y="24025"/>
                    <a:pt x="1623" y="23376"/>
                  </a:cubicBezTo>
                  <a:cubicBezTo>
                    <a:pt x="1584" y="22795"/>
                    <a:pt x="1728" y="22384"/>
                    <a:pt x="1966" y="22117"/>
                  </a:cubicBezTo>
                  <a:cubicBezTo>
                    <a:pt x="2367" y="21650"/>
                    <a:pt x="2949" y="21535"/>
                    <a:pt x="3426" y="21068"/>
                  </a:cubicBezTo>
                  <a:cubicBezTo>
                    <a:pt x="3731" y="20791"/>
                    <a:pt x="3912" y="20400"/>
                    <a:pt x="3931" y="19990"/>
                  </a:cubicBezTo>
                  <a:cubicBezTo>
                    <a:pt x="3931" y="19580"/>
                    <a:pt x="3826" y="19179"/>
                    <a:pt x="3626" y="18816"/>
                  </a:cubicBezTo>
                  <a:cubicBezTo>
                    <a:pt x="3445" y="18444"/>
                    <a:pt x="3197" y="18110"/>
                    <a:pt x="2901" y="17834"/>
                  </a:cubicBezTo>
                  <a:cubicBezTo>
                    <a:pt x="2662" y="17614"/>
                    <a:pt x="2252" y="17471"/>
                    <a:pt x="2166" y="16985"/>
                  </a:cubicBezTo>
                  <a:cubicBezTo>
                    <a:pt x="1995" y="16059"/>
                    <a:pt x="2691" y="15601"/>
                    <a:pt x="3139" y="15296"/>
                  </a:cubicBezTo>
                  <a:cubicBezTo>
                    <a:pt x="3578" y="15010"/>
                    <a:pt x="4122" y="14686"/>
                    <a:pt x="4332" y="13989"/>
                  </a:cubicBezTo>
                  <a:cubicBezTo>
                    <a:pt x="4628" y="13083"/>
                    <a:pt x="4380" y="12119"/>
                    <a:pt x="4093" y="11394"/>
                  </a:cubicBezTo>
                  <a:cubicBezTo>
                    <a:pt x="4027" y="11204"/>
                    <a:pt x="3941" y="11013"/>
                    <a:pt x="3855" y="10822"/>
                  </a:cubicBezTo>
                  <a:cubicBezTo>
                    <a:pt x="3769" y="10622"/>
                    <a:pt x="3750" y="10402"/>
                    <a:pt x="3788" y="10192"/>
                  </a:cubicBezTo>
                  <a:cubicBezTo>
                    <a:pt x="3807" y="9973"/>
                    <a:pt x="3864" y="9773"/>
                    <a:pt x="3960" y="9582"/>
                  </a:cubicBezTo>
                  <a:cubicBezTo>
                    <a:pt x="4055" y="9429"/>
                    <a:pt x="4189" y="9305"/>
                    <a:pt x="4341" y="9219"/>
                  </a:cubicBezTo>
                  <a:cubicBezTo>
                    <a:pt x="4685" y="8981"/>
                    <a:pt x="5067" y="8790"/>
                    <a:pt x="5467" y="8790"/>
                  </a:cubicBezTo>
                  <a:cubicBezTo>
                    <a:pt x="5820" y="8790"/>
                    <a:pt x="6125" y="8933"/>
                    <a:pt x="6450" y="9009"/>
                  </a:cubicBezTo>
                  <a:cubicBezTo>
                    <a:pt x="6755" y="9076"/>
                    <a:pt x="7106" y="9119"/>
                    <a:pt x="7472" y="9119"/>
                  </a:cubicBezTo>
                  <a:cubicBezTo>
                    <a:pt x="8043" y="9119"/>
                    <a:pt x="8653" y="9016"/>
                    <a:pt x="9188" y="8742"/>
                  </a:cubicBezTo>
                  <a:cubicBezTo>
                    <a:pt x="10142" y="8256"/>
                    <a:pt x="10590" y="7197"/>
                    <a:pt x="10924" y="6472"/>
                  </a:cubicBezTo>
                  <a:cubicBezTo>
                    <a:pt x="11134" y="6023"/>
                    <a:pt x="11315" y="5546"/>
                    <a:pt x="11764" y="5184"/>
                  </a:cubicBezTo>
                  <a:cubicBezTo>
                    <a:pt x="12156" y="4870"/>
                    <a:pt x="12684" y="4782"/>
                    <a:pt x="13231" y="4782"/>
                  </a:cubicBezTo>
                  <a:cubicBezTo>
                    <a:pt x="13349" y="4782"/>
                    <a:pt x="13467" y="4786"/>
                    <a:pt x="13586" y="4793"/>
                  </a:cubicBezTo>
                  <a:cubicBezTo>
                    <a:pt x="14471" y="4853"/>
                    <a:pt x="15365" y="5057"/>
                    <a:pt x="16302" y="5057"/>
                  </a:cubicBezTo>
                  <a:cubicBezTo>
                    <a:pt x="16395" y="5057"/>
                    <a:pt x="16488" y="5055"/>
                    <a:pt x="16581" y="5050"/>
                  </a:cubicBezTo>
                  <a:cubicBezTo>
                    <a:pt x="17774" y="4993"/>
                    <a:pt x="18546" y="4526"/>
                    <a:pt x="18861" y="4039"/>
                  </a:cubicBezTo>
                  <a:cubicBezTo>
                    <a:pt x="19233" y="3486"/>
                    <a:pt x="18985" y="2684"/>
                    <a:pt x="20225" y="2522"/>
                  </a:cubicBezTo>
                  <a:cubicBezTo>
                    <a:pt x="20328" y="2510"/>
                    <a:pt x="20434" y="2505"/>
                    <a:pt x="20542" y="2505"/>
                  </a:cubicBezTo>
                  <a:cubicBezTo>
                    <a:pt x="21740" y="2505"/>
                    <a:pt x="23188" y="3196"/>
                    <a:pt x="24089" y="3686"/>
                  </a:cubicBezTo>
                  <a:cubicBezTo>
                    <a:pt x="25129" y="4258"/>
                    <a:pt x="26112" y="4869"/>
                    <a:pt x="27571" y="5394"/>
                  </a:cubicBezTo>
                  <a:cubicBezTo>
                    <a:pt x="28096" y="5584"/>
                    <a:pt x="28640" y="5747"/>
                    <a:pt x="29193" y="5852"/>
                  </a:cubicBezTo>
                  <a:cubicBezTo>
                    <a:pt x="29408" y="5892"/>
                    <a:pt x="29585" y="5909"/>
                    <a:pt x="29728" y="5909"/>
                  </a:cubicBezTo>
                  <a:cubicBezTo>
                    <a:pt x="29890" y="5909"/>
                    <a:pt x="30009" y="5887"/>
                    <a:pt x="30090" y="5852"/>
                  </a:cubicBezTo>
                  <a:cubicBezTo>
                    <a:pt x="30376" y="5737"/>
                    <a:pt x="30185" y="5432"/>
                    <a:pt x="29718" y="5031"/>
                  </a:cubicBezTo>
                  <a:cubicBezTo>
                    <a:pt x="29012" y="4459"/>
                    <a:pt x="28258" y="3972"/>
                    <a:pt x="27447" y="3562"/>
                  </a:cubicBezTo>
                  <a:cubicBezTo>
                    <a:pt x="25988" y="2713"/>
                    <a:pt x="24480" y="1940"/>
                    <a:pt x="22935" y="1253"/>
                  </a:cubicBezTo>
                  <a:cubicBezTo>
                    <a:pt x="21838" y="757"/>
                    <a:pt x="20702" y="385"/>
                    <a:pt x="19529" y="147"/>
                  </a:cubicBezTo>
                  <a:cubicBezTo>
                    <a:pt x="19040" y="52"/>
                    <a:pt x="18553" y="0"/>
                    <a:pt x="181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8"/>
            <p:cNvSpPr/>
            <p:nvPr/>
          </p:nvSpPr>
          <p:spPr>
            <a:xfrm rot="-1415157">
              <a:off x="3127613" y="-749938"/>
              <a:ext cx="5226232" cy="5112129"/>
            </a:xfrm>
            <a:custGeom>
              <a:rect b="b" l="l" r="r" t="t"/>
              <a:pathLst>
                <a:path extrusionOk="0" h="28136" w="28764">
                  <a:moveTo>
                    <a:pt x="18696" y="0"/>
                  </a:moveTo>
                  <a:cubicBezTo>
                    <a:pt x="18526" y="0"/>
                    <a:pt x="18367" y="12"/>
                    <a:pt x="18222" y="37"/>
                  </a:cubicBezTo>
                  <a:cubicBezTo>
                    <a:pt x="17277" y="199"/>
                    <a:pt x="17249" y="790"/>
                    <a:pt x="17163" y="1325"/>
                  </a:cubicBezTo>
                  <a:cubicBezTo>
                    <a:pt x="17067" y="1868"/>
                    <a:pt x="16743" y="2479"/>
                    <a:pt x="15636" y="2689"/>
                  </a:cubicBezTo>
                  <a:cubicBezTo>
                    <a:pt x="15373" y="2741"/>
                    <a:pt x="15098" y="2761"/>
                    <a:pt x="14815" y="2761"/>
                  </a:cubicBezTo>
                  <a:cubicBezTo>
                    <a:pt x="13972" y="2761"/>
                    <a:pt x="13064" y="2587"/>
                    <a:pt x="12223" y="2587"/>
                  </a:cubicBezTo>
                  <a:cubicBezTo>
                    <a:pt x="11853" y="2587"/>
                    <a:pt x="11495" y="2621"/>
                    <a:pt x="11162" y="2717"/>
                  </a:cubicBezTo>
                  <a:cubicBezTo>
                    <a:pt x="9140" y="3366"/>
                    <a:pt x="9941" y="5780"/>
                    <a:pt x="8109" y="6657"/>
                  </a:cubicBezTo>
                  <a:cubicBezTo>
                    <a:pt x="7724" y="6850"/>
                    <a:pt x="7315" y="6914"/>
                    <a:pt x="6902" y="6914"/>
                  </a:cubicBezTo>
                  <a:cubicBezTo>
                    <a:pt x="6416" y="6914"/>
                    <a:pt x="5926" y="6825"/>
                    <a:pt x="5467" y="6753"/>
                  </a:cubicBezTo>
                  <a:cubicBezTo>
                    <a:pt x="5217" y="6716"/>
                    <a:pt x="4950" y="6691"/>
                    <a:pt x="4684" y="6691"/>
                  </a:cubicBezTo>
                  <a:cubicBezTo>
                    <a:pt x="4044" y="6691"/>
                    <a:pt x="3408" y="6839"/>
                    <a:pt x="3024" y="7344"/>
                  </a:cubicBezTo>
                  <a:cubicBezTo>
                    <a:pt x="2051" y="8689"/>
                    <a:pt x="3902" y="10493"/>
                    <a:pt x="3158" y="11990"/>
                  </a:cubicBezTo>
                  <a:cubicBezTo>
                    <a:pt x="2624" y="13135"/>
                    <a:pt x="1040" y="13250"/>
                    <a:pt x="1002" y="14595"/>
                  </a:cubicBezTo>
                  <a:cubicBezTo>
                    <a:pt x="983" y="15272"/>
                    <a:pt x="1374" y="15864"/>
                    <a:pt x="1727" y="16398"/>
                  </a:cubicBezTo>
                  <a:cubicBezTo>
                    <a:pt x="2070" y="16922"/>
                    <a:pt x="2414" y="17638"/>
                    <a:pt x="2319" y="18277"/>
                  </a:cubicBezTo>
                  <a:cubicBezTo>
                    <a:pt x="2214" y="19059"/>
                    <a:pt x="1574" y="19107"/>
                    <a:pt x="1202" y="19498"/>
                  </a:cubicBezTo>
                  <a:cubicBezTo>
                    <a:pt x="0" y="20653"/>
                    <a:pt x="1737" y="24917"/>
                    <a:pt x="1345" y="26014"/>
                  </a:cubicBezTo>
                  <a:cubicBezTo>
                    <a:pt x="1279" y="26205"/>
                    <a:pt x="1136" y="26272"/>
                    <a:pt x="1107" y="26510"/>
                  </a:cubicBezTo>
                  <a:cubicBezTo>
                    <a:pt x="1088" y="26749"/>
                    <a:pt x="1279" y="27273"/>
                    <a:pt x="1584" y="27655"/>
                  </a:cubicBezTo>
                  <a:cubicBezTo>
                    <a:pt x="1708" y="27827"/>
                    <a:pt x="1880" y="27960"/>
                    <a:pt x="2061" y="28056"/>
                  </a:cubicBezTo>
                  <a:cubicBezTo>
                    <a:pt x="2172" y="28109"/>
                    <a:pt x="2269" y="28135"/>
                    <a:pt x="2352" y="28135"/>
                  </a:cubicBezTo>
                  <a:cubicBezTo>
                    <a:pt x="2695" y="28135"/>
                    <a:pt x="2794" y="27689"/>
                    <a:pt x="2671" y="26920"/>
                  </a:cubicBezTo>
                  <a:cubicBezTo>
                    <a:pt x="2433" y="25489"/>
                    <a:pt x="1508" y="23257"/>
                    <a:pt x="1880" y="22045"/>
                  </a:cubicBezTo>
                  <a:cubicBezTo>
                    <a:pt x="2242" y="20920"/>
                    <a:pt x="3501" y="21110"/>
                    <a:pt x="3940" y="19823"/>
                  </a:cubicBezTo>
                  <a:cubicBezTo>
                    <a:pt x="4150" y="19117"/>
                    <a:pt x="4131" y="18363"/>
                    <a:pt x="3883" y="17667"/>
                  </a:cubicBezTo>
                  <a:cubicBezTo>
                    <a:pt x="3606" y="16913"/>
                    <a:pt x="3015" y="16350"/>
                    <a:pt x="2939" y="15530"/>
                  </a:cubicBezTo>
                  <a:cubicBezTo>
                    <a:pt x="2843" y="14576"/>
                    <a:pt x="3549" y="13908"/>
                    <a:pt x="4198" y="13421"/>
                  </a:cubicBezTo>
                  <a:cubicBezTo>
                    <a:pt x="4847" y="12944"/>
                    <a:pt x="5657" y="12286"/>
                    <a:pt x="5677" y="11418"/>
                  </a:cubicBezTo>
                  <a:cubicBezTo>
                    <a:pt x="5686" y="10798"/>
                    <a:pt x="5257" y="10349"/>
                    <a:pt x="4961" y="9853"/>
                  </a:cubicBezTo>
                  <a:cubicBezTo>
                    <a:pt x="4665" y="9367"/>
                    <a:pt x="4589" y="8575"/>
                    <a:pt x="5142" y="8232"/>
                  </a:cubicBezTo>
                  <a:cubicBezTo>
                    <a:pt x="5332" y="8116"/>
                    <a:pt x="5556" y="8088"/>
                    <a:pt x="5779" y="8088"/>
                  </a:cubicBezTo>
                  <a:cubicBezTo>
                    <a:pt x="5870" y="8088"/>
                    <a:pt x="5960" y="8092"/>
                    <a:pt x="6049" y="8098"/>
                  </a:cubicBezTo>
                  <a:cubicBezTo>
                    <a:pt x="6621" y="8127"/>
                    <a:pt x="7203" y="8165"/>
                    <a:pt x="7785" y="8212"/>
                  </a:cubicBezTo>
                  <a:cubicBezTo>
                    <a:pt x="8301" y="8255"/>
                    <a:pt x="9189" y="8647"/>
                    <a:pt x="9799" y="8647"/>
                  </a:cubicBezTo>
                  <a:cubicBezTo>
                    <a:pt x="9866" y="8647"/>
                    <a:pt x="9929" y="8643"/>
                    <a:pt x="9989" y="8632"/>
                  </a:cubicBezTo>
                  <a:cubicBezTo>
                    <a:pt x="10599" y="8537"/>
                    <a:pt x="10800" y="8394"/>
                    <a:pt x="11133" y="7955"/>
                  </a:cubicBezTo>
                  <a:cubicBezTo>
                    <a:pt x="11429" y="7573"/>
                    <a:pt x="11744" y="6762"/>
                    <a:pt x="11906" y="6381"/>
                  </a:cubicBezTo>
                  <a:cubicBezTo>
                    <a:pt x="12297" y="5408"/>
                    <a:pt x="13413" y="4530"/>
                    <a:pt x="14921" y="4530"/>
                  </a:cubicBezTo>
                  <a:cubicBezTo>
                    <a:pt x="14947" y="4530"/>
                    <a:pt x="14972" y="4530"/>
                    <a:pt x="14998" y="4530"/>
                  </a:cubicBezTo>
                  <a:cubicBezTo>
                    <a:pt x="15668" y="4530"/>
                    <a:pt x="16330" y="4645"/>
                    <a:pt x="17010" y="4645"/>
                  </a:cubicBezTo>
                  <a:cubicBezTo>
                    <a:pt x="18069" y="4645"/>
                    <a:pt x="19109" y="4397"/>
                    <a:pt x="19653" y="4024"/>
                  </a:cubicBezTo>
                  <a:cubicBezTo>
                    <a:pt x="19996" y="3786"/>
                    <a:pt x="20139" y="3490"/>
                    <a:pt x="20444" y="3261"/>
                  </a:cubicBezTo>
                  <a:cubicBezTo>
                    <a:pt x="20665" y="3096"/>
                    <a:pt x="21026" y="2975"/>
                    <a:pt x="21490" y="2975"/>
                  </a:cubicBezTo>
                  <a:cubicBezTo>
                    <a:pt x="21667" y="2975"/>
                    <a:pt x="21860" y="2993"/>
                    <a:pt x="22066" y="3032"/>
                  </a:cubicBezTo>
                  <a:cubicBezTo>
                    <a:pt x="23058" y="3214"/>
                    <a:pt x="23745" y="3738"/>
                    <a:pt x="24632" y="4101"/>
                  </a:cubicBezTo>
                  <a:cubicBezTo>
                    <a:pt x="25644" y="4517"/>
                    <a:pt x="27010" y="4793"/>
                    <a:pt x="27785" y="4793"/>
                  </a:cubicBezTo>
                  <a:cubicBezTo>
                    <a:pt x="27917" y="4793"/>
                    <a:pt x="28031" y="4785"/>
                    <a:pt x="28124" y="4769"/>
                  </a:cubicBezTo>
                  <a:cubicBezTo>
                    <a:pt x="28763" y="4654"/>
                    <a:pt x="28239" y="4044"/>
                    <a:pt x="27017" y="3433"/>
                  </a:cubicBezTo>
                  <a:cubicBezTo>
                    <a:pt x="27017" y="3433"/>
                    <a:pt x="27017" y="3433"/>
                    <a:pt x="27017" y="3433"/>
                  </a:cubicBezTo>
                  <a:cubicBezTo>
                    <a:pt x="27003" y="3433"/>
                    <a:pt x="24397" y="1732"/>
                    <a:pt x="21961" y="771"/>
                  </a:cubicBezTo>
                  <a:cubicBezTo>
                    <a:pt x="20888" y="352"/>
                    <a:pt x="19630" y="0"/>
                    <a:pt x="186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8"/>
            <p:cNvSpPr/>
            <p:nvPr/>
          </p:nvSpPr>
          <p:spPr>
            <a:xfrm rot="-1415157">
              <a:off x="3185293" y="-764351"/>
              <a:ext cx="5151738" cy="5126483"/>
            </a:xfrm>
            <a:custGeom>
              <a:rect b="b" l="l" r="r" t="t"/>
              <a:pathLst>
                <a:path extrusionOk="0" h="28215" w="28354">
                  <a:moveTo>
                    <a:pt x="18411" y="59"/>
                  </a:moveTo>
                  <a:cubicBezTo>
                    <a:pt x="18670" y="59"/>
                    <a:pt x="18955" y="86"/>
                    <a:pt x="19252" y="135"/>
                  </a:cubicBezTo>
                  <a:cubicBezTo>
                    <a:pt x="20559" y="344"/>
                    <a:pt x="21876" y="879"/>
                    <a:pt x="22963" y="1403"/>
                  </a:cubicBezTo>
                  <a:cubicBezTo>
                    <a:pt x="23917" y="1852"/>
                    <a:pt x="24785" y="2338"/>
                    <a:pt x="25596" y="2815"/>
                  </a:cubicBezTo>
                  <a:cubicBezTo>
                    <a:pt x="25959" y="3035"/>
                    <a:pt x="26312" y="3245"/>
                    <a:pt x="26646" y="3464"/>
                  </a:cubicBezTo>
                  <a:cubicBezTo>
                    <a:pt x="26650" y="3466"/>
                    <a:pt x="26655" y="3468"/>
                    <a:pt x="26659" y="3470"/>
                  </a:cubicBezTo>
                  <a:lnTo>
                    <a:pt x="26659" y="3470"/>
                  </a:lnTo>
                  <a:cubicBezTo>
                    <a:pt x="26661" y="3471"/>
                    <a:pt x="26663" y="3472"/>
                    <a:pt x="26665" y="3474"/>
                  </a:cubicBezTo>
                  <a:cubicBezTo>
                    <a:pt x="27695" y="3998"/>
                    <a:pt x="28353" y="4590"/>
                    <a:pt x="27829" y="4752"/>
                  </a:cubicBezTo>
                  <a:cubicBezTo>
                    <a:pt x="27724" y="4783"/>
                    <a:pt x="27581" y="4798"/>
                    <a:pt x="27409" y="4798"/>
                  </a:cubicBezTo>
                  <a:cubicBezTo>
                    <a:pt x="26748" y="4798"/>
                    <a:pt x="25672" y="4584"/>
                    <a:pt x="24824" y="4303"/>
                  </a:cubicBezTo>
                  <a:cubicBezTo>
                    <a:pt x="23746" y="3951"/>
                    <a:pt x="23135" y="3397"/>
                    <a:pt x="22019" y="3092"/>
                  </a:cubicBezTo>
                  <a:cubicBezTo>
                    <a:pt x="21748" y="3017"/>
                    <a:pt x="21468" y="2979"/>
                    <a:pt x="21187" y="2979"/>
                  </a:cubicBezTo>
                  <a:cubicBezTo>
                    <a:pt x="20964" y="2979"/>
                    <a:pt x="20741" y="3003"/>
                    <a:pt x="20521" y="3054"/>
                  </a:cubicBezTo>
                  <a:cubicBezTo>
                    <a:pt x="20063" y="3187"/>
                    <a:pt x="19872" y="3435"/>
                    <a:pt x="19653" y="3683"/>
                  </a:cubicBezTo>
                  <a:cubicBezTo>
                    <a:pt x="19357" y="4008"/>
                    <a:pt x="18976" y="4256"/>
                    <a:pt x="18546" y="4370"/>
                  </a:cubicBezTo>
                  <a:cubicBezTo>
                    <a:pt x="17973" y="4543"/>
                    <a:pt x="17373" y="4638"/>
                    <a:pt x="16772" y="4638"/>
                  </a:cubicBezTo>
                  <a:cubicBezTo>
                    <a:pt x="16744" y="4638"/>
                    <a:pt x="16715" y="4638"/>
                    <a:pt x="16686" y="4637"/>
                  </a:cubicBezTo>
                  <a:cubicBezTo>
                    <a:pt x="16028" y="4637"/>
                    <a:pt x="15398" y="4542"/>
                    <a:pt x="14759" y="4523"/>
                  </a:cubicBezTo>
                  <a:cubicBezTo>
                    <a:pt x="14733" y="4522"/>
                    <a:pt x="14707" y="4522"/>
                    <a:pt x="14682" y="4522"/>
                  </a:cubicBezTo>
                  <a:cubicBezTo>
                    <a:pt x="14192" y="4522"/>
                    <a:pt x="13705" y="4608"/>
                    <a:pt x="13252" y="4780"/>
                  </a:cubicBezTo>
                  <a:cubicBezTo>
                    <a:pt x="12441" y="5086"/>
                    <a:pt x="11792" y="5725"/>
                    <a:pt x="11477" y="6536"/>
                  </a:cubicBezTo>
                  <a:cubicBezTo>
                    <a:pt x="11325" y="6908"/>
                    <a:pt x="11162" y="7270"/>
                    <a:pt x="10981" y="7633"/>
                  </a:cubicBezTo>
                  <a:cubicBezTo>
                    <a:pt x="10781" y="7995"/>
                    <a:pt x="10495" y="8396"/>
                    <a:pt x="10027" y="8539"/>
                  </a:cubicBezTo>
                  <a:cubicBezTo>
                    <a:pt x="9827" y="8602"/>
                    <a:pt x="9634" y="8627"/>
                    <a:pt x="9447" y="8627"/>
                  </a:cubicBezTo>
                  <a:cubicBezTo>
                    <a:pt x="8837" y="8627"/>
                    <a:pt x="8285" y="8360"/>
                    <a:pt x="7738" y="8243"/>
                  </a:cubicBezTo>
                  <a:cubicBezTo>
                    <a:pt x="7232" y="8129"/>
                    <a:pt x="6679" y="8139"/>
                    <a:pt x="6163" y="8100"/>
                  </a:cubicBezTo>
                  <a:cubicBezTo>
                    <a:pt x="5962" y="8091"/>
                    <a:pt x="5733" y="8059"/>
                    <a:pt x="5502" y="8059"/>
                  </a:cubicBezTo>
                  <a:cubicBezTo>
                    <a:pt x="5263" y="8059"/>
                    <a:pt x="5022" y="8093"/>
                    <a:pt x="4809" y="8224"/>
                  </a:cubicBezTo>
                  <a:cubicBezTo>
                    <a:pt x="4475" y="8425"/>
                    <a:pt x="4351" y="8806"/>
                    <a:pt x="4370" y="9169"/>
                  </a:cubicBezTo>
                  <a:cubicBezTo>
                    <a:pt x="4399" y="9636"/>
                    <a:pt x="4637" y="9970"/>
                    <a:pt x="4866" y="10314"/>
                  </a:cubicBezTo>
                  <a:cubicBezTo>
                    <a:pt x="5095" y="10657"/>
                    <a:pt x="5381" y="11086"/>
                    <a:pt x="5305" y="11630"/>
                  </a:cubicBezTo>
                  <a:cubicBezTo>
                    <a:pt x="5219" y="12203"/>
                    <a:pt x="4790" y="12651"/>
                    <a:pt x="4427" y="12966"/>
                  </a:cubicBezTo>
                  <a:cubicBezTo>
                    <a:pt x="3769" y="13548"/>
                    <a:pt x="2834" y="13948"/>
                    <a:pt x="2615" y="15036"/>
                  </a:cubicBezTo>
                  <a:cubicBezTo>
                    <a:pt x="2414" y="16057"/>
                    <a:pt x="3111" y="16753"/>
                    <a:pt x="3445" y="17516"/>
                  </a:cubicBezTo>
                  <a:cubicBezTo>
                    <a:pt x="3683" y="18041"/>
                    <a:pt x="3778" y="18613"/>
                    <a:pt x="3721" y="19186"/>
                  </a:cubicBezTo>
                  <a:cubicBezTo>
                    <a:pt x="3693" y="19615"/>
                    <a:pt x="3540" y="20025"/>
                    <a:pt x="3282" y="20378"/>
                  </a:cubicBezTo>
                  <a:cubicBezTo>
                    <a:pt x="2882" y="20884"/>
                    <a:pt x="2357" y="21017"/>
                    <a:pt x="1947" y="21380"/>
                  </a:cubicBezTo>
                  <a:cubicBezTo>
                    <a:pt x="1737" y="21561"/>
                    <a:pt x="1594" y="21809"/>
                    <a:pt x="1518" y="22086"/>
                  </a:cubicBezTo>
                  <a:cubicBezTo>
                    <a:pt x="1413" y="22487"/>
                    <a:pt x="1432" y="23021"/>
                    <a:pt x="1527" y="23584"/>
                  </a:cubicBezTo>
                  <a:cubicBezTo>
                    <a:pt x="1718" y="24757"/>
                    <a:pt x="2223" y="26131"/>
                    <a:pt x="2338" y="27066"/>
                  </a:cubicBezTo>
                  <a:cubicBezTo>
                    <a:pt x="2426" y="27744"/>
                    <a:pt x="2310" y="28120"/>
                    <a:pt x="2002" y="28120"/>
                  </a:cubicBezTo>
                  <a:cubicBezTo>
                    <a:pt x="1911" y="28120"/>
                    <a:pt x="1804" y="28087"/>
                    <a:pt x="1680" y="28020"/>
                  </a:cubicBezTo>
                  <a:cubicBezTo>
                    <a:pt x="1393" y="27829"/>
                    <a:pt x="1165" y="27571"/>
                    <a:pt x="1021" y="27266"/>
                  </a:cubicBezTo>
                  <a:cubicBezTo>
                    <a:pt x="897" y="27056"/>
                    <a:pt x="831" y="26827"/>
                    <a:pt x="821" y="26589"/>
                  </a:cubicBezTo>
                  <a:cubicBezTo>
                    <a:pt x="850" y="26274"/>
                    <a:pt x="1060" y="26236"/>
                    <a:pt x="1117" y="25931"/>
                  </a:cubicBezTo>
                  <a:cubicBezTo>
                    <a:pt x="1279" y="24910"/>
                    <a:pt x="420" y="22468"/>
                    <a:pt x="497" y="20874"/>
                  </a:cubicBezTo>
                  <a:cubicBezTo>
                    <a:pt x="506" y="20436"/>
                    <a:pt x="592" y="20054"/>
                    <a:pt x="754" y="19777"/>
                  </a:cubicBezTo>
                  <a:cubicBezTo>
                    <a:pt x="936" y="19462"/>
                    <a:pt x="1212" y="19348"/>
                    <a:pt x="1470" y="19176"/>
                  </a:cubicBezTo>
                  <a:cubicBezTo>
                    <a:pt x="1727" y="19033"/>
                    <a:pt x="1918" y="18785"/>
                    <a:pt x="2004" y="18499"/>
                  </a:cubicBezTo>
                  <a:cubicBezTo>
                    <a:pt x="2090" y="18098"/>
                    <a:pt x="2052" y="17688"/>
                    <a:pt x="1899" y="17306"/>
                  </a:cubicBezTo>
                  <a:cubicBezTo>
                    <a:pt x="1737" y="16829"/>
                    <a:pt x="1489" y="16467"/>
                    <a:pt x="1250" y="16095"/>
                  </a:cubicBezTo>
                  <a:cubicBezTo>
                    <a:pt x="1012" y="15713"/>
                    <a:pt x="726" y="15227"/>
                    <a:pt x="726" y="14683"/>
                  </a:cubicBezTo>
                  <a:cubicBezTo>
                    <a:pt x="726" y="13738"/>
                    <a:pt x="1498" y="13366"/>
                    <a:pt x="1985" y="13013"/>
                  </a:cubicBezTo>
                  <a:cubicBezTo>
                    <a:pt x="2433" y="12680"/>
                    <a:pt x="2920" y="12241"/>
                    <a:pt x="3034" y="11506"/>
                  </a:cubicBezTo>
                  <a:cubicBezTo>
                    <a:pt x="3139" y="10877"/>
                    <a:pt x="2939" y="10266"/>
                    <a:pt x="2767" y="9741"/>
                  </a:cubicBezTo>
                  <a:cubicBezTo>
                    <a:pt x="2605" y="9188"/>
                    <a:pt x="2357" y="8549"/>
                    <a:pt x="2500" y="7919"/>
                  </a:cubicBezTo>
                  <a:cubicBezTo>
                    <a:pt x="2703" y="7000"/>
                    <a:pt x="3635" y="6760"/>
                    <a:pt x="4363" y="6760"/>
                  </a:cubicBezTo>
                  <a:cubicBezTo>
                    <a:pt x="4421" y="6760"/>
                    <a:pt x="4477" y="6762"/>
                    <a:pt x="4532" y="6765"/>
                  </a:cubicBezTo>
                  <a:cubicBezTo>
                    <a:pt x="5204" y="6794"/>
                    <a:pt x="5848" y="6984"/>
                    <a:pt x="6538" y="6984"/>
                  </a:cubicBezTo>
                  <a:cubicBezTo>
                    <a:pt x="6739" y="6984"/>
                    <a:pt x="6945" y="6968"/>
                    <a:pt x="7156" y="6927"/>
                  </a:cubicBezTo>
                  <a:cubicBezTo>
                    <a:pt x="7842" y="6803"/>
                    <a:pt x="8444" y="6393"/>
                    <a:pt x="8806" y="5801"/>
                  </a:cubicBezTo>
                  <a:cubicBezTo>
                    <a:pt x="9140" y="5248"/>
                    <a:pt x="9264" y="4666"/>
                    <a:pt x="9483" y="4132"/>
                  </a:cubicBezTo>
                  <a:cubicBezTo>
                    <a:pt x="9712" y="3607"/>
                    <a:pt x="10065" y="3025"/>
                    <a:pt x="10867" y="2777"/>
                  </a:cubicBezTo>
                  <a:cubicBezTo>
                    <a:pt x="11199" y="2682"/>
                    <a:pt x="11562" y="2650"/>
                    <a:pt x="11940" y="2650"/>
                  </a:cubicBezTo>
                  <a:cubicBezTo>
                    <a:pt x="12795" y="2650"/>
                    <a:pt x="13731" y="2817"/>
                    <a:pt x="14578" y="2817"/>
                  </a:cubicBezTo>
                  <a:cubicBezTo>
                    <a:pt x="15205" y="2817"/>
                    <a:pt x="15784" y="2725"/>
                    <a:pt x="16247" y="2405"/>
                  </a:cubicBezTo>
                  <a:cubicBezTo>
                    <a:pt x="16944" y="1947"/>
                    <a:pt x="16858" y="1356"/>
                    <a:pt x="17001" y="850"/>
                  </a:cubicBezTo>
                  <a:cubicBezTo>
                    <a:pt x="17068" y="564"/>
                    <a:pt x="17268" y="325"/>
                    <a:pt x="17535" y="211"/>
                  </a:cubicBezTo>
                  <a:cubicBezTo>
                    <a:pt x="17759" y="107"/>
                    <a:pt x="18062" y="59"/>
                    <a:pt x="18411" y="59"/>
                  </a:cubicBezTo>
                  <a:close/>
                  <a:moveTo>
                    <a:pt x="18355" y="0"/>
                  </a:moveTo>
                  <a:cubicBezTo>
                    <a:pt x="18137" y="0"/>
                    <a:pt x="17934" y="18"/>
                    <a:pt x="17755" y="58"/>
                  </a:cubicBezTo>
                  <a:cubicBezTo>
                    <a:pt x="17335" y="154"/>
                    <a:pt x="17125" y="344"/>
                    <a:pt x="17001" y="554"/>
                  </a:cubicBezTo>
                  <a:cubicBezTo>
                    <a:pt x="16715" y="1060"/>
                    <a:pt x="16925" y="1690"/>
                    <a:pt x="16343" y="2224"/>
                  </a:cubicBezTo>
                  <a:cubicBezTo>
                    <a:pt x="16037" y="2500"/>
                    <a:pt x="15532" y="2701"/>
                    <a:pt x="14883" y="2748"/>
                  </a:cubicBezTo>
                  <a:cubicBezTo>
                    <a:pt x="14761" y="2753"/>
                    <a:pt x="14639" y="2756"/>
                    <a:pt x="14515" y="2756"/>
                  </a:cubicBezTo>
                  <a:cubicBezTo>
                    <a:pt x="14145" y="2756"/>
                    <a:pt x="13769" y="2734"/>
                    <a:pt x="13404" y="2691"/>
                  </a:cubicBezTo>
                  <a:cubicBezTo>
                    <a:pt x="12926" y="2644"/>
                    <a:pt x="12414" y="2578"/>
                    <a:pt x="11911" y="2578"/>
                  </a:cubicBezTo>
                  <a:cubicBezTo>
                    <a:pt x="11491" y="2578"/>
                    <a:pt x="11077" y="2624"/>
                    <a:pt x="10695" y="2768"/>
                  </a:cubicBezTo>
                  <a:cubicBezTo>
                    <a:pt x="9989" y="3025"/>
                    <a:pt x="9646" y="3540"/>
                    <a:pt x="9426" y="4055"/>
                  </a:cubicBezTo>
                  <a:cubicBezTo>
                    <a:pt x="9188" y="4609"/>
                    <a:pt x="9064" y="5219"/>
                    <a:pt x="8711" y="5801"/>
                  </a:cubicBezTo>
                  <a:cubicBezTo>
                    <a:pt x="8529" y="6097"/>
                    <a:pt x="8281" y="6355"/>
                    <a:pt x="7976" y="6536"/>
                  </a:cubicBezTo>
                  <a:cubicBezTo>
                    <a:pt x="7571" y="6775"/>
                    <a:pt x="7104" y="6899"/>
                    <a:pt x="6627" y="6899"/>
                  </a:cubicBezTo>
                  <a:cubicBezTo>
                    <a:pt x="6609" y="6899"/>
                    <a:pt x="6591" y="6899"/>
                    <a:pt x="6574" y="6898"/>
                  </a:cubicBezTo>
                  <a:cubicBezTo>
                    <a:pt x="5798" y="6898"/>
                    <a:pt x="5095" y="6675"/>
                    <a:pt x="4345" y="6675"/>
                  </a:cubicBezTo>
                  <a:cubicBezTo>
                    <a:pt x="4190" y="6675"/>
                    <a:pt x="4034" y="6685"/>
                    <a:pt x="3874" y="6708"/>
                  </a:cubicBezTo>
                  <a:cubicBezTo>
                    <a:pt x="3206" y="6803"/>
                    <a:pt x="2519" y="7232"/>
                    <a:pt x="2395" y="8015"/>
                  </a:cubicBezTo>
                  <a:cubicBezTo>
                    <a:pt x="2309" y="8644"/>
                    <a:pt x="2529" y="9236"/>
                    <a:pt x="2700" y="9789"/>
                  </a:cubicBezTo>
                  <a:cubicBezTo>
                    <a:pt x="2872" y="10342"/>
                    <a:pt x="3111" y="11039"/>
                    <a:pt x="2920" y="11716"/>
                  </a:cubicBezTo>
                  <a:cubicBezTo>
                    <a:pt x="2681" y="12565"/>
                    <a:pt x="1928" y="12918"/>
                    <a:pt x="1432" y="13300"/>
                  </a:cubicBezTo>
                  <a:cubicBezTo>
                    <a:pt x="974" y="13653"/>
                    <a:pt x="497" y="14206"/>
                    <a:pt x="707" y="15103"/>
                  </a:cubicBezTo>
                  <a:cubicBezTo>
                    <a:pt x="964" y="16123"/>
                    <a:pt x="1756" y="16629"/>
                    <a:pt x="1956" y="17726"/>
                  </a:cubicBezTo>
                  <a:cubicBezTo>
                    <a:pt x="2195" y="18995"/>
                    <a:pt x="1193" y="19100"/>
                    <a:pt x="840" y="19491"/>
                  </a:cubicBezTo>
                  <a:cubicBezTo>
                    <a:pt x="1" y="20388"/>
                    <a:pt x="649" y="22878"/>
                    <a:pt x="955" y="24557"/>
                  </a:cubicBezTo>
                  <a:cubicBezTo>
                    <a:pt x="1041" y="24938"/>
                    <a:pt x="1079" y="25339"/>
                    <a:pt x="1060" y="25730"/>
                  </a:cubicBezTo>
                  <a:cubicBezTo>
                    <a:pt x="1021" y="26083"/>
                    <a:pt x="821" y="26140"/>
                    <a:pt x="764" y="26408"/>
                  </a:cubicBezTo>
                  <a:cubicBezTo>
                    <a:pt x="726" y="26579"/>
                    <a:pt x="792" y="26951"/>
                    <a:pt x="1069" y="27409"/>
                  </a:cubicBezTo>
                  <a:cubicBezTo>
                    <a:pt x="1413" y="27963"/>
                    <a:pt x="1718" y="28125"/>
                    <a:pt x="1890" y="28182"/>
                  </a:cubicBezTo>
                  <a:cubicBezTo>
                    <a:pt x="1954" y="28204"/>
                    <a:pt x="2014" y="28214"/>
                    <a:pt x="2067" y="28214"/>
                  </a:cubicBezTo>
                  <a:cubicBezTo>
                    <a:pt x="2368" y="28214"/>
                    <a:pt x="2489" y="27876"/>
                    <a:pt x="2424" y="27228"/>
                  </a:cubicBezTo>
                  <a:cubicBezTo>
                    <a:pt x="2328" y="26322"/>
                    <a:pt x="1823" y="24948"/>
                    <a:pt x="1613" y="23765"/>
                  </a:cubicBezTo>
                  <a:cubicBezTo>
                    <a:pt x="1498" y="23126"/>
                    <a:pt x="1460" y="22506"/>
                    <a:pt x="1603" y="22076"/>
                  </a:cubicBezTo>
                  <a:cubicBezTo>
                    <a:pt x="1689" y="21800"/>
                    <a:pt x="1861" y="21561"/>
                    <a:pt x="2090" y="21390"/>
                  </a:cubicBezTo>
                  <a:cubicBezTo>
                    <a:pt x="2500" y="21065"/>
                    <a:pt x="3015" y="20913"/>
                    <a:pt x="3406" y="20369"/>
                  </a:cubicBezTo>
                  <a:cubicBezTo>
                    <a:pt x="3788" y="19825"/>
                    <a:pt x="3950" y="18757"/>
                    <a:pt x="3645" y="17793"/>
                  </a:cubicBezTo>
                  <a:cubicBezTo>
                    <a:pt x="3359" y="16877"/>
                    <a:pt x="2462" y="16162"/>
                    <a:pt x="2691" y="15055"/>
                  </a:cubicBezTo>
                  <a:cubicBezTo>
                    <a:pt x="2815" y="14435"/>
                    <a:pt x="3244" y="14025"/>
                    <a:pt x="3626" y="13710"/>
                  </a:cubicBezTo>
                  <a:cubicBezTo>
                    <a:pt x="4007" y="13395"/>
                    <a:pt x="4389" y="13157"/>
                    <a:pt x="4742" y="12785"/>
                  </a:cubicBezTo>
                  <a:cubicBezTo>
                    <a:pt x="5038" y="12479"/>
                    <a:pt x="5324" y="12088"/>
                    <a:pt x="5391" y="11621"/>
                  </a:cubicBezTo>
                  <a:cubicBezTo>
                    <a:pt x="5458" y="11153"/>
                    <a:pt x="5286" y="10781"/>
                    <a:pt x="5085" y="10466"/>
                  </a:cubicBezTo>
                  <a:cubicBezTo>
                    <a:pt x="4837" y="10066"/>
                    <a:pt x="4523" y="9722"/>
                    <a:pt x="4465" y="9197"/>
                  </a:cubicBezTo>
                  <a:cubicBezTo>
                    <a:pt x="4427" y="8940"/>
                    <a:pt x="4494" y="8673"/>
                    <a:pt x="4647" y="8463"/>
                  </a:cubicBezTo>
                  <a:cubicBezTo>
                    <a:pt x="4850" y="8216"/>
                    <a:pt x="5158" y="8157"/>
                    <a:pt x="5423" y="8157"/>
                  </a:cubicBezTo>
                  <a:cubicBezTo>
                    <a:pt x="5444" y="8157"/>
                    <a:pt x="5465" y="8157"/>
                    <a:pt x="5486" y="8158"/>
                  </a:cubicBezTo>
                  <a:cubicBezTo>
                    <a:pt x="6068" y="8158"/>
                    <a:pt x="6650" y="8224"/>
                    <a:pt x="7241" y="8263"/>
                  </a:cubicBezTo>
                  <a:cubicBezTo>
                    <a:pt x="7642" y="8310"/>
                    <a:pt x="8043" y="8387"/>
                    <a:pt x="8424" y="8511"/>
                  </a:cubicBezTo>
                  <a:cubicBezTo>
                    <a:pt x="8754" y="8602"/>
                    <a:pt x="9102" y="8712"/>
                    <a:pt x="9467" y="8712"/>
                  </a:cubicBezTo>
                  <a:cubicBezTo>
                    <a:pt x="9482" y="8712"/>
                    <a:pt x="9497" y="8711"/>
                    <a:pt x="9512" y="8711"/>
                  </a:cubicBezTo>
                  <a:cubicBezTo>
                    <a:pt x="9865" y="8711"/>
                    <a:pt x="10208" y="8596"/>
                    <a:pt x="10495" y="8387"/>
                  </a:cubicBezTo>
                  <a:cubicBezTo>
                    <a:pt x="10790" y="8129"/>
                    <a:pt x="11019" y="7814"/>
                    <a:pt x="11181" y="7461"/>
                  </a:cubicBezTo>
                  <a:cubicBezTo>
                    <a:pt x="11363" y="7089"/>
                    <a:pt x="11496" y="6717"/>
                    <a:pt x="11658" y="6364"/>
                  </a:cubicBezTo>
                  <a:cubicBezTo>
                    <a:pt x="12011" y="5544"/>
                    <a:pt x="12889" y="4780"/>
                    <a:pt x="14120" y="4618"/>
                  </a:cubicBezTo>
                  <a:cubicBezTo>
                    <a:pt x="14317" y="4592"/>
                    <a:pt x="14514" y="4582"/>
                    <a:pt x="14711" y="4582"/>
                  </a:cubicBezTo>
                  <a:cubicBezTo>
                    <a:pt x="15163" y="4582"/>
                    <a:pt x="15614" y="4636"/>
                    <a:pt x="16066" y="4676"/>
                  </a:cubicBezTo>
                  <a:cubicBezTo>
                    <a:pt x="16255" y="4688"/>
                    <a:pt x="16445" y="4694"/>
                    <a:pt x="16635" y="4694"/>
                  </a:cubicBezTo>
                  <a:cubicBezTo>
                    <a:pt x="17031" y="4694"/>
                    <a:pt x="17428" y="4667"/>
                    <a:pt x="17821" y="4609"/>
                  </a:cubicBezTo>
                  <a:cubicBezTo>
                    <a:pt x="18308" y="4532"/>
                    <a:pt x="18775" y="4389"/>
                    <a:pt x="19214" y="4170"/>
                  </a:cubicBezTo>
                  <a:cubicBezTo>
                    <a:pt x="19624" y="3951"/>
                    <a:pt x="19777" y="3664"/>
                    <a:pt x="20044" y="3426"/>
                  </a:cubicBezTo>
                  <a:cubicBezTo>
                    <a:pt x="20258" y="3220"/>
                    <a:pt x="20642" y="3028"/>
                    <a:pt x="21213" y="3028"/>
                  </a:cubicBezTo>
                  <a:cubicBezTo>
                    <a:pt x="21330" y="3028"/>
                    <a:pt x="21456" y="3036"/>
                    <a:pt x="21590" y="3054"/>
                  </a:cubicBezTo>
                  <a:cubicBezTo>
                    <a:pt x="22238" y="3140"/>
                    <a:pt x="22782" y="3407"/>
                    <a:pt x="23259" y="3645"/>
                  </a:cubicBezTo>
                  <a:cubicBezTo>
                    <a:pt x="23717" y="3893"/>
                    <a:pt x="24184" y="4113"/>
                    <a:pt x="24671" y="4294"/>
                  </a:cubicBezTo>
                  <a:cubicBezTo>
                    <a:pt x="25167" y="4466"/>
                    <a:pt x="25673" y="4599"/>
                    <a:pt x="26188" y="4695"/>
                  </a:cubicBezTo>
                  <a:cubicBezTo>
                    <a:pt x="26693" y="4790"/>
                    <a:pt x="27159" y="4847"/>
                    <a:pt x="27509" y="4847"/>
                  </a:cubicBezTo>
                  <a:cubicBezTo>
                    <a:pt x="27860" y="4847"/>
                    <a:pt x="28096" y="4790"/>
                    <a:pt x="28144" y="4656"/>
                  </a:cubicBezTo>
                  <a:cubicBezTo>
                    <a:pt x="28229" y="4399"/>
                    <a:pt x="27638" y="3912"/>
                    <a:pt x="26741" y="3454"/>
                  </a:cubicBezTo>
                  <a:cubicBezTo>
                    <a:pt x="26726" y="3449"/>
                    <a:pt x="26711" y="3444"/>
                    <a:pt x="26697" y="3442"/>
                  </a:cubicBezTo>
                  <a:lnTo>
                    <a:pt x="26697" y="3442"/>
                  </a:lnTo>
                  <a:cubicBezTo>
                    <a:pt x="25477" y="2659"/>
                    <a:pt x="24210" y="1951"/>
                    <a:pt x="22906" y="1327"/>
                  </a:cubicBezTo>
                  <a:cubicBezTo>
                    <a:pt x="21847" y="821"/>
                    <a:pt x="20588" y="316"/>
                    <a:pt x="19329" y="96"/>
                  </a:cubicBezTo>
                  <a:cubicBezTo>
                    <a:pt x="18990" y="35"/>
                    <a:pt x="18658" y="0"/>
                    <a:pt x="183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8"/>
            <p:cNvSpPr/>
            <p:nvPr/>
          </p:nvSpPr>
          <p:spPr>
            <a:xfrm rot="-1415157">
              <a:off x="3559485" y="-368441"/>
              <a:ext cx="4922986" cy="4970408"/>
            </a:xfrm>
            <a:custGeom>
              <a:rect b="b" l="l" r="r" t="t"/>
              <a:pathLst>
                <a:path extrusionOk="0" h="27356" w="27095">
                  <a:moveTo>
                    <a:pt x="19485" y="0"/>
                  </a:moveTo>
                  <a:cubicBezTo>
                    <a:pt x="19474" y="0"/>
                    <a:pt x="19464" y="0"/>
                    <a:pt x="19453" y="0"/>
                  </a:cubicBezTo>
                  <a:cubicBezTo>
                    <a:pt x="19148" y="10"/>
                    <a:pt x="18852" y="86"/>
                    <a:pt x="18594" y="239"/>
                  </a:cubicBezTo>
                  <a:cubicBezTo>
                    <a:pt x="17802" y="687"/>
                    <a:pt x="17211" y="1393"/>
                    <a:pt x="15789" y="1603"/>
                  </a:cubicBezTo>
                  <a:cubicBezTo>
                    <a:pt x="15421" y="1662"/>
                    <a:pt x="15034" y="1677"/>
                    <a:pt x="14642" y="1677"/>
                  </a:cubicBezTo>
                  <a:cubicBezTo>
                    <a:pt x="14212" y="1677"/>
                    <a:pt x="13774" y="1659"/>
                    <a:pt x="13346" y="1659"/>
                  </a:cubicBezTo>
                  <a:cubicBezTo>
                    <a:pt x="12828" y="1659"/>
                    <a:pt x="12324" y="1685"/>
                    <a:pt x="11859" y="1803"/>
                  </a:cubicBezTo>
                  <a:cubicBezTo>
                    <a:pt x="10228" y="2242"/>
                    <a:pt x="10228" y="4045"/>
                    <a:pt x="9264" y="5114"/>
                  </a:cubicBezTo>
                  <a:cubicBezTo>
                    <a:pt x="9054" y="5343"/>
                    <a:pt x="8806" y="5572"/>
                    <a:pt x="8453" y="5638"/>
                  </a:cubicBezTo>
                  <a:cubicBezTo>
                    <a:pt x="8262" y="5667"/>
                    <a:pt x="8062" y="5677"/>
                    <a:pt x="7862" y="5677"/>
                  </a:cubicBezTo>
                  <a:cubicBezTo>
                    <a:pt x="7197" y="5666"/>
                    <a:pt x="5900" y="5366"/>
                    <a:pt x="4794" y="5366"/>
                  </a:cubicBezTo>
                  <a:cubicBezTo>
                    <a:pt x="3932" y="5366"/>
                    <a:pt x="3187" y="5548"/>
                    <a:pt x="2949" y="6192"/>
                  </a:cubicBezTo>
                  <a:cubicBezTo>
                    <a:pt x="2653" y="7022"/>
                    <a:pt x="3483" y="7718"/>
                    <a:pt x="3473" y="8586"/>
                  </a:cubicBezTo>
                  <a:cubicBezTo>
                    <a:pt x="3464" y="9397"/>
                    <a:pt x="2796" y="10113"/>
                    <a:pt x="2176" y="10542"/>
                  </a:cubicBezTo>
                  <a:cubicBezTo>
                    <a:pt x="1747" y="10838"/>
                    <a:pt x="1270" y="11105"/>
                    <a:pt x="1060" y="11649"/>
                  </a:cubicBezTo>
                  <a:cubicBezTo>
                    <a:pt x="554" y="13108"/>
                    <a:pt x="2262" y="14740"/>
                    <a:pt x="2061" y="16333"/>
                  </a:cubicBezTo>
                  <a:cubicBezTo>
                    <a:pt x="1957" y="17287"/>
                    <a:pt x="1308" y="17630"/>
                    <a:pt x="859" y="18079"/>
                  </a:cubicBezTo>
                  <a:cubicBezTo>
                    <a:pt x="287" y="18661"/>
                    <a:pt x="1" y="19662"/>
                    <a:pt x="134" y="20893"/>
                  </a:cubicBezTo>
                  <a:cubicBezTo>
                    <a:pt x="258" y="22219"/>
                    <a:pt x="879" y="23888"/>
                    <a:pt x="879" y="24785"/>
                  </a:cubicBezTo>
                  <a:cubicBezTo>
                    <a:pt x="879" y="25100"/>
                    <a:pt x="793" y="25291"/>
                    <a:pt x="869" y="25663"/>
                  </a:cubicBezTo>
                  <a:cubicBezTo>
                    <a:pt x="955" y="26035"/>
                    <a:pt x="1308" y="26703"/>
                    <a:pt x="1670" y="27075"/>
                  </a:cubicBezTo>
                  <a:cubicBezTo>
                    <a:pt x="1842" y="27266"/>
                    <a:pt x="1976" y="27332"/>
                    <a:pt x="2071" y="27351"/>
                  </a:cubicBezTo>
                  <a:cubicBezTo>
                    <a:pt x="2087" y="27354"/>
                    <a:pt x="2102" y="27356"/>
                    <a:pt x="2117" y="27356"/>
                  </a:cubicBezTo>
                  <a:cubicBezTo>
                    <a:pt x="2494" y="27356"/>
                    <a:pt x="2291" y="26407"/>
                    <a:pt x="2042" y="25396"/>
                  </a:cubicBezTo>
                  <a:cubicBezTo>
                    <a:pt x="1785" y="24337"/>
                    <a:pt x="1489" y="23125"/>
                    <a:pt x="1613" y="22248"/>
                  </a:cubicBezTo>
                  <a:cubicBezTo>
                    <a:pt x="1747" y="21284"/>
                    <a:pt x="2348" y="20845"/>
                    <a:pt x="2853" y="20168"/>
                  </a:cubicBezTo>
                  <a:cubicBezTo>
                    <a:pt x="3521" y="19281"/>
                    <a:pt x="3817" y="18174"/>
                    <a:pt x="3674" y="17067"/>
                  </a:cubicBezTo>
                  <a:cubicBezTo>
                    <a:pt x="3531" y="16085"/>
                    <a:pt x="2949" y="15169"/>
                    <a:pt x="3082" y="14234"/>
                  </a:cubicBezTo>
                  <a:cubicBezTo>
                    <a:pt x="3216" y="13347"/>
                    <a:pt x="3960" y="12937"/>
                    <a:pt x="4609" y="12564"/>
                  </a:cubicBezTo>
                  <a:cubicBezTo>
                    <a:pt x="5152" y="12278"/>
                    <a:pt x="5629" y="11897"/>
                    <a:pt x="6030" y="11439"/>
                  </a:cubicBezTo>
                  <a:cubicBezTo>
                    <a:pt x="6431" y="10933"/>
                    <a:pt x="6707" y="10246"/>
                    <a:pt x="6602" y="9674"/>
                  </a:cubicBezTo>
                  <a:cubicBezTo>
                    <a:pt x="6507" y="9101"/>
                    <a:pt x="6049" y="8529"/>
                    <a:pt x="6421" y="8023"/>
                  </a:cubicBezTo>
                  <a:cubicBezTo>
                    <a:pt x="6536" y="7880"/>
                    <a:pt x="6679" y="7766"/>
                    <a:pt x="6851" y="7699"/>
                  </a:cubicBezTo>
                  <a:cubicBezTo>
                    <a:pt x="7160" y="7570"/>
                    <a:pt x="7480" y="7525"/>
                    <a:pt x="7804" y="7525"/>
                  </a:cubicBezTo>
                  <a:cubicBezTo>
                    <a:pt x="8515" y="7525"/>
                    <a:pt x="9251" y="7738"/>
                    <a:pt x="9971" y="7738"/>
                  </a:cubicBezTo>
                  <a:cubicBezTo>
                    <a:pt x="10330" y="7738"/>
                    <a:pt x="10684" y="7685"/>
                    <a:pt x="11029" y="7527"/>
                  </a:cubicBezTo>
                  <a:cubicBezTo>
                    <a:pt x="12622" y="6841"/>
                    <a:pt x="12355" y="4952"/>
                    <a:pt x="13891" y="4208"/>
                  </a:cubicBezTo>
                  <a:cubicBezTo>
                    <a:pt x="15284" y="3559"/>
                    <a:pt x="17659" y="4083"/>
                    <a:pt x="18899" y="3511"/>
                  </a:cubicBezTo>
                  <a:cubicBezTo>
                    <a:pt x="19634" y="3177"/>
                    <a:pt x="19720" y="2528"/>
                    <a:pt x="20779" y="2500"/>
                  </a:cubicBezTo>
                  <a:cubicBezTo>
                    <a:pt x="20787" y="2500"/>
                    <a:pt x="20794" y="2500"/>
                    <a:pt x="20802" y="2500"/>
                  </a:cubicBezTo>
                  <a:cubicBezTo>
                    <a:pt x="21929" y="2500"/>
                    <a:pt x="23010" y="3189"/>
                    <a:pt x="24213" y="3511"/>
                  </a:cubicBezTo>
                  <a:cubicBezTo>
                    <a:pt x="24817" y="3679"/>
                    <a:pt x="25462" y="3762"/>
                    <a:pt x="25971" y="3762"/>
                  </a:cubicBezTo>
                  <a:cubicBezTo>
                    <a:pt x="26417" y="3762"/>
                    <a:pt x="26759" y="3698"/>
                    <a:pt x="26875" y="3568"/>
                  </a:cubicBezTo>
                  <a:cubicBezTo>
                    <a:pt x="27094" y="3311"/>
                    <a:pt x="26579" y="2843"/>
                    <a:pt x="25816" y="2404"/>
                  </a:cubicBezTo>
                  <a:cubicBezTo>
                    <a:pt x="25056" y="1958"/>
                    <a:pt x="24087" y="1558"/>
                    <a:pt x="23136" y="1178"/>
                  </a:cubicBezTo>
                  <a:lnTo>
                    <a:pt x="23136" y="1178"/>
                  </a:lnTo>
                  <a:cubicBezTo>
                    <a:pt x="23089" y="1153"/>
                    <a:pt x="22841" y="1040"/>
                    <a:pt x="21838" y="620"/>
                  </a:cubicBezTo>
                  <a:cubicBezTo>
                    <a:pt x="21105" y="310"/>
                    <a:pt x="20205" y="0"/>
                    <a:pt x="19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8"/>
            <p:cNvSpPr/>
            <p:nvPr/>
          </p:nvSpPr>
          <p:spPr>
            <a:xfrm rot="-1415157">
              <a:off x="3556036" y="-378418"/>
              <a:ext cx="4961142" cy="4983853"/>
            </a:xfrm>
            <a:custGeom>
              <a:rect b="b" l="l" r="r" t="t"/>
              <a:pathLst>
                <a:path extrusionOk="0" h="27430" w="27305">
                  <a:moveTo>
                    <a:pt x="19540" y="61"/>
                  </a:moveTo>
                  <a:cubicBezTo>
                    <a:pt x="19816" y="61"/>
                    <a:pt x="20089" y="93"/>
                    <a:pt x="20349" y="162"/>
                  </a:cubicBezTo>
                  <a:cubicBezTo>
                    <a:pt x="20912" y="306"/>
                    <a:pt x="21466" y="496"/>
                    <a:pt x="22000" y="725"/>
                  </a:cubicBezTo>
                  <a:cubicBezTo>
                    <a:pt x="22334" y="868"/>
                    <a:pt x="22677" y="1012"/>
                    <a:pt x="23011" y="1164"/>
                  </a:cubicBezTo>
                  <a:cubicBezTo>
                    <a:pt x="23017" y="1164"/>
                    <a:pt x="23050" y="1181"/>
                    <a:pt x="23078" y="1195"/>
                  </a:cubicBezTo>
                  <a:lnTo>
                    <a:pt x="23078" y="1195"/>
                  </a:lnTo>
                  <a:cubicBezTo>
                    <a:pt x="23074" y="1202"/>
                    <a:pt x="23082" y="1211"/>
                    <a:pt x="23107" y="1221"/>
                  </a:cubicBezTo>
                  <a:cubicBezTo>
                    <a:pt x="23137" y="1229"/>
                    <a:pt x="23163" y="1235"/>
                    <a:pt x="23183" y="1238"/>
                  </a:cubicBezTo>
                  <a:lnTo>
                    <a:pt x="23183" y="1238"/>
                  </a:lnTo>
                  <a:cubicBezTo>
                    <a:pt x="24385" y="1709"/>
                    <a:pt x="25677" y="2262"/>
                    <a:pt x="26407" y="2834"/>
                  </a:cubicBezTo>
                  <a:cubicBezTo>
                    <a:pt x="26732" y="3082"/>
                    <a:pt x="26942" y="3330"/>
                    <a:pt x="26875" y="3511"/>
                  </a:cubicBezTo>
                  <a:cubicBezTo>
                    <a:pt x="26798" y="3692"/>
                    <a:pt x="26436" y="3759"/>
                    <a:pt x="25930" y="3759"/>
                  </a:cubicBezTo>
                  <a:cubicBezTo>
                    <a:pt x="25387" y="3750"/>
                    <a:pt x="24843" y="3673"/>
                    <a:pt x="24318" y="3530"/>
                  </a:cubicBezTo>
                  <a:cubicBezTo>
                    <a:pt x="23851" y="3397"/>
                    <a:pt x="23402" y="3244"/>
                    <a:pt x="22954" y="3053"/>
                  </a:cubicBezTo>
                  <a:cubicBezTo>
                    <a:pt x="22332" y="2811"/>
                    <a:pt x="21577" y="2499"/>
                    <a:pt x="20823" y="2499"/>
                  </a:cubicBezTo>
                  <a:cubicBezTo>
                    <a:pt x="20745" y="2499"/>
                    <a:pt x="20666" y="2502"/>
                    <a:pt x="20588" y="2509"/>
                  </a:cubicBezTo>
                  <a:cubicBezTo>
                    <a:pt x="19682" y="2605"/>
                    <a:pt x="19567" y="3148"/>
                    <a:pt x="18966" y="3463"/>
                  </a:cubicBezTo>
                  <a:cubicBezTo>
                    <a:pt x="18308" y="3797"/>
                    <a:pt x="17278" y="3797"/>
                    <a:pt x="16438" y="3816"/>
                  </a:cubicBezTo>
                  <a:cubicBezTo>
                    <a:pt x="15589" y="3845"/>
                    <a:pt x="14673" y="3854"/>
                    <a:pt x="13929" y="4179"/>
                  </a:cubicBezTo>
                  <a:cubicBezTo>
                    <a:pt x="13223" y="4494"/>
                    <a:pt x="12880" y="5047"/>
                    <a:pt x="12603" y="5591"/>
                  </a:cubicBezTo>
                  <a:cubicBezTo>
                    <a:pt x="12326" y="6134"/>
                    <a:pt x="12088" y="6802"/>
                    <a:pt x="11477" y="7260"/>
                  </a:cubicBezTo>
                  <a:cubicBezTo>
                    <a:pt x="11006" y="7614"/>
                    <a:pt x="10470" y="7715"/>
                    <a:pt x="9955" y="7715"/>
                  </a:cubicBezTo>
                  <a:cubicBezTo>
                    <a:pt x="9762" y="7715"/>
                    <a:pt x="9571" y="7701"/>
                    <a:pt x="9388" y="7680"/>
                  </a:cubicBezTo>
                  <a:cubicBezTo>
                    <a:pt x="8859" y="7612"/>
                    <a:pt x="8360" y="7502"/>
                    <a:pt x="7838" y="7502"/>
                  </a:cubicBezTo>
                  <a:cubicBezTo>
                    <a:pt x="7702" y="7502"/>
                    <a:pt x="7563" y="7509"/>
                    <a:pt x="7423" y="7527"/>
                  </a:cubicBezTo>
                  <a:cubicBezTo>
                    <a:pt x="7098" y="7575"/>
                    <a:pt x="6698" y="7689"/>
                    <a:pt x="6450" y="7966"/>
                  </a:cubicBezTo>
                  <a:cubicBezTo>
                    <a:pt x="6278" y="8186"/>
                    <a:pt x="6211" y="8472"/>
                    <a:pt x="6288" y="8739"/>
                  </a:cubicBezTo>
                  <a:cubicBezTo>
                    <a:pt x="6364" y="9092"/>
                    <a:pt x="6545" y="9397"/>
                    <a:pt x="6593" y="9760"/>
                  </a:cubicBezTo>
                  <a:cubicBezTo>
                    <a:pt x="6660" y="10208"/>
                    <a:pt x="6497" y="10695"/>
                    <a:pt x="6259" y="11095"/>
                  </a:cubicBezTo>
                  <a:cubicBezTo>
                    <a:pt x="5687" y="12049"/>
                    <a:pt x="4790" y="12393"/>
                    <a:pt x="4074" y="12870"/>
                  </a:cubicBezTo>
                  <a:cubicBezTo>
                    <a:pt x="3473" y="13261"/>
                    <a:pt x="2920" y="13881"/>
                    <a:pt x="3082" y="14930"/>
                  </a:cubicBezTo>
                  <a:cubicBezTo>
                    <a:pt x="3225" y="15837"/>
                    <a:pt x="3702" y="16628"/>
                    <a:pt x="3702" y="17611"/>
                  </a:cubicBezTo>
                  <a:cubicBezTo>
                    <a:pt x="3702" y="18498"/>
                    <a:pt x="3426" y="19357"/>
                    <a:pt x="2901" y="20082"/>
                  </a:cubicBezTo>
                  <a:cubicBezTo>
                    <a:pt x="2500" y="20635"/>
                    <a:pt x="2052" y="20988"/>
                    <a:pt x="1785" y="21599"/>
                  </a:cubicBezTo>
                  <a:cubicBezTo>
                    <a:pt x="1632" y="21961"/>
                    <a:pt x="1556" y="22352"/>
                    <a:pt x="1575" y="22744"/>
                  </a:cubicBezTo>
                  <a:cubicBezTo>
                    <a:pt x="1594" y="23259"/>
                    <a:pt x="1661" y="23774"/>
                    <a:pt x="1775" y="24279"/>
                  </a:cubicBezTo>
                  <a:cubicBezTo>
                    <a:pt x="1976" y="25262"/>
                    <a:pt x="2271" y="26235"/>
                    <a:pt x="2300" y="26846"/>
                  </a:cubicBezTo>
                  <a:cubicBezTo>
                    <a:pt x="2319" y="27132"/>
                    <a:pt x="2271" y="27313"/>
                    <a:pt x="2119" y="27323"/>
                  </a:cubicBezTo>
                  <a:cubicBezTo>
                    <a:pt x="2116" y="27323"/>
                    <a:pt x="2113" y="27323"/>
                    <a:pt x="2110" y="27323"/>
                  </a:cubicBezTo>
                  <a:cubicBezTo>
                    <a:pt x="1952" y="27323"/>
                    <a:pt x="1568" y="27062"/>
                    <a:pt x="1174" y="26350"/>
                  </a:cubicBezTo>
                  <a:cubicBezTo>
                    <a:pt x="859" y="25749"/>
                    <a:pt x="888" y="25462"/>
                    <a:pt x="907" y="25205"/>
                  </a:cubicBezTo>
                  <a:cubicBezTo>
                    <a:pt x="945" y="24842"/>
                    <a:pt x="926" y="24480"/>
                    <a:pt x="850" y="24127"/>
                  </a:cubicBezTo>
                  <a:cubicBezTo>
                    <a:pt x="669" y="23173"/>
                    <a:pt x="287" y="21980"/>
                    <a:pt x="182" y="20940"/>
                  </a:cubicBezTo>
                  <a:cubicBezTo>
                    <a:pt x="68" y="19853"/>
                    <a:pt x="277" y="18975"/>
                    <a:pt x="697" y="18403"/>
                  </a:cubicBezTo>
                  <a:cubicBezTo>
                    <a:pt x="1060" y="17897"/>
                    <a:pt x="1661" y="17706"/>
                    <a:pt x="1976" y="16934"/>
                  </a:cubicBezTo>
                  <a:cubicBezTo>
                    <a:pt x="2195" y="16399"/>
                    <a:pt x="2147" y="15722"/>
                    <a:pt x="1947" y="15083"/>
                  </a:cubicBezTo>
                  <a:cubicBezTo>
                    <a:pt x="1603" y="13976"/>
                    <a:pt x="497" y="12431"/>
                    <a:pt x="1317" y="11343"/>
                  </a:cubicBezTo>
                  <a:cubicBezTo>
                    <a:pt x="1613" y="10952"/>
                    <a:pt x="2023" y="10771"/>
                    <a:pt x="2386" y="10485"/>
                  </a:cubicBezTo>
                  <a:cubicBezTo>
                    <a:pt x="2729" y="10237"/>
                    <a:pt x="3015" y="9922"/>
                    <a:pt x="3235" y="9569"/>
                  </a:cubicBezTo>
                  <a:cubicBezTo>
                    <a:pt x="3435" y="9254"/>
                    <a:pt x="3540" y="8892"/>
                    <a:pt x="3531" y="8519"/>
                  </a:cubicBezTo>
                  <a:cubicBezTo>
                    <a:pt x="3492" y="8186"/>
                    <a:pt x="3407" y="7871"/>
                    <a:pt x="3254" y="7585"/>
                  </a:cubicBezTo>
                  <a:cubicBezTo>
                    <a:pt x="3034" y="7088"/>
                    <a:pt x="2701" y="6373"/>
                    <a:pt x="3273" y="5848"/>
                  </a:cubicBezTo>
                  <a:cubicBezTo>
                    <a:pt x="3702" y="5457"/>
                    <a:pt x="4341" y="5438"/>
                    <a:pt x="4838" y="5438"/>
                  </a:cubicBezTo>
                  <a:cubicBezTo>
                    <a:pt x="5467" y="5457"/>
                    <a:pt x="6097" y="5514"/>
                    <a:pt x="6717" y="5619"/>
                  </a:cubicBezTo>
                  <a:cubicBezTo>
                    <a:pt x="7094" y="5673"/>
                    <a:pt x="7515" y="5756"/>
                    <a:pt x="7941" y="5756"/>
                  </a:cubicBezTo>
                  <a:cubicBezTo>
                    <a:pt x="8118" y="5756"/>
                    <a:pt x="8296" y="5742"/>
                    <a:pt x="8472" y="5705"/>
                  </a:cubicBezTo>
                  <a:cubicBezTo>
                    <a:pt x="9245" y="5543"/>
                    <a:pt x="9684" y="4703"/>
                    <a:pt x="9941" y="4179"/>
                  </a:cubicBezTo>
                  <a:cubicBezTo>
                    <a:pt x="10266" y="3521"/>
                    <a:pt x="10476" y="2824"/>
                    <a:pt x="11077" y="2290"/>
                  </a:cubicBezTo>
                  <a:cubicBezTo>
                    <a:pt x="11650" y="1797"/>
                    <a:pt x="12511" y="1722"/>
                    <a:pt x="13358" y="1722"/>
                  </a:cubicBezTo>
                  <a:cubicBezTo>
                    <a:pt x="13511" y="1722"/>
                    <a:pt x="13664" y="1724"/>
                    <a:pt x="13815" y="1727"/>
                  </a:cubicBezTo>
                  <a:cubicBezTo>
                    <a:pt x="14054" y="1732"/>
                    <a:pt x="14295" y="1736"/>
                    <a:pt x="14536" y="1736"/>
                  </a:cubicBezTo>
                  <a:cubicBezTo>
                    <a:pt x="15272" y="1736"/>
                    <a:pt x="16001" y="1692"/>
                    <a:pt x="16648" y="1469"/>
                  </a:cubicBezTo>
                  <a:cubicBezTo>
                    <a:pt x="17554" y="1155"/>
                    <a:pt x="18022" y="668"/>
                    <a:pt x="18613" y="315"/>
                  </a:cubicBezTo>
                  <a:cubicBezTo>
                    <a:pt x="18833" y="182"/>
                    <a:pt x="19081" y="96"/>
                    <a:pt x="19338" y="67"/>
                  </a:cubicBezTo>
                  <a:cubicBezTo>
                    <a:pt x="19406" y="63"/>
                    <a:pt x="19473" y="61"/>
                    <a:pt x="19540" y="61"/>
                  </a:cubicBezTo>
                  <a:close/>
                  <a:moveTo>
                    <a:pt x="19533" y="1"/>
                  </a:moveTo>
                  <a:cubicBezTo>
                    <a:pt x="19195" y="1"/>
                    <a:pt x="18919" y="65"/>
                    <a:pt x="18699" y="172"/>
                  </a:cubicBezTo>
                  <a:cubicBezTo>
                    <a:pt x="18317" y="353"/>
                    <a:pt x="18031" y="592"/>
                    <a:pt x="17697" y="821"/>
                  </a:cubicBezTo>
                  <a:cubicBezTo>
                    <a:pt x="17316" y="1097"/>
                    <a:pt x="16906" y="1307"/>
                    <a:pt x="16457" y="1450"/>
                  </a:cubicBezTo>
                  <a:cubicBezTo>
                    <a:pt x="15935" y="1595"/>
                    <a:pt x="15395" y="1671"/>
                    <a:pt x="14855" y="1671"/>
                  </a:cubicBezTo>
                  <a:cubicBezTo>
                    <a:pt x="14823" y="1671"/>
                    <a:pt x="14791" y="1670"/>
                    <a:pt x="14759" y="1670"/>
                  </a:cubicBezTo>
                  <a:cubicBezTo>
                    <a:pt x="14721" y="1670"/>
                    <a:pt x="14682" y="1670"/>
                    <a:pt x="14644" y="1670"/>
                  </a:cubicBezTo>
                  <a:cubicBezTo>
                    <a:pt x="14205" y="1670"/>
                    <a:pt x="13757" y="1648"/>
                    <a:pt x="13316" y="1648"/>
                  </a:cubicBezTo>
                  <a:cubicBezTo>
                    <a:pt x="12795" y="1648"/>
                    <a:pt x="12283" y="1679"/>
                    <a:pt x="11802" y="1813"/>
                  </a:cubicBezTo>
                  <a:cubicBezTo>
                    <a:pt x="10962" y="2061"/>
                    <a:pt x="10561" y="2671"/>
                    <a:pt x="10275" y="3234"/>
                  </a:cubicBezTo>
                  <a:cubicBezTo>
                    <a:pt x="9951" y="3883"/>
                    <a:pt x="9732" y="4675"/>
                    <a:pt x="9083" y="5285"/>
                  </a:cubicBezTo>
                  <a:cubicBezTo>
                    <a:pt x="8750" y="5588"/>
                    <a:pt x="8378" y="5657"/>
                    <a:pt x="7995" y="5657"/>
                  </a:cubicBezTo>
                  <a:cubicBezTo>
                    <a:pt x="7907" y="5657"/>
                    <a:pt x="7818" y="5653"/>
                    <a:pt x="7728" y="5648"/>
                  </a:cubicBezTo>
                  <a:cubicBezTo>
                    <a:pt x="7461" y="5629"/>
                    <a:pt x="7194" y="5591"/>
                    <a:pt x="6936" y="5553"/>
                  </a:cubicBezTo>
                  <a:cubicBezTo>
                    <a:pt x="6288" y="5448"/>
                    <a:pt x="5639" y="5381"/>
                    <a:pt x="4981" y="5352"/>
                  </a:cubicBezTo>
                  <a:cubicBezTo>
                    <a:pt x="4897" y="5349"/>
                    <a:pt x="4811" y="5347"/>
                    <a:pt x="4724" y="5347"/>
                  </a:cubicBezTo>
                  <a:cubicBezTo>
                    <a:pt x="4280" y="5347"/>
                    <a:pt x="3794" y="5401"/>
                    <a:pt x="3387" y="5648"/>
                  </a:cubicBezTo>
                  <a:cubicBezTo>
                    <a:pt x="2901" y="5953"/>
                    <a:pt x="2796" y="6497"/>
                    <a:pt x="2920" y="6984"/>
                  </a:cubicBezTo>
                  <a:cubicBezTo>
                    <a:pt x="3111" y="7661"/>
                    <a:pt x="3683" y="8291"/>
                    <a:pt x="3349" y="9159"/>
                  </a:cubicBezTo>
                  <a:cubicBezTo>
                    <a:pt x="3158" y="9664"/>
                    <a:pt x="2777" y="10055"/>
                    <a:pt x="2424" y="10342"/>
                  </a:cubicBezTo>
                  <a:cubicBezTo>
                    <a:pt x="2071" y="10628"/>
                    <a:pt x="1661" y="10809"/>
                    <a:pt x="1346" y="11162"/>
                  </a:cubicBezTo>
                  <a:cubicBezTo>
                    <a:pt x="945" y="11610"/>
                    <a:pt x="869" y="12269"/>
                    <a:pt x="1050" y="12946"/>
                  </a:cubicBezTo>
                  <a:cubicBezTo>
                    <a:pt x="1384" y="14119"/>
                    <a:pt x="2491" y="15703"/>
                    <a:pt x="1880" y="16943"/>
                  </a:cubicBezTo>
                  <a:cubicBezTo>
                    <a:pt x="1680" y="17353"/>
                    <a:pt x="1394" y="17573"/>
                    <a:pt x="1136" y="17802"/>
                  </a:cubicBezTo>
                  <a:cubicBezTo>
                    <a:pt x="878" y="18012"/>
                    <a:pt x="659" y="18260"/>
                    <a:pt x="487" y="18546"/>
                  </a:cubicBezTo>
                  <a:cubicBezTo>
                    <a:pt x="134" y="19185"/>
                    <a:pt x="1" y="20091"/>
                    <a:pt x="153" y="21169"/>
                  </a:cubicBezTo>
                  <a:cubicBezTo>
                    <a:pt x="316" y="22324"/>
                    <a:pt x="783" y="23698"/>
                    <a:pt x="859" y="24556"/>
                  </a:cubicBezTo>
                  <a:cubicBezTo>
                    <a:pt x="907" y="25157"/>
                    <a:pt x="564" y="25415"/>
                    <a:pt x="1251" y="26531"/>
                  </a:cubicBezTo>
                  <a:cubicBezTo>
                    <a:pt x="1669" y="27221"/>
                    <a:pt x="1972" y="27430"/>
                    <a:pt x="2155" y="27430"/>
                  </a:cubicBezTo>
                  <a:cubicBezTo>
                    <a:pt x="2268" y="27430"/>
                    <a:pt x="2335" y="27351"/>
                    <a:pt x="2357" y="27256"/>
                  </a:cubicBezTo>
                  <a:cubicBezTo>
                    <a:pt x="2443" y="26912"/>
                    <a:pt x="2262" y="26149"/>
                    <a:pt x="2061" y="25310"/>
                  </a:cubicBezTo>
                  <a:cubicBezTo>
                    <a:pt x="1785" y="24165"/>
                    <a:pt x="1489" y="22868"/>
                    <a:pt x="1718" y="22028"/>
                  </a:cubicBezTo>
                  <a:cubicBezTo>
                    <a:pt x="1909" y="21293"/>
                    <a:pt x="2367" y="20902"/>
                    <a:pt x="2786" y="20378"/>
                  </a:cubicBezTo>
                  <a:cubicBezTo>
                    <a:pt x="3292" y="19758"/>
                    <a:pt x="3616" y="19023"/>
                    <a:pt x="3721" y="18231"/>
                  </a:cubicBezTo>
                  <a:cubicBezTo>
                    <a:pt x="3779" y="17783"/>
                    <a:pt x="3769" y="17334"/>
                    <a:pt x="3683" y="16896"/>
                  </a:cubicBezTo>
                  <a:cubicBezTo>
                    <a:pt x="3588" y="16457"/>
                    <a:pt x="3454" y="16027"/>
                    <a:pt x="3311" y="15608"/>
                  </a:cubicBezTo>
                  <a:cubicBezTo>
                    <a:pt x="3168" y="15159"/>
                    <a:pt x="3054" y="14663"/>
                    <a:pt x="3139" y="14196"/>
                  </a:cubicBezTo>
                  <a:cubicBezTo>
                    <a:pt x="3254" y="13614"/>
                    <a:pt x="3635" y="13261"/>
                    <a:pt x="3998" y="13013"/>
                  </a:cubicBezTo>
                  <a:cubicBezTo>
                    <a:pt x="4714" y="12517"/>
                    <a:pt x="5563" y="12211"/>
                    <a:pt x="6183" y="11334"/>
                  </a:cubicBezTo>
                  <a:cubicBezTo>
                    <a:pt x="6431" y="10990"/>
                    <a:pt x="6602" y="10599"/>
                    <a:pt x="6669" y="10189"/>
                  </a:cubicBezTo>
                  <a:cubicBezTo>
                    <a:pt x="6726" y="9779"/>
                    <a:pt x="6612" y="9445"/>
                    <a:pt x="6488" y="9111"/>
                  </a:cubicBezTo>
                  <a:cubicBezTo>
                    <a:pt x="6383" y="8806"/>
                    <a:pt x="6211" y="8405"/>
                    <a:pt x="6469" y="8062"/>
                  </a:cubicBezTo>
                  <a:cubicBezTo>
                    <a:pt x="6746" y="7680"/>
                    <a:pt x="7318" y="7594"/>
                    <a:pt x="7709" y="7585"/>
                  </a:cubicBezTo>
                  <a:cubicBezTo>
                    <a:pt x="7732" y="7584"/>
                    <a:pt x="7756" y="7584"/>
                    <a:pt x="7779" y="7584"/>
                  </a:cubicBezTo>
                  <a:cubicBezTo>
                    <a:pt x="8440" y="7584"/>
                    <a:pt x="9205" y="7798"/>
                    <a:pt x="9959" y="7798"/>
                  </a:cubicBezTo>
                  <a:cubicBezTo>
                    <a:pt x="10543" y="7798"/>
                    <a:pt x="11121" y="7670"/>
                    <a:pt x="11640" y="7213"/>
                  </a:cubicBezTo>
                  <a:cubicBezTo>
                    <a:pt x="12202" y="6736"/>
                    <a:pt x="12431" y="6096"/>
                    <a:pt x="12708" y="5562"/>
                  </a:cubicBezTo>
                  <a:cubicBezTo>
                    <a:pt x="13032" y="4952"/>
                    <a:pt x="13452" y="4351"/>
                    <a:pt x="14358" y="4093"/>
                  </a:cubicBezTo>
                  <a:cubicBezTo>
                    <a:pt x="15847" y="3683"/>
                    <a:pt x="18165" y="4169"/>
                    <a:pt x="19271" y="3349"/>
                  </a:cubicBezTo>
                  <a:cubicBezTo>
                    <a:pt x="19718" y="3030"/>
                    <a:pt x="20012" y="2544"/>
                    <a:pt x="20854" y="2544"/>
                  </a:cubicBezTo>
                  <a:cubicBezTo>
                    <a:pt x="21019" y="2544"/>
                    <a:pt x="21205" y="2563"/>
                    <a:pt x="21418" y="2605"/>
                  </a:cubicBezTo>
                  <a:cubicBezTo>
                    <a:pt x="22372" y="2796"/>
                    <a:pt x="23116" y="3225"/>
                    <a:pt x="24032" y="3501"/>
                  </a:cubicBezTo>
                  <a:cubicBezTo>
                    <a:pt x="24675" y="3698"/>
                    <a:pt x="25415" y="3803"/>
                    <a:pt x="26002" y="3803"/>
                  </a:cubicBezTo>
                  <a:cubicBezTo>
                    <a:pt x="26241" y="3803"/>
                    <a:pt x="26455" y="3785"/>
                    <a:pt x="26627" y="3750"/>
                  </a:cubicBezTo>
                  <a:cubicBezTo>
                    <a:pt x="27304" y="3606"/>
                    <a:pt x="26923" y="3129"/>
                    <a:pt x="26293" y="2691"/>
                  </a:cubicBezTo>
                  <a:cubicBezTo>
                    <a:pt x="25515" y="2150"/>
                    <a:pt x="24302" y="1637"/>
                    <a:pt x="23171" y="1190"/>
                  </a:cubicBezTo>
                  <a:lnTo>
                    <a:pt x="23171" y="1190"/>
                  </a:lnTo>
                  <a:cubicBezTo>
                    <a:pt x="23099" y="1147"/>
                    <a:pt x="23022" y="1111"/>
                    <a:pt x="22944" y="1088"/>
                  </a:cubicBezTo>
                  <a:cubicBezTo>
                    <a:pt x="22496" y="888"/>
                    <a:pt x="22029" y="678"/>
                    <a:pt x="21552" y="487"/>
                  </a:cubicBezTo>
                  <a:cubicBezTo>
                    <a:pt x="21055" y="287"/>
                    <a:pt x="20540" y="134"/>
                    <a:pt x="20006" y="38"/>
                  </a:cubicBezTo>
                  <a:cubicBezTo>
                    <a:pt x="19837" y="13"/>
                    <a:pt x="19679" y="1"/>
                    <a:pt x="195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8"/>
            <p:cNvSpPr/>
            <p:nvPr/>
          </p:nvSpPr>
          <p:spPr>
            <a:xfrm rot="-1415157">
              <a:off x="3945108" y="-74368"/>
              <a:ext cx="4869568" cy="4860302"/>
            </a:xfrm>
            <a:custGeom>
              <a:rect b="b" l="l" r="r" t="t"/>
              <a:pathLst>
                <a:path extrusionOk="0" h="26750" w="26801">
                  <a:moveTo>
                    <a:pt x="18818" y="1"/>
                  </a:moveTo>
                  <a:cubicBezTo>
                    <a:pt x="18648" y="1"/>
                    <a:pt x="18487" y="12"/>
                    <a:pt x="18337" y="39"/>
                  </a:cubicBezTo>
                  <a:cubicBezTo>
                    <a:pt x="17736" y="144"/>
                    <a:pt x="17478" y="458"/>
                    <a:pt x="16991" y="678"/>
                  </a:cubicBezTo>
                  <a:cubicBezTo>
                    <a:pt x="15656" y="1279"/>
                    <a:pt x="13195" y="983"/>
                    <a:pt x="11840" y="1794"/>
                  </a:cubicBezTo>
                  <a:cubicBezTo>
                    <a:pt x="10628" y="2529"/>
                    <a:pt x="10562" y="3979"/>
                    <a:pt x="9226" y="4646"/>
                  </a:cubicBezTo>
                  <a:cubicBezTo>
                    <a:pt x="8482" y="5028"/>
                    <a:pt x="7623" y="4990"/>
                    <a:pt x="6831" y="5028"/>
                  </a:cubicBezTo>
                  <a:cubicBezTo>
                    <a:pt x="6030" y="5066"/>
                    <a:pt x="5124" y="5267"/>
                    <a:pt x="4723" y="5944"/>
                  </a:cubicBezTo>
                  <a:cubicBezTo>
                    <a:pt x="4284" y="6669"/>
                    <a:pt x="4647" y="7566"/>
                    <a:pt x="4380" y="8386"/>
                  </a:cubicBezTo>
                  <a:cubicBezTo>
                    <a:pt x="3922" y="9817"/>
                    <a:pt x="2081" y="10017"/>
                    <a:pt x="1546" y="11420"/>
                  </a:cubicBezTo>
                  <a:cubicBezTo>
                    <a:pt x="1193" y="12355"/>
                    <a:pt x="1508" y="13528"/>
                    <a:pt x="1499" y="14606"/>
                  </a:cubicBezTo>
                  <a:cubicBezTo>
                    <a:pt x="1489" y="15856"/>
                    <a:pt x="1107" y="16886"/>
                    <a:pt x="764" y="17764"/>
                  </a:cubicBezTo>
                  <a:cubicBezTo>
                    <a:pt x="430" y="18632"/>
                    <a:pt x="106" y="19443"/>
                    <a:pt x="211" y="20578"/>
                  </a:cubicBezTo>
                  <a:cubicBezTo>
                    <a:pt x="287" y="21504"/>
                    <a:pt x="1" y="22353"/>
                    <a:pt x="354" y="23335"/>
                  </a:cubicBezTo>
                  <a:cubicBezTo>
                    <a:pt x="707" y="24432"/>
                    <a:pt x="869" y="25606"/>
                    <a:pt x="1880" y="26398"/>
                  </a:cubicBezTo>
                  <a:cubicBezTo>
                    <a:pt x="2098" y="26648"/>
                    <a:pt x="2243" y="26750"/>
                    <a:pt x="2331" y="26750"/>
                  </a:cubicBezTo>
                  <a:cubicBezTo>
                    <a:pt x="2450" y="26750"/>
                    <a:pt x="2464" y="26561"/>
                    <a:pt x="2414" y="26302"/>
                  </a:cubicBezTo>
                  <a:cubicBezTo>
                    <a:pt x="2157" y="25091"/>
                    <a:pt x="1375" y="23030"/>
                    <a:pt x="1460" y="21580"/>
                  </a:cubicBezTo>
                  <a:cubicBezTo>
                    <a:pt x="1527" y="20511"/>
                    <a:pt x="2004" y="19834"/>
                    <a:pt x="2414" y="18956"/>
                  </a:cubicBezTo>
                  <a:cubicBezTo>
                    <a:pt x="2825" y="18079"/>
                    <a:pt x="3244" y="16848"/>
                    <a:pt x="3092" y="15474"/>
                  </a:cubicBezTo>
                  <a:cubicBezTo>
                    <a:pt x="3006" y="14816"/>
                    <a:pt x="2787" y="14167"/>
                    <a:pt x="2853" y="13528"/>
                  </a:cubicBezTo>
                  <a:cubicBezTo>
                    <a:pt x="3054" y="11592"/>
                    <a:pt x="5582" y="11735"/>
                    <a:pt x="6326" y="10046"/>
                  </a:cubicBezTo>
                  <a:cubicBezTo>
                    <a:pt x="6755" y="9083"/>
                    <a:pt x="6431" y="7795"/>
                    <a:pt x="7308" y="7194"/>
                  </a:cubicBezTo>
                  <a:cubicBezTo>
                    <a:pt x="7595" y="7003"/>
                    <a:pt x="7967" y="6946"/>
                    <a:pt x="8310" y="6888"/>
                  </a:cubicBezTo>
                  <a:cubicBezTo>
                    <a:pt x="9674" y="6698"/>
                    <a:pt x="11229" y="6497"/>
                    <a:pt x="12393" y="5696"/>
                  </a:cubicBezTo>
                  <a:cubicBezTo>
                    <a:pt x="13490" y="4942"/>
                    <a:pt x="14034" y="3778"/>
                    <a:pt x="15503" y="3492"/>
                  </a:cubicBezTo>
                  <a:cubicBezTo>
                    <a:pt x="15796" y="3437"/>
                    <a:pt x="16100" y="3420"/>
                    <a:pt x="16410" y="3420"/>
                  </a:cubicBezTo>
                  <a:cubicBezTo>
                    <a:pt x="16877" y="3420"/>
                    <a:pt x="17358" y="3458"/>
                    <a:pt x="17836" y="3458"/>
                  </a:cubicBezTo>
                  <a:cubicBezTo>
                    <a:pt x="17920" y="3458"/>
                    <a:pt x="18004" y="3457"/>
                    <a:pt x="18089" y="3454"/>
                  </a:cubicBezTo>
                  <a:cubicBezTo>
                    <a:pt x="19014" y="3435"/>
                    <a:pt x="19911" y="3225"/>
                    <a:pt x="20474" y="2910"/>
                  </a:cubicBezTo>
                  <a:cubicBezTo>
                    <a:pt x="20674" y="2805"/>
                    <a:pt x="20846" y="2672"/>
                    <a:pt x="21132" y="2614"/>
                  </a:cubicBezTo>
                  <a:cubicBezTo>
                    <a:pt x="21243" y="2594"/>
                    <a:pt x="21357" y="2585"/>
                    <a:pt x="21474" y="2585"/>
                  </a:cubicBezTo>
                  <a:cubicBezTo>
                    <a:pt x="22460" y="2585"/>
                    <a:pt x="23635" y="3239"/>
                    <a:pt x="24795" y="3435"/>
                  </a:cubicBezTo>
                  <a:cubicBezTo>
                    <a:pt x="25088" y="3488"/>
                    <a:pt x="25367" y="3512"/>
                    <a:pt x="25617" y="3512"/>
                  </a:cubicBezTo>
                  <a:cubicBezTo>
                    <a:pt x="26320" y="3512"/>
                    <a:pt x="26800" y="3320"/>
                    <a:pt x="26751" y="3025"/>
                  </a:cubicBezTo>
                  <a:cubicBezTo>
                    <a:pt x="26684" y="2634"/>
                    <a:pt x="25854" y="2090"/>
                    <a:pt x="24862" y="1651"/>
                  </a:cubicBezTo>
                  <a:cubicBezTo>
                    <a:pt x="23870" y="1203"/>
                    <a:pt x="22725" y="859"/>
                    <a:pt x="21618" y="573"/>
                  </a:cubicBezTo>
                  <a:lnTo>
                    <a:pt x="21618" y="573"/>
                  </a:lnTo>
                  <a:cubicBezTo>
                    <a:pt x="21618" y="573"/>
                    <a:pt x="21623" y="573"/>
                    <a:pt x="21628" y="573"/>
                  </a:cubicBezTo>
                  <a:cubicBezTo>
                    <a:pt x="21662" y="573"/>
                    <a:pt x="21737" y="559"/>
                    <a:pt x="20865" y="334"/>
                  </a:cubicBezTo>
                  <a:cubicBezTo>
                    <a:pt x="20188" y="162"/>
                    <a:pt x="19447" y="1"/>
                    <a:pt x="188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8"/>
            <p:cNvSpPr/>
            <p:nvPr/>
          </p:nvSpPr>
          <p:spPr>
            <a:xfrm rot="-1415157">
              <a:off x="3958680" y="-91288"/>
              <a:ext cx="4881378" cy="4875746"/>
            </a:xfrm>
            <a:custGeom>
              <a:rect b="b" l="l" r="r" t="t"/>
              <a:pathLst>
                <a:path extrusionOk="0" h="26835" w="26866">
                  <a:moveTo>
                    <a:pt x="18778" y="61"/>
                  </a:moveTo>
                  <a:cubicBezTo>
                    <a:pt x="18969" y="61"/>
                    <a:pt x="19170" y="76"/>
                    <a:pt x="19376" y="104"/>
                  </a:cubicBezTo>
                  <a:cubicBezTo>
                    <a:pt x="19920" y="180"/>
                    <a:pt x="20454" y="295"/>
                    <a:pt x="20979" y="447"/>
                  </a:cubicBezTo>
                  <a:cubicBezTo>
                    <a:pt x="21122" y="485"/>
                    <a:pt x="21303" y="562"/>
                    <a:pt x="21456" y="590"/>
                  </a:cubicBezTo>
                  <a:cubicBezTo>
                    <a:pt x="21459" y="590"/>
                    <a:pt x="21469" y="595"/>
                    <a:pt x="21482" y="600"/>
                  </a:cubicBezTo>
                  <a:lnTo>
                    <a:pt x="21482" y="600"/>
                  </a:lnTo>
                  <a:cubicBezTo>
                    <a:pt x="21479" y="603"/>
                    <a:pt x="21478" y="606"/>
                    <a:pt x="21478" y="609"/>
                  </a:cubicBezTo>
                  <a:lnTo>
                    <a:pt x="21478" y="609"/>
                  </a:lnTo>
                  <a:cubicBezTo>
                    <a:pt x="21477" y="618"/>
                    <a:pt x="21491" y="630"/>
                    <a:pt x="21523" y="638"/>
                  </a:cubicBezTo>
                  <a:cubicBezTo>
                    <a:pt x="22620" y="924"/>
                    <a:pt x="23755" y="1258"/>
                    <a:pt x="24747" y="1697"/>
                  </a:cubicBezTo>
                  <a:cubicBezTo>
                    <a:pt x="25682" y="2117"/>
                    <a:pt x="26579" y="2670"/>
                    <a:pt x="26608" y="3080"/>
                  </a:cubicBezTo>
                  <a:cubicBezTo>
                    <a:pt x="26623" y="3346"/>
                    <a:pt x="26166" y="3527"/>
                    <a:pt x="25492" y="3527"/>
                  </a:cubicBezTo>
                  <a:cubicBezTo>
                    <a:pt x="25320" y="3527"/>
                    <a:pt x="25134" y="3516"/>
                    <a:pt x="24938" y="3490"/>
                  </a:cubicBezTo>
                  <a:cubicBezTo>
                    <a:pt x="24127" y="3385"/>
                    <a:pt x="23383" y="3080"/>
                    <a:pt x="22696" y="2861"/>
                  </a:cubicBezTo>
                  <a:cubicBezTo>
                    <a:pt x="22286" y="2731"/>
                    <a:pt x="21812" y="2601"/>
                    <a:pt x="21373" y="2601"/>
                  </a:cubicBezTo>
                  <a:cubicBezTo>
                    <a:pt x="21199" y="2601"/>
                    <a:pt x="21031" y="2621"/>
                    <a:pt x="20874" y="2670"/>
                  </a:cubicBezTo>
                  <a:cubicBezTo>
                    <a:pt x="20712" y="2718"/>
                    <a:pt x="20559" y="2794"/>
                    <a:pt x="20416" y="2889"/>
                  </a:cubicBezTo>
                  <a:cubicBezTo>
                    <a:pt x="20225" y="3004"/>
                    <a:pt x="20025" y="3090"/>
                    <a:pt x="19806" y="3166"/>
                  </a:cubicBezTo>
                  <a:cubicBezTo>
                    <a:pt x="19319" y="3319"/>
                    <a:pt x="18813" y="3424"/>
                    <a:pt x="18298" y="3452"/>
                  </a:cubicBezTo>
                  <a:cubicBezTo>
                    <a:pt x="18139" y="3463"/>
                    <a:pt x="17981" y="3468"/>
                    <a:pt x="17824" y="3468"/>
                  </a:cubicBezTo>
                  <a:cubicBezTo>
                    <a:pt x="17320" y="3468"/>
                    <a:pt x="16823" y="3424"/>
                    <a:pt x="16330" y="3424"/>
                  </a:cubicBezTo>
                  <a:cubicBezTo>
                    <a:pt x="16053" y="3424"/>
                    <a:pt x="15778" y="3438"/>
                    <a:pt x="15503" y="3481"/>
                  </a:cubicBezTo>
                  <a:cubicBezTo>
                    <a:pt x="14578" y="3624"/>
                    <a:pt x="13977" y="4130"/>
                    <a:pt x="13442" y="4654"/>
                  </a:cubicBezTo>
                  <a:cubicBezTo>
                    <a:pt x="13137" y="4979"/>
                    <a:pt x="12813" y="5274"/>
                    <a:pt x="12479" y="5561"/>
                  </a:cubicBezTo>
                  <a:cubicBezTo>
                    <a:pt x="12116" y="5828"/>
                    <a:pt x="11725" y="6057"/>
                    <a:pt x="11306" y="6219"/>
                  </a:cubicBezTo>
                  <a:cubicBezTo>
                    <a:pt x="10476" y="6543"/>
                    <a:pt x="9627" y="6686"/>
                    <a:pt x="8816" y="6801"/>
                  </a:cubicBezTo>
                  <a:cubicBezTo>
                    <a:pt x="8167" y="6896"/>
                    <a:pt x="7308" y="6887"/>
                    <a:pt x="6850" y="7535"/>
                  </a:cubicBezTo>
                  <a:cubicBezTo>
                    <a:pt x="6478" y="8079"/>
                    <a:pt x="6497" y="8766"/>
                    <a:pt x="6392" y="9377"/>
                  </a:cubicBezTo>
                  <a:cubicBezTo>
                    <a:pt x="6297" y="9997"/>
                    <a:pt x="5973" y="10560"/>
                    <a:pt x="5477" y="10951"/>
                  </a:cubicBezTo>
                  <a:cubicBezTo>
                    <a:pt x="5038" y="11313"/>
                    <a:pt x="4561" y="11523"/>
                    <a:pt x="4112" y="11781"/>
                  </a:cubicBezTo>
                  <a:cubicBezTo>
                    <a:pt x="3721" y="12010"/>
                    <a:pt x="3321" y="12258"/>
                    <a:pt x="3044" y="12677"/>
                  </a:cubicBezTo>
                  <a:cubicBezTo>
                    <a:pt x="2720" y="13154"/>
                    <a:pt x="2662" y="13755"/>
                    <a:pt x="2777" y="14433"/>
                  </a:cubicBezTo>
                  <a:cubicBezTo>
                    <a:pt x="2872" y="14881"/>
                    <a:pt x="2939" y="15339"/>
                    <a:pt x="2987" y="15797"/>
                  </a:cubicBezTo>
                  <a:cubicBezTo>
                    <a:pt x="3015" y="16283"/>
                    <a:pt x="2977" y="16760"/>
                    <a:pt x="2882" y="17228"/>
                  </a:cubicBezTo>
                  <a:cubicBezTo>
                    <a:pt x="2720" y="17991"/>
                    <a:pt x="2452" y="18716"/>
                    <a:pt x="2071" y="19394"/>
                  </a:cubicBezTo>
                  <a:cubicBezTo>
                    <a:pt x="1785" y="19966"/>
                    <a:pt x="1498" y="20481"/>
                    <a:pt x="1384" y="21168"/>
                  </a:cubicBezTo>
                  <a:cubicBezTo>
                    <a:pt x="1279" y="21826"/>
                    <a:pt x="1365" y="22647"/>
                    <a:pt x="1556" y="23505"/>
                  </a:cubicBezTo>
                  <a:cubicBezTo>
                    <a:pt x="1766" y="24431"/>
                    <a:pt x="2080" y="25385"/>
                    <a:pt x="2243" y="26100"/>
                  </a:cubicBezTo>
                  <a:cubicBezTo>
                    <a:pt x="2319" y="26424"/>
                    <a:pt x="2348" y="26682"/>
                    <a:pt x="2233" y="26720"/>
                  </a:cubicBezTo>
                  <a:cubicBezTo>
                    <a:pt x="2221" y="26724"/>
                    <a:pt x="2208" y="26727"/>
                    <a:pt x="2194" y="26727"/>
                  </a:cubicBezTo>
                  <a:cubicBezTo>
                    <a:pt x="2141" y="26727"/>
                    <a:pt x="2069" y="26694"/>
                    <a:pt x="1956" y="26596"/>
                  </a:cubicBezTo>
                  <a:cubicBezTo>
                    <a:pt x="1890" y="26539"/>
                    <a:pt x="1832" y="26463"/>
                    <a:pt x="1766" y="26396"/>
                  </a:cubicBezTo>
                  <a:cubicBezTo>
                    <a:pt x="1699" y="26329"/>
                    <a:pt x="1642" y="26291"/>
                    <a:pt x="1575" y="26224"/>
                  </a:cubicBezTo>
                  <a:cubicBezTo>
                    <a:pt x="1117" y="25795"/>
                    <a:pt x="850" y="25194"/>
                    <a:pt x="697" y="24755"/>
                  </a:cubicBezTo>
                  <a:cubicBezTo>
                    <a:pt x="611" y="24497"/>
                    <a:pt x="554" y="24259"/>
                    <a:pt x="478" y="24001"/>
                  </a:cubicBezTo>
                  <a:cubicBezTo>
                    <a:pt x="411" y="23763"/>
                    <a:pt x="325" y="23505"/>
                    <a:pt x="249" y="23248"/>
                  </a:cubicBezTo>
                  <a:cubicBezTo>
                    <a:pt x="20" y="22484"/>
                    <a:pt x="125" y="21988"/>
                    <a:pt x="153" y="21406"/>
                  </a:cubicBezTo>
                  <a:cubicBezTo>
                    <a:pt x="163" y="21111"/>
                    <a:pt x="163" y="20815"/>
                    <a:pt x="144" y="20519"/>
                  </a:cubicBezTo>
                  <a:cubicBezTo>
                    <a:pt x="115" y="20109"/>
                    <a:pt x="144" y="19708"/>
                    <a:pt x="220" y="19308"/>
                  </a:cubicBezTo>
                  <a:cubicBezTo>
                    <a:pt x="382" y="18564"/>
                    <a:pt x="678" y="17953"/>
                    <a:pt x="936" y="17209"/>
                  </a:cubicBezTo>
                  <a:cubicBezTo>
                    <a:pt x="1241" y="16408"/>
                    <a:pt x="1403" y="15578"/>
                    <a:pt x="1441" y="14728"/>
                  </a:cubicBezTo>
                  <a:cubicBezTo>
                    <a:pt x="1451" y="13841"/>
                    <a:pt x="1250" y="12925"/>
                    <a:pt x="1346" y="12067"/>
                  </a:cubicBezTo>
                  <a:cubicBezTo>
                    <a:pt x="1441" y="11237"/>
                    <a:pt x="1899" y="10750"/>
                    <a:pt x="2395" y="10359"/>
                  </a:cubicBezTo>
                  <a:cubicBezTo>
                    <a:pt x="2844" y="10025"/>
                    <a:pt x="3340" y="9749"/>
                    <a:pt x="3779" y="9310"/>
                  </a:cubicBezTo>
                  <a:cubicBezTo>
                    <a:pt x="4189" y="8890"/>
                    <a:pt x="4418" y="8327"/>
                    <a:pt x="4437" y="7745"/>
                  </a:cubicBezTo>
                  <a:cubicBezTo>
                    <a:pt x="4475" y="7020"/>
                    <a:pt x="4313" y="6209"/>
                    <a:pt x="4961" y="5656"/>
                  </a:cubicBezTo>
                  <a:cubicBezTo>
                    <a:pt x="5639" y="5074"/>
                    <a:pt x="6583" y="5122"/>
                    <a:pt x="7366" y="5084"/>
                  </a:cubicBezTo>
                  <a:cubicBezTo>
                    <a:pt x="8052" y="5055"/>
                    <a:pt x="8806" y="4979"/>
                    <a:pt x="9455" y="4540"/>
                  </a:cubicBezTo>
                  <a:cubicBezTo>
                    <a:pt x="10037" y="4139"/>
                    <a:pt x="10352" y="3576"/>
                    <a:pt x="10666" y="3071"/>
                  </a:cubicBezTo>
                  <a:cubicBezTo>
                    <a:pt x="11038" y="2489"/>
                    <a:pt x="11449" y="1926"/>
                    <a:pt x="12269" y="1621"/>
                  </a:cubicBezTo>
                  <a:cubicBezTo>
                    <a:pt x="13042" y="1334"/>
                    <a:pt x="13929" y="1268"/>
                    <a:pt x="14788" y="1172"/>
                  </a:cubicBezTo>
                  <a:cubicBezTo>
                    <a:pt x="15532" y="1096"/>
                    <a:pt x="16324" y="1001"/>
                    <a:pt x="16915" y="743"/>
                  </a:cubicBezTo>
                  <a:cubicBezTo>
                    <a:pt x="17297" y="581"/>
                    <a:pt x="17535" y="361"/>
                    <a:pt x="17898" y="209"/>
                  </a:cubicBezTo>
                  <a:cubicBezTo>
                    <a:pt x="18145" y="106"/>
                    <a:pt x="18447" y="61"/>
                    <a:pt x="18778" y="61"/>
                  </a:cubicBezTo>
                  <a:close/>
                  <a:moveTo>
                    <a:pt x="18730" y="1"/>
                  </a:moveTo>
                  <a:cubicBezTo>
                    <a:pt x="18454" y="1"/>
                    <a:pt x="18194" y="31"/>
                    <a:pt x="17964" y="104"/>
                  </a:cubicBezTo>
                  <a:cubicBezTo>
                    <a:pt x="17554" y="237"/>
                    <a:pt x="17316" y="457"/>
                    <a:pt x="16963" y="638"/>
                  </a:cubicBezTo>
                  <a:cubicBezTo>
                    <a:pt x="16591" y="810"/>
                    <a:pt x="16180" y="924"/>
                    <a:pt x="15770" y="981"/>
                  </a:cubicBezTo>
                  <a:cubicBezTo>
                    <a:pt x="14893" y="1125"/>
                    <a:pt x="13986" y="1163"/>
                    <a:pt x="13128" y="1325"/>
                  </a:cubicBezTo>
                  <a:cubicBezTo>
                    <a:pt x="12317" y="1478"/>
                    <a:pt x="11639" y="1745"/>
                    <a:pt x="11162" y="2250"/>
                  </a:cubicBezTo>
                  <a:cubicBezTo>
                    <a:pt x="10695" y="2756"/>
                    <a:pt x="10447" y="3385"/>
                    <a:pt x="9970" y="3958"/>
                  </a:cubicBezTo>
                  <a:cubicBezTo>
                    <a:pt x="8749" y="5484"/>
                    <a:pt x="6784" y="4673"/>
                    <a:pt x="5343" y="5313"/>
                  </a:cubicBezTo>
                  <a:cubicBezTo>
                    <a:pt x="5009" y="5465"/>
                    <a:pt x="4742" y="5704"/>
                    <a:pt x="4570" y="6019"/>
                  </a:cubicBezTo>
                  <a:cubicBezTo>
                    <a:pt x="4427" y="6305"/>
                    <a:pt x="4360" y="6620"/>
                    <a:pt x="4370" y="6944"/>
                  </a:cubicBezTo>
                  <a:cubicBezTo>
                    <a:pt x="4360" y="7306"/>
                    <a:pt x="4399" y="7678"/>
                    <a:pt x="4341" y="8060"/>
                  </a:cubicBezTo>
                  <a:cubicBezTo>
                    <a:pt x="4284" y="8423"/>
                    <a:pt x="4141" y="8766"/>
                    <a:pt x="3903" y="9052"/>
                  </a:cubicBezTo>
                  <a:cubicBezTo>
                    <a:pt x="3073" y="10083"/>
                    <a:pt x="1727" y="10207"/>
                    <a:pt x="1346" y="11685"/>
                  </a:cubicBezTo>
                  <a:cubicBezTo>
                    <a:pt x="1146" y="12525"/>
                    <a:pt x="1346" y="13460"/>
                    <a:pt x="1384" y="14356"/>
                  </a:cubicBezTo>
                  <a:cubicBezTo>
                    <a:pt x="1422" y="15492"/>
                    <a:pt x="1146" y="16417"/>
                    <a:pt x="869" y="17180"/>
                  </a:cubicBezTo>
                  <a:cubicBezTo>
                    <a:pt x="602" y="17943"/>
                    <a:pt x="277" y="18592"/>
                    <a:pt x="144" y="19394"/>
                  </a:cubicBezTo>
                  <a:cubicBezTo>
                    <a:pt x="87" y="19804"/>
                    <a:pt x="67" y="20223"/>
                    <a:pt x="106" y="20634"/>
                  </a:cubicBezTo>
                  <a:cubicBezTo>
                    <a:pt x="125" y="20949"/>
                    <a:pt x="115" y="21254"/>
                    <a:pt x="87" y="21569"/>
                  </a:cubicBezTo>
                  <a:cubicBezTo>
                    <a:pt x="48" y="22103"/>
                    <a:pt x="1" y="22608"/>
                    <a:pt x="258" y="23372"/>
                  </a:cubicBezTo>
                  <a:cubicBezTo>
                    <a:pt x="459" y="23973"/>
                    <a:pt x="525" y="24412"/>
                    <a:pt x="745" y="24955"/>
                  </a:cubicBezTo>
                  <a:cubicBezTo>
                    <a:pt x="926" y="25432"/>
                    <a:pt x="1203" y="25871"/>
                    <a:pt x="1556" y="26243"/>
                  </a:cubicBezTo>
                  <a:cubicBezTo>
                    <a:pt x="1661" y="26348"/>
                    <a:pt x="1747" y="26405"/>
                    <a:pt x="1851" y="26510"/>
                  </a:cubicBezTo>
                  <a:cubicBezTo>
                    <a:pt x="1937" y="26615"/>
                    <a:pt x="2042" y="26701"/>
                    <a:pt x="2147" y="26787"/>
                  </a:cubicBezTo>
                  <a:cubicBezTo>
                    <a:pt x="2205" y="26820"/>
                    <a:pt x="2251" y="26835"/>
                    <a:pt x="2288" y="26835"/>
                  </a:cubicBezTo>
                  <a:cubicBezTo>
                    <a:pt x="2376" y="26835"/>
                    <a:pt x="2405" y="26747"/>
                    <a:pt x="2405" y="26625"/>
                  </a:cubicBezTo>
                  <a:cubicBezTo>
                    <a:pt x="2405" y="26205"/>
                    <a:pt x="2080" y="25289"/>
                    <a:pt x="1861" y="24459"/>
                  </a:cubicBezTo>
                  <a:cubicBezTo>
                    <a:pt x="1613" y="23543"/>
                    <a:pt x="1394" y="22570"/>
                    <a:pt x="1413" y="21759"/>
                  </a:cubicBezTo>
                  <a:cubicBezTo>
                    <a:pt x="1470" y="20138"/>
                    <a:pt x="2386" y="19479"/>
                    <a:pt x="2834" y="17772"/>
                  </a:cubicBezTo>
                  <a:cubicBezTo>
                    <a:pt x="3073" y="16942"/>
                    <a:pt x="3130" y="16083"/>
                    <a:pt x="2996" y="15234"/>
                  </a:cubicBezTo>
                  <a:cubicBezTo>
                    <a:pt x="2920" y="14757"/>
                    <a:pt x="2796" y="14299"/>
                    <a:pt x="2796" y="13822"/>
                  </a:cubicBezTo>
                  <a:cubicBezTo>
                    <a:pt x="2786" y="13479"/>
                    <a:pt x="2863" y="13145"/>
                    <a:pt x="3034" y="12849"/>
                  </a:cubicBezTo>
                  <a:cubicBezTo>
                    <a:pt x="3321" y="12343"/>
                    <a:pt x="3779" y="12076"/>
                    <a:pt x="4208" y="11828"/>
                  </a:cubicBezTo>
                  <a:cubicBezTo>
                    <a:pt x="4647" y="11590"/>
                    <a:pt x="5133" y="11351"/>
                    <a:pt x="5572" y="10998"/>
                  </a:cubicBezTo>
                  <a:cubicBezTo>
                    <a:pt x="5992" y="10655"/>
                    <a:pt x="6297" y="10168"/>
                    <a:pt x="6431" y="9634"/>
                  </a:cubicBezTo>
                  <a:cubicBezTo>
                    <a:pt x="6602" y="8957"/>
                    <a:pt x="6516" y="8155"/>
                    <a:pt x="6936" y="7564"/>
                  </a:cubicBezTo>
                  <a:cubicBezTo>
                    <a:pt x="7232" y="7163"/>
                    <a:pt x="7680" y="7049"/>
                    <a:pt x="8110" y="6982"/>
                  </a:cubicBezTo>
                  <a:cubicBezTo>
                    <a:pt x="8529" y="6925"/>
                    <a:pt x="8949" y="6868"/>
                    <a:pt x="9388" y="6791"/>
                  </a:cubicBezTo>
                  <a:cubicBezTo>
                    <a:pt x="10151" y="6667"/>
                    <a:pt x="10981" y="6486"/>
                    <a:pt x="11744" y="6104"/>
                  </a:cubicBezTo>
                  <a:cubicBezTo>
                    <a:pt x="12584" y="5694"/>
                    <a:pt x="13118" y="5074"/>
                    <a:pt x="13719" y="4511"/>
                  </a:cubicBezTo>
                  <a:cubicBezTo>
                    <a:pt x="14034" y="4206"/>
                    <a:pt x="14387" y="3948"/>
                    <a:pt x="14788" y="3767"/>
                  </a:cubicBezTo>
                  <a:cubicBezTo>
                    <a:pt x="15242" y="3575"/>
                    <a:pt x="15737" y="3479"/>
                    <a:pt x="16228" y="3479"/>
                  </a:cubicBezTo>
                  <a:cubicBezTo>
                    <a:pt x="16273" y="3479"/>
                    <a:pt x="16317" y="3479"/>
                    <a:pt x="16362" y="3481"/>
                  </a:cubicBezTo>
                  <a:cubicBezTo>
                    <a:pt x="16839" y="3481"/>
                    <a:pt x="17316" y="3529"/>
                    <a:pt x="17793" y="3529"/>
                  </a:cubicBezTo>
                  <a:cubicBezTo>
                    <a:pt x="18279" y="3529"/>
                    <a:pt x="18766" y="3481"/>
                    <a:pt x="19252" y="3376"/>
                  </a:cubicBezTo>
                  <a:cubicBezTo>
                    <a:pt x="19643" y="3300"/>
                    <a:pt x="20025" y="3176"/>
                    <a:pt x="20388" y="2994"/>
                  </a:cubicBezTo>
                  <a:cubicBezTo>
                    <a:pt x="20700" y="2834"/>
                    <a:pt x="20954" y="2648"/>
                    <a:pt x="21446" y="2648"/>
                  </a:cubicBezTo>
                  <a:cubicBezTo>
                    <a:pt x="21480" y="2648"/>
                    <a:pt x="21515" y="2649"/>
                    <a:pt x="21551" y="2651"/>
                  </a:cubicBezTo>
                  <a:cubicBezTo>
                    <a:pt x="22324" y="2699"/>
                    <a:pt x="23059" y="3042"/>
                    <a:pt x="23736" y="3252"/>
                  </a:cubicBezTo>
                  <a:cubicBezTo>
                    <a:pt x="24318" y="3430"/>
                    <a:pt x="24957" y="3571"/>
                    <a:pt x="25545" y="3571"/>
                  </a:cubicBezTo>
                  <a:cubicBezTo>
                    <a:pt x="25680" y="3571"/>
                    <a:pt x="25812" y="3564"/>
                    <a:pt x="25940" y="3548"/>
                  </a:cubicBezTo>
                  <a:cubicBezTo>
                    <a:pt x="26617" y="3471"/>
                    <a:pt x="26865" y="3223"/>
                    <a:pt x="26655" y="2899"/>
                  </a:cubicBezTo>
                  <a:cubicBezTo>
                    <a:pt x="26388" y="2479"/>
                    <a:pt x="25558" y="1993"/>
                    <a:pt x="24661" y="1611"/>
                  </a:cubicBezTo>
                  <a:cubicBezTo>
                    <a:pt x="23667" y="1198"/>
                    <a:pt x="22645" y="869"/>
                    <a:pt x="21604" y="604"/>
                  </a:cubicBezTo>
                  <a:lnTo>
                    <a:pt x="21604" y="604"/>
                  </a:lnTo>
                  <a:cubicBezTo>
                    <a:pt x="21603" y="602"/>
                    <a:pt x="21601" y="601"/>
                    <a:pt x="21599" y="600"/>
                  </a:cubicBezTo>
                  <a:cubicBezTo>
                    <a:pt x="21542" y="562"/>
                    <a:pt x="21485" y="543"/>
                    <a:pt x="21427" y="524"/>
                  </a:cubicBezTo>
                  <a:cubicBezTo>
                    <a:pt x="21227" y="457"/>
                    <a:pt x="21008" y="399"/>
                    <a:pt x="20788" y="342"/>
                  </a:cubicBezTo>
                  <a:cubicBezTo>
                    <a:pt x="20142" y="174"/>
                    <a:pt x="19391" y="1"/>
                    <a:pt x="18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8"/>
            <p:cNvSpPr/>
            <p:nvPr/>
          </p:nvSpPr>
          <p:spPr>
            <a:xfrm rot="-1415157">
              <a:off x="4274535" y="174541"/>
              <a:ext cx="5084148" cy="4735115"/>
            </a:xfrm>
            <a:custGeom>
              <a:rect b="b" l="l" r="r" t="t"/>
              <a:pathLst>
                <a:path extrusionOk="0" h="26061" w="27982">
                  <a:moveTo>
                    <a:pt x="21079" y="0"/>
                  </a:moveTo>
                  <a:cubicBezTo>
                    <a:pt x="19993" y="0"/>
                    <a:pt x="19358" y="465"/>
                    <a:pt x="18327" y="626"/>
                  </a:cubicBezTo>
                  <a:cubicBezTo>
                    <a:pt x="18030" y="674"/>
                    <a:pt x="17718" y="691"/>
                    <a:pt x="17399" y="691"/>
                  </a:cubicBezTo>
                  <a:cubicBezTo>
                    <a:pt x="16728" y="691"/>
                    <a:pt x="16024" y="618"/>
                    <a:pt x="15351" y="618"/>
                  </a:cubicBezTo>
                  <a:cubicBezTo>
                    <a:pt x="14958" y="618"/>
                    <a:pt x="14575" y="643"/>
                    <a:pt x="14215" y="721"/>
                  </a:cubicBezTo>
                  <a:cubicBezTo>
                    <a:pt x="13156" y="969"/>
                    <a:pt x="12565" y="1666"/>
                    <a:pt x="12021" y="2334"/>
                  </a:cubicBezTo>
                  <a:cubicBezTo>
                    <a:pt x="11477" y="3001"/>
                    <a:pt x="10800" y="3774"/>
                    <a:pt x="9808" y="4060"/>
                  </a:cubicBezTo>
                  <a:cubicBezTo>
                    <a:pt x="9484" y="4152"/>
                    <a:pt x="9149" y="4174"/>
                    <a:pt x="8814" y="4174"/>
                  </a:cubicBezTo>
                  <a:cubicBezTo>
                    <a:pt x="8484" y="4174"/>
                    <a:pt x="8153" y="4152"/>
                    <a:pt x="7833" y="4152"/>
                  </a:cubicBezTo>
                  <a:cubicBezTo>
                    <a:pt x="7321" y="4152"/>
                    <a:pt x="6834" y="4208"/>
                    <a:pt x="6412" y="4499"/>
                  </a:cubicBezTo>
                  <a:cubicBezTo>
                    <a:pt x="6202" y="4652"/>
                    <a:pt x="6030" y="4843"/>
                    <a:pt x="5897" y="5053"/>
                  </a:cubicBezTo>
                  <a:cubicBezTo>
                    <a:pt x="5152" y="6178"/>
                    <a:pt x="5048" y="7733"/>
                    <a:pt x="4132" y="8668"/>
                  </a:cubicBezTo>
                  <a:cubicBezTo>
                    <a:pt x="3445" y="9365"/>
                    <a:pt x="2472" y="9460"/>
                    <a:pt x="1909" y="10233"/>
                  </a:cubicBezTo>
                  <a:cubicBezTo>
                    <a:pt x="1012" y="11482"/>
                    <a:pt x="1689" y="13772"/>
                    <a:pt x="1422" y="15384"/>
                  </a:cubicBezTo>
                  <a:cubicBezTo>
                    <a:pt x="1165" y="17025"/>
                    <a:pt x="1" y="17378"/>
                    <a:pt x="1" y="18943"/>
                  </a:cubicBezTo>
                  <a:cubicBezTo>
                    <a:pt x="10" y="19658"/>
                    <a:pt x="297" y="20574"/>
                    <a:pt x="449" y="21328"/>
                  </a:cubicBezTo>
                  <a:cubicBezTo>
                    <a:pt x="592" y="22034"/>
                    <a:pt x="621" y="22577"/>
                    <a:pt x="783" y="23198"/>
                  </a:cubicBezTo>
                  <a:cubicBezTo>
                    <a:pt x="945" y="23827"/>
                    <a:pt x="926" y="24228"/>
                    <a:pt x="1518" y="25058"/>
                  </a:cubicBezTo>
                  <a:cubicBezTo>
                    <a:pt x="1623" y="25277"/>
                    <a:pt x="1775" y="25468"/>
                    <a:pt x="1966" y="25621"/>
                  </a:cubicBezTo>
                  <a:cubicBezTo>
                    <a:pt x="2264" y="25927"/>
                    <a:pt x="2468" y="26061"/>
                    <a:pt x="2588" y="26061"/>
                  </a:cubicBezTo>
                  <a:cubicBezTo>
                    <a:pt x="2745" y="26061"/>
                    <a:pt x="2757" y="25831"/>
                    <a:pt x="2643" y="25458"/>
                  </a:cubicBezTo>
                  <a:cubicBezTo>
                    <a:pt x="2443" y="24791"/>
                    <a:pt x="2004" y="23827"/>
                    <a:pt x="1670" y="22921"/>
                  </a:cubicBezTo>
                  <a:cubicBezTo>
                    <a:pt x="1336" y="22005"/>
                    <a:pt x="1098" y="21051"/>
                    <a:pt x="1289" y="20555"/>
                  </a:cubicBezTo>
                  <a:cubicBezTo>
                    <a:pt x="1432" y="20145"/>
                    <a:pt x="1813" y="20097"/>
                    <a:pt x="2071" y="19773"/>
                  </a:cubicBezTo>
                  <a:cubicBezTo>
                    <a:pt x="2663" y="19000"/>
                    <a:pt x="2548" y="16853"/>
                    <a:pt x="2329" y="14993"/>
                  </a:cubicBezTo>
                  <a:cubicBezTo>
                    <a:pt x="2195" y="13963"/>
                    <a:pt x="2042" y="12809"/>
                    <a:pt x="2481" y="12084"/>
                  </a:cubicBezTo>
                  <a:cubicBezTo>
                    <a:pt x="2777" y="11587"/>
                    <a:pt x="3273" y="11406"/>
                    <a:pt x="3721" y="11120"/>
                  </a:cubicBezTo>
                  <a:cubicBezTo>
                    <a:pt x="4580" y="10557"/>
                    <a:pt x="5353" y="9527"/>
                    <a:pt x="5792" y="8401"/>
                  </a:cubicBezTo>
                  <a:cubicBezTo>
                    <a:pt x="6068" y="7647"/>
                    <a:pt x="6316" y="6741"/>
                    <a:pt x="7051" y="6455"/>
                  </a:cubicBezTo>
                  <a:cubicBezTo>
                    <a:pt x="7347" y="6340"/>
                    <a:pt x="7652" y="6350"/>
                    <a:pt x="7957" y="6340"/>
                  </a:cubicBezTo>
                  <a:cubicBezTo>
                    <a:pt x="8940" y="6312"/>
                    <a:pt x="10027" y="6016"/>
                    <a:pt x="10867" y="5386"/>
                  </a:cubicBezTo>
                  <a:cubicBezTo>
                    <a:pt x="11516" y="4890"/>
                    <a:pt x="11926" y="4261"/>
                    <a:pt x="12441" y="3707"/>
                  </a:cubicBezTo>
                  <a:cubicBezTo>
                    <a:pt x="12966" y="3164"/>
                    <a:pt x="13719" y="2677"/>
                    <a:pt x="14645" y="2649"/>
                  </a:cubicBezTo>
                  <a:cubicBezTo>
                    <a:pt x="14670" y="2648"/>
                    <a:pt x="14696" y="2648"/>
                    <a:pt x="14721" y="2648"/>
                  </a:cubicBezTo>
                  <a:cubicBezTo>
                    <a:pt x="15077" y="2648"/>
                    <a:pt x="15434" y="2706"/>
                    <a:pt x="15799" y="2706"/>
                  </a:cubicBezTo>
                  <a:cubicBezTo>
                    <a:pt x="17154" y="2675"/>
                    <a:pt x="18453" y="1988"/>
                    <a:pt x="19776" y="1988"/>
                  </a:cubicBezTo>
                  <a:cubicBezTo>
                    <a:pt x="20102" y="1988"/>
                    <a:pt x="20429" y="2030"/>
                    <a:pt x="20760" y="2133"/>
                  </a:cubicBezTo>
                  <a:cubicBezTo>
                    <a:pt x="22010" y="2505"/>
                    <a:pt x="22105" y="3354"/>
                    <a:pt x="23116" y="3879"/>
                  </a:cubicBezTo>
                  <a:cubicBezTo>
                    <a:pt x="23757" y="4214"/>
                    <a:pt x="24707" y="4363"/>
                    <a:pt x="25565" y="4363"/>
                  </a:cubicBezTo>
                  <a:cubicBezTo>
                    <a:pt x="26151" y="4363"/>
                    <a:pt x="26694" y="4293"/>
                    <a:pt x="27066" y="4165"/>
                  </a:cubicBezTo>
                  <a:cubicBezTo>
                    <a:pt x="27982" y="3851"/>
                    <a:pt x="27934" y="3221"/>
                    <a:pt x="27209" y="2572"/>
                  </a:cubicBezTo>
                  <a:cubicBezTo>
                    <a:pt x="26474" y="1923"/>
                    <a:pt x="25196" y="1265"/>
                    <a:pt x="23851" y="702"/>
                  </a:cubicBezTo>
                  <a:cubicBezTo>
                    <a:pt x="23068" y="378"/>
                    <a:pt x="22153" y="54"/>
                    <a:pt x="21294" y="6"/>
                  </a:cubicBezTo>
                  <a:cubicBezTo>
                    <a:pt x="21220" y="2"/>
                    <a:pt x="21149" y="0"/>
                    <a:pt x="210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8"/>
            <p:cNvSpPr/>
            <p:nvPr/>
          </p:nvSpPr>
          <p:spPr>
            <a:xfrm rot="-1415157">
              <a:off x="4269558" y="163626"/>
              <a:ext cx="5122122" cy="4751649"/>
            </a:xfrm>
            <a:custGeom>
              <a:rect b="b" l="l" r="r" t="t"/>
              <a:pathLst>
                <a:path extrusionOk="0" h="26152" w="28191">
                  <a:moveTo>
                    <a:pt x="21144" y="53"/>
                  </a:moveTo>
                  <a:cubicBezTo>
                    <a:pt x="21156" y="53"/>
                    <a:pt x="21167" y="53"/>
                    <a:pt x="21179" y="53"/>
                  </a:cubicBezTo>
                  <a:cubicBezTo>
                    <a:pt x="22209" y="72"/>
                    <a:pt x="23249" y="492"/>
                    <a:pt x="24089" y="845"/>
                  </a:cubicBezTo>
                  <a:cubicBezTo>
                    <a:pt x="25920" y="1637"/>
                    <a:pt x="27828" y="2696"/>
                    <a:pt x="27723" y="3554"/>
                  </a:cubicBezTo>
                  <a:cubicBezTo>
                    <a:pt x="27685" y="3898"/>
                    <a:pt x="27285" y="4193"/>
                    <a:pt x="26493" y="4308"/>
                  </a:cubicBezTo>
                  <a:cubicBezTo>
                    <a:pt x="26189" y="4346"/>
                    <a:pt x="25883" y="4365"/>
                    <a:pt x="25578" y="4365"/>
                  </a:cubicBezTo>
                  <a:cubicBezTo>
                    <a:pt x="25042" y="4365"/>
                    <a:pt x="24507" y="4305"/>
                    <a:pt x="23984" y="4184"/>
                  </a:cubicBezTo>
                  <a:cubicBezTo>
                    <a:pt x="23030" y="3955"/>
                    <a:pt x="22600" y="3506"/>
                    <a:pt x="22190" y="3058"/>
                  </a:cubicBezTo>
                  <a:cubicBezTo>
                    <a:pt x="21809" y="2648"/>
                    <a:pt x="21360" y="2228"/>
                    <a:pt x="20463" y="2056"/>
                  </a:cubicBezTo>
                  <a:cubicBezTo>
                    <a:pt x="20221" y="2009"/>
                    <a:pt x="19984" y="1989"/>
                    <a:pt x="19750" y="1989"/>
                  </a:cubicBezTo>
                  <a:cubicBezTo>
                    <a:pt x="18566" y="1989"/>
                    <a:pt x="17478" y="2508"/>
                    <a:pt x="16371" y="2667"/>
                  </a:cubicBezTo>
                  <a:cubicBezTo>
                    <a:pt x="16159" y="2685"/>
                    <a:pt x="15950" y="2694"/>
                    <a:pt x="15741" y="2694"/>
                  </a:cubicBezTo>
                  <a:cubicBezTo>
                    <a:pt x="15508" y="2694"/>
                    <a:pt x="15276" y="2683"/>
                    <a:pt x="15045" y="2657"/>
                  </a:cubicBezTo>
                  <a:cubicBezTo>
                    <a:pt x="14959" y="2650"/>
                    <a:pt x="14873" y="2646"/>
                    <a:pt x="14788" y="2646"/>
                  </a:cubicBezTo>
                  <a:cubicBezTo>
                    <a:pt x="14455" y="2646"/>
                    <a:pt x="14125" y="2704"/>
                    <a:pt x="13814" y="2810"/>
                  </a:cubicBezTo>
                  <a:cubicBezTo>
                    <a:pt x="12984" y="3096"/>
                    <a:pt x="12450" y="3678"/>
                    <a:pt x="11963" y="4260"/>
                  </a:cubicBezTo>
                  <a:cubicBezTo>
                    <a:pt x="11658" y="4661"/>
                    <a:pt x="11305" y="5023"/>
                    <a:pt x="10924" y="5348"/>
                  </a:cubicBezTo>
                  <a:cubicBezTo>
                    <a:pt x="10580" y="5615"/>
                    <a:pt x="10208" y="5825"/>
                    <a:pt x="9807" y="5977"/>
                  </a:cubicBezTo>
                  <a:cubicBezTo>
                    <a:pt x="9426" y="6111"/>
                    <a:pt x="9025" y="6216"/>
                    <a:pt x="8624" y="6273"/>
                  </a:cubicBezTo>
                  <a:cubicBezTo>
                    <a:pt x="8233" y="6330"/>
                    <a:pt x="7852" y="6302"/>
                    <a:pt x="7470" y="6349"/>
                  </a:cubicBezTo>
                  <a:cubicBezTo>
                    <a:pt x="7127" y="6378"/>
                    <a:pt x="6802" y="6531"/>
                    <a:pt x="6564" y="6788"/>
                  </a:cubicBezTo>
                  <a:cubicBezTo>
                    <a:pt x="6316" y="7093"/>
                    <a:pt x="6125" y="7427"/>
                    <a:pt x="6010" y="7799"/>
                  </a:cubicBezTo>
                  <a:cubicBezTo>
                    <a:pt x="5867" y="8219"/>
                    <a:pt x="5696" y="8629"/>
                    <a:pt x="5505" y="9030"/>
                  </a:cubicBezTo>
                  <a:cubicBezTo>
                    <a:pt x="5304" y="9412"/>
                    <a:pt x="5076" y="9765"/>
                    <a:pt x="4808" y="10099"/>
                  </a:cubicBezTo>
                  <a:cubicBezTo>
                    <a:pt x="4570" y="10404"/>
                    <a:pt x="4303" y="10671"/>
                    <a:pt x="3997" y="10909"/>
                  </a:cubicBezTo>
                  <a:cubicBezTo>
                    <a:pt x="3702" y="11148"/>
                    <a:pt x="3387" y="11291"/>
                    <a:pt x="3091" y="11482"/>
                  </a:cubicBezTo>
                  <a:cubicBezTo>
                    <a:pt x="2805" y="11644"/>
                    <a:pt x="2576" y="11892"/>
                    <a:pt x="2423" y="12178"/>
                  </a:cubicBezTo>
                  <a:cubicBezTo>
                    <a:pt x="2261" y="12550"/>
                    <a:pt x="2175" y="12951"/>
                    <a:pt x="2185" y="13361"/>
                  </a:cubicBezTo>
                  <a:cubicBezTo>
                    <a:pt x="2175" y="14315"/>
                    <a:pt x="2385" y="15288"/>
                    <a:pt x="2452" y="16261"/>
                  </a:cubicBezTo>
                  <a:cubicBezTo>
                    <a:pt x="2519" y="17149"/>
                    <a:pt x="2528" y="18026"/>
                    <a:pt x="2433" y="18723"/>
                  </a:cubicBezTo>
                  <a:cubicBezTo>
                    <a:pt x="2395" y="19028"/>
                    <a:pt x="2309" y="19333"/>
                    <a:pt x="2166" y="19600"/>
                  </a:cubicBezTo>
                  <a:cubicBezTo>
                    <a:pt x="2051" y="19791"/>
                    <a:pt x="1880" y="19953"/>
                    <a:pt x="1689" y="20058"/>
                  </a:cubicBezTo>
                  <a:cubicBezTo>
                    <a:pt x="1517" y="20163"/>
                    <a:pt x="1374" y="20306"/>
                    <a:pt x="1298" y="20488"/>
                  </a:cubicBezTo>
                  <a:cubicBezTo>
                    <a:pt x="1202" y="20717"/>
                    <a:pt x="1193" y="21050"/>
                    <a:pt x="1260" y="21442"/>
                  </a:cubicBezTo>
                  <a:cubicBezTo>
                    <a:pt x="1460" y="23025"/>
                    <a:pt x="3072" y="25820"/>
                    <a:pt x="2624" y="26021"/>
                  </a:cubicBezTo>
                  <a:cubicBezTo>
                    <a:pt x="2610" y="26027"/>
                    <a:pt x="2594" y="26030"/>
                    <a:pt x="2576" y="26030"/>
                  </a:cubicBezTo>
                  <a:cubicBezTo>
                    <a:pt x="2481" y="26030"/>
                    <a:pt x="2321" y="25940"/>
                    <a:pt x="2080" y="25715"/>
                  </a:cubicBezTo>
                  <a:cubicBezTo>
                    <a:pt x="1940" y="25585"/>
                    <a:pt x="1690" y="25372"/>
                    <a:pt x="1590" y="25140"/>
                  </a:cubicBezTo>
                  <a:lnTo>
                    <a:pt x="1590" y="25140"/>
                  </a:lnTo>
                  <a:cubicBezTo>
                    <a:pt x="1590" y="25140"/>
                    <a:pt x="1590" y="25140"/>
                    <a:pt x="1591" y="25140"/>
                  </a:cubicBezTo>
                  <a:cubicBezTo>
                    <a:pt x="1596" y="25140"/>
                    <a:pt x="1589" y="25120"/>
                    <a:pt x="1565" y="25086"/>
                  </a:cubicBezTo>
                  <a:cubicBezTo>
                    <a:pt x="1279" y="24714"/>
                    <a:pt x="1078" y="24275"/>
                    <a:pt x="973" y="23817"/>
                  </a:cubicBezTo>
                  <a:cubicBezTo>
                    <a:pt x="897" y="23502"/>
                    <a:pt x="811" y="23140"/>
                    <a:pt x="744" y="22796"/>
                  </a:cubicBezTo>
                  <a:cubicBezTo>
                    <a:pt x="678" y="22443"/>
                    <a:pt x="639" y="22081"/>
                    <a:pt x="563" y="21661"/>
                  </a:cubicBezTo>
                  <a:cubicBezTo>
                    <a:pt x="487" y="21232"/>
                    <a:pt x="353" y="20717"/>
                    <a:pt x="239" y="20211"/>
                  </a:cubicBezTo>
                  <a:cubicBezTo>
                    <a:pt x="124" y="19705"/>
                    <a:pt x="38" y="19181"/>
                    <a:pt x="67" y="18770"/>
                  </a:cubicBezTo>
                  <a:cubicBezTo>
                    <a:pt x="86" y="18494"/>
                    <a:pt x="153" y="18227"/>
                    <a:pt x="267" y="17969"/>
                  </a:cubicBezTo>
                  <a:cubicBezTo>
                    <a:pt x="468" y="17511"/>
                    <a:pt x="763" y="17168"/>
                    <a:pt x="1021" y="16710"/>
                  </a:cubicBezTo>
                  <a:cubicBezTo>
                    <a:pt x="1317" y="16195"/>
                    <a:pt x="1488" y="15622"/>
                    <a:pt x="1527" y="15040"/>
                  </a:cubicBezTo>
                  <a:cubicBezTo>
                    <a:pt x="1584" y="14258"/>
                    <a:pt x="1498" y="13399"/>
                    <a:pt x="1488" y="12588"/>
                  </a:cubicBezTo>
                  <a:cubicBezTo>
                    <a:pt x="1479" y="11739"/>
                    <a:pt x="1546" y="10881"/>
                    <a:pt x="1965" y="10299"/>
                  </a:cubicBezTo>
                  <a:cubicBezTo>
                    <a:pt x="2385" y="9717"/>
                    <a:pt x="2986" y="9545"/>
                    <a:pt x="3540" y="9221"/>
                  </a:cubicBezTo>
                  <a:cubicBezTo>
                    <a:pt x="4122" y="8887"/>
                    <a:pt x="4579" y="8353"/>
                    <a:pt x="4904" y="7590"/>
                  </a:cubicBezTo>
                  <a:cubicBezTo>
                    <a:pt x="5266" y="6779"/>
                    <a:pt x="5448" y="5901"/>
                    <a:pt x="5925" y="5166"/>
                  </a:cubicBezTo>
                  <a:cubicBezTo>
                    <a:pt x="6134" y="4794"/>
                    <a:pt x="6468" y="4518"/>
                    <a:pt x="6859" y="4365"/>
                  </a:cubicBezTo>
                  <a:cubicBezTo>
                    <a:pt x="7139" y="4278"/>
                    <a:pt x="7435" y="4230"/>
                    <a:pt x="7732" y="4230"/>
                  </a:cubicBezTo>
                  <a:cubicBezTo>
                    <a:pt x="7759" y="4230"/>
                    <a:pt x="7786" y="4231"/>
                    <a:pt x="7813" y="4232"/>
                  </a:cubicBezTo>
                  <a:cubicBezTo>
                    <a:pt x="8129" y="4232"/>
                    <a:pt x="8446" y="4252"/>
                    <a:pt x="8769" y="4252"/>
                  </a:cubicBezTo>
                  <a:cubicBezTo>
                    <a:pt x="9072" y="4252"/>
                    <a:pt x="9379" y="4234"/>
                    <a:pt x="9693" y="4165"/>
                  </a:cubicBezTo>
                  <a:cubicBezTo>
                    <a:pt x="11591" y="3735"/>
                    <a:pt x="12040" y="1866"/>
                    <a:pt x="13480" y="1083"/>
                  </a:cubicBezTo>
                  <a:cubicBezTo>
                    <a:pt x="14080" y="758"/>
                    <a:pt x="14761" y="685"/>
                    <a:pt x="15470" y="685"/>
                  </a:cubicBezTo>
                  <a:cubicBezTo>
                    <a:pt x="15698" y="685"/>
                    <a:pt x="15929" y="692"/>
                    <a:pt x="16161" y="702"/>
                  </a:cubicBezTo>
                  <a:cubicBezTo>
                    <a:pt x="16571" y="722"/>
                    <a:pt x="16999" y="750"/>
                    <a:pt x="17426" y="750"/>
                  </a:cubicBezTo>
                  <a:cubicBezTo>
                    <a:pt x="17812" y="750"/>
                    <a:pt x="18197" y="727"/>
                    <a:pt x="18565" y="654"/>
                  </a:cubicBezTo>
                  <a:cubicBezTo>
                    <a:pt x="19490" y="475"/>
                    <a:pt x="20097" y="53"/>
                    <a:pt x="21144" y="53"/>
                  </a:cubicBezTo>
                  <a:close/>
                  <a:moveTo>
                    <a:pt x="21108" y="0"/>
                  </a:moveTo>
                  <a:cubicBezTo>
                    <a:pt x="20992" y="0"/>
                    <a:pt x="20876" y="5"/>
                    <a:pt x="20759" y="15"/>
                  </a:cubicBezTo>
                  <a:cubicBezTo>
                    <a:pt x="20311" y="63"/>
                    <a:pt x="19882" y="167"/>
                    <a:pt x="19462" y="330"/>
                  </a:cubicBezTo>
                  <a:cubicBezTo>
                    <a:pt x="19023" y="482"/>
                    <a:pt x="18575" y="597"/>
                    <a:pt x="18107" y="654"/>
                  </a:cubicBezTo>
                  <a:cubicBezTo>
                    <a:pt x="17862" y="674"/>
                    <a:pt x="17616" y="684"/>
                    <a:pt x="17369" y="684"/>
                  </a:cubicBezTo>
                  <a:cubicBezTo>
                    <a:pt x="17156" y="684"/>
                    <a:pt x="16941" y="677"/>
                    <a:pt x="16724" y="664"/>
                  </a:cubicBezTo>
                  <a:cubicBezTo>
                    <a:pt x="16284" y="643"/>
                    <a:pt x="15835" y="608"/>
                    <a:pt x="15392" y="608"/>
                  </a:cubicBezTo>
                  <a:cubicBezTo>
                    <a:pt x="15018" y="608"/>
                    <a:pt x="14649" y="633"/>
                    <a:pt x="14291" y="711"/>
                  </a:cubicBezTo>
                  <a:cubicBezTo>
                    <a:pt x="13213" y="931"/>
                    <a:pt x="12593" y="1618"/>
                    <a:pt x="12059" y="2285"/>
                  </a:cubicBezTo>
                  <a:cubicBezTo>
                    <a:pt x="11534" y="2925"/>
                    <a:pt x="10904" y="3688"/>
                    <a:pt x="9960" y="4003"/>
                  </a:cubicBezTo>
                  <a:cubicBezTo>
                    <a:pt x="9583" y="4132"/>
                    <a:pt x="9206" y="4163"/>
                    <a:pt x="8835" y="4163"/>
                  </a:cubicBezTo>
                  <a:cubicBezTo>
                    <a:pt x="8521" y="4163"/>
                    <a:pt x="8211" y="4140"/>
                    <a:pt x="7909" y="4136"/>
                  </a:cubicBezTo>
                  <a:cubicBezTo>
                    <a:pt x="7317" y="4136"/>
                    <a:pt x="6678" y="4203"/>
                    <a:pt x="6201" y="4680"/>
                  </a:cubicBezTo>
                  <a:cubicBezTo>
                    <a:pt x="5562" y="5310"/>
                    <a:pt x="5333" y="6244"/>
                    <a:pt x="5028" y="7065"/>
                  </a:cubicBezTo>
                  <a:cubicBezTo>
                    <a:pt x="4885" y="7485"/>
                    <a:pt x="4694" y="7895"/>
                    <a:pt x="4446" y="8276"/>
                  </a:cubicBezTo>
                  <a:cubicBezTo>
                    <a:pt x="4217" y="8601"/>
                    <a:pt x="3921" y="8887"/>
                    <a:pt x="3568" y="9087"/>
                  </a:cubicBezTo>
                  <a:cubicBezTo>
                    <a:pt x="3015" y="9421"/>
                    <a:pt x="2414" y="9593"/>
                    <a:pt x="1975" y="10137"/>
                  </a:cubicBezTo>
                  <a:cubicBezTo>
                    <a:pt x="1059" y="11272"/>
                    <a:pt x="1584" y="13342"/>
                    <a:pt x="1469" y="14916"/>
                  </a:cubicBezTo>
                  <a:cubicBezTo>
                    <a:pt x="1364" y="16614"/>
                    <a:pt x="477" y="17101"/>
                    <a:pt x="134" y="18064"/>
                  </a:cubicBezTo>
                  <a:cubicBezTo>
                    <a:pt x="48" y="18322"/>
                    <a:pt x="0" y="18599"/>
                    <a:pt x="0" y="18875"/>
                  </a:cubicBezTo>
                  <a:cubicBezTo>
                    <a:pt x="29" y="19390"/>
                    <a:pt x="105" y="19896"/>
                    <a:pt x="239" y="20392"/>
                  </a:cubicBezTo>
                  <a:cubicBezTo>
                    <a:pt x="372" y="20945"/>
                    <a:pt x="487" y="21442"/>
                    <a:pt x="554" y="21890"/>
                  </a:cubicBezTo>
                  <a:cubicBezTo>
                    <a:pt x="620" y="22310"/>
                    <a:pt x="668" y="22682"/>
                    <a:pt x="763" y="23092"/>
                  </a:cubicBezTo>
                  <a:cubicBezTo>
                    <a:pt x="849" y="23445"/>
                    <a:pt x="887" y="23722"/>
                    <a:pt x="1002" y="24065"/>
                  </a:cubicBezTo>
                  <a:cubicBezTo>
                    <a:pt x="1119" y="24407"/>
                    <a:pt x="1296" y="24732"/>
                    <a:pt x="1508" y="25033"/>
                  </a:cubicBezTo>
                  <a:lnTo>
                    <a:pt x="1508" y="25033"/>
                  </a:lnTo>
                  <a:cubicBezTo>
                    <a:pt x="1507" y="25033"/>
                    <a:pt x="1507" y="25033"/>
                    <a:pt x="1507" y="25033"/>
                  </a:cubicBezTo>
                  <a:cubicBezTo>
                    <a:pt x="1504" y="25033"/>
                    <a:pt x="1503" y="25037"/>
                    <a:pt x="1508" y="25048"/>
                  </a:cubicBezTo>
                  <a:cubicBezTo>
                    <a:pt x="1574" y="25191"/>
                    <a:pt x="1660" y="25315"/>
                    <a:pt x="1756" y="25439"/>
                  </a:cubicBezTo>
                  <a:cubicBezTo>
                    <a:pt x="1861" y="25553"/>
                    <a:pt x="1965" y="25658"/>
                    <a:pt x="2080" y="25754"/>
                  </a:cubicBezTo>
                  <a:cubicBezTo>
                    <a:pt x="2185" y="25859"/>
                    <a:pt x="2299" y="25954"/>
                    <a:pt x="2423" y="26049"/>
                  </a:cubicBezTo>
                  <a:cubicBezTo>
                    <a:pt x="2527" y="26119"/>
                    <a:pt x="2607" y="26152"/>
                    <a:pt x="2665" y="26152"/>
                  </a:cubicBezTo>
                  <a:cubicBezTo>
                    <a:pt x="2821" y="26152"/>
                    <a:pt x="2821" y="25916"/>
                    <a:pt x="2710" y="25534"/>
                  </a:cubicBezTo>
                  <a:cubicBezTo>
                    <a:pt x="2271" y="24141"/>
                    <a:pt x="802" y="21298"/>
                    <a:pt x="1431" y="20449"/>
                  </a:cubicBezTo>
                  <a:cubicBezTo>
                    <a:pt x="1689" y="20087"/>
                    <a:pt x="2109" y="20049"/>
                    <a:pt x="2328" y="19486"/>
                  </a:cubicBezTo>
                  <a:cubicBezTo>
                    <a:pt x="2509" y="18990"/>
                    <a:pt x="2567" y="18246"/>
                    <a:pt x="2567" y="17435"/>
                  </a:cubicBezTo>
                  <a:cubicBezTo>
                    <a:pt x="2547" y="16576"/>
                    <a:pt x="2481" y="15718"/>
                    <a:pt x="2366" y="14859"/>
                  </a:cubicBezTo>
                  <a:cubicBezTo>
                    <a:pt x="2223" y="13733"/>
                    <a:pt x="2109" y="12503"/>
                    <a:pt x="2757" y="11863"/>
                  </a:cubicBezTo>
                  <a:cubicBezTo>
                    <a:pt x="3015" y="11596"/>
                    <a:pt x="3330" y="11453"/>
                    <a:pt x="3625" y="11272"/>
                  </a:cubicBezTo>
                  <a:cubicBezTo>
                    <a:pt x="3940" y="11081"/>
                    <a:pt x="4236" y="10852"/>
                    <a:pt x="4494" y="10585"/>
                  </a:cubicBezTo>
                  <a:cubicBezTo>
                    <a:pt x="5028" y="10022"/>
                    <a:pt x="5448" y="9383"/>
                    <a:pt x="5753" y="8677"/>
                  </a:cubicBezTo>
                  <a:cubicBezTo>
                    <a:pt x="6106" y="7857"/>
                    <a:pt x="6325" y="6702"/>
                    <a:pt x="7251" y="6473"/>
                  </a:cubicBezTo>
                  <a:cubicBezTo>
                    <a:pt x="7623" y="6378"/>
                    <a:pt x="8004" y="6426"/>
                    <a:pt x="8386" y="6388"/>
                  </a:cubicBezTo>
                  <a:cubicBezTo>
                    <a:pt x="8787" y="6349"/>
                    <a:pt x="9178" y="6264"/>
                    <a:pt x="9569" y="6139"/>
                  </a:cubicBezTo>
                  <a:cubicBezTo>
                    <a:pt x="10351" y="5882"/>
                    <a:pt x="11057" y="5414"/>
                    <a:pt x="11601" y="4804"/>
                  </a:cubicBezTo>
                  <a:cubicBezTo>
                    <a:pt x="12211" y="4127"/>
                    <a:pt x="12688" y="3382"/>
                    <a:pt x="13604" y="2963"/>
                  </a:cubicBezTo>
                  <a:cubicBezTo>
                    <a:pt x="13986" y="2796"/>
                    <a:pt x="14402" y="2715"/>
                    <a:pt x="14817" y="2715"/>
                  </a:cubicBezTo>
                  <a:cubicBezTo>
                    <a:pt x="14899" y="2715"/>
                    <a:pt x="14982" y="2718"/>
                    <a:pt x="15064" y="2724"/>
                  </a:cubicBezTo>
                  <a:cubicBezTo>
                    <a:pt x="15285" y="2749"/>
                    <a:pt x="15507" y="2761"/>
                    <a:pt x="15729" y="2761"/>
                  </a:cubicBezTo>
                  <a:cubicBezTo>
                    <a:pt x="15927" y="2761"/>
                    <a:pt x="16125" y="2752"/>
                    <a:pt x="16323" y="2734"/>
                  </a:cubicBezTo>
                  <a:cubicBezTo>
                    <a:pt x="17048" y="2648"/>
                    <a:pt x="17725" y="2409"/>
                    <a:pt x="18412" y="2247"/>
                  </a:cubicBezTo>
                  <a:cubicBezTo>
                    <a:pt x="18841" y="2140"/>
                    <a:pt x="19318" y="2055"/>
                    <a:pt x="19797" y="2055"/>
                  </a:cubicBezTo>
                  <a:cubicBezTo>
                    <a:pt x="20085" y="2055"/>
                    <a:pt x="20374" y="2086"/>
                    <a:pt x="20654" y="2161"/>
                  </a:cubicBezTo>
                  <a:cubicBezTo>
                    <a:pt x="21665" y="2428"/>
                    <a:pt x="21980" y="3010"/>
                    <a:pt x="22467" y="3468"/>
                  </a:cubicBezTo>
                  <a:cubicBezTo>
                    <a:pt x="22896" y="3869"/>
                    <a:pt x="23516" y="4184"/>
                    <a:pt x="24413" y="4317"/>
                  </a:cubicBezTo>
                  <a:cubicBezTo>
                    <a:pt x="24799" y="4378"/>
                    <a:pt x="25188" y="4410"/>
                    <a:pt x="25577" y="4410"/>
                  </a:cubicBezTo>
                  <a:cubicBezTo>
                    <a:pt x="25918" y="4410"/>
                    <a:pt x="26259" y="4386"/>
                    <a:pt x="26598" y="4336"/>
                  </a:cubicBezTo>
                  <a:cubicBezTo>
                    <a:pt x="28191" y="4098"/>
                    <a:pt x="28048" y="3278"/>
                    <a:pt x="27246" y="2562"/>
                  </a:cubicBezTo>
                  <a:cubicBezTo>
                    <a:pt x="26674" y="2066"/>
                    <a:pt x="25806" y="1570"/>
                    <a:pt x="24861" y="1131"/>
                  </a:cubicBezTo>
                  <a:cubicBezTo>
                    <a:pt x="24050" y="749"/>
                    <a:pt x="23116" y="339"/>
                    <a:pt x="22114" y="120"/>
                  </a:cubicBezTo>
                  <a:cubicBezTo>
                    <a:pt x="21786" y="42"/>
                    <a:pt x="21449" y="0"/>
                    <a:pt x="211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4" name="Google Shape;2734;p58"/>
          <p:cNvSpPr txBox="1"/>
          <p:nvPr>
            <p:ph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735" name="Google Shape;2735;p58"/>
          <p:cNvGrpSpPr/>
          <p:nvPr/>
        </p:nvGrpSpPr>
        <p:grpSpPr>
          <a:xfrm>
            <a:off x="347342" y="243418"/>
            <a:ext cx="8629377" cy="4595766"/>
            <a:chOff x="347342" y="243418"/>
            <a:chExt cx="8629377" cy="4595766"/>
          </a:xfrm>
        </p:grpSpPr>
        <p:sp>
          <p:nvSpPr>
            <p:cNvPr id="2736" name="Google Shape;2736;p58"/>
            <p:cNvSpPr/>
            <p:nvPr/>
          </p:nvSpPr>
          <p:spPr>
            <a:xfrm rot="10800000">
              <a:off x="4533513" y="4577809"/>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8"/>
            <p:cNvSpPr/>
            <p:nvPr/>
          </p:nvSpPr>
          <p:spPr>
            <a:xfrm rot="10800000">
              <a:off x="7172583" y="886979"/>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8"/>
            <p:cNvSpPr/>
            <p:nvPr/>
          </p:nvSpPr>
          <p:spPr>
            <a:xfrm rot="10800000">
              <a:off x="5382806" y="4766535"/>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8"/>
            <p:cNvSpPr/>
            <p:nvPr/>
          </p:nvSpPr>
          <p:spPr>
            <a:xfrm rot="10800000">
              <a:off x="8828820" y="89888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8"/>
            <p:cNvSpPr/>
            <p:nvPr/>
          </p:nvSpPr>
          <p:spPr>
            <a:xfrm rot="10800000">
              <a:off x="358832" y="3885367"/>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8"/>
            <p:cNvSpPr/>
            <p:nvPr/>
          </p:nvSpPr>
          <p:spPr>
            <a:xfrm rot="10800000">
              <a:off x="6706499" y="498269"/>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8"/>
            <p:cNvSpPr/>
            <p:nvPr/>
          </p:nvSpPr>
          <p:spPr>
            <a:xfrm rot="10800000">
              <a:off x="379917" y="425635"/>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8"/>
            <p:cNvSpPr/>
            <p:nvPr/>
          </p:nvSpPr>
          <p:spPr>
            <a:xfrm rot="10800000">
              <a:off x="8902797" y="1809192"/>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8"/>
            <p:cNvSpPr/>
            <p:nvPr/>
          </p:nvSpPr>
          <p:spPr>
            <a:xfrm rot="10800000">
              <a:off x="8513616" y="1532035"/>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8"/>
            <p:cNvSpPr/>
            <p:nvPr/>
          </p:nvSpPr>
          <p:spPr>
            <a:xfrm rot="10800000">
              <a:off x="8539216" y="276871"/>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8"/>
            <p:cNvSpPr/>
            <p:nvPr/>
          </p:nvSpPr>
          <p:spPr>
            <a:xfrm rot="10800000">
              <a:off x="396650" y="255501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8"/>
            <p:cNvSpPr/>
            <p:nvPr/>
          </p:nvSpPr>
          <p:spPr>
            <a:xfrm rot="10800000">
              <a:off x="8033348" y="512309"/>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8"/>
            <p:cNvSpPr/>
            <p:nvPr/>
          </p:nvSpPr>
          <p:spPr>
            <a:xfrm rot="10800000">
              <a:off x="848565" y="2974175"/>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8"/>
            <p:cNvSpPr/>
            <p:nvPr/>
          </p:nvSpPr>
          <p:spPr>
            <a:xfrm rot="10800000">
              <a:off x="347342" y="4779744"/>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8"/>
            <p:cNvSpPr/>
            <p:nvPr/>
          </p:nvSpPr>
          <p:spPr>
            <a:xfrm rot="10800000">
              <a:off x="7446700" y="24341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8"/>
            <p:cNvSpPr/>
            <p:nvPr/>
          </p:nvSpPr>
          <p:spPr>
            <a:xfrm rot="10800000">
              <a:off x="5430094" y="28124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_1_1_1_1_1_1">
    <p:spTree>
      <p:nvGrpSpPr>
        <p:cNvPr id="2752" name="Shape 2752"/>
        <p:cNvGrpSpPr/>
        <p:nvPr/>
      </p:nvGrpSpPr>
      <p:grpSpPr>
        <a:xfrm>
          <a:off x="0" y="0"/>
          <a:ext cx="0" cy="0"/>
          <a:chOff x="0" y="0"/>
          <a:chExt cx="0" cy="0"/>
        </a:xfrm>
      </p:grpSpPr>
      <p:sp>
        <p:nvSpPr>
          <p:cNvPr id="2753" name="Google Shape;2753;p59"/>
          <p:cNvSpPr/>
          <p:nvPr/>
        </p:nvSpPr>
        <p:spPr>
          <a:xfrm rot="1891526">
            <a:off x="1954379" y="-2459"/>
            <a:ext cx="8605015" cy="4401684"/>
          </a:xfrm>
          <a:custGeom>
            <a:rect b="b" l="l" r="r" t="t"/>
            <a:pathLst>
              <a:path extrusionOk="0" h="52075" w="88544">
                <a:moveTo>
                  <a:pt x="1614" y="132"/>
                </a:moveTo>
                <a:cubicBezTo>
                  <a:pt x="1470" y="132"/>
                  <a:pt x="1366" y="301"/>
                  <a:pt x="1216" y="365"/>
                </a:cubicBezTo>
                <a:cubicBezTo>
                  <a:pt x="791" y="638"/>
                  <a:pt x="1" y="0"/>
                  <a:pt x="183" y="2310"/>
                </a:cubicBezTo>
                <a:cubicBezTo>
                  <a:pt x="213" y="2644"/>
                  <a:pt x="274" y="2979"/>
                  <a:pt x="396" y="3313"/>
                </a:cubicBezTo>
                <a:cubicBezTo>
                  <a:pt x="457" y="3556"/>
                  <a:pt x="578" y="3769"/>
                  <a:pt x="700" y="3982"/>
                </a:cubicBezTo>
                <a:cubicBezTo>
                  <a:pt x="1095" y="4559"/>
                  <a:pt x="1004" y="4985"/>
                  <a:pt x="1429" y="5502"/>
                </a:cubicBezTo>
                <a:cubicBezTo>
                  <a:pt x="1429" y="5927"/>
                  <a:pt x="1916" y="6444"/>
                  <a:pt x="1946" y="6869"/>
                </a:cubicBezTo>
                <a:cubicBezTo>
                  <a:pt x="2651" y="7970"/>
                  <a:pt x="3671" y="9908"/>
                  <a:pt x="3959" y="11032"/>
                </a:cubicBezTo>
                <a:lnTo>
                  <a:pt x="3959" y="11032"/>
                </a:lnTo>
                <a:cubicBezTo>
                  <a:pt x="3962" y="11535"/>
                  <a:pt x="4808" y="12870"/>
                  <a:pt x="5502" y="13648"/>
                </a:cubicBezTo>
                <a:cubicBezTo>
                  <a:pt x="7083" y="15502"/>
                  <a:pt x="8755" y="17295"/>
                  <a:pt x="9910" y="18906"/>
                </a:cubicBezTo>
                <a:cubicBezTo>
                  <a:pt x="10183" y="19362"/>
                  <a:pt x="10517" y="19757"/>
                  <a:pt x="10913" y="20122"/>
                </a:cubicBezTo>
                <a:cubicBezTo>
                  <a:pt x="11551" y="20639"/>
                  <a:pt x="12402" y="20882"/>
                  <a:pt x="13132" y="21307"/>
                </a:cubicBezTo>
                <a:cubicBezTo>
                  <a:pt x="14165" y="21915"/>
                  <a:pt x="14591" y="22827"/>
                  <a:pt x="15624" y="23465"/>
                </a:cubicBezTo>
                <a:cubicBezTo>
                  <a:pt x="16779" y="24165"/>
                  <a:pt x="18390" y="24165"/>
                  <a:pt x="19636" y="24712"/>
                </a:cubicBezTo>
                <a:cubicBezTo>
                  <a:pt x="20761" y="25198"/>
                  <a:pt x="21156" y="26049"/>
                  <a:pt x="22220" y="26596"/>
                </a:cubicBezTo>
                <a:cubicBezTo>
                  <a:pt x="23983" y="27508"/>
                  <a:pt x="26718" y="26779"/>
                  <a:pt x="28664" y="27417"/>
                </a:cubicBezTo>
                <a:cubicBezTo>
                  <a:pt x="29697" y="27751"/>
                  <a:pt x="30214" y="28481"/>
                  <a:pt x="31187" y="28906"/>
                </a:cubicBezTo>
                <a:cubicBezTo>
                  <a:pt x="31821" y="29200"/>
                  <a:pt x="32575" y="29297"/>
                  <a:pt x="33387" y="29297"/>
                </a:cubicBezTo>
                <a:cubicBezTo>
                  <a:pt x="34972" y="29297"/>
                  <a:pt x="36779" y="28928"/>
                  <a:pt x="38352" y="28928"/>
                </a:cubicBezTo>
                <a:cubicBezTo>
                  <a:pt x="39143" y="28928"/>
                  <a:pt x="39874" y="29021"/>
                  <a:pt x="40488" y="29301"/>
                </a:cubicBezTo>
                <a:cubicBezTo>
                  <a:pt x="41582" y="29818"/>
                  <a:pt x="42099" y="31064"/>
                  <a:pt x="43558" y="31125"/>
                </a:cubicBezTo>
                <a:cubicBezTo>
                  <a:pt x="43582" y="31126"/>
                  <a:pt x="43605" y="31126"/>
                  <a:pt x="43629" y="31126"/>
                </a:cubicBezTo>
                <a:cubicBezTo>
                  <a:pt x="44640" y="31126"/>
                  <a:pt x="45680" y="30512"/>
                  <a:pt x="46719" y="30274"/>
                </a:cubicBezTo>
                <a:cubicBezTo>
                  <a:pt x="47045" y="30197"/>
                  <a:pt x="47357" y="30163"/>
                  <a:pt x="47657" y="30163"/>
                </a:cubicBezTo>
                <a:cubicBezTo>
                  <a:pt x="49369" y="30163"/>
                  <a:pt x="50708" y="31263"/>
                  <a:pt x="52312" y="31703"/>
                </a:cubicBezTo>
                <a:cubicBezTo>
                  <a:pt x="53315" y="31976"/>
                  <a:pt x="54409" y="31946"/>
                  <a:pt x="55473" y="32037"/>
                </a:cubicBezTo>
                <a:cubicBezTo>
                  <a:pt x="58452" y="32219"/>
                  <a:pt x="61157" y="33131"/>
                  <a:pt x="63193" y="35046"/>
                </a:cubicBezTo>
                <a:cubicBezTo>
                  <a:pt x="63771" y="35593"/>
                  <a:pt x="64348" y="36201"/>
                  <a:pt x="65047" y="36444"/>
                </a:cubicBezTo>
                <a:cubicBezTo>
                  <a:pt x="65296" y="36519"/>
                  <a:pt x="65561" y="36539"/>
                  <a:pt x="65830" y="36539"/>
                </a:cubicBezTo>
                <a:cubicBezTo>
                  <a:pt x="66154" y="36539"/>
                  <a:pt x="66486" y="36510"/>
                  <a:pt x="66807" y="36510"/>
                </a:cubicBezTo>
                <a:cubicBezTo>
                  <a:pt x="67199" y="36510"/>
                  <a:pt x="67576" y="36554"/>
                  <a:pt x="67905" y="36748"/>
                </a:cubicBezTo>
                <a:cubicBezTo>
                  <a:pt x="69090" y="37417"/>
                  <a:pt x="69272" y="39940"/>
                  <a:pt x="70427" y="40548"/>
                </a:cubicBezTo>
                <a:cubicBezTo>
                  <a:pt x="70914" y="40791"/>
                  <a:pt x="71491" y="40609"/>
                  <a:pt x="71947" y="40943"/>
                </a:cubicBezTo>
                <a:cubicBezTo>
                  <a:pt x="72859" y="41612"/>
                  <a:pt x="72798" y="44074"/>
                  <a:pt x="73558" y="45046"/>
                </a:cubicBezTo>
                <a:cubicBezTo>
                  <a:pt x="74045" y="45624"/>
                  <a:pt x="74744" y="45441"/>
                  <a:pt x="75291" y="45837"/>
                </a:cubicBezTo>
                <a:cubicBezTo>
                  <a:pt x="76081" y="46475"/>
                  <a:pt x="76294" y="48420"/>
                  <a:pt x="76811" y="49758"/>
                </a:cubicBezTo>
                <a:cubicBezTo>
                  <a:pt x="77023" y="50396"/>
                  <a:pt x="77418" y="50943"/>
                  <a:pt x="77905" y="51399"/>
                </a:cubicBezTo>
                <a:cubicBezTo>
                  <a:pt x="78350" y="51857"/>
                  <a:pt x="78845" y="52075"/>
                  <a:pt x="79370" y="52075"/>
                </a:cubicBezTo>
                <a:cubicBezTo>
                  <a:pt x="81530" y="52075"/>
                  <a:pt x="84204" y="48380"/>
                  <a:pt x="86112" y="42463"/>
                </a:cubicBezTo>
                <a:cubicBezTo>
                  <a:pt x="87206" y="38876"/>
                  <a:pt x="87996" y="35229"/>
                  <a:pt x="88391" y="31551"/>
                </a:cubicBezTo>
                <a:cubicBezTo>
                  <a:pt x="88513" y="30730"/>
                  <a:pt x="88543" y="29940"/>
                  <a:pt x="88482" y="29119"/>
                </a:cubicBezTo>
                <a:cubicBezTo>
                  <a:pt x="88351" y="28387"/>
                  <a:pt x="88060" y="28124"/>
                  <a:pt x="87676" y="28124"/>
                </a:cubicBezTo>
                <a:cubicBezTo>
                  <a:pt x="86693" y="28124"/>
                  <a:pt x="85097" y="29840"/>
                  <a:pt x="83962" y="29840"/>
                </a:cubicBezTo>
                <a:cubicBezTo>
                  <a:pt x="83696" y="29840"/>
                  <a:pt x="83456" y="29746"/>
                  <a:pt x="83254" y="29514"/>
                </a:cubicBezTo>
                <a:cubicBezTo>
                  <a:pt x="82525" y="28754"/>
                  <a:pt x="82495" y="26627"/>
                  <a:pt x="81643" y="26079"/>
                </a:cubicBezTo>
                <a:cubicBezTo>
                  <a:pt x="81462" y="25962"/>
                  <a:pt x="81259" y="25927"/>
                  <a:pt x="81045" y="25927"/>
                </a:cubicBezTo>
                <a:cubicBezTo>
                  <a:pt x="80726" y="25927"/>
                  <a:pt x="80384" y="26005"/>
                  <a:pt x="80058" y="26005"/>
                </a:cubicBezTo>
                <a:cubicBezTo>
                  <a:pt x="79977" y="26005"/>
                  <a:pt x="79898" y="26000"/>
                  <a:pt x="79820" y="25988"/>
                </a:cubicBezTo>
                <a:cubicBezTo>
                  <a:pt x="79212" y="25897"/>
                  <a:pt x="78604" y="25441"/>
                  <a:pt x="78087" y="24985"/>
                </a:cubicBezTo>
                <a:cubicBezTo>
                  <a:pt x="76294" y="23526"/>
                  <a:pt x="74318" y="22341"/>
                  <a:pt x="72221" y="21429"/>
                </a:cubicBezTo>
                <a:cubicBezTo>
                  <a:pt x="71430" y="21064"/>
                  <a:pt x="70610" y="20821"/>
                  <a:pt x="69759" y="20760"/>
                </a:cubicBezTo>
                <a:cubicBezTo>
                  <a:pt x="69708" y="20759"/>
                  <a:pt x="69656" y="20758"/>
                  <a:pt x="69605" y="20758"/>
                </a:cubicBezTo>
                <a:cubicBezTo>
                  <a:pt x="68720" y="20758"/>
                  <a:pt x="67743" y="20960"/>
                  <a:pt x="66841" y="20960"/>
                </a:cubicBezTo>
                <a:cubicBezTo>
                  <a:pt x="66697" y="20960"/>
                  <a:pt x="66555" y="20955"/>
                  <a:pt x="66415" y="20943"/>
                </a:cubicBezTo>
                <a:cubicBezTo>
                  <a:pt x="64671" y="20808"/>
                  <a:pt x="63354" y="19822"/>
                  <a:pt x="61564" y="19822"/>
                </a:cubicBezTo>
                <a:cubicBezTo>
                  <a:pt x="61326" y="19822"/>
                  <a:pt x="61079" y="19839"/>
                  <a:pt x="60822" y="19879"/>
                </a:cubicBezTo>
                <a:cubicBezTo>
                  <a:pt x="59508" y="20043"/>
                  <a:pt x="58070" y="20726"/>
                  <a:pt x="56842" y="20726"/>
                </a:cubicBezTo>
                <a:cubicBezTo>
                  <a:pt x="56707" y="20726"/>
                  <a:pt x="56575" y="20717"/>
                  <a:pt x="56445" y="20699"/>
                </a:cubicBezTo>
                <a:cubicBezTo>
                  <a:pt x="55398" y="20558"/>
                  <a:pt x="54799" y="19836"/>
                  <a:pt x="53690" y="19836"/>
                </a:cubicBezTo>
                <a:cubicBezTo>
                  <a:pt x="53608" y="19836"/>
                  <a:pt x="53524" y="19840"/>
                  <a:pt x="53436" y="19848"/>
                </a:cubicBezTo>
                <a:cubicBezTo>
                  <a:pt x="52494" y="19940"/>
                  <a:pt x="51400" y="20517"/>
                  <a:pt x="50397" y="20699"/>
                </a:cubicBezTo>
                <a:cubicBezTo>
                  <a:pt x="50120" y="20747"/>
                  <a:pt x="49858" y="20767"/>
                  <a:pt x="49608" y="20767"/>
                </a:cubicBezTo>
                <a:cubicBezTo>
                  <a:pt x="48187" y="20767"/>
                  <a:pt x="47132" y="20115"/>
                  <a:pt x="45694" y="20115"/>
                </a:cubicBezTo>
                <a:cubicBezTo>
                  <a:pt x="45441" y="20115"/>
                  <a:pt x="45176" y="20135"/>
                  <a:pt x="44895" y="20183"/>
                </a:cubicBezTo>
                <a:cubicBezTo>
                  <a:pt x="43892" y="20335"/>
                  <a:pt x="42798" y="20791"/>
                  <a:pt x="41764" y="20882"/>
                </a:cubicBezTo>
                <a:cubicBezTo>
                  <a:pt x="41628" y="20894"/>
                  <a:pt x="41497" y="20899"/>
                  <a:pt x="41369" y="20899"/>
                </a:cubicBezTo>
                <a:cubicBezTo>
                  <a:pt x="39793" y="20899"/>
                  <a:pt x="38787" y="20057"/>
                  <a:pt x="37249" y="20057"/>
                </a:cubicBezTo>
                <a:cubicBezTo>
                  <a:pt x="37015" y="20057"/>
                  <a:pt x="36769" y="20077"/>
                  <a:pt x="36506" y="20122"/>
                </a:cubicBezTo>
                <a:cubicBezTo>
                  <a:pt x="35807" y="20243"/>
                  <a:pt x="35108" y="20547"/>
                  <a:pt x="34409" y="20639"/>
                </a:cubicBezTo>
                <a:cubicBezTo>
                  <a:pt x="34192" y="20668"/>
                  <a:pt x="33985" y="20681"/>
                  <a:pt x="33787" y="20681"/>
                </a:cubicBezTo>
                <a:cubicBezTo>
                  <a:pt x="32348" y="20681"/>
                  <a:pt x="31345" y="19997"/>
                  <a:pt x="29849" y="19970"/>
                </a:cubicBezTo>
                <a:cubicBezTo>
                  <a:pt x="28807" y="19970"/>
                  <a:pt x="27676" y="20238"/>
                  <a:pt x="26627" y="20238"/>
                </a:cubicBezTo>
                <a:cubicBezTo>
                  <a:pt x="26452" y="20238"/>
                  <a:pt x="26280" y="20230"/>
                  <a:pt x="26110" y="20213"/>
                </a:cubicBezTo>
                <a:cubicBezTo>
                  <a:pt x="24408" y="20000"/>
                  <a:pt x="23527" y="19028"/>
                  <a:pt x="21885" y="18815"/>
                </a:cubicBezTo>
                <a:cubicBezTo>
                  <a:pt x="20578" y="18633"/>
                  <a:pt x="19180" y="18876"/>
                  <a:pt x="18086" y="18450"/>
                </a:cubicBezTo>
                <a:cubicBezTo>
                  <a:pt x="16992" y="17994"/>
                  <a:pt x="16749" y="17204"/>
                  <a:pt x="15654" y="16748"/>
                </a:cubicBezTo>
                <a:cubicBezTo>
                  <a:pt x="15198" y="16566"/>
                  <a:pt x="14682" y="16444"/>
                  <a:pt x="14165" y="16262"/>
                </a:cubicBezTo>
                <a:cubicBezTo>
                  <a:pt x="13496" y="15988"/>
                  <a:pt x="12858" y="15654"/>
                  <a:pt x="12280" y="15259"/>
                </a:cubicBezTo>
                <a:cubicBezTo>
                  <a:pt x="9454" y="13253"/>
                  <a:pt x="9210" y="12128"/>
                  <a:pt x="6809" y="9453"/>
                </a:cubicBezTo>
                <a:cubicBezTo>
                  <a:pt x="5624" y="8024"/>
                  <a:pt x="4378" y="6535"/>
                  <a:pt x="4195" y="6018"/>
                </a:cubicBezTo>
                <a:cubicBezTo>
                  <a:pt x="3709" y="4863"/>
                  <a:pt x="3618" y="3982"/>
                  <a:pt x="3071" y="2644"/>
                </a:cubicBezTo>
                <a:cubicBezTo>
                  <a:pt x="2615" y="1520"/>
                  <a:pt x="2128" y="517"/>
                  <a:pt x="1824" y="243"/>
                </a:cubicBezTo>
                <a:cubicBezTo>
                  <a:pt x="1743" y="162"/>
                  <a:pt x="1675" y="132"/>
                  <a:pt x="1614" y="13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9"/>
          <p:cNvSpPr/>
          <p:nvPr/>
        </p:nvSpPr>
        <p:spPr>
          <a:xfrm rot="10800000">
            <a:off x="5731501" y="3855222"/>
            <a:ext cx="135573" cy="131983"/>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9"/>
          <p:cNvSpPr/>
          <p:nvPr/>
        </p:nvSpPr>
        <p:spPr>
          <a:xfrm rot="10800000">
            <a:off x="4046846" y="459304"/>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9"/>
          <p:cNvSpPr/>
          <p:nvPr/>
        </p:nvSpPr>
        <p:spPr>
          <a:xfrm rot="10800000">
            <a:off x="4909468" y="4709760"/>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9"/>
          <p:cNvSpPr/>
          <p:nvPr/>
        </p:nvSpPr>
        <p:spPr>
          <a:xfrm rot="10800000">
            <a:off x="3813348" y="3295451"/>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9"/>
          <p:cNvSpPr/>
          <p:nvPr/>
        </p:nvSpPr>
        <p:spPr>
          <a:xfrm rot="10800000">
            <a:off x="8526020" y="77158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9"/>
          <p:cNvSpPr/>
          <p:nvPr/>
        </p:nvSpPr>
        <p:spPr>
          <a:xfrm rot="10800000">
            <a:off x="421332" y="3987192"/>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9"/>
          <p:cNvSpPr/>
          <p:nvPr/>
        </p:nvSpPr>
        <p:spPr>
          <a:xfrm rot="10800000">
            <a:off x="5152324" y="2238344"/>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9"/>
          <p:cNvSpPr/>
          <p:nvPr/>
        </p:nvSpPr>
        <p:spPr>
          <a:xfrm rot="10800000">
            <a:off x="442429" y="844635"/>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9"/>
          <p:cNvSpPr/>
          <p:nvPr/>
        </p:nvSpPr>
        <p:spPr>
          <a:xfrm rot="10800000">
            <a:off x="7607947" y="1709767"/>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9"/>
          <p:cNvSpPr/>
          <p:nvPr/>
        </p:nvSpPr>
        <p:spPr>
          <a:xfrm rot="10800000">
            <a:off x="6823843" y="3742968"/>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9"/>
          <p:cNvSpPr/>
          <p:nvPr/>
        </p:nvSpPr>
        <p:spPr>
          <a:xfrm rot="10800000">
            <a:off x="1685501" y="4864925"/>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9"/>
          <p:cNvSpPr/>
          <p:nvPr/>
        </p:nvSpPr>
        <p:spPr>
          <a:xfrm rot="10800000">
            <a:off x="6962956" y="478239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9"/>
          <p:cNvSpPr/>
          <p:nvPr/>
        </p:nvSpPr>
        <p:spPr>
          <a:xfrm rot="10800000">
            <a:off x="8513616" y="1532035"/>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9"/>
          <p:cNvSpPr/>
          <p:nvPr/>
        </p:nvSpPr>
        <p:spPr>
          <a:xfrm rot="10800000">
            <a:off x="3341078" y="2806971"/>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9"/>
          <p:cNvSpPr/>
          <p:nvPr/>
        </p:nvSpPr>
        <p:spPr>
          <a:xfrm rot="10800000">
            <a:off x="5325650" y="490993"/>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9"/>
          <p:cNvSpPr/>
          <p:nvPr/>
        </p:nvSpPr>
        <p:spPr>
          <a:xfrm rot="10800000">
            <a:off x="8057979" y="2346279"/>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9"/>
          <p:cNvSpPr/>
          <p:nvPr/>
        </p:nvSpPr>
        <p:spPr>
          <a:xfrm rot="10800000">
            <a:off x="7809830" y="2156876"/>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9"/>
          <p:cNvSpPr/>
          <p:nvPr/>
        </p:nvSpPr>
        <p:spPr>
          <a:xfrm rot="10800000">
            <a:off x="8257642" y="3138695"/>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9"/>
          <p:cNvSpPr/>
          <p:nvPr/>
        </p:nvSpPr>
        <p:spPr>
          <a:xfrm rot="10800000">
            <a:off x="253823" y="1459859"/>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9"/>
          <p:cNvSpPr/>
          <p:nvPr/>
        </p:nvSpPr>
        <p:spPr>
          <a:xfrm rot="10800000">
            <a:off x="391365" y="3050375"/>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9"/>
          <p:cNvSpPr/>
          <p:nvPr/>
        </p:nvSpPr>
        <p:spPr>
          <a:xfrm rot="10800000">
            <a:off x="5146160" y="3172714"/>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9"/>
          <p:cNvSpPr/>
          <p:nvPr/>
        </p:nvSpPr>
        <p:spPr>
          <a:xfrm rot="10800000">
            <a:off x="3875967" y="1945856"/>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6" name="Google Shape;2776;p59"/>
          <p:cNvGrpSpPr/>
          <p:nvPr/>
        </p:nvGrpSpPr>
        <p:grpSpPr>
          <a:xfrm flipH="1" rot="9405085">
            <a:off x="7639383" y="531492"/>
            <a:ext cx="457766" cy="446812"/>
            <a:chOff x="3463756" y="5641372"/>
            <a:chExt cx="1013973" cy="989710"/>
          </a:xfrm>
        </p:grpSpPr>
        <p:sp>
          <p:nvSpPr>
            <p:cNvPr id="2777" name="Google Shape;2777;p59"/>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9"/>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9" name="Google Shape;2779;p59"/>
          <p:cNvGrpSpPr/>
          <p:nvPr/>
        </p:nvGrpSpPr>
        <p:grpSpPr>
          <a:xfrm rot="1898262">
            <a:off x="7235396" y="3898379"/>
            <a:ext cx="819033" cy="799434"/>
            <a:chOff x="4797581" y="5641372"/>
            <a:chExt cx="1013973" cy="989710"/>
          </a:xfrm>
        </p:grpSpPr>
        <p:sp>
          <p:nvSpPr>
            <p:cNvPr id="2780" name="Google Shape;2780;p59"/>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9"/>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2" name="Google Shape;2782;p59"/>
          <p:cNvGrpSpPr/>
          <p:nvPr/>
        </p:nvGrpSpPr>
        <p:grpSpPr>
          <a:xfrm rot="1898162">
            <a:off x="4182942" y="2675404"/>
            <a:ext cx="320128" cy="312467"/>
            <a:chOff x="4797581" y="5641372"/>
            <a:chExt cx="1013973" cy="989710"/>
          </a:xfrm>
        </p:grpSpPr>
        <p:sp>
          <p:nvSpPr>
            <p:cNvPr id="2783" name="Google Shape;2783;p59"/>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9"/>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5" name="Google Shape;2785;p59"/>
          <p:cNvGrpSpPr/>
          <p:nvPr/>
        </p:nvGrpSpPr>
        <p:grpSpPr>
          <a:xfrm flipH="1" rot="-1003471">
            <a:off x="4467027" y="1161574"/>
            <a:ext cx="352355" cy="343923"/>
            <a:chOff x="6254756" y="5621572"/>
            <a:chExt cx="1013973" cy="989710"/>
          </a:xfrm>
        </p:grpSpPr>
        <p:sp>
          <p:nvSpPr>
            <p:cNvPr id="2786" name="Google Shape;2786;p59"/>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9"/>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8" name="Google Shape;2788;p59"/>
          <p:cNvSpPr txBox="1"/>
          <p:nvPr>
            <p:ph type="title"/>
          </p:nvPr>
        </p:nvSpPr>
        <p:spPr>
          <a:xfrm>
            <a:off x="717425" y="226050"/>
            <a:ext cx="3315000" cy="1110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7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89" name="Google Shape;2789;p59"/>
          <p:cNvSpPr txBox="1"/>
          <p:nvPr>
            <p:ph idx="1" type="subTitle"/>
          </p:nvPr>
        </p:nvSpPr>
        <p:spPr>
          <a:xfrm>
            <a:off x="701775" y="1336350"/>
            <a:ext cx="3978300" cy="13416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8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90" name="Google Shape;2790;p59"/>
          <p:cNvSpPr txBox="1"/>
          <p:nvPr/>
        </p:nvSpPr>
        <p:spPr>
          <a:xfrm>
            <a:off x="717425" y="3538815"/>
            <a:ext cx="4446900" cy="6768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a:solidFill>
                  <a:schemeClr val="lt1"/>
                </a:solidFill>
                <a:latin typeface="Allerta"/>
                <a:ea typeface="Allerta"/>
                <a:cs typeface="Allerta"/>
                <a:sym typeface="Allerta"/>
              </a:rPr>
              <a:t>CREDITS</a:t>
            </a:r>
            <a:r>
              <a:rPr lang="en">
                <a:solidFill>
                  <a:schemeClr val="lt1"/>
                </a:solidFill>
                <a:latin typeface="Allerta"/>
                <a:ea typeface="Allerta"/>
                <a:cs typeface="Allerta"/>
                <a:sym typeface="Allerta"/>
              </a:rPr>
              <a:t>: This presentation template was created by </a:t>
            </a:r>
            <a:r>
              <a:rPr b="1" lang="en">
                <a:solidFill>
                  <a:schemeClr val="lt1"/>
                </a:solidFill>
                <a:uFill>
                  <a:noFill/>
                </a:uFill>
                <a:latin typeface="Allerta"/>
                <a:ea typeface="Allerta"/>
                <a:cs typeface="Allerta"/>
                <a:sym typeface="Allerta"/>
                <a:hlinkClick r:id="rId2">
                  <a:extLst>
                    <a:ext uri="{A12FA001-AC4F-418D-AE19-62706E023703}">
                      <ahyp:hlinkClr val="tx"/>
                    </a:ext>
                  </a:extLst>
                </a:hlinkClick>
              </a:rPr>
              <a:t>Slidesgo</a:t>
            </a:r>
            <a:r>
              <a:rPr lang="en">
                <a:solidFill>
                  <a:schemeClr val="lt1"/>
                </a:solidFill>
                <a:latin typeface="Allerta"/>
                <a:ea typeface="Allerta"/>
                <a:cs typeface="Allerta"/>
                <a:sym typeface="Allerta"/>
              </a:rPr>
              <a:t>, including icons by </a:t>
            </a:r>
            <a:r>
              <a:rPr b="1" lang="en">
                <a:solidFill>
                  <a:schemeClr val="lt1"/>
                </a:solidFill>
                <a:uFill>
                  <a:noFill/>
                </a:uFill>
                <a:latin typeface="Allerta"/>
                <a:ea typeface="Allerta"/>
                <a:cs typeface="Allerta"/>
                <a:sym typeface="Allerta"/>
                <a:hlinkClick r:id="rId3">
                  <a:extLst>
                    <a:ext uri="{A12FA001-AC4F-418D-AE19-62706E023703}">
                      <ahyp:hlinkClr val="tx"/>
                    </a:ext>
                  </a:extLst>
                </a:hlinkClick>
              </a:rPr>
              <a:t>Flaticon</a:t>
            </a:r>
            <a:r>
              <a:rPr lang="en">
                <a:solidFill>
                  <a:schemeClr val="lt1"/>
                </a:solidFill>
                <a:latin typeface="Allerta"/>
                <a:ea typeface="Allerta"/>
                <a:cs typeface="Allerta"/>
                <a:sym typeface="Allerta"/>
              </a:rPr>
              <a:t>, and infographics &amp; images by </a:t>
            </a:r>
            <a:r>
              <a:rPr b="1" lang="en">
                <a:solidFill>
                  <a:schemeClr val="lt1"/>
                </a:solidFill>
                <a:uFill>
                  <a:noFill/>
                </a:uFill>
                <a:latin typeface="Allerta"/>
                <a:ea typeface="Allerta"/>
                <a:cs typeface="Allerta"/>
                <a:sym typeface="Allerta"/>
                <a:hlinkClick r:id="rId4">
                  <a:extLst>
                    <a:ext uri="{A12FA001-AC4F-418D-AE19-62706E023703}">
                      <ahyp:hlinkClr val="tx"/>
                    </a:ext>
                  </a:extLst>
                </a:hlinkClick>
              </a:rPr>
              <a:t>Freepik</a:t>
            </a:r>
            <a:endParaRPr b="1">
              <a:solidFill>
                <a:schemeClr val="accent3"/>
              </a:solidFil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791" name="Shape 2791"/>
        <p:cNvGrpSpPr/>
        <p:nvPr/>
      </p:nvGrpSpPr>
      <p:grpSpPr>
        <a:xfrm>
          <a:off x="0" y="0"/>
          <a:ext cx="0" cy="0"/>
          <a:chOff x="0" y="0"/>
          <a:chExt cx="0" cy="0"/>
        </a:xfrm>
      </p:grpSpPr>
      <p:sp>
        <p:nvSpPr>
          <p:cNvPr id="2792" name="Google Shape;2792;p60"/>
          <p:cNvSpPr/>
          <p:nvPr/>
        </p:nvSpPr>
        <p:spPr>
          <a:xfrm>
            <a:off x="-2317050" y="2726074"/>
            <a:ext cx="13997628" cy="2066255"/>
          </a:xfrm>
          <a:custGeom>
            <a:rect b="b" l="l" r="r" t="t"/>
            <a:pathLst>
              <a:path extrusionOk="0" h="10737" w="89456">
                <a:moveTo>
                  <a:pt x="20200" y="0"/>
                </a:moveTo>
                <a:cubicBezTo>
                  <a:pt x="17996" y="0"/>
                  <a:pt x="16063" y="2025"/>
                  <a:pt x="14104" y="3349"/>
                </a:cubicBezTo>
                <a:cubicBezTo>
                  <a:pt x="13557" y="3744"/>
                  <a:pt x="12919" y="4018"/>
                  <a:pt x="12250" y="4139"/>
                </a:cubicBezTo>
                <a:cubicBezTo>
                  <a:pt x="12136" y="4154"/>
                  <a:pt x="12022" y="4160"/>
                  <a:pt x="11911" y="4160"/>
                </a:cubicBezTo>
                <a:cubicBezTo>
                  <a:pt x="9645" y="4160"/>
                  <a:pt x="7880" y="1360"/>
                  <a:pt x="5563" y="1100"/>
                </a:cubicBezTo>
                <a:cubicBezTo>
                  <a:pt x="5484" y="1093"/>
                  <a:pt x="5405" y="1090"/>
                  <a:pt x="5327" y="1090"/>
                </a:cubicBezTo>
                <a:cubicBezTo>
                  <a:pt x="3866" y="1090"/>
                  <a:pt x="2509" y="2144"/>
                  <a:pt x="1672" y="3471"/>
                </a:cubicBezTo>
                <a:cubicBezTo>
                  <a:pt x="791" y="4899"/>
                  <a:pt x="396" y="6601"/>
                  <a:pt x="1" y="8273"/>
                </a:cubicBezTo>
                <a:lnTo>
                  <a:pt x="138" y="7894"/>
                </a:lnTo>
                <a:lnTo>
                  <a:pt x="138" y="7894"/>
                </a:lnTo>
                <a:cubicBezTo>
                  <a:pt x="110" y="8292"/>
                  <a:pt x="154" y="8698"/>
                  <a:pt x="274" y="9094"/>
                </a:cubicBezTo>
                <a:cubicBezTo>
                  <a:pt x="655" y="9427"/>
                  <a:pt x="1106" y="9565"/>
                  <a:pt x="1578" y="9565"/>
                </a:cubicBezTo>
                <a:cubicBezTo>
                  <a:pt x="2310" y="9565"/>
                  <a:pt x="3092" y="9233"/>
                  <a:pt x="3739" y="8790"/>
                </a:cubicBezTo>
                <a:cubicBezTo>
                  <a:pt x="4803" y="8091"/>
                  <a:pt x="5806" y="7118"/>
                  <a:pt x="7022" y="6936"/>
                </a:cubicBezTo>
                <a:cubicBezTo>
                  <a:pt x="7161" y="6916"/>
                  <a:pt x="7299" y="6906"/>
                  <a:pt x="7436" y="6906"/>
                </a:cubicBezTo>
                <a:cubicBezTo>
                  <a:pt x="9802" y="6906"/>
                  <a:pt x="11783" y="9732"/>
                  <a:pt x="14226" y="9732"/>
                </a:cubicBezTo>
                <a:cubicBezTo>
                  <a:pt x="16445" y="9732"/>
                  <a:pt x="18147" y="7452"/>
                  <a:pt x="20305" y="6905"/>
                </a:cubicBezTo>
                <a:cubicBezTo>
                  <a:pt x="20668" y="6815"/>
                  <a:pt x="21031" y="6777"/>
                  <a:pt x="21394" y="6777"/>
                </a:cubicBezTo>
                <a:cubicBezTo>
                  <a:pt x="23619" y="6777"/>
                  <a:pt x="25833" y="8233"/>
                  <a:pt x="28080" y="8233"/>
                </a:cubicBezTo>
                <a:cubicBezTo>
                  <a:pt x="28315" y="8233"/>
                  <a:pt x="28550" y="8217"/>
                  <a:pt x="28785" y="8182"/>
                </a:cubicBezTo>
                <a:cubicBezTo>
                  <a:pt x="30967" y="7889"/>
                  <a:pt x="32939" y="5989"/>
                  <a:pt x="35008" y="5989"/>
                </a:cubicBezTo>
                <a:cubicBezTo>
                  <a:pt x="35302" y="5989"/>
                  <a:pt x="35599" y="6028"/>
                  <a:pt x="35898" y="6115"/>
                </a:cubicBezTo>
                <a:cubicBezTo>
                  <a:pt x="37570" y="6601"/>
                  <a:pt x="38725" y="8425"/>
                  <a:pt x="40366" y="8851"/>
                </a:cubicBezTo>
                <a:cubicBezTo>
                  <a:pt x="40620" y="8914"/>
                  <a:pt x="40872" y="8942"/>
                  <a:pt x="41123" y="8942"/>
                </a:cubicBezTo>
                <a:cubicBezTo>
                  <a:pt x="43310" y="8942"/>
                  <a:pt x="45431" y="6796"/>
                  <a:pt x="47576" y="6796"/>
                </a:cubicBezTo>
                <a:cubicBezTo>
                  <a:pt x="47908" y="6796"/>
                  <a:pt x="48240" y="6848"/>
                  <a:pt x="48573" y="6966"/>
                </a:cubicBezTo>
                <a:cubicBezTo>
                  <a:pt x="49606" y="7331"/>
                  <a:pt x="50397" y="8334"/>
                  <a:pt x="51461" y="8638"/>
                </a:cubicBezTo>
                <a:cubicBezTo>
                  <a:pt x="51725" y="8720"/>
                  <a:pt x="51986" y="8757"/>
                  <a:pt x="52244" y="8757"/>
                </a:cubicBezTo>
                <a:cubicBezTo>
                  <a:pt x="54473" y="8757"/>
                  <a:pt x="56489" y="6009"/>
                  <a:pt x="58802" y="6009"/>
                </a:cubicBezTo>
                <a:cubicBezTo>
                  <a:pt x="58897" y="6009"/>
                  <a:pt x="58993" y="6014"/>
                  <a:pt x="59090" y="6024"/>
                </a:cubicBezTo>
                <a:cubicBezTo>
                  <a:pt x="61035" y="6237"/>
                  <a:pt x="62464" y="8425"/>
                  <a:pt x="64409" y="8759"/>
                </a:cubicBezTo>
                <a:cubicBezTo>
                  <a:pt x="64601" y="8794"/>
                  <a:pt x="64793" y="8810"/>
                  <a:pt x="64985" y="8810"/>
                </a:cubicBezTo>
                <a:cubicBezTo>
                  <a:pt x="67072" y="8810"/>
                  <a:pt x="69105" y="6927"/>
                  <a:pt x="71099" y="6927"/>
                </a:cubicBezTo>
                <a:cubicBezTo>
                  <a:pt x="71495" y="6927"/>
                  <a:pt x="71889" y="7001"/>
                  <a:pt x="72282" y="7179"/>
                </a:cubicBezTo>
                <a:cubicBezTo>
                  <a:pt x="74056" y="7991"/>
                  <a:pt x="75027" y="10736"/>
                  <a:pt x="76901" y="10736"/>
                </a:cubicBezTo>
                <a:cubicBezTo>
                  <a:pt x="76922" y="10736"/>
                  <a:pt x="76942" y="10736"/>
                  <a:pt x="76963" y="10735"/>
                </a:cubicBezTo>
                <a:cubicBezTo>
                  <a:pt x="78908" y="10674"/>
                  <a:pt x="79668" y="7908"/>
                  <a:pt x="81400" y="7088"/>
                </a:cubicBezTo>
                <a:cubicBezTo>
                  <a:pt x="81812" y="6891"/>
                  <a:pt x="82242" y="6819"/>
                  <a:pt x="82682" y="6819"/>
                </a:cubicBezTo>
                <a:cubicBezTo>
                  <a:pt x="83917" y="6819"/>
                  <a:pt x="85236" y="7387"/>
                  <a:pt x="86471" y="7387"/>
                </a:cubicBezTo>
                <a:cubicBezTo>
                  <a:pt x="86912" y="7387"/>
                  <a:pt x="87342" y="7314"/>
                  <a:pt x="87753" y="7118"/>
                </a:cubicBezTo>
                <a:cubicBezTo>
                  <a:pt x="88817" y="6540"/>
                  <a:pt x="89455" y="5385"/>
                  <a:pt x="89394" y="4170"/>
                </a:cubicBezTo>
                <a:cubicBezTo>
                  <a:pt x="89303" y="2954"/>
                  <a:pt x="88543" y="1890"/>
                  <a:pt x="87388" y="1464"/>
                </a:cubicBezTo>
                <a:cubicBezTo>
                  <a:pt x="87127" y="1373"/>
                  <a:pt x="86859" y="1332"/>
                  <a:pt x="86589" y="1332"/>
                </a:cubicBezTo>
                <a:cubicBezTo>
                  <a:pt x="85698" y="1332"/>
                  <a:pt x="84784" y="1779"/>
                  <a:pt x="84014" y="2315"/>
                </a:cubicBezTo>
                <a:cubicBezTo>
                  <a:pt x="82216" y="3533"/>
                  <a:pt x="80417" y="5381"/>
                  <a:pt x="78389" y="5381"/>
                </a:cubicBezTo>
                <a:cubicBezTo>
                  <a:pt x="78189" y="5381"/>
                  <a:pt x="77987" y="5363"/>
                  <a:pt x="77783" y="5325"/>
                </a:cubicBezTo>
                <a:cubicBezTo>
                  <a:pt x="76142" y="5021"/>
                  <a:pt x="74926" y="3501"/>
                  <a:pt x="73467" y="2650"/>
                </a:cubicBezTo>
                <a:cubicBezTo>
                  <a:pt x="72538" y="2119"/>
                  <a:pt x="71504" y="1854"/>
                  <a:pt x="70474" y="1854"/>
                </a:cubicBezTo>
                <a:cubicBezTo>
                  <a:pt x="69147" y="1854"/>
                  <a:pt x="67828" y="2294"/>
                  <a:pt x="66750" y="3167"/>
                </a:cubicBezTo>
                <a:cubicBezTo>
                  <a:pt x="66020" y="3744"/>
                  <a:pt x="65382" y="4504"/>
                  <a:pt x="64500" y="4747"/>
                </a:cubicBezTo>
                <a:cubicBezTo>
                  <a:pt x="64333" y="4787"/>
                  <a:pt x="64166" y="4805"/>
                  <a:pt x="64001" y="4805"/>
                </a:cubicBezTo>
                <a:cubicBezTo>
                  <a:pt x="62788" y="4805"/>
                  <a:pt x="61635" y="3823"/>
                  <a:pt x="60458" y="3288"/>
                </a:cubicBezTo>
                <a:cubicBezTo>
                  <a:pt x="59742" y="2966"/>
                  <a:pt x="58974" y="2802"/>
                  <a:pt x="58209" y="2802"/>
                </a:cubicBezTo>
                <a:cubicBezTo>
                  <a:pt x="57674" y="2802"/>
                  <a:pt x="57141" y="2882"/>
                  <a:pt x="56628" y="3045"/>
                </a:cubicBezTo>
                <a:cubicBezTo>
                  <a:pt x="55170" y="3474"/>
                  <a:pt x="53820" y="4548"/>
                  <a:pt x="52349" y="4548"/>
                </a:cubicBezTo>
                <a:cubicBezTo>
                  <a:pt x="52256" y="4548"/>
                  <a:pt x="52163" y="4543"/>
                  <a:pt x="52068" y="4534"/>
                </a:cubicBezTo>
                <a:cubicBezTo>
                  <a:pt x="49819" y="4261"/>
                  <a:pt x="48269" y="1404"/>
                  <a:pt x="46020" y="1282"/>
                </a:cubicBezTo>
                <a:cubicBezTo>
                  <a:pt x="45980" y="1280"/>
                  <a:pt x="45941" y="1279"/>
                  <a:pt x="45902" y="1279"/>
                </a:cubicBezTo>
                <a:cubicBezTo>
                  <a:pt x="43860" y="1279"/>
                  <a:pt x="42241" y="3563"/>
                  <a:pt x="40184" y="3653"/>
                </a:cubicBezTo>
                <a:cubicBezTo>
                  <a:pt x="40136" y="3655"/>
                  <a:pt x="40088" y="3656"/>
                  <a:pt x="40041" y="3656"/>
                </a:cubicBezTo>
                <a:cubicBezTo>
                  <a:pt x="38163" y="3656"/>
                  <a:pt x="36674" y="1930"/>
                  <a:pt x="34925" y="1100"/>
                </a:cubicBezTo>
                <a:cubicBezTo>
                  <a:pt x="34174" y="734"/>
                  <a:pt x="33375" y="551"/>
                  <a:pt x="32565" y="551"/>
                </a:cubicBezTo>
                <a:cubicBezTo>
                  <a:pt x="32096" y="551"/>
                  <a:pt x="31624" y="612"/>
                  <a:pt x="31156" y="735"/>
                </a:cubicBezTo>
                <a:cubicBezTo>
                  <a:pt x="29490" y="1152"/>
                  <a:pt x="27925" y="2380"/>
                  <a:pt x="26252" y="2380"/>
                </a:cubicBezTo>
                <a:cubicBezTo>
                  <a:pt x="26095" y="2380"/>
                  <a:pt x="25936" y="2369"/>
                  <a:pt x="25776" y="2346"/>
                </a:cubicBezTo>
                <a:cubicBezTo>
                  <a:pt x="24013" y="2103"/>
                  <a:pt x="22645" y="431"/>
                  <a:pt x="20882" y="66"/>
                </a:cubicBezTo>
                <a:cubicBezTo>
                  <a:pt x="20652" y="21"/>
                  <a:pt x="20424" y="0"/>
                  <a:pt x="202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0"/>
          <p:cNvSpPr/>
          <p:nvPr/>
        </p:nvSpPr>
        <p:spPr>
          <a:xfrm>
            <a:off x="3185499" y="1173500"/>
            <a:ext cx="770899" cy="763645"/>
          </a:xfrm>
          <a:custGeom>
            <a:rect b="b" l="l" r="r" t="t"/>
            <a:pathLst>
              <a:path extrusionOk="0" h="3885" w="3922">
                <a:moveTo>
                  <a:pt x="2113" y="1"/>
                </a:moveTo>
                <a:cubicBezTo>
                  <a:pt x="1718" y="1"/>
                  <a:pt x="1322" y="115"/>
                  <a:pt x="973" y="343"/>
                </a:cubicBezTo>
                <a:cubicBezTo>
                  <a:pt x="639" y="525"/>
                  <a:pt x="365" y="829"/>
                  <a:pt x="213" y="1194"/>
                </a:cubicBezTo>
                <a:cubicBezTo>
                  <a:pt x="183" y="1285"/>
                  <a:pt x="183" y="1376"/>
                  <a:pt x="152" y="1467"/>
                </a:cubicBezTo>
                <a:cubicBezTo>
                  <a:pt x="122" y="1498"/>
                  <a:pt x="122" y="1559"/>
                  <a:pt x="91" y="1619"/>
                </a:cubicBezTo>
                <a:cubicBezTo>
                  <a:pt x="0" y="2683"/>
                  <a:pt x="730" y="3656"/>
                  <a:pt x="1763" y="3838"/>
                </a:cubicBezTo>
                <a:cubicBezTo>
                  <a:pt x="1897" y="3870"/>
                  <a:pt x="2032" y="3885"/>
                  <a:pt x="2167" y="3885"/>
                </a:cubicBezTo>
                <a:cubicBezTo>
                  <a:pt x="2554" y="3885"/>
                  <a:pt x="2937" y="3760"/>
                  <a:pt x="3253" y="3534"/>
                </a:cubicBezTo>
                <a:cubicBezTo>
                  <a:pt x="3435" y="3413"/>
                  <a:pt x="3587" y="3230"/>
                  <a:pt x="3678" y="3018"/>
                </a:cubicBezTo>
                <a:cubicBezTo>
                  <a:pt x="3739" y="2835"/>
                  <a:pt x="3800" y="2653"/>
                  <a:pt x="3830" y="2470"/>
                </a:cubicBezTo>
                <a:cubicBezTo>
                  <a:pt x="3891" y="2288"/>
                  <a:pt x="3921" y="2136"/>
                  <a:pt x="3921" y="1954"/>
                </a:cubicBezTo>
                <a:cubicBezTo>
                  <a:pt x="3921" y="1771"/>
                  <a:pt x="3891" y="1589"/>
                  <a:pt x="3860" y="1407"/>
                </a:cubicBezTo>
                <a:cubicBezTo>
                  <a:pt x="3830" y="1194"/>
                  <a:pt x="3769" y="1011"/>
                  <a:pt x="3708" y="829"/>
                </a:cubicBezTo>
                <a:cubicBezTo>
                  <a:pt x="3587" y="616"/>
                  <a:pt x="3435" y="464"/>
                  <a:pt x="3253" y="343"/>
                </a:cubicBezTo>
                <a:cubicBezTo>
                  <a:pt x="2903" y="115"/>
                  <a:pt x="2508" y="1"/>
                  <a:pt x="2113" y="1"/>
                </a:cubicBezTo>
                <a:close/>
              </a:path>
            </a:pathLst>
          </a:custGeom>
          <a:solidFill>
            <a:schemeClr val="dk2"/>
          </a:solidFill>
          <a:ln cap="flat" cmpd="sng" w="68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0"/>
          <p:cNvSpPr/>
          <p:nvPr/>
        </p:nvSpPr>
        <p:spPr>
          <a:xfrm rot="10800000">
            <a:off x="-3203653" y="251163"/>
            <a:ext cx="13997628" cy="2166512"/>
          </a:xfrm>
          <a:custGeom>
            <a:rect b="b" l="l" r="r" t="t"/>
            <a:pathLst>
              <a:path extrusionOk="0" h="10737" w="89456">
                <a:moveTo>
                  <a:pt x="20200" y="0"/>
                </a:moveTo>
                <a:cubicBezTo>
                  <a:pt x="17996" y="0"/>
                  <a:pt x="16063" y="2025"/>
                  <a:pt x="14104" y="3349"/>
                </a:cubicBezTo>
                <a:cubicBezTo>
                  <a:pt x="13557" y="3744"/>
                  <a:pt x="12919" y="4018"/>
                  <a:pt x="12250" y="4139"/>
                </a:cubicBezTo>
                <a:cubicBezTo>
                  <a:pt x="12136" y="4154"/>
                  <a:pt x="12022" y="4160"/>
                  <a:pt x="11911" y="4160"/>
                </a:cubicBezTo>
                <a:cubicBezTo>
                  <a:pt x="9645" y="4160"/>
                  <a:pt x="7880" y="1360"/>
                  <a:pt x="5563" y="1100"/>
                </a:cubicBezTo>
                <a:cubicBezTo>
                  <a:pt x="5484" y="1093"/>
                  <a:pt x="5405" y="1090"/>
                  <a:pt x="5327" y="1090"/>
                </a:cubicBezTo>
                <a:cubicBezTo>
                  <a:pt x="3866" y="1090"/>
                  <a:pt x="2509" y="2144"/>
                  <a:pt x="1672" y="3471"/>
                </a:cubicBezTo>
                <a:cubicBezTo>
                  <a:pt x="791" y="4899"/>
                  <a:pt x="396" y="6601"/>
                  <a:pt x="1" y="8273"/>
                </a:cubicBezTo>
                <a:lnTo>
                  <a:pt x="138" y="7894"/>
                </a:lnTo>
                <a:lnTo>
                  <a:pt x="138" y="7894"/>
                </a:lnTo>
                <a:cubicBezTo>
                  <a:pt x="110" y="8292"/>
                  <a:pt x="154" y="8698"/>
                  <a:pt x="274" y="9094"/>
                </a:cubicBezTo>
                <a:cubicBezTo>
                  <a:pt x="655" y="9427"/>
                  <a:pt x="1106" y="9565"/>
                  <a:pt x="1578" y="9565"/>
                </a:cubicBezTo>
                <a:cubicBezTo>
                  <a:pt x="2310" y="9565"/>
                  <a:pt x="3092" y="9233"/>
                  <a:pt x="3739" y="8790"/>
                </a:cubicBezTo>
                <a:cubicBezTo>
                  <a:pt x="4803" y="8091"/>
                  <a:pt x="5806" y="7118"/>
                  <a:pt x="7022" y="6936"/>
                </a:cubicBezTo>
                <a:cubicBezTo>
                  <a:pt x="7161" y="6916"/>
                  <a:pt x="7299" y="6906"/>
                  <a:pt x="7436" y="6906"/>
                </a:cubicBezTo>
                <a:cubicBezTo>
                  <a:pt x="9802" y="6906"/>
                  <a:pt x="11783" y="9732"/>
                  <a:pt x="14226" y="9732"/>
                </a:cubicBezTo>
                <a:cubicBezTo>
                  <a:pt x="16445" y="9732"/>
                  <a:pt x="18147" y="7452"/>
                  <a:pt x="20305" y="6905"/>
                </a:cubicBezTo>
                <a:cubicBezTo>
                  <a:pt x="20668" y="6815"/>
                  <a:pt x="21031" y="6777"/>
                  <a:pt x="21394" y="6777"/>
                </a:cubicBezTo>
                <a:cubicBezTo>
                  <a:pt x="23619" y="6777"/>
                  <a:pt x="25833" y="8233"/>
                  <a:pt x="28080" y="8233"/>
                </a:cubicBezTo>
                <a:cubicBezTo>
                  <a:pt x="28315" y="8233"/>
                  <a:pt x="28550" y="8217"/>
                  <a:pt x="28785" y="8182"/>
                </a:cubicBezTo>
                <a:cubicBezTo>
                  <a:pt x="30967" y="7889"/>
                  <a:pt x="32939" y="5989"/>
                  <a:pt x="35008" y="5989"/>
                </a:cubicBezTo>
                <a:cubicBezTo>
                  <a:pt x="35302" y="5989"/>
                  <a:pt x="35599" y="6028"/>
                  <a:pt x="35898" y="6115"/>
                </a:cubicBezTo>
                <a:cubicBezTo>
                  <a:pt x="37570" y="6601"/>
                  <a:pt x="38725" y="8425"/>
                  <a:pt x="40366" y="8851"/>
                </a:cubicBezTo>
                <a:cubicBezTo>
                  <a:pt x="40620" y="8914"/>
                  <a:pt x="40872" y="8942"/>
                  <a:pt x="41123" y="8942"/>
                </a:cubicBezTo>
                <a:cubicBezTo>
                  <a:pt x="43310" y="8942"/>
                  <a:pt x="45431" y="6796"/>
                  <a:pt x="47576" y="6796"/>
                </a:cubicBezTo>
                <a:cubicBezTo>
                  <a:pt x="47908" y="6796"/>
                  <a:pt x="48240" y="6848"/>
                  <a:pt x="48573" y="6966"/>
                </a:cubicBezTo>
                <a:cubicBezTo>
                  <a:pt x="49606" y="7331"/>
                  <a:pt x="50397" y="8334"/>
                  <a:pt x="51461" y="8638"/>
                </a:cubicBezTo>
                <a:cubicBezTo>
                  <a:pt x="51725" y="8720"/>
                  <a:pt x="51986" y="8757"/>
                  <a:pt x="52244" y="8757"/>
                </a:cubicBezTo>
                <a:cubicBezTo>
                  <a:pt x="54473" y="8757"/>
                  <a:pt x="56489" y="6009"/>
                  <a:pt x="58802" y="6009"/>
                </a:cubicBezTo>
                <a:cubicBezTo>
                  <a:pt x="58897" y="6009"/>
                  <a:pt x="58993" y="6014"/>
                  <a:pt x="59090" y="6024"/>
                </a:cubicBezTo>
                <a:cubicBezTo>
                  <a:pt x="61035" y="6237"/>
                  <a:pt x="62464" y="8425"/>
                  <a:pt x="64409" y="8759"/>
                </a:cubicBezTo>
                <a:cubicBezTo>
                  <a:pt x="64601" y="8794"/>
                  <a:pt x="64793" y="8810"/>
                  <a:pt x="64985" y="8810"/>
                </a:cubicBezTo>
                <a:cubicBezTo>
                  <a:pt x="67072" y="8810"/>
                  <a:pt x="69105" y="6927"/>
                  <a:pt x="71099" y="6927"/>
                </a:cubicBezTo>
                <a:cubicBezTo>
                  <a:pt x="71495" y="6927"/>
                  <a:pt x="71889" y="7001"/>
                  <a:pt x="72282" y="7179"/>
                </a:cubicBezTo>
                <a:cubicBezTo>
                  <a:pt x="74056" y="7991"/>
                  <a:pt x="75027" y="10736"/>
                  <a:pt x="76901" y="10736"/>
                </a:cubicBezTo>
                <a:cubicBezTo>
                  <a:pt x="76922" y="10736"/>
                  <a:pt x="76942" y="10736"/>
                  <a:pt x="76963" y="10735"/>
                </a:cubicBezTo>
                <a:cubicBezTo>
                  <a:pt x="78908" y="10674"/>
                  <a:pt x="79668" y="7908"/>
                  <a:pt x="81400" y="7088"/>
                </a:cubicBezTo>
                <a:cubicBezTo>
                  <a:pt x="81812" y="6891"/>
                  <a:pt x="82242" y="6819"/>
                  <a:pt x="82682" y="6819"/>
                </a:cubicBezTo>
                <a:cubicBezTo>
                  <a:pt x="83917" y="6819"/>
                  <a:pt x="85236" y="7387"/>
                  <a:pt x="86471" y="7387"/>
                </a:cubicBezTo>
                <a:cubicBezTo>
                  <a:pt x="86912" y="7387"/>
                  <a:pt x="87342" y="7314"/>
                  <a:pt x="87753" y="7118"/>
                </a:cubicBezTo>
                <a:cubicBezTo>
                  <a:pt x="88817" y="6540"/>
                  <a:pt x="89455" y="5385"/>
                  <a:pt x="89394" y="4170"/>
                </a:cubicBezTo>
                <a:cubicBezTo>
                  <a:pt x="89303" y="2954"/>
                  <a:pt x="88543" y="1890"/>
                  <a:pt x="87388" y="1464"/>
                </a:cubicBezTo>
                <a:cubicBezTo>
                  <a:pt x="87127" y="1373"/>
                  <a:pt x="86859" y="1332"/>
                  <a:pt x="86589" y="1332"/>
                </a:cubicBezTo>
                <a:cubicBezTo>
                  <a:pt x="85698" y="1332"/>
                  <a:pt x="84784" y="1779"/>
                  <a:pt x="84014" y="2315"/>
                </a:cubicBezTo>
                <a:cubicBezTo>
                  <a:pt x="82216" y="3533"/>
                  <a:pt x="80417" y="5381"/>
                  <a:pt x="78389" y="5381"/>
                </a:cubicBezTo>
                <a:cubicBezTo>
                  <a:pt x="78189" y="5381"/>
                  <a:pt x="77987" y="5363"/>
                  <a:pt x="77783" y="5325"/>
                </a:cubicBezTo>
                <a:cubicBezTo>
                  <a:pt x="76142" y="5021"/>
                  <a:pt x="74926" y="3501"/>
                  <a:pt x="73467" y="2650"/>
                </a:cubicBezTo>
                <a:cubicBezTo>
                  <a:pt x="72538" y="2119"/>
                  <a:pt x="71504" y="1854"/>
                  <a:pt x="70474" y="1854"/>
                </a:cubicBezTo>
                <a:cubicBezTo>
                  <a:pt x="69147" y="1854"/>
                  <a:pt x="67828" y="2294"/>
                  <a:pt x="66750" y="3167"/>
                </a:cubicBezTo>
                <a:cubicBezTo>
                  <a:pt x="66020" y="3744"/>
                  <a:pt x="65382" y="4504"/>
                  <a:pt x="64500" y="4747"/>
                </a:cubicBezTo>
                <a:cubicBezTo>
                  <a:pt x="64333" y="4787"/>
                  <a:pt x="64166" y="4805"/>
                  <a:pt x="64001" y="4805"/>
                </a:cubicBezTo>
                <a:cubicBezTo>
                  <a:pt x="62788" y="4805"/>
                  <a:pt x="61635" y="3823"/>
                  <a:pt x="60458" y="3288"/>
                </a:cubicBezTo>
                <a:cubicBezTo>
                  <a:pt x="59742" y="2966"/>
                  <a:pt x="58974" y="2802"/>
                  <a:pt x="58209" y="2802"/>
                </a:cubicBezTo>
                <a:cubicBezTo>
                  <a:pt x="57674" y="2802"/>
                  <a:pt x="57141" y="2882"/>
                  <a:pt x="56628" y="3045"/>
                </a:cubicBezTo>
                <a:cubicBezTo>
                  <a:pt x="55170" y="3474"/>
                  <a:pt x="53820" y="4548"/>
                  <a:pt x="52349" y="4548"/>
                </a:cubicBezTo>
                <a:cubicBezTo>
                  <a:pt x="52256" y="4548"/>
                  <a:pt x="52163" y="4543"/>
                  <a:pt x="52068" y="4534"/>
                </a:cubicBezTo>
                <a:cubicBezTo>
                  <a:pt x="49819" y="4261"/>
                  <a:pt x="48269" y="1404"/>
                  <a:pt x="46020" y="1282"/>
                </a:cubicBezTo>
                <a:cubicBezTo>
                  <a:pt x="45980" y="1280"/>
                  <a:pt x="45941" y="1279"/>
                  <a:pt x="45902" y="1279"/>
                </a:cubicBezTo>
                <a:cubicBezTo>
                  <a:pt x="43860" y="1279"/>
                  <a:pt x="42241" y="3563"/>
                  <a:pt x="40184" y="3653"/>
                </a:cubicBezTo>
                <a:cubicBezTo>
                  <a:pt x="40136" y="3655"/>
                  <a:pt x="40088" y="3656"/>
                  <a:pt x="40041" y="3656"/>
                </a:cubicBezTo>
                <a:cubicBezTo>
                  <a:pt x="38163" y="3656"/>
                  <a:pt x="36674" y="1930"/>
                  <a:pt x="34925" y="1100"/>
                </a:cubicBezTo>
                <a:cubicBezTo>
                  <a:pt x="34174" y="734"/>
                  <a:pt x="33375" y="551"/>
                  <a:pt x="32565" y="551"/>
                </a:cubicBezTo>
                <a:cubicBezTo>
                  <a:pt x="32096" y="551"/>
                  <a:pt x="31624" y="612"/>
                  <a:pt x="31156" y="735"/>
                </a:cubicBezTo>
                <a:cubicBezTo>
                  <a:pt x="29490" y="1152"/>
                  <a:pt x="27925" y="2380"/>
                  <a:pt x="26252" y="2380"/>
                </a:cubicBezTo>
                <a:cubicBezTo>
                  <a:pt x="26095" y="2380"/>
                  <a:pt x="25936" y="2369"/>
                  <a:pt x="25776" y="2346"/>
                </a:cubicBezTo>
                <a:cubicBezTo>
                  <a:pt x="24013" y="2103"/>
                  <a:pt x="22645" y="431"/>
                  <a:pt x="20882" y="66"/>
                </a:cubicBezTo>
                <a:cubicBezTo>
                  <a:pt x="20652" y="21"/>
                  <a:pt x="20424" y="0"/>
                  <a:pt x="202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0"/>
          <p:cNvSpPr/>
          <p:nvPr/>
        </p:nvSpPr>
        <p:spPr>
          <a:xfrm>
            <a:off x="2569192" y="1041509"/>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0"/>
          <p:cNvSpPr/>
          <p:nvPr/>
        </p:nvSpPr>
        <p:spPr>
          <a:xfrm>
            <a:off x="3527792" y="1513063"/>
            <a:ext cx="86310" cy="84516"/>
          </a:xfrm>
          <a:custGeom>
            <a:rect b="b" l="l" r="r" t="t"/>
            <a:pathLst>
              <a:path extrusionOk="0" h="1460" w="1491">
                <a:moveTo>
                  <a:pt x="730" y="0"/>
                </a:moveTo>
                <a:cubicBezTo>
                  <a:pt x="669" y="152"/>
                  <a:pt x="578" y="335"/>
                  <a:pt x="517" y="487"/>
                </a:cubicBezTo>
                <a:lnTo>
                  <a:pt x="1" y="487"/>
                </a:lnTo>
                <a:cubicBezTo>
                  <a:pt x="122" y="608"/>
                  <a:pt x="244" y="760"/>
                  <a:pt x="396" y="851"/>
                </a:cubicBezTo>
                <a:cubicBezTo>
                  <a:pt x="335" y="1064"/>
                  <a:pt x="274" y="1247"/>
                  <a:pt x="244" y="1459"/>
                </a:cubicBezTo>
                <a:cubicBezTo>
                  <a:pt x="426" y="1368"/>
                  <a:pt x="578" y="1277"/>
                  <a:pt x="730" y="1155"/>
                </a:cubicBezTo>
                <a:cubicBezTo>
                  <a:pt x="913" y="1247"/>
                  <a:pt x="1065" y="1338"/>
                  <a:pt x="1216" y="1429"/>
                </a:cubicBezTo>
                <a:cubicBezTo>
                  <a:pt x="1186" y="1247"/>
                  <a:pt x="1125" y="1064"/>
                  <a:pt x="1095" y="912"/>
                </a:cubicBezTo>
                <a:lnTo>
                  <a:pt x="1095" y="882"/>
                </a:lnTo>
                <a:lnTo>
                  <a:pt x="1490" y="487"/>
                </a:lnTo>
                <a:lnTo>
                  <a:pt x="973" y="487"/>
                </a:lnTo>
                <a:cubicBezTo>
                  <a:pt x="973" y="487"/>
                  <a:pt x="973" y="487"/>
                  <a:pt x="973" y="456"/>
                </a:cubicBezTo>
                <a:lnTo>
                  <a:pt x="730"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0"/>
          <p:cNvSpPr/>
          <p:nvPr/>
        </p:nvSpPr>
        <p:spPr>
          <a:xfrm>
            <a:off x="5096287" y="3741290"/>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0"/>
          <p:cNvSpPr/>
          <p:nvPr/>
        </p:nvSpPr>
        <p:spPr>
          <a:xfrm>
            <a:off x="4131325" y="1157468"/>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0"/>
          <p:cNvSpPr/>
          <p:nvPr/>
        </p:nvSpPr>
        <p:spPr>
          <a:xfrm>
            <a:off x="5870836" y="1405194"/>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0"/>
          <p:cNvSpPr/>
          <p:nvPr/>
        </p:nvSpPr>
        <p:spPr>
          <a:xfrm>
            <a:off x="1092664" y="1660986"/>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0"/>
          <p:cNvSpPr/>
          <p:nvPr/>
        </p:nvSpPr>
        <p:spPr>
          <a:xfrm>
            <a:off x="275715" y="4113743"/>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0"/>
          <p:cNvSpPr/>
          <p:nvPr/>
        </p:nvSpPr>
        <p:spPr>
          <a:xfrm>
            <a:off x="8270153" y="1405204"/>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0"/>
          <p:cNvSpPr/>
          <p:nvPr/>
        </p:nvSpPr>
        <p:spPr>
          <a:xfrm>
            <a:off x="2761025" y="3671697"/>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0"/>
          <p:cNvSpPr/>
          <p:nvPr/>
        </p:nvSpPr>
        <p:spPr>
          <a:xfrm>
            <a:off x="7660381" y="4008331"/>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0"/>
          <p:cNvSpPr/>
          <p:nvPr/>
        </p:nvSpPr>
        <p:spPr>
          <a:xfrm>
            <a:off x="1309496" y="3421548"/>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0"/>
          <p:cNvSpPr/>
          <p:nvPr/>
        </p:nvSpPr>
        <p:spPr>
          <a:xfrm>
            <a:off x="36690" y="1528895"/>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0"/>
          <p:cNvSpPr/>
          <p:nvPr/>
        </p:nvSpPr>
        <p:spPr>
          <a:xfrm>
            <a:off x="7341261" y="1329792"/>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0"/>
          <p:cNvSpPr/>
          <p:nvPr/>
        </p:nvSpPr>
        <p:spPr>
          <a:xfrm>
            <a:off x="733721" y="117348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0"/>
          <p:cNvSpPr/>
          <p:nvPr/>
        </p:nvSpPr>
        <p:spPr>
          <a:xfrm>
            <a:off x="3108370" y="3146398"/>
            <a:ext cx="52793" cy="38785"/>
          </a:xfrm>
          <a:custGeom>
            <a:rect b="b" l="l" r="r" t="t"/>
            <a:pathLst>
              <a:path extrusionOk="0" h="670" w="912">
                <a:moveTo>
                  <a:pt x="456" y="1"/>
                </a:moveTo>
                <a:cubicBezTo>
                  <a:pt x="0" y="1"/>
                  <a:pt x="0" y="669"/>
                  <a:pt x="456" y="669"/>
                </a:cubicBezTo>
                <a:cubicBezTo>
                  <a:pt x="912" y="669"/>
                  <a:pt x="912" y="1"/>
                  <a:pt x="45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0"/>
          <p:cNvSpPr/>
          <p:nvPr/>
        </p:nvSpPr>
        <p:spPr>
          <a:xfrm>
            <a:off x="442496" y="3638470"/>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0"/>
          <p:cNvSpPr/>
          <p:nvPr/>
        </p:nvSpPr>
        <p:spPr>
          <a:xfrm>
            <a:off x="5555128" y="1887823"/>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0"/>
          <p:cNvSpPr/>
          <p:nvPr/>
        </p:nvSpPr>
        <p:spPr>
          <a:xfrm>
            <a:off x="2049561" y="3440239"/>
            <a:ext cx="45789" cy="35253"/>
          </a:xfrm>
          <a:custGeom>
            <a:rect b="b" l="l" r="r" t="t"/>
            <a:pathLst>
              <a:path extrusionOk="0" h="609" w="791">
                <a:moveTo>
                  <a:pt x="396" y="1"/>
                </a:moveTo>
                <a:cubicBezTo>
                  <a:pt x="0" y="1"/>
                  <a:pt x="0" y="609"/>
                  <a:pt x="396" y="609"/>
                </a:cubicBezTo>
                <a:cubicBezTo>
                  <a:pt x="791" y="609"/>
                  <a:pt x="791" y="1"/>
                  <a:pt x="39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0"/>
          <p:cNvSpPr/>
          <p:nvPr/>
        </p:nvSpPr>
        <p:spPr>
          <a:xfrm>
            <a:off x="3956394" y="3820600"/>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0"/>
          <p:cNvSpPr/>
          <p:nvPr/>
        </p:nvSpPr>
        <p:spPr>
          <a:xfrm>
            <a:off x="692718" y="315609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0"/>
          <p:cNvSpPr/>
          <p:nvPr/>
        </p:nvSpPr>
        <p:spPr>
          <a:xfrm>
            <a:off x="444263" y="3277491"/>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0"/>
          <p:cNvSpPr/>
          <p:nvPr/>
        </p:nvSpPr>
        <p:spPr>
          <a:xfrm>
            <a:off x="391363" y="1436497"/>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0"/>
          <p:cNvSpPr/>
          <p:nvPr/>
        </p:nvSpPr>
        <p:spPr>
          <a:xfrm>
            <a:off x="5602712" y="3671920"/>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0"/>
          <p:cNvSpPr/>
          <p:nvPr/>
        </p:nvSpPr>
        <p:spPr>
          <a:xfrm>
            <a:off x="7658606" y="2000514"/>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0"/>
          <p:cNvSpPr/>
          <p:nvPr/>
        </p:nvSpPr>
        <p:spPr>
          <a:xfrm>
            <a:off x="2028421" y="4116775"/>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0"/>
          <p:cNvSpPr/>
          <p:nvPr/>
        </p:nvSpPr>
        <p:spPr>
          <a:xfrm>
            <a:off x="7660372" y="1734326"/>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0"/>
          <p:cNvSpPr/>
          <p:nvPr/>
        </p:nvSpPr>
        <p:spPr>
          <a:xfrm>
            <a:off x="3840517" y="1536830"/>
            <a:ext cx="38785" cy="36990"/>
          </a:xfrm>
          <a:custGeom>
            <a:rect b="b" l="l" r="r" t="t"/>
            <a:pathLst>
              <a:path extrusionOk="0" h="639" w="670">
                <a:moveTo>
                  <a:pt x="335" y="0"/>
                </a:moveTo>
                <a:cubicBezTo>
                  <a:pt x="244" y="0"/>
                  <a:pt x="183" y="31"/>
                  <a:pt x="122" y="91"/>
                </a:cubicBezTo>
                <a:cubicBezTo>
                  <a:pt x="92" y="122"/>
                  <a:pt x="61" y="152"/>
                  <a:pt x="31" y="213"/>
                </a:cubicBezTo>
                <a:cubicBezTo>
                  <a:pt x="31" y="243"/>
                  <a:pt x="0" y="274"/>
                  <a:pt x="31" y="334"/>
                </a:cubicBezTo>
                <a:cubicBezTo>
                  <a:pt x="0" y="395"/>
                  <a:pt x="61" y="486"/>
                  <a:pt x="122" y="547"/>
                </a:cubicBezTo>
                <a:cubicBezTo>
                  <a:pt x="183" y="608"/>
                  <a:pt x="244" y="638"/>
                  <a:pt x="335" y="638"/>
                </a:cubicBezTo>
                <a:cubicBezTo>
                  <a:pt x="426" y="638"/>
                  <a:pt x="487" y="608"/>
                  <a:pt x="548" y="547"/>
                </a:cubicBezTo>
                <a:cubicBezTo>
                  <a:pt x="578" y="517"/>
                  <a:pt x="608" y="486"/>
                  <a:pt x="639" y="456"/>
                </a:cubicBezTo>
                <a:cubicBezTo>
                  <a:pt x="639" y="395"/>
                  <a:pt x="669" y="365"/>
                  <a:pt x="669" y="334"/>
                </a:cubicBezTo>
                <a:cubicBezTo>
                  <a:pt x="639" y="152"/>
                  <a:pt x="517" y="0"/>
                  <a:pt x="33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2" name="Google Shape;2822;p60"/>
          <p:cNvGrpSpPr/>
          <p:nvPr/>
        </p:nvGrpSpPr>
        <p:grpSpPr>
          <a:xfrm rot="1195106">
            <a:off x="8254736" y="3464187"/>
            <a:ext cx="391384" cy="382018"/>
            <a:chOff x="6254756" y="5621572"/>
            <a:chExt cx="1013973" cy="989710"/>
          </a:xfrm>
        </p:grpSpPr>
        <p:sp>
          <p:nvSpPr>
            <p:cNvPr id="2823" name="Google Shape;2823;p60"/>
            <p:cNvSpPr/>
            <p:nvPr/>
          </p:nvSpPr>
          <p:spPr>
            <a:xfrm>
              <a:off x="6286706" y="56413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0"/>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5" name="Google Shape;2825;p60"/>
          <p:cNvGrpSpPr/>
          <p:nvPr/>
        </p:nvGrpSpPr>
        <p:grpSpPr>
          <a:xfrm flipH="1" rot="8901838">
            <a:off x="931217" y="1102243"/>
            <a:ext cx="320128" cy="312467"/>
            <a:chOff x="4797581" y="5641372"/>
            <a:chExt cx="1013973" cy="989710"/>
          </a:xfrm>
        </p:grpSpPr>
        <p:sp>
          <p:nvSpPr>
            <p:cNvPr id="2826" name="Google Shape;2826;p60"/>
            <p:cNvSpPr/>
            <p:nvPr/>
          </p:nvSpPr>
          <p:spPr>
            <a:xfrm>
              <a:off x="4829531"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0"/>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00" name="Shape 200"/>
        <p:cNvGrpSpPr/>
        <p:nvPr/>
      </p:nvGrpSpPr>
      <p:grpSpPr>
        <a:xfrm>
          <a:off x="0" y="0"/>
          <a:ext cx="0" cy="0"/>
          <a:chOff x="0" y="0"/>
          <a:chExt cx="0" cy="0"/>
        </a:xfrm>
      </p:grpSpPr>
      <p:grpSp>
        <p:nvGrpSpPr>
          <p:cNvPr id="201" name="Google Shape;201;p7"/>
          <p:cNvGrpSpPr/>
          <p:nvPr/>
        </p:nvGrpSpPr>
        <p:grpSpPr>
          <a:xfrm>
            <a:off x="391365" y="302888"/>
            <a:ext cx="8208636" cy="4441773"/>
            <a:chOff x="391365" y="302888"/>
            <a:chExt cx="8208636" cy="4441773"/>
          </a:xfrm>
        </p:grpSpPr>
        <p:sp>
          <p:nvSpPr>
            <p:cNvPr id="202" name="Google Shape;202;p7"/>
            <p:cNvSpPr/>
            <p:nvPr/>
          </p:nvSpPr>
          <p:spPr>
            <a:xfrm flipH="1">
              <a:off x="5662151" y="1182809"/>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7"/>
            <p:cNvSpPr/>
            <p:nvPr/>
          </p:nvSpPr>
          <p:spPr>
            <a:xfrm flipH="1">
              <a:off x="5830188" y="2263150"/>
              <a:ext cx="86310" cy="84516"/>
            </a:xfrm>
            <a:custGeom>
              <a:rect b="b" l="l" r="r" t="t"/>
              <a:pathLst>
                <a:path extrusionOk="0" h="1460" w="1491">
                  <a:moveTo>
                    <a:pt x="730" y="0"/>
                  </a:moveTo>
                  <a:cubicBezTo>
                    <a:pt x="669" y="152"/>
                    <a:pt x="578" y="335"/>
                    <a:pt x="517" y="487"/>
                  </a:cubicBezTo>
                  <a:lnTo>
                    <a:pt x="1" y="487"/>
                  </a:lnTo>
                  <a:cubicBezTo>
                    <a:pt x="122" y="608"/>
                    <a:pt x="244" y="760"/>
                    <a:pt x="396" y="851"/>
                  </a:cubicBezTo>
                  <a:cubicBezTo>
                    <a:pt x="335" y="1064"/>
                    <a:pt x="274" y="1247"/>
                    <a:pt x="244" y="1459"/>
                  </a:cubicBezTo>
                  <a:cubicBezTo>
                    <a:pt x="426" y="1368"/>
                    <a:pt x="578" y="1277"/>
                    <a:pt x="730" y="1155"/>
                  </a:cubicBezTo>
                  <a:cubicBezTo>
                    <a:pt x="913" y="1247"/>
                    <a:pt x="1065" y="1338"/>
                    <a:pt x="1216" y="1429"/>
                  </a:cubicBezTo>
                  <a:cubicBezTo>
                    <a:pt x="1186" y="1247"/>
                    <a:pt x="1125" y="1064"/>
                    <a:pt x="1095" y="912"/>
                  </a:cubicBezTo>
                  <a:lnTo>
                    <a:pt x="1095" y="882"/>
                  </a:lnTo>
                  <a:lnTo>
                    <a:pt x="1490" y="487"/>
                  </a:lnTo>
                  <a:lnTo>
                    <a:pt x="973" y="487"/>
                  </a:lnTo>
                  <a:cubicBezTo>
                    <a:pt x="973" y="487"/>
                    <a:pt x="973" y="487"/>
                    <a:pt x="973" y="456"/>
                  </a:cubicBezTo>
                  <a:lnTo>
                    <a:pt x="730"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7"/>
            <p:cNvSpPr/>
            <p:nvPr/>
          </p:nvSpPr>
          <p:spPr>
            <a:xfrm flipH="1">
              <a:off x="4046846" y="4647815"/>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7"/>
            <p:cNvSpPr/>
            <p:nvPr/>
          </p:nvSpPr>
          <p:spPr>
            <a:xfrm flipH="1">
              <a:off x="4940318" y="845606"/>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7"/>
            <p:cNvSpPr/>
            <p:nvPr/>
          </p:nvSpPr>
          <p:spPr>
            <a:xfrm flipH="1">
              <a:off x="3714661" y="682869"/>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7"/>
            <p:cNvSpPr/>
            <p:nvPr/>
          </p:nvSpPr>
          <p:spPr>
            <a:xfrm flipH="1">
              <a:off x="7826458" y="1660986"/>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7"/>
            <p:cNvSpPr/>
            <p:nvPr/>
          </p:nvSpPr>
          <p:spPr>
            <a:xfrm flipH="1">
              <a:off x="8526020" y="435933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7"/>
            <p:cNvSpPr/>
            <p:nvPr/>
          </p:nvSpPr>
          <p:spPr>
            <a:xfrm flipH="1">
              <a:off x="605032" y="1405204"/>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7"/>
            <p:cNvSpPr/>
            <p:nvPr/>
          </p:nvSpPr>
          <p:spPr>
            <a:xfrm flipH="1">
              <a:off x="6154624" y="3671697"/>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7"/>
            <p:cNvSpPr/>
            <p:nvPr/>
          </p:nvSpPr>
          <p:spPr>
            <a:xfrm flipH="1">
              <a:off x="809829" y="4432381"/>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7"/>
            <p:cNvSpPr/>
            <p:nvPr/>
          </p:nvSpPr>
          <p:spPr>
            <a:xfrm flipH="1">
              <a:off x="7607947" y="3421548"/>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7"/>
            <p:cNvSpPr/>
            <p:nvPr/>
          </p:nvSpPr>
          <p:spPr>
            <a:xfrm flipH="1">
              <a:off x="8548943" y="1987745"/>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7"/>
            <p:cNvSpPr/>
            <p:nvPr/>
          </p:nvSpPr>
          <p:spPr>
            <a:xfrm flipH="1">
              <a:off x="1028901" y="866067"/>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7"/>
            <p:cNvSpPr/>
            <p:nvPr/>
          </p:nvSpPr>
          <p:spPr>
            <a:xfrm flipH="1">
              <a:off x="7898681" y="30288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7"/>
            <p:cNvSpPr/>
            <p:nvPr/>
          </p:nvSpPr>
          <p:spPr>
            <a:xfrm flipH="1">
              <a:off x="5830202" y="3146398"/>
              <a:ext cx="52793" cy="38785"/>
            </a:xfrm>
            <a:custGeom>
              <a:rect b="b" l="l" r="r" t="t"/>
              <a:pathLst>
                <a:path extrusionOk="0" h="670" w="912">
                  <a:moveTo>
                    <a:pt x="456" y="1"/>
                  </a:moveTo>
                  <a:cubicBezTo>
                    <a:pt x="0" y="1"/>
                    <a:pt x="0" y="669"/>
                    <a:pt x="456" y="669"/>
                  </a:cubicBezTo>
                  <a:cubicBezTo>
                    <a:pt x="912" y="669"/>
                    <a:pt x="912" y="1"/>
                    <a:pt x="45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7"/>
            <p:cNvSpPr/>
            <p:nvPr/>
          </p:nvSpPr>
          <p:spPr>
            <a:xfrm flipH="1">
              <a:off x="8513616" y="3638470"/>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7"/>
            <p:cNvSpPr/>
            <p:nvPr/>
          </p:nvSpPr>
          <p:spPr>
            <a:xfrm flipH="1">
              <a:off x="3341078" y="2347673"/>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7"/>
            <p:cNvSpPr/>
            <p:nvPr/>
          </p:nvSpPr>
          <p:spPr>
            <a:xfrm flipH="1">
              <a:off x="6896015" y="3440239"/>
              <a:ext cx="45789" cy="35253"/>
            </a:xfrm>
            <a:custGeom>
              <a:rect b="b" l="l" r="r" t="t"/>
              <a:pathLst>
                <a:path extrusionOk="0" h="609" w="791">
                  <a:moveTo>
                    <a:pt x="396" y="1"/>
                  </a:moveTo>
                  <a:cubicBezTo>
                    <a:pt x="0" y="1"/>
                    <a:pt x="0" y="609"/>
                    <a:pt x="396" y="609"/>
                  </a:cubicBezTo>
                  <a:cubicBezTo>
                    <a:pt x="791" y="609"/>
                    <a:pt x="791" y="1"/>
                    <a:pt x="39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7"/>
            <p:cNvSpPr/>
            <p:nvPr/>
          </p:nvSpPr>
          <p:spPr>
            <a:xfrm flipH="1">
              <a:off x="5325650" y="4679512"/>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7"/>
            <p:cNvSpPr/>
            <p:nvPr/>
          </p:nvSpPr>
          <p:spPr>
            <a:xfrm flipH="1">
              <a:off x="8057979" y="283829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7"/>
            <p:cNvSpPr/>
            <p:nvPr/>
          </p:nvSpPr>
          <p:spPr>
            <a:xfrm flipH="1">
              <a:off x="7809830" y="3015366"/>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7"/>
            <p:cNvSpPr/>
            <p:nvPr/>
          </p:nvSpPr>
          <p:spPr>
            <a:xfrm flipH="1">
              <a:off x="8257642" y="2040609"/>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7"/>
            <p:cNvSpPr/>
            <p:nvPr/>
          </p:nvSpPr>
          <p:spPr>
            <a:xfrm flipH="1">
              <a:off x="3314673" y="3671920"/>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7"/>
            <p:cNvSpPr/>
            <p:nvPr/>
          </p:nvSpPr>
          <p:spPr>
            <a:xfrm flipH="1">
              <a:off x="391365" y="2100739"/>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7"/>
            <p:cNvSpPr/>
            <p:nvPr/>
          </p:nvSpPr>
          <p:spPr>
            <a:xfrm flipH="1">
              <a:off x="6874897" y="4116775"/>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7"/>
            <p:cNvSpPr/>
            <p:nvPr/>
          </p:nvSpPr>
          <p:spPr>
            <a:xfrm flipH="1">
              <a:off x="883817" y="2857676"/>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7"/>
            <p:cNvSpPr/>
            <p:nvPr/>
          </p:nvSpPr>
          <p:spPr>
            <a:xfrm flipH="1">
              <a:off x="4957889" y="2223218"/>
              <a:ext cx="38785" cy="36990"/>
            </a:xfrm>
            <a:custGeom>
              <a:rect b="b" l="l" r="r" t="t"/>
              <a:pathLst>
                <a:path extrusionOk="0" h="639" w="670">
                  <a:moveTo>
                    <a:pt x="335" y="0"/>
                  </a:moveTo>
                  <a:cubicBezTo>
                    <a:pt x="244" y="0"/>
                    <a:pt x="183" y="31"/>
                    <a:pt x="122" y="91"/>
                  </a:cubicBezTo>
                  <a:cubicBezTo>
                    <a:pt x="92" y="122"/>
                    <a:pt x="61" y="152"/>
                    <a:pt x="31" y="213"/>
                  </a:cubicBezTo>
                  <a:cubicBezTo>
                    <a:pt x="31" y="243"/>
                    <a:pt x="0" y="274"/>
                    <a:pt x="31" y="334"/>
                  </a:cubicBezTo>
                  <a:cubicBezTo>
                    <a:pt x="0" y="395"/>
                    <a:pt x="61" y="486"/>
                    <a:pt x="122" y="547"/>
                  </a:cubicBezTo>
                  <a:cubicBezTo>
                    <a:pt x="183" y="608"/>
                    <a:pt x="244" y="638"/>
                    <a:pt x="335" y="638"/>
                  </a:cubicBezTo>
                  <a:cubicBezTo>
                    <a:pt x="426" y="638"/>
                    <a:pt x="487" y="608"/>
                    <a:pt x="548" y="547"/>
                  </a:cubicBezTo>
                  <a:cubicBezTo>
                    <a:pt x="578" y="517"/>
                    <a:pt x="608" y="486"/>
                    <a:pt x="639" y="456"/>
                  </a:cubicBezTo>
                  <a:cubicBezTo>
                    <a:pt x="639" y="395"/>
                    <a:pt x="669" y="365"/>
                    <a:pt x="669" y="334"/>
                  </a:cubicBezTo>
                  <a:cubicBezTo>
                    <a:pt x="639" y="152"/>
                    <a:pt x="517" y="0"/>
                    <a:pt x="33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 name="Google Shape;229;p7"/>
          <p:cNvSpPr txBox="1"/>
          <p:nvPr>
            <p:ph idx="1" type="body"/>
          </p:nvPr>
        </p:nvSpPr>
        <p:spPr>
          <a:xfrm>
            <a:off x="1663650" y="1314800"/>
            <a:ext cx="5816700" cy="3179400"/>
          </a:xfrm>
          <a:prstGeom prst="rect">
            <a:avLst/>
          </a:prstGeom>
        </p:spPr>
        <p:txBody>
          <a:bodyPr anchorCtr="0" anchor="ctr" bIns="91425" lIns="91425" spcFirstLastPara="1" rIns="91425" wrap="square" tIns="91425">
            <a:noAutofit/>
          </a:bodyPr>
          <a:lstStyle>
            <a:lvl1pPr indent="-330200" lvl="0" marL="457200">
              <a:lnSpc>
                <a:spcPct val="100000"/>
              </a:lnSpc>
              <a:spcBef>
                <a:spcPts val="0"/>
              </a:spcBef>
              <a:spcAft>
                <a:spcPts val="0"/>
              </a:spcAft>
              <a:buClr>
                <a:schemeClr val="accent1"/>
              </a:buClr>
              <a:buSzPts val="1600"/>
              <a:buFont typeface="Nunito Light"/>
              <a:buChar char="●"/>
              <a:defRPr sz="1600"/>
            </a:lvl1pPr>
            <a:lvl2pPr indent="-330200" lvl="1" marL="914400">
              <a:spcBef>
                <a:spcPts val="0"/>
              </a:spcBef>
              <a:spcAft>
                <a:spcPts val="0"/>
              </a:spcAft>
              <a:buClr>
                <a:srgbClr val="FFFFFF"/>
              </a:buClr>
              <a:buSzPts val="1600"/>
              <a:buFont typeface="Nunito Light"/>
              <a:buChar char="○"/>
              <a:defRPr sz="1200"/>
            </a:lvl2pPr>
            <a:lvl3pPr indent="-323850" lvl="2" marL="1371600">
              <a:spcBef>
                <a:spcPts val="0"/>
              </a:spcBef>
              <a:spcAft>
                <a:spcPts val="0"/>
              </a:spcAft>
              <a:buClr>
                <a:srgbClr val="FFFFFF"/>
              </a:buClr>
              <a:buSzPts val="1500"/>
              <a:buFont typeface="Nunito Light"/>
              <a:buChar char="■"/>
              <a:defRPr sz="1200"/>
            </a:lvl3pPr>
            <a:lvl4pPr indent="-323850" lvl="3" marL="1828800">
              <a:spcBef>
                <a:spcPts val="0"/>
              </a:spcBef>
              <a:spcAft>
                <a:spcPts val="0"/>
              </a:spcAft>
              <a:buClr>
                <a:srgbClr val="FFFFFF"/>
              </a:buClr>
              <a:buSzPts val="1500"/>
              <a:buFont typeface="Nunito Light"/>
              <a:buChar char="●"/>
              <a:defRPr sz="1200"/>
            </a:lvl4pPr>
            <a:lvl5pPr indent="-304800" lvl="4" marL="2286000">
              <a:spcBef>
                <a:spcPts val="0"/>
              </a:spcBef>
              <a:spcAft>
                <a:spcPts val="0"/>
              </a:spcAft>
              <a:buClr>
                <a:srgbClr val="FFFFFF"/>
              </a:buClr>
              <a:buSzPts val="1200"/>
              <a:buFont typeface="Nunito Light"/>
              <a:buChar char="○"/>
              <a:defRPr sz="1200"/>
            </a:lvl5pPr>
            <a:lvl6pPr indent="-304800" lvl="5" marL="2743200">
              <a:spcBef>
                <a:spcPts val="0"/>
              </a:spcBef>
              <a:spcAft>
                <a:spcPts val="0"/>
              </a:spcAft>
              <a:buClr>
                <a:srgbClr val="FFFFFF"/>
              </a:buClr>
              <a:buSzPts val="1200"/>
              <a:buFont typeface="Nunito Light"/>
              <a:buChar char="■"/>
              <a:defRPr sz="1200"/>
            </a:lvl6pPr>
            <a:lvl7pPr indent="-311150" lvl="6" marL="3200400">
              <a:spcBef>
                <a:spcPts val="0"/>
              </a:spcBef>
              <a:spcAft>
                <a:spcPts val="0"/>
              </a:spcAft>
              <a:buClr>
                <a:srgbClr val="FFFFFF"/>
              </a:buClr>
              <a:buSzPts val="1300"/>
              <a:buFont typeface="Nunito Light"/>
              <a:buChar char="●"/>
              <a:defRPr sz="1200"/>
            </a:lvl7pPr>
            <a:lvl8pPr indent="-311150" lvl="7" marL="3657600">
              <a:spcBef>
                <a:spcPts val="0"/>
              </a:spcBef>
              <a:spcAft>
                <a:spcPts val="0"/>
              </a:spcAft>
              <a:buClr>
                <a:srgbClr val="FFFFFF"/>
              </a:buClr>
              <a:buSzPts val="1300"/>
              <a:buFont typeface="Nunito Light"/>
              <a:buChar char="○"/>
              <a:defRPr sz="1200"/>
            </a:lvl8pPr>
            <a:lvl9pPr indent="-304800" lvl="8" marL="4114800">
              <a:spcBef>
                <a:spcPts val="0"/>
              </a:spcBef>
              <a:spcAft>
                <a:spcPts val="0"/>
              </a:spcAft>
              <a:buClr>
                <a:srgbClr val="FFFFFF"/>
              </a:buClr>
              <a:buSzPts val="1200"/>
              <a:buFont typeface="Nunito Light"/>
              <a:buChar char="■"/>
              <a:defRPr sz="1200"/>
            </a:lvl9pPr>
          </a:lstStyle>
          <a:p/>
        </p:txBody>
      </p:sp>
      <p:sp>
        <p:nvSpPr>
          <p:cNvPr id="230" name="Google Shape;230;p7"/>
          <p:cNvSpPr txBox="1"/>
          <p:nvPr>
            <p:ph type="title"/>
          </p:nvPr>
        </p:nvSpPr>
        <p:spPr>
          <a:xfrm>
            <a:off x="717425" y="321825"/>
            <a:ext cx="7709100" cy="650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31" name="Google Shape;231;p7"/>
          <p:cNvGrpSpPr/>
          <p:nvPr/>
        </p:nvGrpSpPr>
        <p:grpSpPr>
          <a:xfrm flipH="1" rot="8901960">
            <a:off x="7203717" y="2336360"/>
            <a:ext cx="847344" cy="827068"/>
            <a:chOff x="4797581" y="5641372"/>
            <a:chExt cx="1013973" cy="989710"/>
          </a:xfrm>
        </p:grpSpPr>
        <p:sp>
          <p:nvSpPr>
            <p:cNvPr id="232" name="Google Shape;232;p7"/>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7"/>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7"/>
          <p:cNvGrpSpPr/>
          <p:nvPr/>
        </p:nvGrpSpPr>
        <p:grpSpPr>
          <a:xfrm rot="1195106">
            <a:off x="6605024" y="1027174"/>
            <a:ext cx="391384" cy="382018"/>
            <a:chOff x="6254756" y="5621572"/>
            <a:chExt cx="1013973" cy="989710"/>
          </a:xfrm>
        </p:grpSpPr>
        <p:sp>
          <p:nvSpPr>
            <p:cNvPr id="235" name="Google Shape;235;p7"/>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7"/>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 name="Google Shape;237;p7"/>
          <p:cNvGrpSpPr/>
          <p:nvPr/>
        </p:nvGrpSpPr>
        <p:grpSpPr>
          <a:xfrm rot="1395180">
            <a:off x="1080050" y="4185814"/>
            <a:ext cx="406574" cy="396844"/>
            <a:chOff x="3463756" y="5641372"/>
            <a:chExt cx="1013973" cy="989710"/>
          </a:xfrm>
        </p:grpSpPr>
        <p:sp>
          <p:nvSpPr>
            <p:cNvPr id="238" name="Google Shape;238;p7"/>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7"/>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 name="Google Shape;240;p7"/>
          <p:cNvGrpSpPr/>
          <p:nvPr/>
        </p:nvGrpSpPr>
        <p:grpSpPr>
          <a:xfrm flipH="1" rot="8902474">
            <a:off x="663824" y="1930711"/>
            <a:ext cx="212323" cy="207242"/>
            <a:chOff x="4797581" y="5641372"/>
            <a:chExt cx="1013973" cy="989710"/>
          </a:xfrm>
        </p:grpSpPr>
        <p:sp>
          <p:nvSpPr>
            <p:cNvPr id="241" name="Google Shape;241;p7"/>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7"/>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828" name="Shape 2828"/>
        <p:cNvGrpSpPr/>
        <p:nvPr/>
      </p:nvGrpSpPr>
      <p:grpSpPr>
        <a:xfrm>
          <a:off x="0" y="0"/>
          <a:ext cx="0" cy="0"/>
          <a:chOff x="0" y="0"/>
          <a:chExt cx="0" cy="0"/>
        </a:xfrm>
      </p:grpSpPr>
      <p:grpSp>
        <p:nvGrpSpPr>
          <p:cNvPr id="2829" name="Google Shape;2829;p61"/>
          <p:cNvGrpSpPr/>
          <p:nvPr/>
        </p:nvGrpSpPr>
        <p:grpSpPr>
          <a:xfrm flipH="1">
            <a:off x="391365" y="302888"/>
            <a:ext cx="8208636" cy="4441773"/>
            <a:chOff x="391365" y="302888"/>
            <a:chExt cx="8208636" cy="4441773"/>
          </a:xfrm>
        </p:grpSpPr>
        <p:sp>
          <p:nvSpPr>
            <p:cNvPr id="2830" name="Google Shape;2830;p61"/>
            <p:cNvSpPr/>
            <p:nvPr/>
          </p:nvSpPr>
          <p:spPr>
            <a:xfrm flipH="1">
              <a:off x="6124701" y="878684"/>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1"/>
            <p:cNvSpPr/>
            <p:nvPr/>
          </p:nvSpPr>
          <p:spPr>
            <a:xfrm flipH="1">
              <a:off x="5830188" y="2263150"/>
              <a:ext cx="86310" cy="84516"/>
            </a:xfrm>
            <a:custGeom>
              <a:rect b="b" l="l" r="r" t="t"/>
              <a:pathLst>
                <a:path extrusionOk="0" h="1460" w="1491">
                  <a:moveTo>
                    <a:pt x="730" y="0"/>
                  </a:moveTo>
                  <a:cubicBezTo>
                    <a:pt x="669" y="152"/>
                    <a:pt x="578" y="335"/>
                    <a:pt x="517" y="487"/>
                  </a:cubicBezTo>
                  <a:lnTo>
                    <a:pt x="1" y="487"/>
                  </a:lnTo>
                  <a:cubicBezTo>
                    <a:pt x="122" y="608"/>
                    <a:pt x="244" y="760"/>
                    <a:pt x="396" y="851"/>
                  </a:cubicBezTo>
                  <a:cubicBezTo>
                    <a:pt x="335" y="1064"/>
                    <a:pt x="274" y="1247"/>
                    <a:pt x="244" y="1459"/>
                  </a:cubicBezTo>
                  <a:cubicBezTo>
                    <a:pt x="426" y="1368"/>
                    <a:pt x="578" y="1277"/>
                    <a:pt x="730" y="1155"/>
                  </a:cubicBezTo>
                  <a:cubicBezTo>
                    <a:pt x="913" y="1247"/>
                    <a:pt x="1065" y="1338"/>
                    <a:pt x="1216" y="1429"/>
                  </a:cubicBezTo>
                  <a:cubicBezTo>
                    <a:pt x="1186" y="1247"/>
                    <a:pt x="1125" y="1064"/>
                    <a:pt x="1095" y="912"/>
                  </a:cubicBezTo>
                  <a:lnTo>
                    <a:pt x="1095" y="882"/>
                  </a:lnTo>
                  <a:lnTo>
                    <a:pt x="1490" y="487"/>
                  </a:lnTo>
                  <a:lnTo>
                    <a:pt x="973" y="487"/>
                  </a:lnTo>
                  <a:cubicBezTo>
                    <a:pt x="973" y="487"/>
                    <a:pt x="973" y="487"/>
                    <a:pt x="973" y="456"/>
                  </a:cubicBezTo>
                  <a:lnTo>
                    <a:pt x="730"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1"/>
            <p:cNvSpPr/>
            <p:nvPr/>
          </p:nvSpPr>
          <p:spPr>
            <a:xfrm flipH="1">
              <a:off x="4046846" y="4647815"/>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1"/>
            <p:cNvSpPr/>
            <p:nvPr/>
          </p:nvSpPr>
          <p:spPr>
            <a:xfrm flipH="1">
              <a:off x="4940318" y="845606"/>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1"/>
            <p:cNvSpPr/>
            <p:nvPr/>
          </p:nvSpPr>
          <p:spPr>
            <a:xfrm flipH="1">
              <a:off x="4145436" y="1460994"/>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1"/>
            <p:cNvSpPr/>
            <p:nvPr/>
          </p:nvSpPr>
          <p:spPr>
            <a:xfrm flipH="1">
              <a:off x="7826458" y="1660986"/>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1"/>
            <p:cNvSpPr/>
            <p:nvPr/>
          </p:nvSpPr>
          <p:spPr>
            <a:xfrm flipH="1">
              <a:off x="8526020" y="435933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1"/>
            <p:cNvSpPr/>
            <p:nvPr/>
          </p:nvSpPr>
          <p:spPr>
            <a:xfrm flipH="1">
              <a:off x="605032" y="1405204"/>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1"/>
            <p:cNvSpPr/>
            <p:nvPr/>
          </p:nvSpPr>
          <p:spPr>
            <a:xfrm flipH="1">
              <a:off x="6154624" y="3671697"/>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1"/>
            <p:cNvSpPr/>
            <p:nvPr/>
          </p:nvSpPr>
          <p:spPr>
            <a:xfrm flipH="1">
              <a:off x="809829" y="4432381"/>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1"/>
            <p:cNvSpPr/>
            <p:nvPr/>
          </p:nvSpPr>
          <p:spPr>
            <a:xfrm flipH="1">
              <a:off x="7607947" y="3421548"/>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1"/>
            <p:cNvSpPr/>
            <p:nvPr/>
          </p:nvSpPr>
          <p:spPr>
            <a:xfrm flipH="1">
              <a:off x="8548943" y="1987745"/>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1"/>
            <p:cNvSpPr/>
            <p:nvPr/>
          </p:nvSpPr>
          <p:spPr>
            <a:xfrm flipH="1">
              <a:off x="1028901" y="866067"/>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1"/>
            <p:cNvSpPr/>
            <p:nvPr/>
          </p:nvSpPr>
          <p:spPr>
            <a:xfrm flipH="1">
              <a:off x="7898681" y="30288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1"/>
            <p:cNvSpPr/>
            <p:nvPr/>
          </p:nvSpPr>
          <p:spPr>
            <a:xfrm flipH="1">
              <a:off x="5830202" y="3146398"/>
              <a:ext cx="52793" cy="38785"/>
            </a:xfrm>
            <a:custGeom>
              <a:rect b="b" l="l" r="r" t="t"/>
              <a:pathLst>
                <a:path extrusionOk="0" h="670" w="912">
                  <a:moveTo>
                    <a:pt x="456" y="1"/>
                  </a:moveTo>
                  <a:cubicBezTo>
                    <a:pt x="0" y="1"/>
                    <a:pt x="0" y="669"/>
                    <a:pt x="456" y="669"/>
                  </a:cubicBezTo>
                  <a:cubicBezTo>
                    <a:pt x="912" y="669"/>
                    <a:pt x="912" y="1"/>
                    <a:pt x="45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1"/>
            <p:cNvSpPr/>
            <p:nvPr/>
          </p:nvSpPr>
          <p:spPr>
            <a:xfrm flipH="1">
              <a:off x="8513616" y="3638470"/>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1"/>
            <p:cNvSpPr/>
            <p:nvPr/>
          </p:nvSpPr>
          <p:spPr>
            <a:xfrm flipH="1">
              <a:off x="3341078" y="2347673"/>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1"/>
            <p:cNvSpPr/>
            <p:nvPr/>
          </p:nvSpPr>
          <p:spPr>
            <a:xfrm flipH="1">
              <a:off x="6896015" y="3440239"/>
              <a:ext cx="45789" cy="35253"/>
            </a:xfrm>
            <a:custGeom>
              <a:rect b="b" l="l" r="r" t="t"/>
              <a:pathLst>
                <a:path extrusionOk="0" h="609" w="791">
                  <a:moveTo>
                    <a:pt x="396" y="1"/>
                  </a:moveTo>
                  <a:cubicBezTo>
                    <a:pt x="0" y="1"/>
                    <a:pt x="0" y="609"/>
                    <a:pt x="396" y="609"/>
                  </a:cubicBezTo>
                  <a:cubicBezTo>
                    <a:pt x="791" y="609"/>
                    <a:pt x="791" y="1"/>
                    <a:pt x="39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1"/>
            <p:cNvSpPr/>
            <p:nvPr/>
          </p:nvSpPr>
          <p:spPr>
            <a:xfrm flipH="1">
              <a:off x="5325650" y="4679512"/>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1"/>
            <p:cNvSpPr/>
            <p:nvPr/>
          </p:nvSpPr>
          <p:spPr>
            <a:xfrm flipH="1">
              <a:off x="8057979" y="283829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1"/>
            <p:cNvSpPr/>
            <p:nvPr/>
          </p:nvSpPr>
          <p:spPr>
            <a:xfrm flipH="1">
              <a:off x="7809830" y="3015366"/>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1"/>
            <p:cNvSpPr/>
            <p:nvPr/>
          </p:nvSpPr>
          <p:spPr>
            <a:xfrm flipH="1">
              <a:off x="8257642" y="2040609"/>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1"/>
            <p:cNvSpPr/>
            <p:nvPr/>
          </p:nvSpPr>
          <p:spPr>
            <a:xfrm flipH="1">
              <a:off x="3314673" y="3671920"/>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1"/>
            <p:cNvSpPr/>
            <p:nvPr/>
          </p:nvSpPr>
          <p:spPr>
            <a:xfrm flipH="1">
              <a:off x="391365" y="2100739"/>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1"/>
            <p:cNvSpPr/>
            <p:nvPr/>
          </p:nvSpPr>
          <p:spPr>
            <a:xfrm flipH="1">
              <a:off x="6874897" y="4116775"/>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1"/>
            <p:cNvSpPr/>
            <p:nvPr/>
          </p:nvSpPr>
          <p:spPr>
            <a:xfrm flipH="1">
              <a:off x="883817" y="2857676"/>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1"/>
            <p:cNvSpPr/>
            <p:nvPr/>
          </p:nvSpPr>
          <p:spPr>
            <a:xfrm flipH="1">
              <a:off x="4957889" y="2223218"/>
              <a:ext cx="38785" cy="36990"/>
            </a:xfrm>
            <a:custGeom>
              <a:rect b="b" l="l" r="r" t="t"/>
              <a:pathLst>
                <a:path extrusionOk="0" h="639" w="670">
                  <a:moveTo>
                    <a:pt x="335" y="0"/>
                  </a:moveTo>
                  <a:cubicBezTo>
                    <a:pt x="244" y="0"/>
                    <a:pt x="183" y="31"/>
                    <a:pt x="122" y="91"/>
                  </a:cubicBezTo>
                  <a:cubicBezTo>
                    <a:pt x="92" y="122"/>
                    <a:pt x="61" y="152"/>
                    <a:pt x="31" y="213"/>
                  </a:cubicBezTo>
                  <a:cubicBezTo>
                    <a:pt x="31" y="243"/>
                    <a:pt x="0" y="274"/>
                    <a:pt x="31" y="334"/>
                  </a:cubicBezTo>
                  <a:cubicBezTo>
                    <a:pt x="0" y="395"/>
                    <a:pt x="61" y="486"/>
                    <a:pt x="122" y="547"/>
                  </a:cubicBezTo>
                  <a:cubicBezTo>
                    <a:pt x="183" y="608"/>
                    <a:pt x="244" y="638"/>
                    <a:pt x="335" y="638"/>
                  </a:cubicBezTo>
                  <a:cubicBezTo>
                    <a:pt x="426" y="638"/>
                    <a:pt x="487" y="608"/>
                    <a:pt x="548" y="547"/>
                  </a:cubicBezTo>
                  <a:cubicBezTo>
                    <a:pt x="578" y="517"/>
                    <a:pt x="608" y="486"/>
                    <a:pt x="639" y="456"/>
                  </a:cubicBezTo>
                  <a:cubicBezTo>
                    <a:pt x="639" y="395"/>
                    <a:pt x="669" y="365"/>
                    <a:pt x="669" y="334"/>
                  </a:cubicBezTo>
                  <a:cubicBezTo>
                    <a:pt x="639" y="152"/>
                    <a:pt x="517" y="0"/>
                    <a:pt x="33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7" name="Google Shape;2857;p61"/>
          <p:cNvGrpSpPr/>
          <p:nvPr/>
        </p:nvGrpSpPr>
        <p:grpSpPr>
          <a:xfrm flipH="1" rot="-1394915">
            <a:off x="901916" y="4382060"/>
            <a:ext cx="457766" cy="446812"/>
            <a:chOff x="3463756" y="5641372"/>
            <a:chExt cx="1013973" cy="989710"/>
          </a:xfrm>
        </p:grpSpPr>
        <p:sp>
          <p:nvSpPr>
            <p:cNvPr id="2858" name="Google Shape;2858;p61"/>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1"/>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0" name="Google Shape;2860;p61"/>
          <p:cNvGrpSpPr/>
          <p:nvPr/>
        </p:nvGrpSpPr>
        <p:grpSpPr>
          <a:xfrm rot="-8902016">
            <a:off x="584675" y="799396"/>
            <a:ext cx="461479" cy="450436"/>
            <a:chOff x="4797581" y="5641372"/>
            <a:chExt cx="1013973" cy="989710"/>
          </a:xfrm>
        </p:grpSpPr>
        <p:sp>
          <p:nvSpPr>
            <p:cNvPr id="2861" name="Google Shape;2861;p61"/>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1"/>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3" name="Google Shape;2863;p61"/>
          <p:cNvGrpSpPr/>
          <p:nvPr/>
        </p:nvGrpSpPr>
        <p:grpSpPr>
          <a:xfrm flipH="1" rot="-1195106">
            <a:off x="7550482" y="4414462"/>
            <a:ext cx="391384" cy="382018"/>
            <a:chOff x="6254756" y="5621572"/>
            <a:chExt cx="1013973" cy="989710"/>
          </a:xfrm>
        </p:grpSpPr>
        <p:sp>
          <p:nvSpPr>
            <p:cNvPr id="2864" name="Google Shape;2864;p61"/>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1"/>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6" name="Google Shape;2866;p61"/>
          <p:cNvGrpSpPr/>
          <p:nvPr/>
        </p:nvGrpSpPr>
        <p:grpSpPr>
          <a:xfrm rot="-8901838">
            <a:off x="4567495" y="2612206"/>
            <a:ext cx="320128" cy="312467"/>
            <a:chOff x="4797581" y="5641372"/>
            <a:chExt cx="1013973" cy="989710"/>
          </a:xfrm>
        </p:grpSpPr>
        <p:sp>
          <p:nvSpPr>
            <p:cNvPr id="2867" name="Google Shape;2867;p61"/>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1"/>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9_1_1">
    <p:spTree>
      <p:nvGrpSpPr>
        <p:cNvPr id="2869" name="Shape 2869"/>
        <p:cNvGrpSpPr/>
        <p:nvPr/>
      </p:nvGrpSpPr>
      <p:grpSpPr>
        <a:xfrm>
          <a:off x="0" y="0"/>
          <a:ext cx="0" cy="0"/>
          <a:chOff x="0" y="0"/>
          <a:chExt cx="0" cy="0"/>
        </a:xfrm>
      </p:grpSpPr>
      <p:sp>
        <p:nvSpPr>
          <p:cNvPr id="2870" name="Google Shape;2870;p62"/>
          <p:cNvSpPr/>
          <p:nvPr/>
        </p:nvSpPr>
        <p:spPr>
          <a:xfrm>
            <a:off x="280980" y="190475"/>
            <a:ext cx="8405014" cy="4609560"/>
          </a:xfrm>
          <a:custGeom>
            <a:rect b="b" l="l" r="r" t="t"/>
            <a:pathLst>
              <a:path extrusionOk="0" h="60126" w="109633">
                <a:moveTo>
                  <a:pt x="9352" y="0"/>
                </a:moveTo>
                <a:cubicBezTo>
                  <a:pt x="8324" y="0"/>
                  <a:pt x="7328" y="297"/>
                  <a:pt x="6535" y="908"/>
                </a:cubicBezTo>
                <a:cubicBezTo>
                  <a:pt x="4317" y="2640"/>
                  <a:pt x="3709" y="6227"/>
                  <a:pt x="4469" y="9419"/>
                </a:cubicBezTo>
                <a:cubicBezTo>
                  <a:pt x="4924" y="11242"/>
                  <a:pt x="5684" y="13005"/>
                  <a:pt x="6718" y="14586"/>
                </a:cubicBezTo>
                <a:cubicBezTo>
                  <a:pt x="6718" y="14647"/>
                  <a:pt x="6687" y="14708"/>
                  <a:pt x="6687" y="14799"/>
                </a:cubicBezTo>
                <a:cubicBezTo>
                  <a:pt x="6201" y="17018"/>
                  <a:pt x="7174" y="19601"/>
                  <a:pt x="8633" y="21516"/>
                </a:cubicBezTo>
                <a:cubicBezTo>
                  <a:pt x="8754" y="21638"/>
                  <a:pt x="8846" y="21759"/>
                  <a:pt x="8937" y="21881"/>
                </a:cubicBezTo>
                <a:cubicBezTo>
                  <a:pt x="8542" y="22185"/>
                  <a:pt x="8238" y="22550"/>
                  <a:pt x="8025" y="22975"/>
                </a:cubicBezTo>
                <a:cubicBezTo>
                  <a:pt x="7812" y="23401"/>
                  <a:pt x="7660" y="23887"/>
                  <a:pt x="7599" y="24343"/>
                </a:cubicBezTo>
                <a:cubicBezTo>
                  <a:pt x="7265" y="24495"/>
                  <a:pt x="6931" y="24677"/>
                  <a:pt x="6657" y="24890"/>
                </a:cubicBezTo>
                <a:cubicBezTo>
                  <a:pt x="5624" y="25771"/>
                  <a:pt x="5076" y="27291"/>
                  <a:pt x="5137" y="28872"/>
                </a:cubicBezTo>
                <a:cubicBezTo>
                  <a:pt x="5084" y="28863"/>
                  <a:pt x="5030" y="28859"/>
                  <a:pt x="4977" y="28859"/>
                </a:cubicBezTo>
                <a:cubicBezTo>
                  <a:pt x="4848" y="28859"/>
                  <a:pt x="4719" y="28881"/>
                  <a:pt x="4590" y="28902"/>
                </a:cubicBezTo>
                <a:cubicBezTo>
                  <a:pt x="3982" y="29054"/>
                  <a:pt x="3435" y="29358"/>
                  <a:pt x="2979" y="29814"/>
                </a:cubicBezTo>
                <a:cubicBezTo>
                  <a:pt x="0" y="32580"/>
                  <a:pt x="122" y="38902"/>
                  <a:pt x="3283" y="42641"/>
                </a:cubicBezTo>
                <a:cubicBezTo>
                  <a:pt x="3283" y="42641"/>
                  <a:pt x="7599" y="49602"/>
                  <a:pt x="10943" y="52276"/>
                </a:cubicBezTo>
                <a:cubicBezTo>
                  <a:pt x="12098" y="53219"/>
                  <a:pt x="13435" y="53918"/>
                  <a:pt x="14894" y="54313"/>
                </a:cubicBezTo>
                <a:cubicBezTo>
                  <a:pt x="15320" y="54708"/>
                  <a:pt x="15776" y="55134"/>
                  <a:pt x="16201" y="55529"/>
                </a:cubicBezTo>
                <a:cubicBezTo>
                  <a:pt x="16201" y="55529"/>
                  <a:pt x="16176" y="55508"/>
                  <a:pt x="16167" y="55508"/>
                </a:cubicBezTo>
                <a:cubicBezTo>
                  <a:pt x="16138" y="55508"/>
                  <a:pt x="16297" y="55744"/>
                  <a:pt x="18268" y="57808"/>
                </a:cubicBezTo>
                <a:cubicBezTo>
                  <a:pt x="19399" y="58967"/>
                  <a:pt x="20780" y="60125"/>
                  <a:pt x="22162" y="60125"/>
                </a:cubicBezTo>
                <a:cubicBezTo>
                  <a:pt x="22303" y="60125"/>
                  <a:pt x="22444" y="60113"/>
                  <a:pt x="22584" y="60088"/>
                </a:cubicBezTo>
                <a:cubicBezTo>
                  <a:pt x="23375" y="59936"/>
                  <a:pt x="24013" y="59359"/>
                  <a:pt x="24590" y="58751"/>
                </a:cubicBezTo>
                <a:cubicBezTo>
                  <a:pt x="26657" y="56562"/>
                  <a:pt x="28542" y="53553"/>
                  <a:pt x="31612" y="53553"/>
                </a:cubicBezTo>
                <a:cubicBezTo>
                  <a:pt x="34317" y="53553"/>
                  <a:pt x="36962" y="55985"/>
                  <a:pt x="39697" y="56076"/>
                </a:cubicBezTo>
                <a:cubicBezTo>
                  <a:pt x="39735" y="56077"/>
                  <a:pt x="39773" y="56078"/>
                  <a:pt x="39810" y="56078"/>
                </a:cubicBezTo>
                <a:cubicBezTo>
                  <a:pt x="43443" y="56078"/>
                  <a:pt x="45262" y="50313"/>
                  <a:pt x="48390" y="48599"/>
                </a:cubicBezTo>
                <a:cubicBezTo>
                  <a:pt x="48826" y="48361"/>
                  <a:pt x="49300" y="48175"/>
                  <a:pt x="49796" y="48175"/>
                </a:cubicBezTo>
                <a:cubicBezTo>
                  <a:pt x="50062" y="48175"/>
                  <a:pt x="50334" y="48228"/>
                  <a:pt x="50609" y="48355"/>
                </a:cubicBezTo>
                <a:cubicBezTo>
                  <a:pt x="51065" y="48568"/>
                  <a:pt x="51521" y="48872"/>
                  <a:pt x="51886" y="49237"/>
                </a:cubicBezTo>
                <a:cubicBezTo>
                  <a:pt x="54030" y="50984"/>
                  <a:pt x="58595" y="57319"/>
                  <a:pt x="61706" y="57319"/>
                </a:cubicBezTo>
                <a:cubicBezTo>
                  <a:pt x="62167" y="57319"/>
                  <a:pt x="62596" y="57180"/>
                  <a:pt x="62980" y="56866"/>
                </a:cubicBezTo>
                <a:cubicBezTo>
                  <a:pt x="64652" y="55498"/>
                  <a:pt x="63679" y="52216"/>
                  <a:pt x="64804" y="50270"/>
                </a:cubicBezTo>
                <a:cubicBezTo>
                  <a:pt x="65467" y="49134"/>
                  <a:pt x="66672" y="48706"/>
                  <a:pt x="67986" y="48706"/>
                </a:cubicBezTo>
                <a:cubicBezTo>
                  <a:pt x="68782" y="48706"/>
                  <a:pt x="69617" y="48863"/>
                  <a:pt x="70397" y="49115"/>
                </a:cubicBezTo>
                <a:cubicBezTo>
                  <a:pt x="71498" y="49467"/>
                  <a:pt x="72653" y="49963"/>
                  <a:pt x="73724" y="49963"/>
                </a:cubicBezTo>
                <a:cubicBezTo>
                  <a:pt x="74042" y="49963"/>
                  <a:pt x="74353" y="49919"/>
                  <a:pt x="74652" y="49814"/>
                </a:cubicBezTo>
                <a:cubicBezTo>
                  <a:pt x="78117" y="48659"/>
                  <a:pt x="76476" y="41547"/>
                  <a:pt x="79759" y="39936"/>
                </a:cubicBezTo>
                <a:cubicBezTo>
                  <a:pt x="79926" y="39853"/>
                  <a:pt x="80120" y="39815"/>
                  <a:pt x="80336" y="39815"/>
                </a:cubicBezTo>
                <a:cubicBezTo>
                  <a:pt x="82664" y="39815"/>
                  <a:pt x="87543" y="44246"/>
                  <a:pt x="89546" y="45164"/>
                </a:cubicBezTo>
                <a:cubicBezTo>
                  <a:pt x="89998" y="45368"/>
                  <a:pt x="90374" y="45455"/>
                  <a:pt x="90699" y="45455"/>
                </a:cubicBezTo>
                <a:cubicBezTo>
                  <a:pt x="92406" y="45455"/>
                  <a:pt x="92683" y="43032"/>
                  <a:pt x="94957" y="42367"/>
                </a:cubicBezTo>
                <a:cubicBezTo>
                  <a:pt x="96720" y="41881"/>
                  <a:pt x="98422" y="40908"/>
                  <a:pt x="100185" y="40392"/>
                </a:cubicBezTo>
                <a:cubicBezTo>
                  <a:pt x="100238" y="40396"/>
                  <a:pt x="100291" y="40397"/>
                  <a:pt x="100343" y="40397"/>
                </a:cubicBezTo>
                <a:cubicBezTo>
                  <a:pt x="100708" y="40397"/>
                  <a:pt x="101051" y="40304"/>
                  <a:pt x="101370" y="40118"/>
                </a:cubicBezTo>
                <a:cubicBezTo>
                  <a:pt x="101686" y="40071"/>
                  <a:pt x="102007" y="40047"/>
                  <a:pt x="102328" y="40047"/>
                </a:cubicBezTo>
                <a:cubicBezTo>
                  <a:pt x="102842" y="40047"/>
                  <a:pt x="103358" y="40109"/>
                  <a:pt x="103862" y="40240"/>
                </a:cubicBezTo>
                <a:cubicBezTo>
                  <a:pt x="104987" y="40513"/>
                  <a:pt x="106081" y="41152"/>
                  <a:pt x="107236" y="41304"/>
                </a:cubicBezTo>
                <a:cubicBezTo>
                  <a:pt x="107324" y="41313"/>
                  <a:pt x="107412" y="41318"/>
                  <a:pt x="107500" y="41318"/>
                </a:cubicBezTo>
                <a:cubicBezTo>
                  <a:pt x="108551" y="41318"/>
                  <a:pt x="109633" y="40657"/>
                  <a:pt x="109577" y="39480"/>
                </a:cubicBezTo>
                <a:cubicBezTo>
                  <a:pt x="109516" y="38842"/>
                  <a:pt x="109273" y="38264"/>
                  <a:pt x="108878" y="37778"/>
                </a:cubicBezTo>
                <a:cubicBezTo>
                  <a:pt x="108027" y="36714"/>
                  <a:pt x="106872" y="35954"/>
                  <a:pt x="105595" y="35589"/>
                </a:cubicBezTo>
                <a:cubicBezTo>
                  <a:pt x="105625" y="35528"/>
                  <a:pt x="105656" y="35437"/>
                  <a:pt x="105686" y="35376"/>
                </a:cubicBezTo>
                <a:cubicBezTo>
                  <a:pt x="105838" y="34738"/>
                  <a:pt x="105777" y="34069"/>
                  <a:pt x="105504" y="33492"/>
                </a:cubicBezTo>
                <a:cubicBezTo>
                  <a:pt x="104470" y="30726"/>
                  <a:pt x="102008" y="28568"/>
                  <a:pt x="99516" y="28234"/>
                </a:cubicBezTo>
                <a:cubicBezTo>
                  <a:pt x="99212" y="28189"/>
                  <a:pt x="98910" y="28169"/>
                  <a:pt x="98611" y="28169"/>
                </a:cubicBezTo>
                <a:cubicBezTo>
                  <a:pt x="95800" y="28169"/>
                  <a:pt x="93173" y="29927"/>
                  <a:pt x="90431" y="29927"/>
                </a:cubicBezTo>
                <a:cubicBezTo>
                  <a:pt x="90048" y="29927"/>
                  <a:pt x="89662" y="29893"/>
                  <a:pt x="89273" y="29814"/>
                </a:cubicBezTo>
                <a:cubicBezTo>
                  <a:pt x="90032" y="29115"/>
                  <a:pt x="90732" y="28082"/>
                  <a:pt x="92191" y="27778"/>
                </a:cubicBezTo>
                <a:cubicBezTo>
                  <a:pt x="94575" y="27301"/>
                  <a:pt x="96848" y="26056"/>
                  <a:pt x="99229" y="26056"/>
                </a:cubicBezTo>
                <a:cubicBezTo>
                  <a:pt x="99882" y="26056"/>
                  <a:pt x="100544" y="26150"/>
                  <a:pt x="101218" y="26379"/>
                </a:cubicBezTo>
                <a:cubicBezTo>
                  <a:pt x="102343" y="26775"/>
                  <a:pt x="103376" y="27534"/>
                  <a:pt x="104501" y="27747"/>
                </a:cubicBezTo>
                <a:cubicBezTo>
                  <a:pt x="104642" y="27770"/>
                  <a:pt x="104786" y="27781"/>
                  <a:pt x="104931" y="27781"/>
                </a:cubicBezTo>
                <a:cubicBezTo>
                  <a:pt x="105940" y="27781"/>
                  <a:pt x="106967" y="27226"/>
                  <a:pt x="106993" y="26136"/>
                </a:cubicBezTo>
                <a:cubicBezTo>
                  <a:pt x="106963" y="25498"/>
                  <a:pt x="106750" y="24890"/>
                  <a:pt x="106355" y="24404"/>
                </a:cubicBezTo>
                <a:cubicBezTo>
                  <a:pt x="106112" y="24009"/>
                  <a:pt x="105808" y="23674"/>
                  <a:pt x="105473" y="23370"/>
                </a:cubicBezTo>
                <a:cubicBezTo>
                  <a:pt x="105717" y="22975"/>
                  <a:pt x="105777" y="22367"/>
                  <a:pt x="105565" y="21486"/>
                </a:cubicBezTo>
                <a:cubicBezTo>
                  <a:pt x="105929" y="19905"/>
                  <a:pt x="104166" y="18446"/>
                  <a:pt x="102677" y="17990"/>
                </a:cubicBezTo>
                <a:cubicBezTo>
                  <a:pt x="101494" y="17625"/>
                  <a:pt x="100319" y="17504"/>
                  <a:pt x="99147" y="17504"/>
                </a:cubicBezTo>
                <a:cubicBezTo>
                  <a:pt x="96823" y="17504"/>
                  <a:pt x="94512" y="17981"/>
                  <a:pt x="92180" y="17981"/>
                </a:cubicBezTo>
                <a:cubicBezTo>
                  <a:pt x="91577" y="17981"/>
                  <a:pt x="90973" y="17949"/>
                  <a:pt x="90367" y="17869"/>
                </a:cubicBezTo>
                <a:cubicBezTo>
                  <a:pt x="89364" y="17717"/>
                  <a:pt x="88421" y="17230"/>
                  <a:pt x="87692" y="16531"/>
                </a:cubicBezTo>
                <a:lnTo>
                  <a:pt x="87692" y="16531"/>
                </a:lnTo>
                <a:cubicBezTo>
                  <a:pt x="88178" y="16592"/>
                  <a:pt x="88695" y="16622"/>
                  <a:pt x="89181" y="16622"/>
                </a:cubicBezTo>
                <a:cubicBezTo>
                  <a:pt x="91096" y="16501"/>
                  <a:pt x="92738" y="15559"/>
                  <a:pt x="94622" y="15315"/>
                </a:cubicBezTo>
                <a:cubicBezTo>
                  <a:pt x="94962" y="15274"/>
                  <a:pt x="95306" y="15257"/>
                  <a:pt x="95653" y="15257"/>
                </a:cubicBezTo>
                <a:cubicBezTo>
                  <a:pt x="97079" y="15257"/>
                  <a:pt x="98560" y="15546"/>
                  <a:pt x="100002" y="15619"/>
                </a:cubicBezTo>
                <a:cubicBezTo>
                  <a:pt x="101063" y="15673"/>
                  <a:pt x="102188" y="16046"/>
                  <a:pt x="103156" y="16046"/>
                </a:cubicBezTo>
                <a:cubicBezTo>
                  <a:pt x="103825" y="16046"/>
                  <a:pt x="104419" y="15869"/>
                  <a:pt x="104866" y="15285"/>
                </a:cubicBezTo>
                <a:cubicBezTo>
                  <a:pt x="104866" y="15285"/>
                  <a:pt x="104880" y="15287"/>
                  <a:pt x="104904" y="15287"/>
                </a:cubicBezTo>
                <a:cubicBezTo>
                  <a:pt x="105071" y="15287"/>
                  <a:pt x="105704" y="15217"/>
                  <a:pt x="105413" y="14130"/>
                </a:cubicBezTo>
                <a:cubicBezTo>
                  <a:pt x="105413" y="11850"/>
                  <a:pt x="103133" y="9875"/>
                  <a:pt x="101066" y="9601"/>
                </a:cubicBezTo>
                <a:cubicBezTo>
                  <a:pt x="100774" y="9559"/>
                  <a:pt x="100487" y="9539"/>
                  <a:pt x="100203" y="9539"/>
                </a:cubicBezTo>
                <a:cubicBezTo>
                  <a:pt x="98444" y="9539"/>
                  <a:pt x="96822" y="10280"/>
                  <a:pt x="95200" y="10908"/>
                </a:cubicBezTo>
                <a:cubicBezTo>
                  <a:pt x="93947" y="11421"/>
                  <a:pt x="92598" y="11865"/>
                  <a:pt x="91227" y="11865"/>
                </a:cubicBezTo>
                <a:cubicBezTo>
                  <a:pt x="90568" y="11865"/>
                  <a:pt x="89903" y="11763"/>
                  <a:pt x="89242" y="11516"/>
                </a:cubicBezTo>
                <a:cubicBezTo>
                  <a:pt x="87601" y="10908"/>
                  <a:pt x="86203" y="9419"/>
                  <a:pt x="84592" y="8568"/>
                </a:cubicBezTo>
                <a:cubicBezTo>
                  <a:pt x="83479" y="7981"/>
                  <a:pt x="82342" y="7725"/>
                  <a:pt x="81219" y="7725"/>
                </a:cubicBezTo>
                <a:cubicBezTo>
                  <a:pt x="78385" y="7725"/>
                  <a:pt x="75643" y="9357"/>
                  <a:pt x="73619" y="11425"/>
                </a:cubicBezTo>
                <a:cubicBezTo>
                  <a:pt x="72062" y="13041"/>
                  <a:pt x="70505" y="14982"/>
                  <a:pt x="68280" y="14982"/>
                </a:cubicBezTo>
                <a:cubicBezTo>
                  <a:pt x="68246" y="14982"/>
                  <a:pt x="68212" y="14982"/>
                  <a:pt x="68178" y="14981"/>
                </a:cubicBezTo>
                <a:cubicBezTo>
                  <a:pt x="66628" y="14951"/>
                  <a:pt x="65169" y="13948"/>
                  <a:pt x="63649" y="13340"/>
                </a:cubicBezTo>
                <a:cubicBezTo>
                  <a:pt x="62366" y="12799"/>
                  <a:pt x="61016" y="12529"/>
                  <a:pt x="59697" y="12529"/>
                </a:cubicBezTo>
                <a:cubicBezTo>
                  <a:pt x="58048" y="12529"/>
                  <a:pt x="56445" y="12951"/>
                  <a:pt x="55077" y="13796"/>
                </a:cubicBezTo>
                <a:cubicBezTo>
                  <a:pt x="53758" y="14617"/>
                  <a:pt x="52397" y="15847"/>
                  <a:pt x="50879" y="15847"/>
                </a:cubicBezTo>
                <a:cubicBezTo>
                  <a:pt x="50544" y="15847"/>
                  <a:pt x="50201" y="15787"/>
                  <a:pt x="49849" y="15650"/>
                </a:cubicBezTo>
                <a:cubicBezTo>
                  <a:pt x="49089" y="15346"/>
                  <a:pt x="48451" y="14738"/>
                  <a:pt x="47782" y="14160"/>
                </a:cubicBezTo>
                <a:cubicBezTo>
                  <a:pt x="45922" y="12592"/>
                  <a:pt x="43667" y="11443"/>
                  <a:pt x="41483" y="11443"/>
                </a:cubicBezTo>
                <a:cubicBezTo>
                  <a:pt x="41170" y="11443"/>
                  <a:pt x="40858" y="11466"/>
                  <a:pt x="40548" y="11516"/>
                </a:cubicBezTo>
                <a:cubicBezTo>
                  <a:pt x="38664" y="11820"/>
                  <a:pt x="37144" y="13097"/>
                  <a:pt x="35503" y="14039"/>
                </a:cubicBezTo>
                <a:cubicBezTo>
                  <a:pt x="34407" y="14676"/>
                  <a:pt x="33155" y="15183"/>
                  <a:pt x="31892" y="15183"/>
                </a:cubicBezTo>
                <a:cubicBezTo>
                  <a:pt x="31227" y="15183"/>
                  <a:pt x="30559" y="15043"/>
                  <a:pt x="29910" y="14708"/>
                </a:cubicBezTo>
                <a:cubicBezTo>
                  <a:pt x="29119" y="14312"/>
                  <a:pt x="28451" y="13644"/>
                  <a:pt x="27630" y="13218"/>
                </a:cubicBezTo>
                <a:cubicBezTo>
                  <a:pt x="26737" y="12748"/>
                  <a:pt x="25783" y="12610"/>
                  <a:pt x="24811" y="12610"/>
                </a:cubicBezTo>
                <a:cubicBezTo>
                  <a:pt x="23437" y="12610"/>
                  <a:pt x="22027" y="12885"/>
                  <a:pt x="20703" y="12885"/>
                </a:cubicBezTo>
                <a:cubicBezTo>
                  <a:pt x="19394" y="12885"/>
                  <a:pt x="18169" y="12616"/>
                  <a:pt x="17144" y="11546"/>
                </a:cubicBezTo>
                <a:cubicBezTo>
                  <a:pt x="15016" y="9358"/>
                  <a:pt x="15715" y="5650"/>
                  <a:pt x="14256" y="2914"/>
                </a:cubicBezTo>
                <a:cubicBezTo>
                  <a:pt x="13232" y="1005"/>
                  <a:pt x="11240" y="0"/>
                  <a:pt x="93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2"/>
          <p:cNvSpPr/>
          <p:nvPr/>
        </p:nvSpPr>
        <p:spPr>
          <a:xfrm flipH="1">
            <a:off x="6297138" y="878684"/>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2"/>
          <p:cNvSpPr/>
          <p:nvPr/>
        </p:nvSpPr>
        <p:spPr>
          <a:xfrm flipH="1">
            <a:off x="6002625" y="2263150"/>
            <a:ext cx="86310" cy="84516"/>
          </a:xfrm>
          <a:custGeom>
            <a:rect b="b" l="l" r="r" t="t"/>
            <a:pathLst>
              <a:path extrusionOk="0" h="1460" w="1491">
                <a:moveTo>
                  <a:pt x="730" y="0"/>
                </a:moveTo>
                <a:cubicBezTo>
                  <a:pt x="669" y="152"/>
                  <a:pt x="578" y="335"/>
                  <a:pt x="517" y="487"/>
                </a:cubicBezTo>
                <a:lnTo>
                  <a:pt x="1" y="487"/>
                </a:lnTo>
                <a:cubicBezTo>
                  <a:pt x="122" y="608"/>
                  <a:pt x="244" y="760"/>
                  <a:pt x="396" y="851"/>
                </a:cubicBezTo>
                <a:cubicBezTo>
                  <a:pt x="335" y="1064"/>
                  <a:pt x="274" y="1247"/>
                  <a:pt x="244" y="1459"/>
                </a:cubicBezTo>
                <a:cubicBezTo>
                  <a:pt x="426" y="1368"/>
                  <a:pt x="578" y="1277"/>
                  <a:pt x="730" y="1155"/>
                </a:cubicBezTo>
                <a:cubicBezTo>
                  <a:pt x="913" y="1247"/>
                  <a:pt x="1065" y="1338"/>
                  <a:pt x="1216" y="1429"/>
                </a:cubicBezTo>
                <a:cubicBezTo>
                  <a:pt x="1186" y="1247"/>
                  <a:pt x="1125" y="1064"/>
                  <a:pt x="1095" y="912"/>
                </a:cubicBezTo>
                <a:lnTo>
                  <a:pt x="1095" y="882"/>
                </a:lnTo>
                <a:lnTo>
                  <a:pt x="1490" y="487"/>
                </a:lnTo>
                <a:lnTo>
                  <a:pt x="973" y="487"/>
                </a:lnTo>
                <a:cubicBezTo>
                  <a:pt x="973" y="487"/>
                  <a:pt x="973" y="487"/>
                  <a:pt x="973" y="456"/>
                </a:cubicBezTo>
                <a:lnTo>
                  <a:pt x="730"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2"/>
          <p:cNvSpPr/>
          <p:nvPr/>
        </p:nvSpPr>
        <p:spPr>
          <a:xfrm flipH="1" rot="-4298316">
            <a:off x="1182245" y="3777607"/>
            <a:ext cx="98582" cy="96845"/>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2"/>
          <p:cNvSpPr/>
          <p:nvPr/>
        </p:nvSpPr>
        <p:spPr>
          <a:xfrm flipH="1">
            <a:off x="6138180" y="1734331"/>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2"/>
          <p:cNvSpPr/>
          <p:nvPr/>
        </p:nvSpPr>
        <p:spPr>
          <a:xfrm flipH="1">
            <a:off x="6455648" y="1450669"/>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2"/>
          <p:cNvSpPr/>
          <p:nvPr/>
        </p:nvSpPr>
        <p:spPr>
          <a:xfrm flipH="1">
            <a:off x="7998895" y="1660986"/>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2"/>
          <p:cNvSpPr/>
          <p:nvPr/>
        </p:nvSpPr>
        <p:spPr>
          <a:xfrm flipH="1">
            <a:off x="1021919" y="1374354"/>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2"/>
          <p:cNvSpPr/>
          <p:nvPr/>
        </p:nvSpPr>
        <p:spPr>
          <a:xfrm flipH="1">
            <a:off x="6535211" y="2723372"/>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2"/>
          <p:cNvSpPr/>
          <p:nvPr/>
        </p:nvSpPr>
        <p:spPr>
          <a:xfrm flipH="1" rot="-4298316">
            <a:off x="1236680" y="3577255"/>
            <a:ext cx="73980" cy="72648"/>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2"/>
          <p:cNvSpPr/>
          <p:nvPr/>
        </p:nvSpPr>
        <p:spPr>
          <a:xfrm flipH="1">
            <a:off x="1201338" y="866067"/>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2"/>
          <p:cNvSpPr/>
          <p:nvPr/>
        </p:nvSpPr>
        <p:spPr>
          <a:xfrm flipH="1">
            <a:off x="7970831" y="1097013"/>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2"/>
          <p:cNvSpPr/>
          <p:nvPr/>
        </p:nvSpPr>
        <p:spPr>
          <a:xfrm flipH="1" rot="-4298316">
            <a:off x="1681241" y="2109763"/>
            <a:ext cx="52793" cy="38784"/>
          </a:xfrm>
          <a:custGeom>
            <a:rect b="b" l="l" r="r" t="t"/>
            <a:pathLst>
              <a:path extrusionOk="0" h="670" w="912">
                <a:moveTo>
                  <a:pt x="456" y="1"/>
                </a:moveTo>
                <a:cubicBezTo>
                  <a:pt x="0" y="1"/>
                  <a:pt x="0" y="669"/>
                  <a:pt x="456" y="669"/>
                </a:cubicBezTo>
                <a:cubicBezTo>
                  <a:pt x="912" y="669"/>
                  <a:pt x="912" y="1"/>
                  <a:pt x="45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2"/>
          <p:cNvSpPr/>
          <p:nvPr/>
        </p:nvSpPr>
        <p:spPr>
          <a:xfrm flipH="1">
            <a:off x="3513516" y="2347673"/>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2"/>
          <p:cNvSpPr/>
          <p:nvPr/>
        </p:nvSpPr>
        <p:spPr>
          <a:xfrm flipH="1">
            <a:off x="7068452" y="3440239"/>
            <a:ext cx="45789" cy="35253"/>
          </a:xfrm>
          <a:custGeom>
            <a:rect b="b" l="l" r="r" t="t"/>
            <a:pathLst>
              <a:path extrusionOk="0" h="609" w="791">
                <a:moveTo>
                  <a:pt x="396" y="1"/>
                </a:moveTo>
                <a:cubicBezTo>
                  <a:pt x="0" y="1"/>
                  <a:pt x="0" y="609"/>
                  <a:pt x="396" y="609"/>
                </a:cubicBezTo>
                <a:cubicBezTo>
                  <a:pt x="791" y="609"/>
                  <a:pt x="791" y="1"/>
                  <a:pt x="39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2"/>
          <p:cNvSpPr/>
          <p:nvPr/>
        </p:nvSpPr>
        <p:spPr>
          <a:xfrm flipH="1" rot="-4298316">
            <a:off x="1604955" y="2623151"/>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2"/>
          <p:cNvSpPr/>
          <p:nvPr/>
        </p:nvSpPr>
        <p:spPr>
          <a:xfrm flipH="1">
            <a:off x="8230416" y="283829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2"/>
          <p:cNvSpPr/>
          <p:nvPr/>
        </p:nvSpPr>
        <p:spPr>
          <a:xfrm flipH="1">
            <a:off x="7982267" y="3015366"/>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2"/>
          <p:cNvSpPr/>
          <p:nvPr/>
        </p:nvSpPr>
        <p:spPr>
          <a:xfrm flipH="1">
            <a:off x="8125279" y="2040609"/>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2"/>
          <p:cNvSpPr/>
          <p:nvPr/>
        </p:nvSpPr>
        <p:spPr>
          <a:xfrm flipH="1">
            <a:off x="4934910" y="4281520"/>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2"/>
          <p:cNvSpPr/>
          <p:nvPr/>
        </p:nvSpPr>
        <p:spPr>
          <a:xfrm flipH="1">
            <a:off x="1273102" y="2345901"/>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2"/>
          <p:cNvSpPr/>
          <p:nvPr/>
        </p:nvSpPr>
        <p:spPr>
          <a:xfrm flipH="1">
            <a:off x="1056254" y="2857676"/>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2"/>
          <p:cNvSpPr/>
          <p:nvPr/>
        </p:nvSpPr>
        <p:spPr>
          <a:xfrm flipH="1">
            <a:off x="5130326" y="2223218"/>
            <a:ext cx="38785" cy="36990"/>
          </a:xfrm>
          <a:custGeom>
            <a:rect b="b" l="l" r="r" t="t"/>
            <a:pathLst>
              <a:path extrusionOk="0" h="639" w="670">
                <a:moveTo>
                  <a:pt x="335" y="0"/>
                </a:moveTo>
                <a:cubicBezTo>
                  <a:pt x="244" y="0"/>
                  <a:pt x="183" y="31"/>
                  <a:pt x="122" y="91"/>
                </a:cubicBezTo>
                <a:cubicBezTo>
                  <a:pt x="92" y="122"/>
                  <a:pt x="61" y="152"/>
                  <a:pt x="31" y="213"/>
                </a:cubicBezTo>
                <a:cubicBezTo>
                  <a:pt x="31" y="243"/>
                  <a:pt x="0" y="274"/>
                  <a:pt x="31" y="334"/>
                </a:cubicBezTo>
                <a:cubicBezTo>
                  <a:pt x="0" y="395"/>
                  <a:pt x="61" y="486"/>
                  <a:pt x="122" y="547"/>
                </a:cubicBezTo>
                <a:cubicBezTo>
                  <a:pt x="183" y="608"/>
                  <a:pt x="244" y="638"/>
                  <a:pt x="335" y="638"/>
                </a:cubicBezTo>
                <a:cubicBezTo>
                  <a:pt x="426" y="638"/>
                  <a:pt x="487" y="608"/>
                  <a:pt x="548" y="547"/>
                </a:cubicBezTo>
                <a:cubicBezTo>
                  <a:pt x="578" y="517"/>
                  <a:pt x="608" y="486"/>
                  <a:pt x="639" y="456"/>
                </a:cubicBezTo>
                <a:cubicBezTo>
                  <a:pt x="639" y="395"/>
                  <a:pt x="669" y="365"/>
                  <a:pt x="669" y="334"/>
                </a:cubicBezTo>
                <a:cubicBezTo>
                  <a:pt x="639" y="152"/>
                  <a:pt x="517" y="0"/>
                  <a:pt x="33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3" name="Google Shape;2893;p62"/>
          <p:cNvGrpSpPr/>
          <p:nvPr/>
        </p:nvGrpSpPr>
        <p:grpSpPr>
          <a:xfrm flipH="1" rot="-1394915">
            <a:off x="6072228" y="4425910"/>
            <a:ext cx="457766" cy="446812"/>
            <a:chOff x="3463756" y="5641372"/>
            <a:chExt cx="1013973" cy="989710"/>
          </a:xfrm>
        </p:grpSpPr>
        <p:sp>
          <p:nvSpPr>
            <p:cNvPr id="2894" name="Google Shape;2894;p62"/>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2"/>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6" name="Google Shape;2896;p62"/>
          <p:cNvGrpSpPr/>
          <p:nvPr/>
        </p:nvGrpSpPr>
        <p:grpSpPr>
          <a:xfrm rot="-8902016">
            <a:off x="8097837" y="3654571"/>
            <a:ext cx="461479" cy="450436"/>
            <a:chOff x="4797581" y="5641372"/>
            <a:chExt cx="1013973" cy="989710"/>
          </a:xfrm>
        </p:grpSpPr>
        <p:sp>
          <p:nvSpPr>
            <p:cNvPr id="2897" name="Google Shape;2897;p62"/>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2"/>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9" name="Google Shape;2899;p62"/>
          <p:cNvGrpSpPr/>
          <p:nvPr/>
        </p:nvGrpSpPr>
        <p:grpSpPr>
          <a:xfrm flipH="1" rot="-1195106">
            <a:off x="7167619" y="337774"/>
            <a:ext cx="391384" cy="382018"/>
            <a:chOff x="6254756" y="5621572"/>
            <a:chExt cx="1013973" cy="989710"/>
          </a:xfrm>
        </p:grpSpPr>
        <p:sp>
          <p:nvSpPr>
            <p:cNvPr id="2900" name="Google Shape;2900;p62"/>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2"/>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2" name="Google Shape;2902;p62"/>
          <p:cNvGrpSpPr/>
          <p:nvPr/>
        </p:nvGrpSpPr>
        <p:grpSpPr>
          <a:xfrm rot="-8901838">
            <a:off x="643632" y="3107843"/>
            <a:ext cx="320128" cy="312467"/>
            <a:chOff x="4797581" y="5641372"/>
            <a:chExt cx="1013973" cy="989710"/>
          </a:xfrm>
        </p:grpSpPr>
        <p:sp>
          <p:nvSpPr>
            <p:cNvPr id="2903" name="Google Shape;2903;p62"/>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2"/>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5" name="Google Shape;2905;p62"/>
          <p:cNvGrpSpPr/>
          <p:nvPr/>
        </p:nvGrpSpPr>
        <p:grpSpPr>
          <a:xfrm rot="2129340">
            <a:off x="3016141" y="3705463"/>
            <a:ext cx="457780" cy="446825"/>
            <a:chOff x="3463756" y="5641372"/>
            <a:chExt cx="1013973" cy="989710"/>
          </a:xfrm>
        </p:grpSpPr>
        <p:sp>
          <p:nvSpPr>
            <p:cNvPr id="2906" name="Google Shape;2906;p62"/>
            <p:cNvSpPr/>
            <p:nvPr/>
          </p:nvSpPr>
          <p:spPr>
            <a:xfrm>
              <a:off x="3495706"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2"/>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9_1_1_1">
    <p:spTree>
      <p:nvGrpSpPr>
        <p:cNvPr id="2908" name="Shape 2908"/>
        <p:cNvGrpSpPr/>
        <p:nvPr/>
      </p:nvGrpSpPr>
      <p:grpSpPr>
        <a:xfrm>
          <a:off x="0" y="0"/>
          <a:ext cx="0" cy="0"/>
          <a:chOff x="0" y="0"/>
          <a:chExt cx="0" cy="0"/>
        </a:xfrm>
      </p:grpSpPr>
      <p:grpSp>
        <p:nvGrpSpPr>
          <p:cNvPr id="2909" name="Google Shape;2909;p63"/>
          <p:cNvGrpSpPr/>
          <p:nvPr/>
        </p:nvGrpSpPr>
        <p:grpSpPr>
          <a:xfrm>
            <a:off x="391365" y="302888"/>
            <a:ext cx="8208636" cy="4441773"/>
            <a:chOff x="391365" y="302888"/>
            <a:chExt cx="8208636" cy="4441773"/>
          </a:xfrm>
        </p:grpSpPr>
        <p:sp>
          <p:nvSpPr>
            <p:cNvPr id="2910" name="Google Shape;2910;p63"/>
            <p:cNvSpPr/>
            <p:nvPr/>
          </p:nvSpPr>
          <p:spPr>
            <a:xfrm flipH="1">
              <a:off x="5662151" y="1182809"/>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3"/>
            <p:cNvSpPr/>
            <p:nvPr/>
          </p:nvSpPr>
          <p:spPr>
            <a:xfrm flipH="1">
              <a:off x="5830188" y="2263150"/>
              <a:ext cx="86310" cy="84516"/>
            </a:xfrm>
            <a:custGeom>
              <a:rect b="b" l="l" r="r" t="t"/>
              <a:pathLst>
                <a:path extrusionOk="0" h="1460" w="1491">
                  <a:moveTo>
                    <a:pt x="730" y="0"/>
                  </a:moveTo>
                  <a:cubicBezTo>
                    <a:pt x="669" y="152"/>
                    <a:pt x="578" y="335"/>
                    <a:pt x="517" y="487"/>
                  </a:cubicBezTo>
                  <a:lnTo>
                    <a:pt x="1" y="487"/>
                  </a:lnTo>
                  <a:cubicBezTo>
                    <a:pt x="122" y="608"/>
                    <a:pt x="244" y="760"/>
                    <a:pt x="396" y="851"/>
                  </a:cubicBezTo>
                  <a:cubicBezTo>
                    <a:pt x="335" y="1064"/>
                    <a:pt x="274" y="1247"/>
                    <a:pt x="244" y="1459"/>
                  </a:cubicBezTo>
                  <a:cubicBezTo>
                    <a:pt x="426" y="1368"/>
                    <a:pt x="578" y="1277"/>
                    <a:pt x="730" y="1155"/>
                  </a:cubicBezTo>
                  <a:cubicBezTo>
                    <a:pt x="913" y="1247"/>
                    <a:pt x="1065" y="1338"/>
                    <a:pt x="1216" y="1429"/>
                  </a:cubicBezTo>
                  <a:cubicBezTo>
                    <a:pt x="1186" y="1247"/>
                    <a:pt x="1125" y="1064"/>
                    <a:pt x="1095" y="912"/>
                  </a:cubicBezTo>
                  <a:lnTo>
                    <a:pt x="1095" y="882"/>
                  </a:lnTo>
                  <a:lnTo>
                    <a:pt x="1490" y="487"/>
                  </a:lnTo>
                  <a:lnTo>
                    <a:pt x="973" y="487"/>
                  </a:lnTo>
                  <a:cubicBezTo>
                    <a:pt x="973" y="487"/>
                    <a:pt x="973" y="487"/>
                    <a:pt x="973" y="456"/>
                  </a:cubicBezTo>
                  <a:lnTo>
                    <a:pt x="730"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3"/>
            <p:cNvSpPr/>
            <p:nvPr/>
          </p:nvSpPr>
          <p:spPr>
            <a:xfrm flipH="1">
              <a:off x="4046846" y="4647815"/>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3"/>
            <p:cNvSpPr/>
            <p:nvPr/>
          </p:nvSpPr>
          <p:spPr>
            <a:xfrm flipH="1">
              <a:off x="4940318" y="845606"/>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3"/>
            <p:cNvSpPr/>
            <p:nvPr/>
          </p:nvSpPr>
          <p:spPr>
            <a:xfrm flipH="1">
              <a:off x="3714661" y="682869"/>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3"/>
            <p:cNvSpPr/>
            <p:nvPr/>
          </p:nvSpPr>
          <p:spPr>
            <a:xfrm flipH="1">
              <a:off x="7826458" y="1660986"/>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3"/>
            <p:cNvSpPr/>
            <p:nvPr/>
          </p:nvSpPr>
          <p:spPr>
            <a:xfrm flipH="1">
              <a:off x="8526020" y="435933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3"/>
            <p:cNvSpPr/>
            <p:nvPr/>
          </p:nvSpPr>
          <p:spPr>
            <a:xfrm flipH="1">
              <a:off x="605032" y="1405204"/>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3"/>
            <p:cNvSpPr/>
            <p:nvPr/>
          </p:nvSpPr>
          <p:spPr>
            <a:xfrm flipH="1">
              <a:off x="6154624" y="3671697"/>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3"/>
            <p:cNvSpPr/>
            <p:nvPr/>
          </p:nvSpPr>
          <p:spPr>
            <a:xfrm flipH="1">
              <a:off x="809829" y="4432381"/>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3"/>
            <p:cNvSpPr/>
            <p:nvPr/>
          </p:nvSpPr>
          <p:spPr>
            <a:xfrm flipH="1">
              <a:off x="7607947" y="3421548"/>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3"/>
            <p:cNvSpPr/>
            <p:nvPr/>
          </p:nvSpPr>
          <p:spPr>
            <a:xfrm flipH="1">
              <a:off x="8548943" y="1987745"/>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3"/>
            <p:cNvSpPr/>
            <p:nvPr/>
          </p:nvSpPr>
          <p:spPr>
            <a:xfrm flipH="1">
              <a:off x="1028901" y="866067"/>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3"/>
            <p:cNvSpPr/>
            <p:nvPr/>
          </p:nvSpPr>
          <p:spPr>
            <a:xfrm flipH="1">
              <a:off x="7898681" y="30288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3"/>
            <p:cNvSpPr/>
            <p:nvPr/>
          </p:nvSpPr>
          <p:spPr>
            <a:xfrm flipH="1">
              <a:off x="5830202" y="3146398"/>
              <a:ext cx="52793" cy="38785"/>
            </a:xfrm>
            <a:custGeom>
              <a:rect b="b" l="l" r="r" t="t"/>
              <a:pathLst>
                <a:path extrusionOk="0" h="670" w="912">
                  <a:moveTo>
                    <a:pt x="456" y="1"/>
                  </a:moveTo>
                  <a:cubicBezTo>
                    <a:pt x="0" y="1"/>
                    <a:pt x="0" y="669"/>
                    <a:pt x="456" y="669"/>
                  </a:cubicBezTo>
                  <a:cubicBezTo>
                    <a:pt x="912" y="669"/>
                    <a:pt x="912" y="1"/>
                    <a:pt x="45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3"/>
            <p:cNvSpPr/>
            <p:nvPr/>
          </p:nvSpPr>
          <p:spPr>
            <a:xfrm flipH="1">
              <a:off x="8513616" y="3638470"/>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3"/>
            <p:cNvSpPr/>
            <p:nvPr/>
          </p:nvSpPr>
          <p:spPr>
            <a:xfrm flipH="1">
              <a:off x="3341078" y="2347673"/>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3"/>
            <p:cNvSpPr/>
            <p:nvPr/>
          </p:nvSpPr>
          <p:spPr>
            <a:xfrm flipH="1">
              <a:off x="6896015" y="3440239"/>
              <a:ext cx="45789" cy="35253"/>
            </a:xfrm>
            <a:custGeom>
              <a:rect b="b" l="l" r="r" t="t"/>
              <a:pathLst>
                <a:path extrusionOk="0" h="609" w="791">
                  <a:moveTo>
                    <a:pt x="396" y="1"/>
                  </a:moveTo>
                  <a:cubicBezTo>
                    <a:pt x="0" y="1"/>
                    <a:pt x="0" y="609"/>
                    <a:pt x="396" y="609"/>
                  </a:cubicBezTo>
                  <a:cubicBezTo>
                    <a:pt x="791" y="609"/>
                    <a:pt x="791" y="1"/>
                    <a:pt x="39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3"/>
            <p:cNvSpPr/>
            <p:nvPr/>
          </p:nvSpPr>
          <p:spPr>
            <a:xfrm flipH="1">
              <a:off x="5325650" y="4679512"/>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3"/>
            <p:cNvSpPr/>
            <p:nvPr/>
          </p:nvSpPr>
          <p:spPr>
            <a:xfrm flipH="1">
              <a:off x="8057979" y="283829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3"/>
            <p:cNvSpPr/>
            <p:nvPr/>
          </p:nvSpPr>
          <p:spPr>
            <a:xfrm flipH="1">
              <a:off x="7809830" y="3015366"/>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3"/>
            <p:cNvSpPr/>
            <p:nvPr/>
          </p:nvSpPr>
          <p:spPr>
            <a:xfrm flipH="1">
              <a:off x="8257642" y="2040609"/>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3"/>
            <p:cNvSpPr/>
            <p:nvPr/>
          </p:nvSpPr>
          <p:spPr>
            <a:xfrm flipH="1">
              <a:off x="3314673" y="3671920"/>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3"/>
            <p:cNvSpPr/>
            <p:nvPr/>
          </p:nvSpPr>
          <p:spPr>
            <a:xfrm flipH="1">
              <a:off x="391365" y="2100739"/>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3"/>
            <p:cNvSpPr/>
            <p:nvPr/>
          </p:nvSpPr>
          <p:spPr>
            <a:xfrm flipH="1">
              <a:off x="6874897" y="4116775"/>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3"/>
            <p:cNvSpPr/>
            <p:nvPr/>
          </p:nvSpPr>
          <p:spPr>
            <a:xfrm flipH="1">
              <a:off x="883817" y="2857676"/>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3"/>
            <p:cNvSpPr/>
            <p:nvPr/>
          </p:nvSpPr>
          <p:spPr>
            <a:xfrm flipH="1">
              <a:off x="4957889" y="2223218"/>
              <a:ext cx="38785" cy="36990"/>
            </a:xfrm>
            <a:custGeom>
              <a:rect b="b" l="l" r="r" t="t"/>
              <a:pathLst>
                <a:path extrusionOk="0" h="639" w="670">
                  <a:moveTo>
                    <a:pt x="335" y="0"/>
                  </a:moveTo>
                  <a:cubicBezTo>
                    <a:pt x="244" y="0"/>
                    <a:pt x="183" y="31"/>
                    <a:pt x="122" y="91"/>
                  </a:cubicBezTo>
                  <a:cubicBezTo>
                    <a:pt x="92" y="122"/>
                    <a:pt x="61" y="152"/>
                    <a:pt x="31" y="213"/>
                  </a:cubicBezTo>
                  <a:cubicBezTo>
                    <a:pt x="31" y="243"/>
                    <a:pt x="0" y="274"/>
                    <a:pt x="31" y="334"/>
                  </a:cubicBezTo>
                  <a:cubicBezTo>
                    <a:pt x="0" y="395"/>
                    <a:pt x="61" y="486"/>
                    <a:pt x="122" y="547"/>
                  </a:cubicBezTo>
                  <a:cubicBezTo>
                    <a:pt x="183" y="608"/>
                    <a:pt x="244" y="638"/>
                    <a:pt x="335" y="638"/>
                  </a:cubicBezTo>
                  <a:cubicBezTo>
                    <a:pt x="426" y="638"/>
                    <a:pt x="487" y="608"/>
                    <a:pt x="548" y="547"/>
                  </a:cubicBezTo>
                  <a:cubicBezTo>
                    <a:pt x="578" y="517"/>
                    <a:pt x="608" y="486"/>
                    <a:pt x="639" y="456"/>
                  </a:cubicBezTo>
                  <a:cubicBezTo>
                    <a:pt x="639" y="395"/>
                    <a:pt x="669" y="365"/>
                    <a:pt x="669" y="334"/>
                  </a:cubicBezTo>
                  <a:cubicBezTo>
                    <a:pt x="639" y="152"/>
                    <a:pt x="517" y="0"/>
                    <a:pt x="33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7" name="Google Shape;2937;p63"/>
          <p:cNvGrpSpPr/>
          <p:nvPr/>
        </p:nvGrpSpPr>
        <p:grpSpPr>
          <a:xfrm flipH="1" rot="8901960">
            <a:off x="7203717" y="2336360"/>
            <a:ext cx="847344" cy="827068"/>
            <a:chOff x="4797581" y="5641372"/>
            <a:chExt cx="1013973" cy="989710"/>
          </a:xfrm>
        </p:grpSpPr>
        <p:sp>
          <p:nvSpPr>
            <p:cNvPr id="2938" name="Google Shape;2938;p63"/>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3"/>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0" name="Google Shape;2940;p63"/>
          <p:cNvGrpSpPr/>
          <p:nvPr/>
        </p:nvGrpSpPr>
        <p:grpSpPr>
          <a:xfrm rot="1195106">
            <a:off x="6605024" y="1027174"/>
            <a:ext cx="391384" cy="382018"/>
            <a:chOff x="6254756" y="5621572"/>
            <a:chExt cx="1013973" cy="989710"/>
          </a:xfrm>
        </p:grpSpPr>
        <p:sp>
          <p:nvSpPr>
            <p:cNvPr id="2941" name="Google Shape;2941;p63"/>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3"/>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3" name="Google Shape;2943;p63"/>
          <p:cNvGrpSpPr/>
          <p:nvPr/>
        </p:nvGrpSpPr>
        <p:grpSpPr>
          <a:xfrm rot="1395180">
            <a:off x="1080050" y="4185814"/>
            <a:ext cx="406574" cy="396844"/>
            <a:chOff x="3463756" y="5641372"/>
            <a:chExt cx="1013973" cy="989710"/>
          </a:xfrm>
        </p:grpSpPr>
        <p:sp>
          <p:nvSpPr>
            <p:cNvPr id="2944" name="Google Shape;2944;p63"/>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3"/>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6" name="Google Shape;2946;p63"/>
          <p:cNvGrpSpPr/>
          <p:nvPr/>
        </p:nvGrpSpPr>
        <p:grpSpPr>
          <a:xfrm flipH="1" rot="8902474">
            <a:off x="663824" y="1930711"/>
            <a:ext cx="212323" cy="207242"/>
            <a:chOff x="4797581" y="5641372"/>
            <a:chExt cx="1013973" cy="989710"/>
          </a:xfrm>
        </p:grpSpPr>
        <p:sp>
          <p:nvSpPr>
            <p:cNvPr id="2947" name="Google Shape;2947;p63"/>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3"/>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43" name="Shape 243"/>
        <p:cNvGrpSpPr/>
        <p:nvPr/>
      </p:nvGrpSpPr>
      <p:grpSpPr>
        <a:xfrm>
          <a:off x="0" y="0"/>
          <a:ext cx="0" cy="0"/>
          <a:chOff x="0" y="0"/>
          <a:chExt cx="0" cy="0"/>
        </a:xfrm>
      </p:grpSpPr>
      <p:sp>
        <p:nvSpPr>
          <p:cNvPr id="244" name="Google Shape;244;p8"/>
          <p:cNvSpPr/>
          <p:nvPr/>
        </p:nvSpPr>
        <p:spPr>
          <a:xfrm>
            <a:off x="1071430" y="773534"/>
            <a:ext cx="787224" cy="780106"/>
          </a:xfrm>
          <a:custGeom>
            <a:rect b="b" l="l" r="r" t="t"/>
            <a:pathLst>
              <a:path extrusionOk="0" h="15453" w="15594">
                <a:moveTo>
                  <a:pt x="7519" y="1"/>
                </a:moveTo>
                <a:cubicBezTo>
                  <a:pt x="7302" y="1"/>
                  <a:pt x="7085" y="10"/>
                  <a:pt x="6870" y="31"/>
                </a:cubicBezTo>
                <a:cubicBezTo>
                  <a:pt x="5168" y="91"/>
                  <a:pt x="3557" y="851"/>
                  <a:pt x="2463" y="2128"/>
                </a:cubicBezTo>
                <a:cubicBezTo>
                  <a:pt x="1764" y="2797"/>
                  <a:pt x="1217" y="3587"/>
                  <a:pt x="791" y="4468"/>
                </a:cubicBezTo>
                <a:cubicBezTo>
                  <a:pt x="213" y="5623"/>
                  <a:pt x="1" y="6900"/>
                  <a:pt x="183" y="8207"/>
                </a:cubicBezTo>
                <a:cubicBezTo>
                  <a:pt x="213" y="8511"/>
                  <a:pt x="305" y="8845"/>
                  <a:pt x="396" y="9149"/>
                </a:cubicBezTo>
                <a:cubicBezTo>
                  <a:pt x="487" y="10213"/>
                  <a:pt x="852" y="11216"/>
                  <a:pt x="1429" y="12098"/>
                </a:cubicBezTo>
                <a:cubicBezTo>
                  <a:pt x="2827" y="14225"/>
                  <a:pt x="5290" y="15289"/>
                  <a:pt x="7782" y="15441"/>
                </a:cubicBezTo>
                <a:cubicBezTo>
                  <a:pt x="7914" y="15449"/>
                  <a:pt x="8046" y="15453"/>
                  <a:pt x="8177" y="15453"/>
                </a:cubicBezTo>
                <a:cubicBezTo>
                  <a:pt x="10628" y="15453"/>
                  <a:pt x="12777" y="14116"/>
                  <a:pt x="14104" y="12067"/>
                </a:cubicBezTo>
                <a:cubicBezTo>
                  <a:pt x="15381" y="10122"/>
                  <a:pt x="15594" y="7477"/>
                  <a:pt x="14925" y="5289"/>
                </a:cubicBezTo>
                <a:cubicBezTo>
                  <a:pt x="14165" y="2888"/>
                  <a:pt x="12220" y="1003"/>
                  <a:pt x="9788" y="334"/>
                </a:cubicBezTo>
                <a:cubicBezTo>
                  <a:pt x="9054" y="121"/>
                  <a:pt x="8284" y="1"/>
                  <a:pt x="7519" y="1"/>
                </a:cubicBezTo>
                <a:close/>
              </a:path>
            </a:pathLst>
          </a:custGeom>
          <a:solidFill>
            <a:schemeClr val="accent5"/>
          </a:solidFill>
          <a:ln cap="flat" cmpd="sng" w="68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8"/>
          <p:cNvSpPr/>
          <p:nvPr/>
        </p:nvSpPr>
        <p:spPr>
          <a:xfrm>
            <a:off x="1217271" y="1089299"/>
            <a:ext cx="513104" cy="264730"/>
          </a:xfrm>
          <a:custGeom>
            <a:rect b="b" l="l" r="r" t="t"/>
            <a:pathLst>
              <a:path extrusionOk="0" h="5244" w="10164">
                <a:moveTo>
                  <a:pt x="234" y="1"/>
                </a:moveTo>
                <a:cubicBezTo>
                  <a:pt x="108" y="1"/>
                  <a:pt x="1" y="154"/>
                  <a:pt x="121" y="250"/>
                </a:cubicBezTo>
                <a:cubicBezTo>
                  <a:pt x="3008" y="2590"/>
                  <a:pt x="6352" y="4323"/>
                  <a:pt x="9939" y="5235"/>
                </a:cubicBezTo>
                <a:cubicBezTo>
                  <a:pt x="9957" y="5241"/>
                  <a:pt x="9974" y="5243"/>
                  <a:pt x="9989" y="5243"/>
                </a:cubicBezTo>
                <a:cubicBezTo>
                  <a:pt x="10131" y="5243"/>
                  <a:pt x="10164" y="5016"/>
                  <a:pt x="9999" y="4961"/>
                </a:cubicBezTo>
                <a:cubicBezTo>
                  <a:pt x="6474" y="4049"/>
                  <a:pt x="3160" y="2377"/>
                  <a:pt x="334" y="37"/>
                </a:cubicBezTo>
                <a:cubicBezTo>
                  <a:pt x="302" y="12"/>
                  <a:pt x="267" y="1"/>
                  <a:pt x="2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8"/>
          <p:cNvSpPr/>
          <p:nvPr/>
        </p:nvSpPr>
        <p:spPr>
          <a:xfrm>
            <a:off x="1161893" y="831386"/>
            <a:ext cx="241660" cy="194257"/>
          </a:xfrm>
          <a:custGeom>
            <a:rect b="b" l="l" r="r" t="t"/>
            <a:pathLst>
              <a:path extrusionOk="0" h="3848" w="4787">
                <a:moveTo>
                  <a:pt x="4612" y="0"/>
                </a:moveTo>
                <a:cubicBezTo>
                  <a:pt x="4596" y="0"/>
                  <a:pt x="4579" y="3"/>
                  <a:pt x="4561" y="9"/>
                </a:cubicBezTo>
                <a:cubicBezTo>
                  <a:pt x="3558" y="222"/>
                  <a:pt x="2646" y="678"/>
                  <a:pt x="1856" y="1316"/>
                </a:cubicBezTo>
                <a:cubicBezTo>
                  <a:pt x="1096" y="1954"/>
                  <a:pt x="488" y="2745"/>
                  <a:pt x="63" y="3626"/>
                </a:cubicBezTo>
                <a:cubicBezTo>
                  <a:pt x="1" y="3751"/>
                  <a:pt x="94" y="3847"/>
                  <a:pt x="189" y="3847"/>
                </a:cubicBezTo>
                <a:cubicBezTo>
                  <a:pt x="233" y="3847"/>
                  <a:pt x="277" y="3826"/>
                  <a:pt x="306" y="3778"/>
                </a:cubicBezTo>
                <a:cubicBezTo>
                  <a:pt x="701" y="2927"/>
                  <a:pt x="1279" y="2167"/>
                  <a:pt x="2008" y="1559"/>
                </a:cubicBezTo>
                <a:cubicBezTo>
                  <a:pt x="2768" y="921"/>
                  <a:pt x="3650" y="496"/>
                  <a:pt x="4622" y="283"/>
                </a:cubicBezTo>
                <a:cubicBezTo>
                  <a:pt x="4787" y="228"/>
                  <a:pt x="4753" y="0"/>
                  <a:pt x="46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8"/>
          <p:cNvSpPr/>
          <p:nvPr/>
        </p:nvSpPr>
        <p:spPr>
          <a:xfrm>
            <a:off x="1430506" y="825682"/>
            <a:ext cx="70625" cy="17366"/>
          </a:xfrm>
          <a:custGeom>
            <a:rect b="b" l="l" r="r" t="t"/>
            <a:pathLst>
              <a:path extrusionOk="0" h="344" w="1399">
                <a:moveTo>
                  <a:pt x="122" y="1"/>
                </a:moveTo>
                <a:cubicBezTo>
                  <a:pt x="61" y="1"/>
                  <a:pt x="0" y="61"/>
                  <a:pt x="0" y="153"/>
                </a:cubicBezTo>
                <a:cubicBezTo>
                  <a:pt x="0" y="244"/>
                  <a:pt x="61" y="305"/>
                  <a:pt x="122" y="305"/>
                </a:cubicBezTo>
                <a:cubicBezTo>
                  <a:pt x="229" y="296"/>
                  <a:pt x="336" y="292"/>
                  <a:pt x="442" y="292"/>
                </a:cubicBezTo>
                <a:cubicBezTo>
                  <a:pt x="698" y="292"/>
                  <a:pt x="949" y="313"/>
                  <a:pt x="1186" y="335"/>
                </a:cubicBezTo>
                <a:cubicBezTo>
                  <a:pt x="1202" y="341"/>
                  <a:pt x="1218" y="343"/>
                  <a:pt x="1233" y="343"/>
                </a:cubicBezTo>
                <a:cubicBezTo>
                  <a:pt x="1298" y="343"/>
                  <a:pt x="1343" y="293"/>
                  <a:pt x="1368" y="244"/>
                </a:cubicBezTo>
                <a:cubicBezTo>
                  <a:pt x="1398" y="183"/>
                  <a:pt x="1338" y="92"/>
                  <a:pt x="1277" y="61"/>
                </a:cubicBezTo>
                <a:cubicBezTo>
                  <a:pt x="882" y="1"/>
                  <a:pt x="517" y="1"/>
                  <a:pt x="1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8"/>
          <p:cNvSpPr/>
          <p:nvPr/>
        </p:nvSpPr>
        <p:spPr>
          <a:xfrm>
            <a:off x="861225" y="751675"/>
            <a:ext cx="1229148" cy="803833"/>
          </a:xfrm>
          <a:custGeom>
            <a:rect b="b" l="l" r="r" t="t"/>
            <a:pathLst>
              <a:path extrusionOk="0" h="15923" w="24348">
                <a:moveTo>
                  <a:pt x="2614" y="0"/>
                </a:moveTo>
                <a:cubicBezTo>
                  <a:pt x="1321" y="0"/>
                  <a:pt x="90" y="783"/>
                  <a:pt x="61" y="2166"/>
                </a:cubicBezTo>
                <a:cubicBezTo>
                  <a:pt x="0" y="3655"/>
                  <a:pt x="1216" y="4932"/>
                  <a:pt x="2128" y="5935"/>
                </a:cubicBezTo>
                <a:cubicBezTo>
                  <a:pt x="3131" y="7029"/>
                  <a:pt x="4256" y="8002"/>
                  <a:pt x="5441" y="8914"/>
                </a:cubicBezTo>
                <a:cubicBezTo>
                  <a:pt x="8329" y="11041"/>
                  <a:pt x="11460" y="12835"/>
                  <a:pt x="14773" y="14263"/>
                </a:cubicBezTo>
                <a:cubicBezTo>
                  <a:pt x="16323" y="14962"/>
                  <a:pt x="17964" y="15479"/>
                  <a:pt x="19636" y="15783"/>
                </a:cubicBezTo>
                <a:cubicBezTo>
                  <a:pt x="20154" y="15865"/>
                  <a:pt x="20696" y="15922"/>
                  <a:pt x="21236" y="15922"/>
                </a:cubicBezTo>
                <a:cubicBezTo>
                  <a:pt x="21899" y="15922"/>
                  <a:pt x="22558" y="15835"/>
                  <a:pt x="23162" y="15601"/>
                </a:cubicBezTo>
                <a:cubicBezTo>
                  <a:pt x="23740" y="15388"/>
                  <a:pt x="24165" y="14871"/>
                  <a:pt x="24226" y="14233"/>
                </a:cubicBezTo>
                <a:cubicBezTo>
                  <a:pt x="24347" y="13473"/>
                  <a:pt x="23922" y="12743"/>
                  <a:pt x="23496" y="12166"/>
                </a:cubicBezTo>
                <a:cubicBezTo>
                  <a:pt x="22463" y="10859"/>
                  <a:pt x="21156" y="9795"/>
                  <a:pt x="19666" y="9065"/>
                </a:cubicBezTo>
                <a:cubicBezTo>
                  <a:pt x="19626" y="9045"/>
                  <a:pt x="19585" y="9035"/>
                  <a:pt x="19548" y="9035"/>
                </a:cubicBezTo>
                <a:cubicBezTo>
                  <a:pt x="19474" y="9035"/>
                  <a:pt x="19413" y="9076"/>
                  <a:pt x="19393" y="9157"/>
                </a:cubicBezTo>
                <a:cubicBezTo>
                  <a:pt x="19332" y="9339"/>
                  <a:pt x="19302" y="9552"/>
                  <a:pt x="19302" y="9765"/>
                </a:cubicBezTo>
                <a:cubicBezTo>
                  <a:pt x="19302" y="10038"/>
                  <a:pt x="19666" y="10281"/>
                  <a:pt x="19879" y="10464"/>
                </a:cubicBezTo>
                <a:cubicBezTo>
                  <a:pt x="20487" y="11011"/>
                  <a:pt x="20974" y="11588"/>
                  <a:pt x="21034" y="12439"/>
                </a:cubicBezTo>
                <a:cubicBezTo>
                  <a:pt x="21057" y="13039"/>
                  <a:pt x="20556" y="13166"/>
                  <a:pt x="20074" y="13166"/>
                </a:cubicBezTo>
                <a:cubicBezTo>
                  <a:pt x="19920" y="13166"/>
                  <a:pt x="19768" y="13153"/>
                  <a:pt x="19636" y="13138"/>
                </a:cubicBezTo>
                <a:cubicBezTo>
                  <a:pt x="18511" y="13047"/>
                  <a:pt x="17417" y="12865"/>
                  <a:pt x="16353" y="12591"/>
                </a:cubicBezTo>
                <a:cubicBezTo>
                  <a:pt x="14165" y="12014"/>
                  <a:pt x="12098" y="11163"/>
                  <a:pt x="10153" y="10038"/>
                </a:cubicBezTo>
                <a:cubicBezTo>
                  <a:pt x="8359" y="9065"/>
                  <a:pt x="6718" y="7880"/>
                  <a:pt x="5289" y="6451"/>
                </a:cubicBezTo>
                <a:cubicBezTo>
                  <a:pt x="4469" y="5661"/>
                  <a:pt x="3861" y="4658"/>
                  <a:pt x="3496" y="3564"/>
                </a:cubicBezTo>
                <a:cubicBezTo>
                  <a:pt x="3405" y="3230"/>
                  <a:pt x="3253" y="2834"/>
                  <a:pt x="3496" y="2530"/>
                </a:cubicBezTo>
                <a:cubicBezTo>
                  <a:pt x="3670" y="2313"/>
                  <a:pt x="3905" y="2282"/>
                  <a:pt x="4159" y="2282"/>
                </a:cubicBezTo>
                <a:cubicBezTo>
                  <a:pt x="4260" y="2282"/>
                  <a:pt x="4364" y="2287"/>
                  <a:pt x="4469" y="2287"/>
                </a:cubicBezTo>
                <a:cubicBezTo>
                  <a:pt x="5077" y="2287"/>
                  <a:pt x="5654" y="2409"/>
                  <a:pt x="6201" y="2622"/>
                </a:cubicBezTo>
                <a:lnTo>
                  <a:pt x="6353" y="2682"/>
                </a:lnTo>
                <a:cubicBezTo>
                  <a:pt x="6414" y="2682"/>
                  <a:pt x="6475" y="2682"/>
                  <a:pt x="6536" y="2622"/>
                </a:cubicBezTo>
                <a:cubicBezTo>
                  <a:pt x="6748" y="2409"/>
                  <a:pt x="6991" y="2135"/>
                  <a:pt x="7204" y="1892"/>
                </a:cubicBezTo>
                <a:cubicBezTo>
                  <a:pt x="7295" y="1831"/>
                  <a:pt x="7265" y="1710"/>
                  <a:pt x="7174" y="1649"/>
                </a:cubicBezTo>
                <a:cubicBezTo>
                  <a:pt x="6505" y="1193"/>
                  <a:pt x="5745" y="828"/>
                  <a:pt x="4985" y="585"/>
                </a:cubicBezTo>
                <a:cubicBezTo>
                  <a:pt x="4286" y="281"/>
                  <a:pt x="3557" y="99"/>
                  <a:pt x="2827" y="8"/>
                </a:cubicBezTo>
                <a:cubicBezTo>
                  <a:pt x="2756" y="3"/>
                  <a:pt x="2685" y="0"/>
                  <a:pt x="2614" y="0"/>
                </a:cubicBezTo>
                <a:close/>
              </a:path>
            </a:pathLst>
          </a:custGeom>
          <a:solidFill>
            <a:schemeClr val="accent1"/>
          </a:solidFill>
          <a:ln cap="flat" cmpd="sng" w="6850">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8"/>
          <p:cNvSpPr/>
          <p:nvPr/>
        </p:nvSpPr>
        <p:spPr>
          <a:xfrm>
            <a:off x="890353" y="783428"/>
            <a:ext cx="247465" cy="349490"/>
          </a:xfrm>
          <a:custGeom>
            <a:rect b="b" l="l" r="r" t="t"/>
            <a:pathLst>
              <a:path extrusionOk="0" h="6923" w="4902">
                <a:moveTo>
                  <a:pt x="2172" y="1"/>
                </a:moveTo>
                <a:cubicBezTo>
                  <a:pt x="1116" y="1"/>
                  <a:pt x="189" y="410"/>
                  <a:pt x="92" y="1658"/>
                </a:cubicBezTo>
                <a:cubicBezTo>
                  <a:pt x="1" y="2722"/>
                  <a:pt x="730" y="3634"/>
                  <a:pt x="1369" y="4394"/>
                </a:cubicBezTo>
                <a:cubicBezTo>
                  <a:pt x="2189" y="5306"/>
                  <a:pt x="3041" y="6126"/>
                  <a:pt x="3983" y="6886"/>
                </a:cubicBezTo>
                <a:cubicBezTo>
                  <a:pt x="4015" y="6912"/>
                  <a:pt x="4048" y="6923"/>
                  <a:pt x="4079" y="6923"/>
                </a:cubicBezTo>
                <a:cubicBezTo>
                  <a:pt x="4198" y="6923"/>
                  <a:pt x="4292" y="6770"/>
                  <a:pt x="4196" y="6674"/>
                </a:cubicBezTo>
                <a:cubicBezTo>
                  <a:pt x="3405" y="6066"/>
                  <a:pt x="2706" y="5397"/>
                  <a:pt x="2038" y="4698"/>
                </a:cubicBezTo>
                <a:cubicBezTo>
                  <a:pt x="1369" y="3999"/>
                  <a:pt x="609" y="3208"/>
                  <a:pt x="427" y="2236"/>
                </a:cubicBezTo>
                <a:cubicBezTo>
                  <a:pt x="183" y="1324"/>
                  <a:pt x="791" y="412"/>
                  <a:pt x="1764" y="290"/>
                </a:cubicBezTo>
                <a:cubicBezTo>
                  <a:pt x="1911" y="277"/>
                  <a:pt x="2059" y="270"/>
                  <a:pt x="2208" y="270"/>
                </a:cubicBezTo>
                <a:cubicBezTo>
                  <a:pt x="3045" y="270"/>
                  <a:pt x="3899" y="486"/>
                  <a:pt x="4621" y="898"/>
                </a:cubicBezTo>
                <a:cubicBezTo>
                  <a:pt x="4649" y="912"/>
                  <a:pt x="4676" y="918"/>
                  <a:pt x="4700" y="918"/>
                </a:cubicBezTo>
                <a:cubicBezTo>
                  <a:pt x="4834" y="918"/>
                  <a:pt x="4902" y="732"/>
                  <a:pt x="4773" y="655"/>
                </a:cubicBezTo>
                <a:cubicBezTo>
                  <a:pt x="4120" y="315"/>
                  <a:pt x="3097" y="1"/>
                  <a:pt x="21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8"/>
          <p:cNvSpPr txBox="1"/>
          <p:nvPr>
            <p:ph type="title"/>
          </p:nvPr>
        </p:nvSpPr>
        <p:spPr>
          <a:xfrm>
            <a:off x="717425" y="1943250"/>
            <a:ext cx="7709100" cy="12570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9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251" name="Google Shape;251;p8"/>
          <p:cNvGrpSpPr/>
          <p:nvPr/>
        </p:nvGrpSpPr>
        <p:grpSpPr>
          <a:xfrm rot="1394924">
            <a:off x="2287478" y="4072659"/>
            <a:ext cx="334717" cy="326708"/>
            <a:chOff x="3463756" y="5641372"/>
            <a:chExt cx="1013973" cy="989710"/>
          </a:xfrm>
        </p:grpSpPr>
        <p:sp>
          <p:nvSpPr>
            <p:cNvPr id="252" name="Google Shape;252;p8"/>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8"/>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8"/>
          <p:cNvGrpSpPr/>
          <p:nvPr/>
        </p:nvGrpSpPr>
        <p:grpSpPr>
          <a:xfrm flipH="1" rot="8901960">
            <a:off x="7288517" y="3749935"/>
            <a:ext cx="847344" cy="827068"/>
            <a:chOff x="4797581" y="5641372"/>
            <a:chExt cx="1013973" cy="989710"/>
          </a:xfrm>
        </p:grpSpPr>
        <p:sp>
          <p:nvSpPr>
            <p:cNvPr id="255" name="Google Shape;255;p8"/>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8"/>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 name="Google Shape;257;p8"/>
          <p:cNvGrpSpPr/>
          <p:nvPr/>
        </p:nvGrpSpPr>
        <p:grpSpPr>
          <a:xfrm rot="1195106">
            <a:off x="3461099" y="1030662"/>
            <a:ext cx="391384" cy="382018"/>
            <a:chOff x="6254756" y="5621572"/>
            <a:chExt cx="1013973" cy="989710"/>
          </a:xfrm>
        </p:grpSpPr>
        <p:sp>
          <p:nvSpPr>
            <p:cNvPr id="258" name="Google Shape;258;p8"/>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8"/>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 name="Google Shape;260;p8"/>
          <p:cNvGrpSpPr/>
          <p:nvPr/>
        </p:nvGrpSpPr>
        <p:grpSpPr>
          <a:xfrm flipH="1" rot="8902329">
            <a:off x="328621" y="1700920"/>
            <a:ext cx="280564" cy="273850"/>
            <a:chOff x="4797581" y="5641372"/>
            <a:chExt cx="1013973" cy="989710"/>
          </a:xfrm>
        </p:grpSpPr>
        <p:sp>
          <p:nvSpPr>
            <p:cNvPr id="261" name="Google Shape;261;p8"/>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8"/>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8"/>
          <p:cNvGrpSpPr/>
          <p:nvPr/>
        </p:nvGrpSpPr>
        <p:grpSpPr>
          <a:xfrm>
            <a:off x="197512" y="256643"/>
            <a:ext cx="8829689" cy="4587073"/>
            <a:chOff x="1948000" y="1658341"/>
            <a:chExt cx="5419980" cy="2815710"/>
          </a:xfrm>
        </p:grpSpPr>
        <p:sp>
          <p:nvSpPr>
            <p:cNvPr id="264" name="Google Shape;264;p8"/>
            <p:cNvSpPr/>
            <p:nvPr/>
          </p:nvSpPr>
          <p:spPr>
            <a:xfrm>
              <a:off x="1948000" y="1834000"/>
              <a:ext cx="5419980" cy="2490871"/>
            </a:xfrm>
            <a:custGeom>
              <a:rect b="b" l="l" r="r" t="t"/>
              <a:pathLst>
                <a:path extrusionOk="0" h="29880" w="65017">
                  <a:moveTo>
                    <a:pt x="49660" y="0"/>
                  </a:moveTo>
                  <a:cubicBezTo>
                    <a:pt x="49113" y="0"/>
                    <a:pt x="48576" y="105"/>
                    <a:pt x="48056" y="369"/>
                  </a:cubicBezTo>
                  <a:cubicBezTo>
                    <a:pt x="46931" y="946"/>
                    <a:pt x="46262" y="2162"/>
                    <a:pt x="45199" y="2892"/>
                  </a:cubicBezTo>
                  <a:cubicBezTo>
                    <a:pt x="44335" y="3509"/>
                    <a:pt x="43297" y="3737"/>
                    <a:pt x="42228" y="3737"/>
                  </a:cubicBezTo>
                  <a:cubicBezTo>
                    <a:pt x="41453" y="3737"/>
                    <a:pt x="40663" y="3617"/>
                    <a:pt x="39910" y="3439"/>
                  </a:cubicBezTo>
                  <a:cubicBezTo>
                    <a:pt x="38147" y="3044"/>
                    <a:pt x="36414" y="2314"/>
                    <a:pt x="34590" y="2253"/>
                  </a:cubicBezTo>
                  <a:cubicBezTo>
                    <a:pt x="34495" y="2248"/>
                    <a:pt x="34398" y="2246"/>
                    <a:pt x="34301" y="2246"/>
                  </a:cubicBezTo>
                  <a:cubicBezTo>
                    <a:pt x="32580" y="2246"/>
                    <a:pt x="30693" y="3011"/>
                    <a:pt x="30031" y="4594"/>
                  </a:cubicBezTo>
                  <a:cubicBezTo>
                    <a:pt x="29818" y="5111"/>
                    <a:pt x="29758" y="5688"/>
                    <a:pt x="29910" y="6235"/>
                  </a:cubicBezTo>
                  <a:cubicBezTo>
                    <a:pt x="30269" y="7597"/>
                    <a:pt x="31823" y="8177"/>
                    <a:pt x="33287" y="8177"/>
                  </a:cubicBezTo>
                  <a:cubicBezTo>
                    <a:pt x="33555" y="8177"/>
                    <a:pt x="33820" y="8157"/>
                    <a:pt x="34074" y="8120"/>
                  </a:cubicBezTo>
                  <a:cubicBezTo>
                    <a:pt x="35390" y="7928"/>
                    <a:pt x="36707" y="7454"/>
                    <a:pt x="38008" y="7454"/>
                  </a:cubicBezTo>
                  <a:cubicBezTo>
                    <a:pt x="38360" y="7454"/>
                    <a:pt x="38710" y="7489"/>
                    <a:pt x="39059" y="7573"/>
                  </a:cubicBezTo>
                  <a:cubicBezTo>
                    <a:pt x="40700" y="7937"/>
                    <a:pt x="41977" y="10156"/>
                    <a:pt x="40730" y="11281"/>
                  </a:cubicBezTo>
                  <a:cubicBezTo>
                    <a:pt x="40214" y="11737"/>
                    <a:pt x="39454" y="11798"/>
                    <a:pt x="38755" y="11858"/>
                  </a:cubicBezTo>
                  <a:cubicBezTo>
                    <a:pt x="37878" y="11934"/>
                    <a:pt x="37110" y="11967"/>
                    <a:pt x="36426" y="11967"/>
                  </a:cubicBezTo>
                  <a:cubicBezTo>
                    <a:pt x="31625" y="11967"/>
                    <a:pt x="30982" y="10332"/>
                    <a:pt x="26465" y="10332"/>
                  </a:cubicBezTo>
                  <a:cubicBezTo>
                    <a:pt x="25954" y="10332"/>
                    <a:pt x="25394" y="10353"/>
                    <a:pt x="24773" y="10399"/>
                  </a:cubicBezTo>
                  <a:cubicBezTo>
                    <a:pt x="22128" y="10612"/>
                    <a:pt x="21186" y="11463"/>
                    <a:pt x="20608" y="12162"/>
                  </a:cubicBezTo>
                  <a:cubicBezTo>
                    <a:pt x="20001" y="12861"/>
                    <a:pt x="19849" y="14016"/>
                    <a:pt x="20517" y="14685"/>
                  </a:cubicBezTo>
                  <a:cubicBezTo>
                    <a:pt x="20816" y="14991"/>
                    <a:pt x="21288" y="15096"/>
                    <a:pt x="21853" y="15096"/>
                  </a:cubicBezTo>
                  <a:cubicBezTo>
                    <a:pt x="23101" y="15096"/>
                    <a:pt x="24799" y="14581"/>
                    <a:pt x="26050" y="14581"/>
                  </a:cubicBezTo>
                  <a:cubicBezTo>
                    <a:pt x="26595" y="14581"/>
                    <a:pt x="27055" y="14678"/>
                    <a:pt x="27356" y="14959"/>
                  </a:cubicBezTo>
                  <a:cubicBezTo>
                    <a:pt x="28420" y="15931"/>
                    <a:pt x="27448" y="17877"/>
                    <a:pt x="26080" y="18272"/>
                  </a:cubicBezTo>
                  <a:cubicBezTo>
                    <a:pt x="25894" y="18324"/>
                    <a:pt x="25672" y="18345"/>
                    <a:pt x="25420" y="18345"/>
                  </a:cubicBezTo>
                  <a:cubicBezTo>
                    <a:pt x="24462" y="18345"/>
                    <a:pt x="23051" y="18046"/>
                    <a:pt x="21385" y="18046"/>
                  </a:cubicBezTo>
                  <a:cubicBezTo>
                    <a:pt x="20190" y="18046"/>
                    <a:pt x="18864" y="18200"/>
                    <a:pt x="17478" y="18728"/>
                  </a:cubicBezTo>
                  <a:cubicBezTo>
                    <a:pt x="16340" y="19164"/>
                    <a:pt x="15321" y="19319"/>
                    <a:pt x="14374" y="19319"/>
                  </a:cubicBezTo>
                  <a:cubicBezTo>
                    <a:pt x="12093" y="19319"/>
                    <a:pt x="10231" y="18424"/>
                    <a:pt x="8142" y="18424"/>
                  </a:cubicBezTo>
                  <a:cubicBezTo>
                    <a:pt x="6510" y="18424"/>
                    <a:pt x="4739" y="18970"/>
                    <a:pt x="2523" y="20916"/>
                  </a:cubicBezTo>
                  <a:cubicBezTo>
                    <a:pt x="578" y="22649"/>
                    <a:pt x="0" y="24655"/>
                    <a:pt x="942" y="27087"/>
                  </a:cubicBezTo>
                  <a:cubicBezTo>
                    <a:pt x="1693" y="28963"/>
                    <a:pt x="3819" y="29880"/>
                    <a:pt x="5979" y="29880"/>
                  </a:cubicBezTo>
                  <a:cubicBezTo>
                    <a:pt x="6619" y="29880"/>
                    <a:pt x="7262" y="29799"/>
                    <a:pt x="7873" y="29640"/>
                  </a:cubicBezTo>
                  <a:cubicBezTo>
                    <a:pt x="9119" y="29305"/>
                    <a:pt x="11824" y="26570"/>
                    <a:pt x="10760" y="25719"/>
                  </a:cubicBezTo>
                  <a:cubicBezTo>
                    <a:pt x="10423" y="25468"/>
                    <a:pt x="10100" y="25369"/>
                    <a:pt x="9792" y="25369"/>
                  </a:cubicBezTo>
                  <a:cubicBezTo>
                    <a:pt x="8794" y="25369"/>
                    <a:pt x="7960" y="26405"/>
                    <a:pt x="7356" y="26661"/>
                  </a:cubicBezTo>
                  <a:cubicBezTo>
                    <a:pt x="7233" y="26713"/>
                    <a:pt x="7116" y="26738"/>
                    <a:pt x="7004" y="26738"/>
                  </a:cubicBezTo>
                  <a:cubicBezTo>
                    <a:pt x="5949" y="26738"/>
                    <a:pt x="5413" y="24589"/>
                    <a:pt x="6292" y="23682"/>
                  </a:cubicBezTo>
                  <a:cubicBezTo>
                    <a:pt x="6961" y="23034"/>
                    <a:pt x="7900" y="22831"/>
                    <a:pt x="8857" y="22831"/>
                  </a:cubicBezTo>
                  <a:cubicBezTo>
                    <a:pt x="9335" y="22831"/>
                    <a:pt x="9818" y="22882"/>
                    <a:pt x="10274" y="22953"/>
                  </a:cubicBezTo>
                  <a:cubicBezTo>
                    <a:pt x="10834" y="23042"/>
                    <a:pt x="11329" y="23080"/>
                    <a:pt x="11776" y="23080"/>
                  </a:cubicBezTo>
                  <a:cubicBezTo>
                    <a:pt x="14462" y="23080"/>
                    <a:pt x="15455" y="21712"/>
                    <a:pt x="18533" y="21712"/>
                  </a:cubicBezTo>
                  <a:cubicBezTo>
                    <a:pt x="20213" y="21712"/>
                    <a:pt x="22514" y="22119"/>
                    <a:pt x="26049" y="23378"/>
                  </a:cubicBezTo>
                  <a:cubicBezTo>
                    <a:pt x="26918" y="23692"/>
                    <a:pt x="29147" y="24085"/>
                    <a:pt x="30979" y="24085"/>
                  </a:cubicBezTo>
                  <a:cubicBezTo>
                    <a:pt x="32160" y="24085"/>
                    <a:pt x="33176" y="23922"/>
                    <a:pt x="33557" y="23469"/>
                  </a:cubicBezTo>
                  <a:cubicBezTo>
                    <a:pt x="34530" y="22314"/>
                    <a:pt x="33679" y="20156"/>
                    <a:pt x="31581" y="19366"/>
                  </a:cubicBezTo>
                  <a:cubicBezTo>
                    <a:pt x="31308" y="19244"/>
                    <a:pt x="31095" y="18971"/>
                    <a:pt x="30973" y="18697"/>
                  </a:cubicBezTo>
                  <a:cubicBezTo>
                    <a:pt x="30669" y="18059"/>
                    <a:pt x="31125" y="17269"/>
                    <a:pt x="31733" y="16965"/>
                  </a:cubicBezTo>
                  <a:cubicBezTo>
                    <a:pt x="32185" y="16780"/>
                    <a:pt x="32651" y="16692"/>
                    <a:pt x="33121" y="16692"/>
                  </a:cubicBezTo>
                  <a:cubicBezTo>
                    <a:pt x="33346" y="16692"/>
                    <a:pt x="33573" y="16713"/>
                    <a:pt x="33800" y="16752"/>
                  </a:cubicBezTo>
                  <a:lnTo>
                    <a:pt x="41065" y="17360"/>
                  </a:lnTo>
                  <a:cubicBezTo>
                    <a:pt x="41711" y="17423"/>
                    <a:pt x="42367" y="17481"/>
                    <a:pt x="43017" y="17481"/>
                  </a:cubicBezTo>
                  <a:cubicBezTo>
                    <a:pt x="43926" y="17481"/>
                    <a:pt x="44821" y="17368"/>
                    <a:pt x="45655" y="16995"/>
                  </a:cubicBezTo>
                  <a:cubicBezTo>
                    <a:pt x="47083" y="16357"/>
                    <a:pt x="48208" y="14716"/>
                    <a:pt x="47721" y="13257"/>
                  </a:cubicBezTo>
                  <a:cubicBezTo>
                    <a:pt x="47417" y="12345"/>
                    <a:pt x="46536" y="11615"/>
                    <a:pt x="46536" y="10642"/>
                  </a:cubicBezTo>
                  <a:cubicBezTo>
                    <a:pt x="46536" y="9094"/>
                    <a:pt x="48537" y="8601"/>
                    <a:pt x="50142" y="8601"/>
                  </a:cubicBezTo>
                  <a:cubicBezTo>
                    <a:pt x="50238" y="8601"/>
                    <a:pt x="50334" y="8603"/>
                    <a:pt x="50427" y="8606"/>
                  </a:cubicBezTo>
                  <a:lnTo>
                    <a:pt x="55867" y="8819"/>
                  </a:lnTo>
                  <a:cubicBezTo>
                    <a:pt x="56420" y="8842"/>
                    <a:pt x="56980" y="8863"/>
                    <a:pt x="57539" y="8863"/>
                  </a:cubicBezTo>
                  <a:cubicBezTo>
                    <a:pt x="59164" y="8863"/>
                    <a:pt x="60780" y="8683"/>
                    <a:pt x="62159" y="7846"/>
                  </a:cubicBezTo>
                  <a:cubicBezTo>
                    <a:pt x="64014" y="6721"/>
                    <a:pt x="65017" y="3925"/>
                    <a:pt x="63558" y="2345"/>
                  </a:cubicBezTo>
                  <a:cubicBezTo>
                    <a:pt x="62801" y="1525"/>
                    <a:pt x="61803" y="1301"/>
                    <a:pt x="60703" y="1301"/>
                  </a:cubicBezTo>
                  <a:cubicBezTo>
                    <a:pt x="59391" y="1301"/>
                    <a:pt x="57933" y="1619"/>
                    <a:pt x="56567" y="1619"/>
                  </a:cubicBezTo>
                  <a:cubicBezTo>
                    <a:pt x="56320" y="1619"/>
                    <a:pt x="56076" y="1609"/>
                    <a:pt x="55837" y="1585"/>
                  </a:cubicBezTo>
                  <a:cubicBezTo>
                    <a:pt x="53766" y="1370"/>
                    <a:pt x="51639" y="0"/>
                    <a:pt x="496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8"/>
            <p:cNvSpPr/>
            <p:nvPr/>
          </p:nvSpPr>
          <p:spPr>
            <a:xfrm>
              <a:off x="3612680" y="2080464"/>
              <a:ext cx="121709" cy="119208"/>
            </a:xfrm>
            <a:custGeom>
              <a:rect b="b" l="l" r="r" t="t"/>
              <a:pathLst>
                <a:path extrusionOk="0" h="1430" w="1460">
                  <a:moveTo>
                    <a:pt x="730" y="1"/>
                  </a:moveTo>
                  <a:cubicBezTo>
                    <a:pt x="669" y="153"/>
                    <a:pt x="578" y="335"/>
                    <a:pt x="517" y="487"/>
                  </a:cubicBezTo>
                  <a:lnTo>
                    <a:pt x="0" y="487"/>
                  </a:lnTo>
                  <a:cubicBezTo>
                    <a:pt x="122" y="608"/>
                    <a:pt x="274" y="730"/>
                    <a:pt x="395" y="852"/>
                  </a:cubicBezTo>
                  <a:cubicBezTo>
                    <a:pt x="334" y="1034"/>
                    <a:pt x="274" y="1247"/>
                    <a:pt x="243" y="1429"/>
                  </a:cubicBezTo>
                  <a:cubicBezTo>
                    <a:pt x="426" y="1338"/>
                    <a:pt x="578" y="1247"/>
                    <a:pt x="730" y="1125"/>
                  </a:cubicBezTo>
                  <a:cubicBezTo>
                    <a:pt x="882" y="1216"/>
                    <a:pt x="1034" y="1308"/>
                    <a:pt x="1186" y="1399"/>
                  </a:cubicBezTo>
                  <a:cubicBezTo>
                    <a:pt x="1155" y="1247"/>
                    <a:pt x="1125" y="1064"/>
                    <a:pt x="1094" y="882"/>
                  </a:cubicBezTo>
                  <a:lnTo>
                    <a:pt x="1094" y="852"/>
                  </a:lnTo>
                  <a:lnTo>
                    <a:pt x="1459" y="487"/>
                  </a:lnTo>
                  <a:cubicBezTo>
                    <a:pt x="1383" y="472"/>
                    <a:pt x="1307" y="464"/>
                    <a:pt x="1231" y="464"/>
                  </a:cubicBezTo>
                  <a:cubicBezTo>
                    <a:pt x="1155" y="464"/>
                    <a:pt x="1079" y="472"/>
                    <a:pt x="1003" y="487"/>
                  </a:cubicBezTo>
                  <a:lnTo>
                    <a:pt x="942" y="487"/>
                  </a:lnTo>
                  <a:lnTo>
                    <a:pt x="942" y="456"/>
                  </a:lnTo>
                  <a:lnTo>
                    <a:pt x="7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8"/>
            <p:cNvSpPr/>
            <p:nvPr/>
          </p:nvSpPr>
          <p:spPr>
            <a:xfrm>
              <a:off x="6778733" y="1658341"/>
              <a:ext cx="91282" cy="90031"/>
            </a:xfrm>
            <a:custGeom>
              <a:rect b="b" l="l" r="r" t="t"/>
              <a:pathLst>
                <a:path extrusionOk="0" h="1080" w="1095">
                  <a:moveTo>
                    <a:pt x="608" y="1"/>
                  </a:moveTo>
                  <a:cubicBezTo>
                    <a:pt x="593" y="1"/>
                    <a:pt x="578" y="8"/>
                    <a:pt x="578" y="24"/>
                  </a:cubicBezTo>
                  <a:cubicBezTo>
                    <a:pt x="517" y="175"/>
                    <a:pt x="456" y="297"/>
                    <a:pt x="365" y="388"/>
                  </a:cubicBezTo>
                  <a:cubicBezTo>
                    <a:pt x="335" y="449"/>
                    <a:pt x="274" y="479"/>
                    <a:pt x="213" y="510"/>
                  </a:cubicBezTo>
                  <a:cubicBezTo>
                    <a:pt x="152" y="510"/>
                    <a:pt x="92" y="540"/>
                    <a:pt x="31" y="540"/>
                  </a:cubicBezTo>
                  <a:lnTo>
                    <a:pt x="0" y="540"/>
                  </a:lnTo>
                  <a:lnTo>
                    <a:pt x="0" y="571"/>
                  </a:lnTo>
                  <a:cubicBezTo>
                    <a:pt x="0" y="571"/>
                    <a:pt x="92" y="601"/>
                    <a:pt x="152" y="631"/>
                  </a:cubicBezTo>
                  <a:cubicBezTo>
                    <a:pt x="213" y="662"/>
                    <a:pt x="274" y="692"/>
                    <a:pt x="335" y="723"/>
                  </a:cubicBezTo>
                  <a:cubicBezTo>
                    <a:pt x="426" y="814"/>
                    <a:pt x="487" y="935"/>
                    <a:pt x="517" y="1057"/>
                  </a:cubicBezTo>
                  <a:cubicBezTo>
                    <a:pt x="517" y="1072"/>
                    <a:pt x="540" y="1080"/>
                    <a:pt x="563" y="1080"/>
                  </a:cubicBezTo>
                  <a:cubicBezTo>
                    <a:pt x="586" y="1080"/>
                    <a:pt x="608" y="1072"/>
                    <a:pt x="608" y="1057"/>
                  </a:cubicBezTo>
                  <a:cubicBezTo>
                    <a:pt x="639" y="814"/>
                    <a:pt x="821" y="631"/>
                    <a:pt x="1064" y="601"/>
                  </a:cubicBezTo>
                  <a:cubicBezTo>
                    <a:pt x="1095" y="571"/>
                    <a:pt x="1095" y="540"/>
                    <a:pt x="1095" y="510"/>
                  </a:cubicBezTo>
                  <a:cubicBezTo>
                    <a:pt x="852" y="449"/>
                    <a:pt x="669" y="267"/>
                    <a:pt x="639" y="24"/>
                  </a:cubicBezTo>
                  <a:cubicBezTo>
                    <a:pt x="639" y="8"/>
                    <a:pt x="624" y="1"/>
                    <a:pt x="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8"/>
            <p:cNvSpPr/>
            <p:nvPr/>
          </p:nvSpPr>
          <p:spPr>
            <a:xfrm>
              <a:off x="6999259" y="2933356"/>
              <a:ext cx="70941" cy="67190"/>
            </a:xfrm>
            <a:custGeom>
              <a:rect b="b" l="l" r="r" t="t"/>
              <a:pathLst>
                <a:path extrusionOk="0" h="806" w="851">
                  <a:moveTo>
                    <a:pt x="441" y="0"/>
                  </a:moveTo>
                  <a:cubicBezTo>
                    <a:pt x="434" y="0"/>
                    <a:pt x="426" y="8"/>
                    <a:pt x="426" y="23"/>
                  </a:cubicBezTo>
                  <a:cubicBezTo>
                    <a:pt x="396" y="114"/>
                    <a:pt x="335" y="205"/>
                    <a:pt x="274" y="296"/>
                  </a:cubicBezTo>
                  <a:cubicBezTo>
                    <a:pt x="244" y="327"/>
                    <a:pt x="183" y="357"/>
                    <a:pt x="152" y="388"/>
                  </a:cubicBezTo>
                  <a:lnTo>
                    <a:pt x="0" y="388"/>
                  </a:lnTo>
                  <a:cubicBezTo>
                    <a:pt x="31" y="448"/>
                    <a:pt x="92" y="448"/>
                    <a:pt x="122" y="448"/>
                  </a:cubicBezTo>
                  <a:cubicBezTo>
                    <a:pt x="152" y="479"/>
                    <a:pt x="213" y="509"/>
                    <a:pt x="244" y="540"/>
                  </a:cubicBezTo>
                  <a:cubicBezTo>
                    <a:pt x="335" y="600"/>
                    <a:pt x="365" y="661"/>
                    <a:pt x="396" y="783"/>
                  </a:cubicBezTo>
                  <a:cubicBezTo>
                    <a:pt x="396" y="798"/>
                    <a:pt x="411" y="806"/>
                    <a:pt x="426" y="806"/>
                  </a:cubicBezTo>
                  <a:cubicBezTo>
                    <a:pt x="441" y="806"/>
                    <a:pt x="456" y="798"/>
                    <a:pt x="456" y="783"/>
                  </a:cubicBezTo>
                  <a:cubicBezTo>
                    <a:pt x="487" y="600"/>
                    <a:pt x="639" y="448"/>
                    <a:pt x="821" y="418"/>
                  </a:cubicBezTo>
                  <a:cubicBezTo>
                    <a:pt x="827" y="424"/>
                    <a:pt x="832" y="427"/>
                    <a:pt x="836" y="427"/>
                  </a:cubicBezTo>
                  <a:cubicBezTo>
                    <a:pt x="850" y="427"/>
                    <a:pt x="845" y="388"/>
                    <a:pt x="821" y="388"/>
                  </a:cubicBezTo>
                  <a:cubicBezTo>
                    <a:pt x="639" y="327"/>
                    <a:pt x="487" y="205"/>
                    <a:pt x="456" y="23"/>
                  </a:cubicBezTo>
                  <a:cubicBezTo>
                    <a:pt x="456" y="8"/>
                    <a:pt x="449" y="0"/>
                    <a:pt x="4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8"/>
            <p:cNvSpPr/>
            <p:nvPr/>
          </p:nvSpPr>
          <p:spPr>
            <a:xfrm>
              <a:off x="7070210" y="2205687"/>
              <a:ext cx="93783" cy="90031"/>
            </a:xfrm>
            <a:custGeom>
              <a:rect b="b" l="l" r="r" t="t"/>
              <a:pathLst>
                <a:path extrusionOk="0" h="1080" w="1125">
                  <a:moveTo>
                    <a:pt x="578" y="0"/>
                  </a:moveTo>
                  <a:cubicBezTo>
                    <a:pt x="563" y="0"/>
                    <a:pt x="547" y="8"/>
                    <a:pt x="547" y="23"/>
                  </a:cubicBezTo>
                  <a:cubicBezTo>
                    <a:pt x="517" y="175"/>
                    <a:pt x="456" y="297"/>
                    <a:pt x="365" y="388"/>
                  </a:cubicBezTo>
                  <a:cubicBezTo>
                    <a:pt x="304" y="449"/>
                    <a:pt x="243" y="479"/>
                    <a:pt x="183" y="509"/>
                  </a:cubicBezTo>
                  <a:cubicBezTo>
                    <a:pt x="122" y="540"/>
                    <a:pt x="61" y="540"/>
                    <a:pt x="0" y="540"/>
                  </a:cubicBezTo>
                  <a:lnTo>
                    <a:pt x="0" y="570"/>
                  </a:lnTo>
                  <a:cubicBezTo>
                    <a:pt x="31" y="601"/>
                    <a:pt x="91" y="601"/>
                    <a:pt x="152" y="631"/>
                  </a:cubicBezTo>
                  <a:cubicBezTo>
                    <a:pt x="213" y="661"/>
                    <a:pt x="274" y="692"/>
                    <a:pt x="304" y="722"/>
                  </a:cubicBezTo>
                  <a:cubicBezTo>
                    <a:pt x="426" y="813"/>
                    <a:pt x="487" y="935"/>
                    <a:pt x="517" y="1056"/>
                  </a:cubicBezTo>
                  <a:cubicBezTo>
                    <a:pt x="532" y="1072"/>
                    <a:pt x="555" y="1079"/>
                    <a:pt x="574" y="1079"/>
                  </a:cubicBezTo>
                  <a:cubicBezTo>
                    <a:pt x="593" y="1079"/>
                    <a:pt x="608" y="1072"/>
                    <a:pt x="608" y="1056"/>
                  </a:cubicBezTo>
                  <a:cubicBezTo>
                    <a:pt x="638" y="813"/>
                    <a:pt x="821" y="631"/>
                    <a:pt x="1064" y="601"/>
                  </a:cubicBezTo>
                  <a:cubicBezTo>
                    <a:pt x="1125" y="601"/>
                    <a:pt x="1125" y="509"/>
                    <a:pt x="1064" y="509"/>
                  </a:cubicBezTo>
                  <a:cubicBezTo>
                    <a:pt x="821" y="479"/>
                    <a:pt x="638" y="266"/>
                    <a:pt x="608" y="23"/>
                  </a:cubicBezTo>
                  <a:cubicBezTo>
                    <a:pt x="608" y="8"/>
                    <a:pt x="593" y="0"/>
                    <a:pt x="5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8"/>
            <p:cNvSpPr/>
            <p:nvPr/>
          </p:nvSpPr>
          <p:spPr>
            <a:xfrm>
              <a:off x="3003338" y="4383602"/>
              <a:ext cx="91282" cy="90448"/>
            </a:xfrm>
            <a:custGeom>
              <a:rect b="b" l="l" r="r" t="t"/>
              <a:pathLst>
                <a:path extrusionOk="0" h="1085" w="1095">
                  <a:moveTo>
                    <a:pt x="571" y="0"/>
                  </a:moveTo>
                  <a:cubicBezTo>
                    <a:pt x="558" y="0"/>
                    <a:pt x="547" y="10"/>
                    <a:pt x="547" y="35"/>
                  </a:cubicBezTo>
                  <a:cubicBezTo>
                    <a:pt x="517" y="157"/>
                    <a:pt x="456" y="279"/>
                    <a:pt x="365" y="400"/>
                  </a:cubicBezTo>
                  <a:cubicBezTo>
                    <a:pt x="304" y="431"/>
                    <a:pt x="243" y="491"/>
                    <a:pt x="182" y="491"/>
                  </a:cubicBezTo>
                  <a:cubicBezTo>
                    <a:pt x="122" y="522"/>
                    <a:pt x="61" y="522"/>
                    <a:pt x="0" y="522"/>
                  </a:cubicBezTo>
                  <a:lnTo>
                    <a:pt x="0" y="552"/>
                  </a:lnTo>
                  <a:cubicBezTo>
                    <a:pt x="31" y="613"/>
                    <a:pt x="91" y="613"/>
                    <a:pt x="152" y="643"/>
                  </a:cubicBezTo>
                  <a:cubicBezTo>
                    <a:pt x="182" y="643"/>
                    <a:pt x="243" y="674"/>
                    <a:pt x="304" y="735"/>
                  </a:cubicBezTo>
                  <a:cubicBezTo>
                    <a:pt x="395" y="795"/>
                    <a:pt x="486" y="917"/>
                    <a:pt x="486" y="1039"/>
                  </a:cubicBezTo>
                  <a:cubicBezTo>
                    <a:pt x="502" y="1069"/>
                    <a:pt x="524" y="1084"/>
                    <a:pt x="547" y="1084"/>
                  </a:cubicBezTo>
                  <a:cubicBezTo>
                    <a:pt x="570" y="1084"/>
                    <a:pt x="593" y="1069"/>
                    <a:pt x="608" y="1039"/>
                  </a:cubicBezTo>
                  <a:cubicBezTo>
                    <a:pt x="638" y="826"/>
                    <a:pt x="821" y="613"/>
                    <a:pt x="1064" y="583"/>
                  </a:cubicBezTo>
                  <a:cubicBezTo>
                    <a:pt x="1064" y="552"/>
                    <a:pt x="1094" y="522"/>
                    <a:pt x="1064" y="491"/>
                  </a:cubicBezTo>
                  <a:cubicBezTo>
                    <a:pt x="821" y="461"/>
                    <a:pt x="638" y="279"/>
                    <a:pt x="608" y="35"/>
                  </a:cubicBezTo>
                  <a:cubicBezTo>
                    <a:pt x="608" y="18"/>
                    <a:pt x="588" y="0"/>
                    <a:pt x="5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8"/>
            <p:cNvSpPr/>
            <p:nvPr/>
          </p:nvSpPr>
          <p:spPr>
            <a:xfrm>
              <a:off x="6999259" y="3787879"/>
              <a:ext cx="141966" cy="139465"/>
            </a:xfrm>
            <a:custGeom>
              <a:rect b="b" l="l" r="r" t="t"/>
              <a:pathLst>
                <a:path extrusionOk="0" h="1673" w="1703">
                  <a:moveTo>
                    <a:pt x="897" y="0"/>
                  </a:moveTo>
                  <a:cubicBezTo>
                    <a:pt x="874" y="0"/>
                    <a:pt x="851" y="16"/>
                    <a:pt x="851" y="46"/>
                  </a:cubicBezTo>
                  <a:cubicBezTo>
                    <a:pt x="791" y="259"/>
                    <a:pt x="699" y="441"/>
                    <a:pt x="547" y="593"/>
                  </a:cubicBezTo>
                  <a:cubicBezTo>
                    <a:pt x="487" y="684"/>
                    <a:pt x="396" y="745"/>
                    <a:pt x="304" y="776"/>
                  </a:cubicBezTo>
                  <a:cubicBezTo>
                    <a:pt x="213" y="806"/>
                    <a:pt x="122" y="806"/>
                    <a:pt x="31" y="836"/>
                  </a:cubicBezTo>
                  <a:lnTo>
                    <a:pt x="0" y="836"/>
                  </a:lnTo>
                  <a:cubicBezTo>
                    <a:pt x="0" y="867"/>
                    <a:pt x="0" y="867"/>
                    <a:pt x="0" y="897"/>
                  </a:cubicBezTo>
                  <a:cubicBezTo>
                    <a:pt x="61" y="958"/>
                    <a:pt x="152" y="958"/>
                    <a:pt x="244" y="988"/>
                  </a:cubicBezTo>
                  <a:cubicBezTo>
                    <a:pt x="335" y="1019"/>
                    <a:pt x="426" y="1080"/>
                    <a:pt x="487" y="1140"/>
                  </a:cubicBezTo>
                  <a:cubicBezTo>
                    <a:pt x="639" y="1262"/>
                    <a:pt x="760" y="1444"/>
                    <a:pt x="791" y="1627"/>
                  </a:cubicBezTo>
                  <a:cubicBezTo>
                    <a:pt x="791" y="1657"/>
                    <a:pt x="821" y="1672"/>
                    <a:pt x="855" y="1672"/>
                  </a:cubicBezTo>
                  <a:cubicBezTo>
                    <a:pt x="889" y="1672"/>
                    <a:pt x="927" y="1657"/>
                    <a:pt x="943" y="1627"/>
                  </a:cubicBezTo>
                  <a:cubicBezTo>
                    <a:pt x="1003" y="1262"/>
                    <a:pt x="1277" y="988"/>
                    <a:pt x="1642" y="928"/>
                  </a:cubicBezTo>
                  <a:cubicBezTo>
                    <a:pt x="1703" y="928"/>
                    <a:pt x="1703" y="776"/>
                    <a:pt x="1642" y="776"/>
                  </a:cubicBezTo>
                  <a:cubicBezTo>
                    <a:pt x="1277" y="715"/>
                    <a:pt x="973" y="411"/>
                    <a:pt x="943" y="46"/>
                  </a:cubicBezTo>
                  <a:cubicBezTo>
                    <a:pt x="943" y="16"/>
                    <a:pt x="920" y="0"/>
                    <a:pt x="8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8"/>
            <p:cNvSpPr/>
            <p:nvPr/>
          </p:nvSpPr>
          <p:spPr>
            <a:xfrm>
              <a:off x="2149404" y="2127422"/>
              <a:ext cx="93783" cy="90031"/>
            </a:xfrm>
            <a:custGeom>
              <a:rect b="b" l="l" r="r" t="t"/>
              <a:pathLst>
                <a:path extrusionOk="0" h="1080" w="1125">
                  <a:moveTo>
                    <a:pt x="578" y="0"/>
                  </a:moveTo>
                  <a:cubicBezTo>
                    <a:pt x="563" y="0"/>
                    <a:pt x="547" y="8"/>
                    <a:pt x="547" y="23"/>
                  </a:cubicBezTo>
                  <a:cubicBezTo>
                    <a:pt x="517" y="145"/>
                    <a:pt x="456" y="266"/>
                    <a:pt x="365" y="388"/>
                  </a:cubicBezTo>
                  <a:cubicBezTo>
                    <a:pt x="304" y="449"/>
                    <a:pt x="274" y="479"/>
                    <a:pt x="213" y="510"/>
                  </a:cubicBezTo>
                  <a:cubicBezTo>
                    <a:pt x="152" y="510"/>
                    <a:pt x="61" y="540"/>
                    <a:pt x="0" y="540"/>
                  </a:cubicBezTo>
                  <a:lnTo>
                    <a:pt x="0" y="570"/>
                  </a:lnTo>
                  <a:cubicBezTo>
                    <a:pt x="31" y="601"/>
                    <a:pt x="92" y="601"/>
                    <a:pt x="152" y="631"/>
                  </a:cubicBezTo>
                  <a:cubicBezTo>
                    <a:pt x="213" y="662"/>
                    <a:pt x="244" y="692"/>
                    <a:pt x="304" y="722"/>
                  </a:cubicBezTo>
                  <a:cubicBezTo>
                    <a:pt x="395" y="814"/>
                    <a:pt x="487" y="905"/>
                    <a:pt x="517" y="1057"/>
                  </a:cubicBezTo>
                  <a:cubicBezTo>
                    <a:pt x="517" y="1072"/>
                    <a:pt x="532" y="1079"/>
                    <a:pt x="551" y="1079"/>
                  </a:cubicBezTo>
                  <a:cubicBezTo>
                    <a:pt x="570" y="1079"/>
                    <a:pt x="593" y="1072"/>
                    <a:pt x="608" y="1057"/>
                  </a:cubicBezTo>
                  <a:cubicBezTo>
                    <a:pt x="639" y="814"/>
                    <a:pt x="821" y="631"/>
                    <a:pt x="1064" y="601"/>
                  </a:cubicBezTo>
                  <a:cubicBezTo>
                    <a:pt x="1125" y="601"/>
                    <a:pt x="1125" y="510"/>
                    <a:pt x="1064" y="510"/>
                  </a:cubicBezTo>
                  <a:cubicBezTo>
                    <a:pt x="821" y="449"/>
                    <a:pt x="639" y="266"/>
                    <a:pt x="608" y="23"/>
                  </a:cubicBezTo>
                  <a:cubicBezTo>
                    <a:pt x="608" y="8"/>
                    <a:pt x="593" y="0"/>
                    <a:pt x="5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8"/>
            <p:cNvSpPr/>
            <p:nvPr/>
          </p:nvSpPr>
          <p:spPr>
            <a:xfrm>
              <a:off x="5219259" y="4155334"/>
              <a:ext cx="60855" cy="50768"/>
            </a:xfrm>
            <a:custGeom>
              <a:rect b="b" l="l" r="r" t="t"/>
              <a:pathLst>
                <a:path extrusionOk="0" h="609" w="730">
                  <a:moveTo>
                    <a:pt x="365" y="1"/>
                  </a:moveTo>
                  <a:cubicBezTo>
                    <a:pt x="0" y="62"/>
                    <a:pt x="0" y="578"/>
                    <a:pt x="365" y="609"/>
                  </a:cubicBezTo>
                  <a:cubicBezTo>
                    <a:pt x="730" y="578"/>
                    <a:pt x="730" y="62"/>
                    <a:pt x="3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8"/>
            <p:cNvSpPr/>
            <p:nvPr/>
          </p:nvSpPr>
          <p:spPr>
            <a:xfrm>
              <a:off x="6014871" y="4283179"/>
              <a:ext cx="81195" cy="79695"/>
            </a:xfrm>
            <a:custGeom>
              <a:rect b="b" l="l" r="r" t="t"/>
              <a:pathLst>
                <a:path extrusionOk="0" h="956" w="974">
                  <a:moveTo>
                    <a:pt x="541" y="1"/>
                  </a:moveTo>
                  <a:cubicBezTo>
                    <a:pt x="523" y="1"/>
                    <a:pt x="505" y="4"/>
                    <a:pt x="487" y="13"/>
                  </a:cubicBezTo>
                  <a:lnTo>
                    <a:pt x="366" y="13"/>
                  </a:lnTo>
                  <a:cubicBezTo>
                    <a:pt x="274" y="44"/>
                    <a:pt x="214" y="74"/>
                    <a:pt x="153" y="135"/>
                  </a:cubicBezTo>
                  <a:lnTo>
                    <a:pt x="62" y="226"/>
                  </a:lnTo>
                  <a:lnTo>
                    <a:pt x="31" y="348"/>
                  </a:lnTo>
                  <a:cubicBezTo>
                    <a:pt x="1" y="408"/>
                    <a:pt x="1" y="469"/>
                    <a:pt x="31" y="560"/>
                  </a:cubicBezTo>
                  <a:cubicBezTo>
                    <a:pt x="31" y="591"/>
                    <a:pt x="31" y="621"/>
                    <a:pt x="62" y="682"/>
                  </a:cubicBezTo>
                  <a:cubicBezTo>
                    <a:pt x="62" y="712"/>
                    <a:pt x="92" y="743"/>
                    <a:pt x="122" y="773"/>
                  </a:cubicBezTo>
                  <a:cubicBezTo>
                    <a:pt x="183" y="834"/>
                    <a:pt x="244" y="895"/>
                    <a:pt x="305" y="925"/>
                  </a:cubicBezTo>
                  <a:cubicBezTo>
                    <a:pt x="366" y="956"/>
                    <a:pt x="426" y="956"/>
                    <a:pt x="487" y="956"/>
                  </a:cubicBezTo>
                  <a:lnTo>
                    <a:pt x="639" y="956"/>
                  </a:lnTo>
                  <a:lnTo>
                    <a:pt x="730" y="895"/>
                  </a:lnTo>
                  <a:lnTo>
                    <a:pt x="852" y="834"/>
                  </a:lnTo>
                  <a:lnTo>
                    <a:pt x="913" y="743"/>
                  </a:lnTo>
                  <a:cubicBezTo>
                    <a:pt x="913" y="712"/>
                    <a:pt x="943" y="652"/>
                    <a:pt x="973" y="621"/>
                  </a:cubicBezTo>
                  <a:cubicBezTo>
                    <a:pt x="973" y="560"/>
                    <a:pt x="973" y="500"/>
                    <a:pt x="973" y="439"/>
                  </a:cubicBezTo>
                  <a:cubicBezTo>
                    <a:pt x="973" y="378"/>
                    <a:pt x="943" y="348"/>
                    <a:pt x="943" y="317"/>
                  </a:cubicBezTo>
                  <a:cubicBezTo>
                    <a:pt x="913" y="256"/>
                    <a:pt x="882" y="196"/>
                    <a:pt x="821" y="165"/>
                  </a:cubicBezTo>
                  <a:lnTo>
                    <a:pt x="821" y="135"/>
                  </a:lnTo>
                  <a:cubicBezTo>
                    <a:pt x="791" y="104"/>
                    <a:pt x="730" y="74"/>
                    <a:pt x="669" y="44"/>
                  </a:cubicBezTo>
                  <a:cubicBezTo>
                    <a:pt x="627" y="22"/>
                    <a:pt x="584" y="1"/>
                    <a:pt x="5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8"/>
            <p:cNvSpPr/>
            <p:nvPr/>
          </p:nvSpPr>
          <p:spPr>
            <a:xfrm>
              <a:off x="3230126" y="3521691"/>
              <a:ext cx="40598" cy="28093"/>
            </a:xfrm>
            <a:custGeom>
              <a:rect b="b" l="l" r="r" t="t"/>
              <a:pathLst>
                <a:path extrusionOk="0" h="337" w="487">
                  <a:moveTo>
                    <a:pt x="272" y="1"/>
                  </a:moveTo>
                  <a:cubicBezTo>
                    <a:pt x="263" y="1"/>
                    <a:pt x="253" y="1"/>
                    <a:pt x="244" y="2"/>
                  </a:cubicBezTo>
                  <a:cubicBezTo>
                    <a:pt x="0" y="2"/>
                    <a:pt x="0" y="337"/>
                    <a:pt x="244" y="337"/>
                  </a:cubicBezTo>
                  <a:cubicBezTo>
                    <a:pt x="477" y="337"/>
                    <a:pt x="486" y="1"/>
                    <a:pt x="2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8"/>
            <p:cNvSpPr/>
            <p:nvPr/>
          </p:nvSpPr>
          <p:spPr>
            <a:xfrm>
              <a:off x="4363330" y="3960511"/>
              <a:ext cx="64856" cy="63856"/>
            </a:xfrm>
            <a:custGeom>
              <a:rect b="b" l="l" r="r" t="t"/>
              <a:pathLst>
                <a:path extrusionOk="0" h="766" w="778">
                  <a:moveTo>
                    <a:pt x="387" y="1"/>
                  </a:moveTo>
                  <a:cubicBezTo>
                    <a:pt x="166" y="1"/>
                    <a:pt x="0" y="212"/>
                    <a:pt x="78" y="446"/>
                  </a:cubicBezTo>
                  <a:lnTo>
                    <a:pt x="48" y="446"/>
                  </a:lnTo>
                  <a:lnTo>
                    <a:pt x="48" y="476"/>
                  </a:lnTo>
                  <a:lnTo>
                    <a:pt x="78" y="568"/>
                  </a:lnTo>
                  <a:cubicBezTo>
                    <a:pt x="109" y="598"/>
                    <a:pt x="109" y="628"/>
                    <a:pt x="139" y="659"/>
                  </a:cubicBezTo>
                  <a:cubicBezTo>
                    <a:pt x="169" y="689"/>
                    <a:pt x="230" y="719"/>
                    <a:pt x="261" y="719"/>
                  </a:cubicBezTo>
                  <a:cubicBezTo>
                    <a:pt x="306" y="750"/>
                    <a:pt x="359" y="765"/>
                    <a:pt x="413" y="765"/>
                  </a:cubicBezTo>
                  <a:cubicBezTo>
                    <a:pt x="466" y="765"/>
                    <a:pt x="519" y="750"/>
                    <a:pt x="565" y="719"/>
                  </a:cubicBezTo>
                  <a:cubicBezTo>
                    <a:pt x="595" y="719"/>
                    <a:pt x="656" y="689"/>
                    <a:pt x="686" y="659"/>
                  </a:cubicBezTo>
                  <a:lnTo>
                    <a:pt x="747" y="568"/>
                  </a:lnTo>
                  <a:cubicBezTo>
                    <a:pt x="777" y="507"/>
                    <a:pt x="777" y="446"/>
                    <a:pt x="777" y="385"/>
                  </a:cubicBezTo>
                  <a:lnTo>
                    <a:pt x="777" y="294"/>
                  </a:lnTo>
                  <a:cubicBezTo>
                    <a:pt x="777" y="233"/>
                    <a:pt x="747" y="172"/>
                    <a:pt x="686" y="112"/>
                  </a:cubicBezTo>
                  <a:cubicBezTo>
                    <a:pt x="686" y="112"/>
                    <a:pt x="656" y="81"/>
                    <a:pt x="656" y="81"/>
                  </a:cubicBezTo>
                  <a:cubicBezTo>
                    <a:pt x="625" y="51"/>
                    <a:pt x="565" y="20"/>
                    <a:pt x="534" y="20"/>
                  </a:cubicBezTo>
                  <a:lnTo>
                    <a:pt x="504" y="20"/>
                  </a:lnTo>
                  <a:cubicBezTo>
                    <a:pt x="464" y="7"/>
                    <a:pt x="425" y="1"/>
                    <a:pt x="3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8"/>
            <p:cNvSpPr/>
            <p:nvPr/>
          </p:nvSpPr>
          <p:spPr>
            <a:xfrm>
              <a:off x="7044905" y="4300183"/>
              <a:ext cx="50684" cy="45683"/>
            </a:xfrm>
            <a:custGeom>
              <a:rect b="b" l="l" r="r" t="t"/>
              <a:pathLst>
                <a:path extrusionOk="0" h="548" w="608">
                  <a:moveTo>
                    <a:pt x="274" y="0"/>
                  </a:moveTo>
                  <a:cubicBezTo>
                    <a:pt x="243" y="0"/>
                    <a:pt x="182" y="31"/>
                    <a:pt x="152" y="31"/>
                  </a:cubicBezTo>
                  <a:cubicBezTo>
                    <a:pt x="122" y="61"/>
                    <a:pt x="91" y="61"/>
                    <a:pt x="61" y="91"/>
                  </a:cubicBezTo>
                  <a:cubicBezTo>
                    <a:pt x="61" y="122"/>
                    <a:pt x="30" y="152"/>
                    <a:pt x="30" y="183"/>
                  </a:cubicBezTo>
                  <a:cubicBezTo>
                    <a:pt x="0" y="213"/>
                    <a:pt x="0" y="243"/>
                    <a:pt x="0" y="274"/>
                  </a:cubicBezTo>
                  <a:cubicBezTo>
                    <a:pt x="0" y="426"/>
                    <a:pt x="122" y="547"/>
                    <a:pt x="274" y="547"/>
                  </a:cubicBezTo>
                  <a:lnTo>
                    <a:pt x="334" y="547"/>
                  </a:lnTo>
                  <a:cubicBezTo>
                    <a:pt x="365" y="547"/>
                    <a:pt x="395" y="547"/>
                    <a:pt x="426" y="517"/>
                  </a:cubicBezTo>
                  <a:cubicBezTo>
                    <a:pt x="456" y="517"/>
                    <a:pt x="486" y="487"/>
                    <a:pt x="517" y="456"/>
                  </a:cubicBezTo>
                  <a:cubicBezTo>
                    <a:pt x="547" y="456"/>
                    <a:pt x="547" y="426"/>
                    <a:pt x="578" y="395"/>
                  </a:cubicBezTo>
                  <a:cubicBezTo>
                    <a:pt x="578" y="335"/>
                    <a:pt x="608" y="304"/>
                    <a:pt x="608" y="274"/>
                  </a:cubicBezTo>
                  <a:cubicBezTo>
                    <a:pt x="608" y="213"/>
                    <a:pt x="578" y="152"/>
                    <a:pt x="517" y="91"/>
                  </a:cubicBezTo>
                  <a:lnTo>
                    <a:pt x="456" y="61"/>
                  </a:lnTo>
                  <a:cubicBezTo>
                    <a:pt x="426" y="31"/>
                    <a:pt x="365" y="0"/>
                    <a:pt x="3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8"/>
            <p:cNvSpPr/>
            <p:nvPr/>
          </p:nvSpPr>
          <p:spPr>
            <a:xfrm>
              <a:off x="4296930" y="2149555"/>
              <a:ext cx="50768" cy="45766"/>
            </a:xfrm>
            <a:custGeom>
              <a:rect b="b" l="l" r="r" t="t"/>
              <a:pathLst>
                <a:path extrusionOk="0" h="549" w="609">
                  <a:moveTo>
                    <a:pt x="274" y="1"/>
                  </a:moveTo>
                  <a:cubicBezTo>
                    <a:pt x="243" y="1"/>
                    <a:pt x="213" y="1"/>
                    <a:pt x="183" y="31"/>
                  </a:cubicBezTo>
                  <a:cubicBezTo>
                    <a:pt x="152" y="31"/>
                    <a:pt x="122" y="62"/>
                    <a:pt x="91" y="92"/>
                  </a:cubicBezTo>
                  <a:cubicBezTo>
                    <a:pt x="61" y="92"/>
                    <a:pt x="61" y="153"/>
                    <a:pt x="31" y="183"/>
                  </a:cubicBezTo>
                  <a:cubicBezTo>
                    <a:pt x="31" y="214"/>
                    <a:pt x="0" y="244"/>
                    <a:pt x="0" y="275"/>
                  </a:cubicBezTo>
                  <a:cubicBezTo>
                    <a:pt x="0" y="335"/>
                    <a:pt x="31" y="427"/>
                    <a:pt x="91" y="457"/>
                  </a:cubicBezTo>
                  <a:cubicBezTo>
                    <a:pt x="152" y="518"/>
                    <a:pt x="213" y="548"/>
                    <a:pt x="274" y="548"/>
                  </a:cubicBezTo>
                  <a:lnTo>
                    <a:pt x="365" y="548"/>
                  </a:lnTo>
                  <a:cubicBezTo>
                    <a:pt x="395" y="548"/>
                    <a:pt x="426" y="518"/>
                    <a:pt x="456" y="518"/>
                  </a:cubicBezTo>
                  <a:cubicBezTo>
                    <a:pt x="487" y="518"/>
                    <a:pt x="517" y="487"/>
                    <a:pt x="547" y="457"/>
                  </a:cubicBezTo>
                  <a:cubicBezTo>
                    <a:pt x="547" y="427"/>
                    <a:pt x="578" y="396"/>
                    <a:pt x="608" y="366"/>
                  </a:cubicBezTo>
                  <a:cubicBezTo>
                    <a:pt x="608" y="335"/>
                    <a:pt x="608" y="305"/>
                    <a:pt x="608" y="275"/>
                  </a:cubicBezTo>
                  <a:cubicBezTo>
                    <a:pt x="608" y="214"/>
                    <a:pt x="578" y="123"/>
                    <a:pt x="547" y="92"/>
                  </a:cubicBezTo>
                  <a:lnTo>
                    <a:pt x="487" y="31"/>
                  </a:lnTo>
                  <a:cubicBezTo>
                    <a:pt x="456" y="31"/>
                    <a:pt x="395" y="1"/>
                    <a:pt x="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8"/>
            <p:cNvSpPr/>
            <p:nvPr/>
          </p:nvSpPr>
          <p:spPr>
            <a:xfrm>
              <a:off x="2833610" y="3100627"/>
              <a:ext cx="78611" cy="77360"/>
            </a:xfrm>
            <a:custGeom>
              <a:rect b="b" l="l" r="r" t="t"/>
              <a:pathLst>
                <a:path extrusionOk="0" h="928" w="943">
                  <a:moveTo>
                    <a:pt x="487" y="1"/>
                  </a:moveTo>
                  <a:cubicBezTo>
                    <a:pt x="471" y="1"/>
                    <a:pt x="456" y="8"/>
                    <a:pt x="456" y="23"/>
                  </a:cubicBezTo>
                  <a:cubicBezTo>
                    <a:pt x="426" y="145"/>
                    <a:pt x="365" y="236"/>
                    <a:pt x="304" y="327"/>
                  </a:cubicBezTo>
                  <a:cubicBezTo>
                    <a:pt x="243" y="358"/>
                    <a:pt x="213" y="419"/>
                    <a:pt x="152" y="419"/>
                  </a:cubicBezTo>
                  <a:cubicBezTo>
                    <a:pt x="91" y="449"/>
                    <a:pt x="31" y="449"/>
                    <a:pt x="0" y="449"/>
                  </a:cubicBezTo>
                  <a:lnTo>
                    <a:pt x="0" y="479"/>
                  </a:lnTo>
                  <a:cubicBezTo>
                    <a:pt x="0" y="510"/>
                    <a:pt x="61" y="510"/>
                    <a:pt x="122" y="540"/>
                  </a:cubicBezTo>
                  <a:cubicBezTo>
                    <a:pt x="183" y="571"/>
                    <a:pt x="213" y="601"/>
                    <a:pt x="274" y="631"/>
                  </a:cubicBezTo>
                  <a:cubicBezTo>
                    <a:pt x="365" y="692"/>
                    <a:pt x="426" y="783"/>
                    <a:pt x="456" y="905"/>
                  </a:cubicBezTo>
                  <a:cubicBezTo>
                    <a:pt x="456" y="920"/>
                    <a:pt x="471" y="928"/>
                    <a:pt x="487" y="928"/>
                  </a:cubicBezTo>
                  <a:cubicBezTo>
                    <a:pt x="502" y="928"/>
                    <a:pt x="517" y="920"/>
                    <a:pt x="517" y="905"/>
                  </a:cubicBezTo>
                  <a:cubicBezTo>
                    <a:pt x="547" y="692"/>
                    <a:pt x="699" y="540"/>
                    <a:pt x="912" y="510"/>
                  </a:cubicBezTo>
                  <a:cubicBezTo>
                    <a:pt x="943" y="479"/>
                    <a:pt x="912" y="449"/>
                    <a:pt x="882" y="419"/>
                  </a:cubicBezTo>
                  <a:cubicBezTo>
                    <a:pt x="699" y="388"/>
                    <a:pt x="547" y="206"/>
                    <a:pt x="517" y="23"/>
                  </a:cubicBezTo>
                  <a:cubicBezTo>
                    <a:pt x="517" y="8"/>
                    <a:pt x="502" y="1"/>
                    <a:pt x="4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8"/>
            <p:cNvSpPr/>
            <p:nvPr/>
          </p:nvSpPr>
          <p:spPr>
            <a:xfrm>
              <a:off x="2155035" y="3040431"/>
              <a:ext cx="124293" cy="121709"/>
            </a:xfrm>
            <a:custGeom>
              <a:rect b="b" l="l" r="r" t="t"/>
              <a:pathLst>
                <a:path extrusionOk="0" h="1460" w="1491">
                  <a:moveTo>
                    <a:pt x="806" y="1"/>
                  </a:moveTo>
                  <a:cubicBezTo>
                    <a:pt x="791" y="1"/>
                    <a:pt x="776" y="16"/>
                    <a:pt x="761" y="46"/>
                  </a:cubicBezTo>
                  <a:cubicBezTo>
                    <a:pt x="730" y="198"/>
                    <a:pt x="639" y="380"/>
                    <a:pt x="518" y="502"/>
                  </a:cubicBezTo>
                  <a:cubicBezTo>
                    <a:pt x="457" y="593"/>
                    <a:pt x="396" y="624"/>
                    <a:pt x="305" y="654"/>
                  </a:cubicBezTo>
                  <a:cubicBezTo>
                    <a:pt x="214" y="684"/>
                    <a:pt x="122" y="715"/>
                    <a:pt x="62" y="715"/>
                  </a:cubicBezTo>
                  <a:lnTo>
                    <a:pt x="31" y="715"/>
                  </a:lnTo>
                  <a:cubicBezTo>
                    <a:pt x="1" y="745"/>
                    <a:pt x="1" y="745"/>
                    <a:pt x="31" y="776"/>
                  </a:cubicBezTo>
                  <a:cubicBezTo>
                    <a:pt x="62" y="836"/>
                    <a:pt x="153" y="836"/>
                    <a:pt x="214" y="867"/>
                  </a:cubicBezTo>
                  <a:cubicBezTo>
                    <a:pt x="305" y="897"/>
                    <a:pt x="366" y="928"/>
                    <a:pt x="426" y="988"/>
                  </a:cubicBezTo>
                  <a:cubicBezTo>
                    <a:pt x="578" y="1080"/>
                    <a:pt x="670" y="1232"/>
                    <a:pt x="700" y="1414"/>
                  </a:cubicBezTo>
                  <a:cubicBezTo>
                    <a:pt x="715" y="1444"/>
                    <a:pt x="746" y="1459"/>
                    <a:pt x="772" y="1459"/>
                  </a:cubicBezTo>
                  <a:cubicBezTo>
                    <a:pt x="799" y="1459"/>
                    <a:pt x="822" y="1444"/>
                    <a:pt x="822" y="1414"/>
                  </a:cubicBezTo>
                  <a:cubicBezTo>
                    <a:pt x="882" y="1110"/>
                    <a:pt x="1126" y="836"/>
                    <a:pt x="1430" y="806"/>
                  </a:cubicBezTo>
                  <a:cubicBezTo>
                    <a:pt x="1490" y="776"/>
                    <a:pt x="1490" y="715"/>
                    <a:pt x="1460" y="654"/>
                  </a:cubicBezTo>
                  <a:cubicBezTo>
                    <a:pt x="1126" y="593"/>
                    <a:pt x="882" y="350"/>
                    <a:pt x="852" y="46"/>
                  </a:cubicBezTo>
                  <a:cubicBezTo>
                    <a:pt x="837" y="16"/>
                    <a:pt x="822" y="1"/>
                    <a:pt x="8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8"/>
            <p:cNvSpPr/>
            <p:nvPr/>
          </p:nvSpPr>
          <p:spPr>
            <a:xfrm>
              <a:off x="2951270" y="3829881"/>
              <a:ext cx="88781" cy="86864"/>
            </a:xfrm>
            <a:custGeom>
              <a:rect b="b" l="l" r="r" t="t"/>
              <a:pathLst>
                <a:path extrusionOk="0" h="1042" w="1065">
                  <a:moveTo>
                    <a:pt x="567" y="1"/>
                  </a:moveTo>
                  <a:cubicBezTo>
                    <a:pt x="555" y="1"/>
                    <a:pt x="548" y="8"/>
                    <a:pt x="548" y="24"/>
                  </a:cubicBezTo>
                  <a:cubicBezTo>
                    <a:pt x="517" y="145"/>
                    <a:pt x="456" y="267"/>
                    <a:pt x="365" y="358"/>
                  </a:cubicBezTo>
                  <a:cubicBezTo>
                    <a:pt x="304" y="419"/>
                    <a:pt x="274" y="449"/>
                    <a:pt x="213" y="479"/>
                  </a:cubicBezTo>
                  <a:cubicBezTo>
                    <a:pt x="152" y="510"/>
                    <a:pt x="92" y="510"/>
                    <a:pt x="31" y="510"/>
                  </a:cubicBezTo>
                  <a:lnTo>
                    <a:pt x="0" y="510"/>
                  </a:lnTo>
                  <a:cubicBezTo>
                    <a:pt x="0" y="510"/>
                    <a:pt x="0" y="540"/>
                    <a:pt x="0" y="540"/>
                  </a:cubicBezTo>
                  <a:cubicBezTo>
                    <a:pt x="31" y="601"/>
                    <a:pt x="92" y="601"/>
                    <a:pt x="152" y="601"/>
                  </a:cubicBezTo>
                  <a:cubicBezTo>
                    <a:pt x="183" y="631"/>
                    <a:pt x="244" y="662"/>
                    <a:pt x="304" y="692"/>
                  </a:cubicBezTo>
                  <a:cubicBezTo>
                    <a:pt x="396" y="783"/>
                    <a:pt x="456" y="875"/>
                    <a:pt x="487" y="996"/>
                  </a:cubicBezTo>
                  <a:cubicBezTo>
                    <a:pt x="502" y="1027"/>
                    <a:pt x="525" y="1042"/>
                    <a:pt x="544" y="1042"/>
                  </a:cubicBezTo>
                  <a:cubicBezTo>
                    <a:pt x="563" y="1042"/>
                    <a:pt x="578" y="1027"/>
                    <a:pt x="578" y="996"/>
                  </a:cubicBezTo>
                  <a:cubicBezTo>
                    <a:pt x="608" y="783"/>
                    <a:pt x="791" y="601"/>
                    <a:pt x="1034" y="571"/>
                  </a:cubicBezTo>
                  <a:cubicBezTo>
                    <a:pt x="1064" y="540"/>
                    <a:pt x="1064" y="510"/>
                    <a:pt x="1034" y="479"/>
                  </a:cubicBezTo>
                  <a:cubicBezTo>
                    <a:pt x="821" y="449"/>
                    <a:pt x="639" y="267"/>
                    <a:pt x="608" y="24"/>
                  </a:cubicBezTo>
                  <a:cubicBezTo>
                    <a:pt x="593" y="8"/>
                    <a:pt x="578" y="1"/>
                    <a:pt x="5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8"/>
            <p:cNvSpPr/>
            <p:nvPr/>
          </p:nvSpPr>
          <p:spPr>
            <a:xfrm>
              <a:off x="2398995" y="3528860"/>
              <a:ext cx="43182" cy="43765"/>
            </a:xfrm>
            <a:custGeom>
              <a:rect b="b" l="l" r="r" t="t"/>
              <a:pathLst>
                <a:path extrusionOk="0" h="525" w="518">
                  <a:moveTo>
                    <a:pt x="256" y="1"/>
                  </a:moveTo>
                  <a:cubicBezTo>
                    <a:pt x="198" y="1"/>
                    <a:pt x="139" y="21"/>
                    <a:pt x="92" y="68"/>
                  </a:cubicBezTo>
                  <a:cubicBezTo>
                    <a:pt x="61" y="99"/>
                    <a:pt x="31" y="129"/>
                    <a:pt x="31" y="160"/>
                  </a:cubicBezTo>
                  <a:cubicBezTo>
                    <a:pt x="31" y="190"/>
                    <a:pt x="1" y="220"/>
                    <a:pt x="1" y="251"/>
                  </a:cubicBezTo>
                  <a:cubicBezTo>
                    <a:pt x="1" y="312"/>
                    <a:pt x="31" y="403"/>
                    <a:pt x="92" y="433"/>
                  </a:cubicBezTo>
                  <a:cubicBezTo>
                    <a:pt x="122" y="494"/>
                    <a:pt x="213" y="494"/>
                    <a:pt x="274" y="524"/>
                  </a:cubicBezTo>
                  <a:cubicBezTo>
                    <a:pt x="335" y="494"/>
                    <a:pt x="396" y="494"/>
                    <a:pt x="457" y="433"/>
                  </a:cubicBezTo>
                  <a:cubicBezTo>
                    <a:pt x="457" y="403"/>
                    <a:pt x="487" y="403"/>
                    <a:pt x="487" y="372"/>
                  </a:cubicBezTo>
                  <a:cubicBezTo>
                    <a:pt x="517" y="342"/>
                    <a:pt x="517" y="281"/>
                    <a:pt x="517" y="251"/>
                  </a:cubicBezTo>
                  <a:cubicBezTo>
                    <a:pt x="517" y="104"/>
                    <a:pt x="387" y="1"/>
                    <a:pt x="2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8"/>
            <p:cNvSpPr/>
            <p:nvPr/>
          </p:nvSpPr>
          <p:spPr>
            <a:xfrm>
              <a:off x="2505501" y="1748374"/>
              <a:ext cx="50768" cy="45683"/>
            </a:xfrm>
            <a:custGeom>
              <a:rect b="b" l="l" r="r" t="t"/>
              <a:pathLst>
                <a:path extrusionOk="0" h="548" w="609">
                  <a:moveTo>
                    <a:pt x="274" y="1"/>
                  </a:moveTo>
                  <a:cubicBezTo>
                    <a:pt x="244" y="1"/>
                    <a:pt x="213" y="1"/>
                    <a:pt x="183" y="31"/>
                  </a:cubicBezTo>
                  <a:cubicBezTo>
                    <a:pt x="153" y="31"/>
                    <a:pt x="122" y="61"/>
                    <a:pt x="92" y="61"/>
                  </a:cubicBezTo>
                  <a:cubicBezTo>
                    <a:pt x="61" y="92"/>
                    <a:pt x="31" y="122"/>
                    <a:pt x="31" y="153"/>
                  </a:cubicBezTo>
                  <a:cubicBezTo>
                    <a:pt x="1" y="183"/>
                    <a:pt x="1" y="244"/>
                    <a:pt x="1" y="274"/>
                  </a:cubicBezTo>
                  <a:cubicBezTo>
                    <a:pt x="1" y="335"/>
                    <a:pt x="31" y="396"/>
                    <a:pt x="92" y="456"/>
                  </a:cubicBezTo>
                  <a:cubicBezTo>
                    <a:pt x="122" y="517"/>
                    <a:pt x="213" y="548"/>
                    <a:pt x="274" y="548"/>
                  </a:cubicBezTo>
                  <a:lnTo>
                    <a:pt x="335" y="548"/>
                  </a:lnTo>
                  <a:cubicBezTo>
                    <a:pt x="365" y="548"/>
                    <a:pt x="396" y="517"/>
                    <a:pt x="457" y="517"/>
                  </a:cubicBezTo>
                  <a:cubicBezTo>
                    <a:pt x="487" y="487"/>
                    <a:pt x="517" y="487"/>
                    <a:pt x="517" y="456"/>
                  </a:cubicBezTo>
                  <a:cubicBezTo>
                    <a:pt x="548" y="426"/>
                    <a:pt x="578" y="396"/>
                    <a:pt x="578" y="365"/>
                  </a:cubicBezTo>
                  <a:cubicBezTo>
                    <a:pt x="609" y="335"/>
                    <a:pt x="609" y="304"/>
                    <a:pt x="609" y="274"/>
                  </a:cubicBezTo>
                  <a:cubicBezTo>
                    <a:pt x="609" y="183"/>
                    <a:pt x="578" y="122"/>
                    <a:pt x="517" y="92"/>
                  </a:cubicBezTo>
                  <a:lnTo>
                    <a:pt x="487" y="31"/>
                  </a:lnTo>
                  <a:cubicBezTo>
                    <a:pt x="426" y="1"/>
                    <a:pt x="396" y="1"/>
                    <a:pt x="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8"/>
            <p:cNvSpPr/>
            <p:nvPr/>
          </p:nvSpPr>
          <p:spPr>
            <a:xfrm>
              <a:off x="5743769" y="2254989"/>
              <a:ext cx="35596" cy="38013"/>
            </a:xfrm>
            <a:custGeom>
              <a:rect b="b" l="l" r="r" t="t"/>
              <a:pathLst>
                <a:path extrusionOk="0" h="456" w="427">
                  <a:moveTo>
                    <a:pt x="244" y="0"/>
                  </a:moveTo>
                  <a:cubicBezTo>
                    <a:pt x="153" y="0"/>
                    <a:pt x="92" y="30"/>
                    <a:pt x="61" y="61"/>
                  </a:cubicBezTo>
                  <a:cubicBezTo>
                    <a:pt x="31" y="91"/>
                    <a:pt x="31" y="122"/>
                    <a:pt x="1" y="152"/>
                  </a:cubicBezTo>
                  <a:cubicBezTo>
                    <a:pt x="1" y="152"/>
                    <a:pt x="1" y="182"/>
                    <a:pt x="1" y="243"/>
                  </a:cubicBezTo>
                  <a:cubicBezTo>
                    <a:pt x="1" y="304"/>
                    <a:pt x="1" y="365"/>
                    <a:pt x="61" y="395"/>
                  </a:cubicBezTo>
                  <a:cubicBezTo>
                    <a:pt x="90" y="424"/>
                    <a:pt x="145" y="452"/>
                    <a:pt x="226" y="456"/>
                  </a:cubicBezTo>
                  <a:lnTo>
                    <a:pt x="226" y="456"/>
                  </a:lnTo>
                  <a:cubicBezTo>
                    <a:pt x="282" y="452"/>
                    <a:pt x="339" y="424"/>
                    <a:pt x="396" y="395"/>
                  </a:cubicBezTo>
                  <a:cubicBezTo>
                    <a:pt x="396" y="365"/>
                    <a:pt x="426" y="334"/>
                    <a:pt x="426" y="304"/>
                  </a:cubicBezTo>
                  <a:cubicBezTo>
                    <a:pt x="426" y="274"/>
                    <a:pt x="426" y="243"/>
                    <a:pt x="426" y="213"/>
                  </a:cubicBezTo>
                  <a:cubicBezTo>
                    <a:pt x="426" y="182"/>
                    <a:pt x="426" y="122"/>
                    <a:pt x="396" y="61"/>
                  </a:cubicBezTo>
                  <a:cubicBezTo>
                    <a:pt x="365" y="0"/>
                    <a:pt x="305" y="0"/>
                    <a:pt x="244" y="0"/>
                  </a:cubicBezTo>
                  <a:close/>
                  <a:moveTo>
                    <a:pt x="226" y="456"/>
                  </a:moveTo>
                  <a:lnTo>
                    <a:pt x="226" y="456"/>
                  </a:lnTo>
                  <a:cubicBezTo>
                    <a:pt x="222" y="456"/>
                    <a:pt x="218" y="456"/>
                    <a:pt x="213" y="456"/>
                  </a:cubicBezTo>
                  <a:lnTo>
                    <a:pt x="244" y="456"/>
                  </a:lnTo>
                  <a:cubicBezTo>
                    <a:pt x="238" y="456"/>
                    <a:pt x="232" y="456"/>
                    <a:pt x="226" y="45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8"/>
            <p:cNvSpPr/>
            <p:nvPr/>
          </p:nvSpPr>
          <p:spPr>
            <a:xfrm>
              <a:off x="5442087" y="3968346"/>
              <a:ext cx="60938" cy="48184"/>
            </a:xfrm>
            <a:custGeom>
              <a:rect b="b" l="l" r="r" t="t"/>
              <a:pathLst>
                <a:path extrusionOk="0" h="578" w="731">
                  <a:moveTo>
                    <a:pt x="365" y="0"/>
                  </a:moveTo>
                  <a:cubicBezTo>
                    <a:pt x="1" y="0"/>
                    <a:pt x="1" y="578"/>
                    <a:pt x="365" y="578"/>
                  </a:cubicBezTo>
                  <a:cubicBezTo>
                    <a:pt x="730" y="578"/>
                    <a:pt x="730" y="0"/>
                    <a:pt x="3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8"/>
            <p:cNvSpPr/>
            <p:nvPr/>
          </p:nvSpPr>
          <p:spPr>
            <a:xfrm>
              <a:off x="6369590" y="3402762"/>
              <a:ext cx="60855" cy="45683"/>
            </a:xfrm>
            <a:custGeom>
              <a:rect b="b" l="l" r="r" t="t"/>
              <a:pathLst>
                <a:path extrusionOk="0" h="548" w="730">
                  <a:moveTo>
                    <a:pt x="365" y="1"/>
                  </a:moveTo>
                  <a:cubicBezTo>
                    <a:pt x="0" y="1"/>
                    <a:pt x="0" y="548"/>
                    <a:pt x="365" y="548"/>
                  </a:cubicBezTo>
                  <a:cubicBezTo>
                    <a:pt x="730" y="548"/>
                    <a:pt x="730" y="1"/>
                    <a:pt x="3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8"/>
            <p:cNvSpPr/>
            <p:nvPr/>
          </p:nvSpPr>
          <p:spPr>
            <a:xfrm>
              <a:off x="6870014" y="3395171"/>
              <a:ext cx="63355" cy="60855"/>
            </a:xfrm>
            <a:custGeom>
              <a:rect b="b" l="l" r="r" t="t"/>
              <a:pathLst>
                <a:path extrusionOk="0" h="730" w="760">
                  <a:moveTo>
                    <a:pt x="365" y="0"/>
                  </a:moveTo>
                  <a:cubicBezTo>
                    <a:pt x="0" y="91"/>
                    <a:pt x="0" y="639"/>
                    <a:pt x="365" y="730"/>
                  </a:cubicBezTo>
                  <a:cubicBezTo>
                    <a:pt x="760" y="639"/>
                    <a:pt x="760" y="91"/>
                    <a:pt x="3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8"/>
            <p:cNvSpPr/>
            <p:nvPr/>
          </p:nvSpPr>
          <p:spPr>
            <a:xfrm>
              <a:off x="4568022" y="3727098"/>
              <a:ext cx="20340" cy="17840"/>
            </a:xfrm>
            <a:custGeom>
              <a:rect b="b" l="l" r="r" t="t"/>
              <a:pathLst>
                <a:path extrusionOk="0" h="214" w="244">
                  <a:moveTo>
                    <a:pt x="122" y="1"/>
                  </a:moveTo>
                  <a:cubicBezTo>
                    <a:pt x="0" y="1"/>
                    <a:pt x="0" y="183"/>
                    <a:pt x="122" y="213"/>
                  </a:cubicBezTo>
                  <a:cubicBezTo>
                    <a:pt x="244" y="183"/>
                    <a:pt x="244" y="1"/>
                    <a:pt x="1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8"/>
            <p:cNvSpPr/>
            <p:nvPr/>
          </p:nvSpPr>
          <p:spPr>
            <a:xfrm>
              <a:off x="3040058" y="3519356"/>
              <a:ext cx="17840" cy="17756"/>
            </a:xfrm>
            <a:custGeom>
              <a:rect b="b" l="l" r="r" t="t"/>
              <a:pathLst>
                <a:path extrusionOk="0" h="213" w="214">
                  <a:moveTo>
                    <a:pt x="122" y="0"/>
                  </a:moveTo>
                  <a:cubicBezTo>
                    <a:pt x="1" y="30"/>
                    <a:pt x="1" y="182"/>
                    <a:pt x="122" y="213"/>
                  </a:cubicBezTo>
                  <a:cubicBezTo>
                    <a:pt x="213" y="182"/>
                    <a:pt x="213" y="30"/>
                    <a:pt x="1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8"/>
            <p:cNvSpPr/>
            <p:nvPr/>
          </p:nvSpPr>
          <p:spPr>
            <a:xfrm>
              <a:off x="3873690" y="2992250"/>
              <a:ext cx="25426" cy="17840"/>
            </a:xfrm>
            <a:custGeom>
              <a:rect b="b" l="l" r="r" t="t"/>
              <a:pathLst>
                <a:path extrusionOk="0" h="214" w="305">
                  <a:moveTo>
                    <a:pt x="153" y="1"/>
                  </a:moveTo>
                  <a:cubicBezTo>
                    <a:pt x="1" y="1"/>
                    <a:pt x="1" y="214"/>
                    <a:pt x="153" y="214"/>
                  </a:cubicBezTo>
                  <a:cubicBezTo>
                    <a:pt x="305" y="214"/>
                    <a:pt x="305" y="1"/>
                    <a:pt x="1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8"/>
            <p:cNvSpPr/>
            <p:nvPr/>
          </p:nvSpPr>
          <p:spPr>
            <a:xfrm>
              <a:off x="4618707" y="2265072"/>
              <a:ext cx="20340" cy="17840"/>
            </a:xfrm>
            <a:custGeom>
              <a:rect b="b" l="l" r="r" t="t"/>
              <a:pathLst>
                <a:path extrusionOk="0" h="214" w="244">
                  <a:moveTo>
                    <a:pt x="122" y="0"/>
                  </a:moveTo>
                  <a:cubicBezTo>
                    <a:pt x="0" y="31"/>
                    <a:pt x="0" y="213"/>
                    <a:pt x="122" y="213"/>
                  </a:cubicBezTo>
                  <a:cubicBezTo>
                    <a:pt x="243" y="213"/>
                    <a:pt x="243" y="31"/>
                    <a:pt x="1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8"/>
            <p:cNvSpPr/>
            <p:nvPr/>
          </p:nvSpPr>
          <p:spPr>
            <a:xfrm>
              <a:off x="5079872" y="2368943"/>
              <a:ext cx="20340" cy="17840"/>
            </a:xfrm>
            <a:custGeom>
              <a:rect b="b" l="l" r="r" t="t"/>
              <a:pathLst>
                <a:path extrusionOk="0" h="214" w="244">
                  <a:moveTo>
                    <a:pt x="122" y="1"/>
                  </a:moveTo>
                  <a:cubicBezTo>
                    <a:pt x="0" y="31"/>
                    <a:pt x="0" y="183"/>
                    <a:pt x="122" y="213"/>
                  </a:cubicBezTo>
                  <a:cubicBezTo>
                    <a:pt x="243" y="183"/>
                    <a:pt x="243" y="31"/>
                    <a:pt x="1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8"/>
            <p:cNvSpPr/>
            <p:nvPr/>
          </p:nvSpPr>
          <p:spPr>
            <a:xfrm>
              <a:off x="5726020" y="2784509"/>
              <a:ext cx="17756" cy="17840"/>
            </a:xfrm>
            <a:custGeom>
              <a:rect b="b" l="l" r="r" t="t"/>
              <a:pathLst>
                <a:path extrusionOk="0" h="214" w="213">
                  <a:moveTo>
                    <a:pt x="122" y="0"/>
                  </a:moveTo>
                  <a:cubicBezTo>
                    <a:pt x="0" y="0"/>
                    <a:pt x="0" y="183"/>
                    <a:pt x="122" y="213"/>
                  </a:cubicBezTo>
                  <a:cubicBezTo>
                    <a:pt x="213" y="183"/>
                    <a:pt x="213" y="0"/>
                    <a:pt x="1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8"/>
            <p:cNvSpPr/>
            <p:nvPr/>
          </p:nvSpPr>
          <p:spPr>
            <a:xfrm>
              <a:off x="6369584" y="2209302"/>
              <a:ext cx="25426" cy="20340"/>
            </a:xfrm>
            <a:custGeom>
              <a:rect b="b" l="l" r="r" t="t"/>
              <a:pathLst>
                <a:path extrusionOk="0" h="244" w="305">
                  <a:moveTo>
                    <a:pt x="153" y="1"/>
                  </a:moveTo>
                  <a:cubicBezTo>
                    <a:pt x="1" y="1"/>
                    <a:pt x="1" y="244"/>
                    <a:pt x="153" y="244"/>
                  </a:cubicBezTo>
                  <a:cubicBezTo>
                    <a:pt x="305" y="244"/>
                    <a:pt x="305" y="1"/>
                    <a:pt x="1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8"/>
            <p:cNvSpPr/>
            <p:nvPr/>
          </p:nvSpPr>
          <p:spPr>
            <a:xfrm>
              <a:off x="6704037" y="2465227"/>
              <a:ext cx="20424" cy="17840"/>
            </a:xfrm>
            <a:custGeom>
              <a:rect b="b" l="l" r="r" t="t"/>
              <a:pathLst>
                <a:path extrusionOk="0" h="214" w="245">
                  <a:moveTo>
                    <a:pt x="123" y="1"/>
                  </a:moveTo>
                  <a:cubicBezTo>
                    <a:pt x="1" y="31"/>
                    <a:pt x="1" y="183"/>
                    <a:pt x="123" y="213"/>
                  </a:cubicBezTo>
                  <a:cubicBezTo>
                    <a:pt x="244" y="183"/>
                    <a:pt x="244" y="31"/>
                    <a:pt x="1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8"/>
            <p:cNvSpPr/>
            <p:nvPr/>
          </p:nvSpPr>
          <p:spPr>
            <a:xfrm>
              <a:off x="6658437" y="2085174"/>
              <a:ext cx="20340" cy="17756"/>
            </a:xfrm>
            <a:custGeom>
              <a:rect b="b" l="l" r="r" t="t"/>
              <a:pathLst>
                <a:path extrusionOk="0" h="213" w="244">
                  <a:moveTo>
                    <a:pt x="122" y="0"/>
                  </a:moveTo>
                  <a:cubicBezTo>
                    <a:pt x="1" y="0"/>
                    <a:pt x="1" y="183"/>
                    <a:pt x="122" y="213"/>
                  </a:cubicBezTo>
                  <a:cubicBezTo>
                    <a:pt x="244" y="183"/>
                    <a:pt x="244" y="0"/>
                    <a:pt x="1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8"/>
            <p:cNvSpPr/>
            <p:nvPr/>
          </p:nvSpPr>
          <p:spPr>
            <a:xfrm>
              <a:off x="6230201" y="2485484"/>
              <a:ext cx="25426" cy="17840"/>
            </a:xfrm>
            <a:custGeom>
              <a:rect b="b" l="l" r="r" t="t"/>
              <a:pathLst>
                <a:path extrusionOk="0" h="214" w="305">
                  <a:moveTo>
                    <a:pt x="153" y="1"/>
                  </a:moveTo>
                  <a:cubicBezTo>
                    <a:pt x="1" y="1"/>
                    <a:pt x="1" y="213"/>
                    <a:pt x="153" y="213"/>
                  </a:cubicBezTo>
                  <a:cubicBezTo>
                    <a:pt x="305" y="213"/>
                    <a:pt x="305" y="1"/>
                    <a:pt x="1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8"/>
            <p:cNvSpPr/>
            <p:nvPr/>
          </p:nvSpPr>
          <p:spPr>
            <a:xfrm>
              <a:off x="5461132" y="2004047"/>
              <a:ext cx="22841" cy="17840"/>
            </a:xfrm>
            <a:custGeom>
              <a:rect b="b" l="l" r="r" t="t"/>
              <a:pathLst>
                <a:path extrusionOk="0" h="214" w="274">
                  <a:moveTo>
                    <a:pt x="152" y="1"/>
                  </a:moveTo>
                  <a:cubicBezTo>
                    <a:pt x="0" y="1"/>
                    <a:pt x="0" y="213"/>
                    <a:pt x="152" y="213"/>
                  </a:cubicBezTo>
                  <a:cubicBezTo>
                    <a:pt x="274" y="213"/>
                    <a:pt x="274" y="1"/>
                    <a:pt x="1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8"/>
            <p:cNvSpPr/>
            <p:nvPr/>
          </p:nvSpPr>
          <p:spPr>
            <a:xfrm>
              <a:off x="5287613" y="2898550"/>
              <a:ext cx="20340" cy="17756"/>
            </a:xfrm>
            <a:custGeom>
              <a:rect b="b" l="l" r="r" t="t"/>
              <a:pathLst>
                <a:path extrusionOk="0" h="213" w="244">
                  <a:moveTo>
                    <a:pt x="122" y="0"/>
                  </a:moveTo>
                  <a:cubicBezTo>
                    <a:pt x="1" y="0"/>
                    <a:pt x="1" y="183"/>
                    <a:pt x="122" y="213"/>
                  </a:cubicBezTo>
                  <a:cubicBezTo>
                    <a:pt x="244" y="183"/>
                    <a:pt x="244" y="0"/>
                    <a:pt x="1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8"/>
            <p:cNvSpPr/>
            <p:nvPr/>
          </p:nvSpPr>
          <p:spPr>
            <a:xfrm>
              <a:off x="4798605" y="2898550"/>
              <a:ext cx="20340" cy="17756"/>
            </a:xfrm>
            <a:custGeom>
              <a:rect b="b" l="l" r="r" t="t"/>
              <a:pathLst>
                <a:path extrusionOk="0" h="213" w="244">
                  <a:moveTo>
                    <a:pt x="122" y="0"/>
                  </a:moveTo>
                  <a:cubicBezTo>
                    <a:pt x="0" y="0"/>
                    <a:pt x="0" y="183"/>
                    <a:pt x="122" y="213"/>
                  </a:cubicBezTo>
                  <a:cubicBezTo>
                    <a:pt x="244" y="183"/>
                    <a:pt x="244" y="0"/>
                    <a:pt x="1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8"/>
            <p:cNvSpPr/>
            <p:nvPr/>
          </p:nvSpPr>
          <p:spPr>
            <a:xfrm>
              <a:off x="5254685" y="2183959"/>
              <a:ext cx="25426" cy="17840"/>
            </a:xfrm>
            <a:custGeom>
              <a:rect b="b" l="l" r="r" t="t"/>
              <a:pathLst>
                <a:path extrusionOk="0" h="214" w="305">
                  <a:moveTo>
                    <a:pt x="153" y="1"/>
                  </a:moveTo>
                  <a:cubicBezTo>
                    <a:pt x="1" y="1"/>
                    <a:pt x="1" y="213"/>
                    <a:pt x="153" y="213"/>
                  </a:cubicBezTo>
                  <a:cubicBezTo>
                    <a:pt x="305" y="213"/>
                    <a:pt x="305" y="1"/>
                    <a:pt x="1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8"/>
            <p:cNvSpPr/>
            <p:nvPr/>
          </p:nvSpPr>
          <p:spPr>
            <a:xfrm>
              <a:off x="5391484" y="2564013"/>
              <a:ext cx="17840" cy="20424"/>
            </a:xfrm>
            <a:custGeom>
              <a:rect b="b" l="l" r="r" t="t"/>
              <a:pathLst>
                <a:path extrusionOk="0" h="245" w="214">
                  <a:moveTo>
                    <a:pt x="123" y="1"/>
                  </a:moveTo>
                  <a:cubicBezTo>
                    <a:pt x="1" y="31"/>
                    <a:pt x="1" y="214"/>
                    <a:pt x="123" y="244"/>
                  </a:cubicBezTo>
                  <a:cubicBezTo>
                    <a:pt x="214" y="214"/>
                    <a:pt x="214" y="31"/>
                    <a:pt x="1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8"/>
            <p:cNvSpPr/>
            <p:nvPr/>
          </p:nvSpPr>
          <p:spPr>
            <a:xfrm>
              <a:off x="6156753" y="3733439"/>
              <a:ext cx="22925" cy="20340"/>
            </a:xfrm>
            <a:custGeom>
              <a:rect b="b" l="l" r="r" t="t"/>
              <a:pathLst>
                <a:path extrusionOk="0" h="244" w="275">
                  <a:moveTo>
                    <a:pt x="122" y="1"/>
                  </a:moveTo>
                  <a:cubicBezTo>
                    <a:pt x="1" y="1"/>
                    <a:pt x="1" y="244"/>
                    <a:pt x="122" y="244"/>
                  </a:cubicBezTo>
                  <a:cubicBezTo>
                    <a:pt x="274" y="214"/>
                    <a:pt x="274" y="1"/>
                    <a:pt x="1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8"/>
            <p:cNvSpPr/>
            <p:nvPr/>
          </p:nvSpPr>
          <p:spPr>
            <a:xfrm>
              <a:off x="3483467" y="3395145"/>
              <a:ext cx="17840" cy="17840"/>
            </a:xfrm>
            <a:custGeom>
              <a:rect b="b" l="l" r="r" t="t"/>
              <a:pathLst>
                <a:path extrusionOk="0" h="214" w="214">
                  <a:moveTo>
                    <a:pt x="123" y="1"/>
                  </a:moveTo>
                  <a:cubicBezTo>
                    <a:pt x="1" y="31"/>
                    <a:pt x="1" y="213"/>
                    <a:pt x="123" y="213"/>
                  </a:cubicBezTo>
                  <a:cubicBezTo>
                    <a:pt x="214" y="213"/>
                    <a:pt x="214" y="31"/>
                    <a:pt x="1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8"/>
            <p:cNvSpPr/>
            <p:nvPr/>
          </p:nvSpPr>
          <p:spPr>
            <a:xfrm>
              <a:off x="2723361" y="3607972"/>
              <a:ext cx="20340" cy="17840"/>
            </a:xfrm>
            <a:custGeom>
              <a:rect b="b" l="l" r="r" t="t"/>
              <a:pathLst>
                <a:path extrusionOk="0" h="214" w="244">
                  <a:moveTo>
                    <a:pt x="122" y="1"/>
                  </a:moveTo>
                  <a:cubicBezTo>
                    <a:pt x="0" y="1"/>
                    <a:pt x="0" y="183"/>
                    <a:pt x="122" y="214"/>
                  </a:cubicBezTo>
                  <a:cubicBezTo>
                    <a:pt x="243" y="183"/>
                    <a:pt x="243" y="1"/>
                    <a:pt x="1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8"/>
            <p:cNvSpPr/>
            <p:nvPr/>
          </p:nvSpPr>
          <p:spPr>
            <a:xfrm>
              <a:off x="2436530" y="4418659"/>
              <a:ext cx="25426" cy="20340"/>
            </a:xfrm>
            <a:custGeom>
              <a:rect b="b" l="l" r="r" t="t"/>
              <a:pathLst>
                <a:path extrusionOk="0" h="244" w="305">
                  <a:moveTo>
                    <a:pt x="152" y="1"/>
                  </a:moveTo>
                  <a:cubicBezTo>
                    <a:pt x="0" y="1"/>
                    <a:pt x="0" y="244"/>
                    <a:pt x="152" y="244"/>
                  </a:cubicBezTo>
                  <a:cubicBezTo>
                    <a:pt x="304" y="213"/>
                    <a:pt x="304" y="1"/>
                    <a:pt x="1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8"/>
            <p:cNvSpPr/>
            <p:nvPr/>
          </p:nvSpPr>
          <p:spPr>
            <a:xfrm>
              <a:off x="2183584" y="4155335"/>
              <a:ext cx="25426" cy="17840"/>
            </a:xfrm>
            <a:custGeom>
              <a:rect b="b" l="l" r="r" t="t"/>
              <a:pathLst>
                <a:path extrusionOk="0" h="214" w="305">
                  <a:moveTo>
                    <a:pt x="153" y="0"/>
                  </a:moveTo>
                  <a:cubicBezTo>
                    <a:pt x="1" y="0"/>
                    <a:pt x="1" y="213"/>
                    <a:pt x="153" y="213"/>
                  </a:cubicBezTo>
                  <a:cubicBezTo>
                    <a:pt x="305" y="213"/>
                    <a:pt x="305" y="0"/>
                    <a:pt x="1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8"/>
            <p:cNvSpPr/>
            <p:nvPr/>
          </p:nvSpPr>
          <p:spPr>
            <a:xfrm>
              <a:off x="3726721" y="3575043"/>
              <a:ext cx="20424" cy="17840"/>
            </a:xfrm>
            <a:custGeom>
              <a:rect b="b" l="l" r="r" t="t"/>
              <a:pathLst>
                <a:path extrusionOk="0" h="214" w="245">
                  <a:moveTo>
                    <a:pt x="123" y="1"/>
                  </a:moveTo>
                  <a:cubicBezTo>
                    <a:pt x="1" y="31"/>
                    <a:pt x="1" y="183"/>
                    <a:pt x="123" y="214"/>
                  </a:cubicBezTo>
                  <a:cubicBezTo>
                    <a:pt x="244" y="183"/>
                    <a:pt x="244" y="31"/>
                    <a:pt x="1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8"/>
            <p:cNvSpPr/>
            <p:nvPr/>
          </p:nvSpPr>
          <p:spPr>
            <a:xfrm>
              <a:off x="3126255" y="3271791"/>
              <a:ext cx="25426" cy="17840"/>
            </a:xfrm>
            <a:custGeom>
              <a:rect b="b" l="l" r="r" t="t"/>
              <a:pathLst>
                <a:path extrusionOk="0" h="214" w="305">
                  <a:moveTo>
                    <a:pt x="152" y="1"/>
                  </a:moveTo>
                  <a:cubicBezTo>
                    <a:pt x="0" y="1"/>
                    <a:pt x="0" y="214"/>
                    <a:pt x="152" y="214"/>
                  </a:cubicBezTo>
                  <a:cubicBezTo>
                    <a:pt x="304" y="214"/>
                    <a:pt x="304" y="1"/>
                    <a:pt x="1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8"/>
            <p:cNvSpPr/>
            <p:nvPr/>
          </p:nvSpPr>
          <p:spPr>
            <a:xfrm>
              <a:off x="2862744" y="3496515"/>
              <a:ext cx="20340" cy="17840"/>
            </a:xfrm>
            <a:custGeom>
              <a:rect b="b" l="l" r="r" t="t"/>
              <a:pathLst>
                <a:path extrusionOk="0" h="214" w="244">
                  <a:moveTo>
                    <a:pt x="122" y="1"/>
                  </a:moveTo>
                  <a:cubicBezTo>
                    <a:pt x="0" y="31"/>
                    <a:pt x="0" y="213"/>
                    <a:pt x="122" y="213"/>
                  </a:cubicBezTo>
                  <a:cubicBezTo>
                    <a:pt x="243" y="213"/>
                    <a:pt x="243" y="31"/>
                    <a:pt x="1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8"/>
            <p:cNvSpPr/>
            <p:nvPr/>
          </p:nvSpPr>
          <p:spPr>
            <a:xfrm>
              <a:off x="4562937" y="3585214"/>
              <a:ext cx="20340" cy="17840"/>
            </a:xfrm>
            <a:custGeom>
              <a:rect b="b" l="l" r="r" t="t"/>
              <a:pathLst>
                <a:path extrusionOk="0" h="214" w="244">
                  <a:moveTo>
                    <a:pt x="122" y="0"/>
                  </a:moveTo>
                  <a:cubicBezTo>
                    <a:pt x="1" y="0"/>
                    <a:pt x="1" y="183"/>
                    <a:pt x="122" y="213"/>
                  </a:cubicBezTo>
                  <a:cubicBezTo>
                    <a:pt x="244" y="183"/>
                    <a:pt x="244" y="0"/>
                    <a:pt x="1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8"/>
            <p:cNvSpPr/>
            <p:nvPr/>
          </p:nvSpPr>
          <p:spPr>
            <a:xfrm>
              <a:off x="4342524" y="3309031"/>
              <a:ext cx="22841" cy="17840"/>
            </a:xfrm>
            <a:custGeom>
              <a:rect b="b" l="l" r="r" t="t"/>
              <a:pathLst>
                <a:path extrusionOk="0" h="214" w="274">
                  <a:moveTo>
                    <a:pt x="152" y="0"/>
                  </a:moveTo>
                  <a:cubicBezTo>
                    <a:pt x="0" y="0"/>
                    <a:pt x="0" y="213"/>
                    <a:pt x="152" y="213"/>
                  </a:cubicBezTo>
                  <a:cubicBezTo>
                    <a:pt x="274" y="213"/>
                    <a:pt x="274" y="0"/>
                    <a:pt x="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8"/>
            <p:cNvSpPr/>
            <p:nvPr/>
          </p:nvSpPr>
          <p:spPr>
            <a:xfrm>
              <a:off x="4274083" y="3734684"/>
              <a:ext cx="22841" cy="17840"/>
            </a:xfrm>
            <a:custGeom>
              <a:rect b="b" l="l" r="r" t="t"/>
              <a:pathLst>
                <a:path extrusionOk="0" h="214" w="274">
                  <a:moveTo>
                    <a:pt x="152" y="1"/>
                  </a:moveTo>
                  <a:cubicBezTo>
                    <a:pt x="0" y="1"/>
                    <a:pt x="0" y="213"/>
                    <a:pt x="152" y="213"/>
                  </a:cubicBezTo>
                  <a:cubicBezTo>
                    <a:pt x="274" y="213"/>
                    <a:pt x="274" y="1"/>
                    <a:pt x="1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8"/>
            <p:cNvSpPr/>
            <p:nvPr/>
          </p:nvSpPr>
          <p:spPr>
            <a:xfrm>
              <a:off x="4628794" y="3086034"/>
              <a:ext cx="30511" cy="30511"/>
            </a:xfrm>
            <a:custGeom>
              <a:rect b="b" l="l" r="r" t="t"/>
              <a:pathLst>
                <a:path extrusionOk="0" h="366" w="366">
                  <a:moveTo>
                    <a:pt x="122" y="0"/>
                  </a:moveTo>
                  <a:cubicBezTo>
                    <a:pt x="92" y="0"/>
                    <a:pt x="92" y="31"/>
                    <a:pt x="62" y="31"/>
                  </a:cubicBezTo>
                  <a:cubicBezTo>
                    <a:pt x="31" y="61"/>
                    <a:pt x="31" y="61"/>
                    <a:pt x="31" y="92"/>
                  </a:cubicBezTo>
                  <a:cubicBezTo>
                    <a:pt x="1" y="122"/>
                    <a:pt x="1" y="183"/>
                    <a:pt x="31" y="244"/>
                  </a:cubicBezTo>
                  <a:cubicBezTo>
                    <a:pt x="31" y="274"/>
                    <a:pt x="62" y="304"/>
                    <a:pt x="92" y="335"/>
                  </a:cubicBezTo>
                  <a:lnTo>
                    <a:pt x="153" y="365"/>
                  </a:lnTo>
                  <a:lnTo>
                    <a:pt x="214" y="365"/>
                  </a:lnTo>
                  <a:cubicBezTo>
                    <a:pt x="244" y="365"/>
                    <a:pt x="274" y="365"/>
                    <a:pt x="274" y="335"/>
                  </a:cubicBezTo>
                  <a:cubicBezTo>
                    <a:pt x="305" y="335"/>
                    <a:pt x="305" y="304"/>
                    <a:pt x="335" y="304"/>
                  </a:cubicBezTo>
                  <a:cubicBezTo>
                    <a:pt x="335" y="274"/>
                    <a:pt x="366" y="244"/>
                    <a:pt x="366" y="244"/>
                  </a:cubicBezTo>
                  <a:cubicBezTo>
                    <a:pt x="366" y="213"/>
                    <a:pt x="366" y="183"/>
                    <a:pt x="366" y="152"/>
                  </a:cubicBezTo>
                  <a:cubicBezTo>
                    <a:pt x="366" y="122"/>
                    <a:pt x="366" y="122"/>
                    <a:pt x="335" y="92"/>
                  </a:cubicBezTo>
                  <a:cubicBezTo>
                    <a:pt x="335" y="61"/>
                    <a:pt x="305" y="31"/>
                    <a:pt x="274" y="31"/>
                  </a:cubicBezTo>
                  <a:cubicBezTo>
                    <a:pt x="244" y="0"/>
                    <a:pt x="183" y="0"/>
                    <a:pt x="1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8"/>
            <p:cNvSpPr/>
            <p:nvPr/>
          </p:nvSpPr>
          <p:spPr>
            <a:xfrm>
              <a:off x="4904976" y="3172815"/>
              <a:ext cx="30511" cy="32428"/>
            </a:xfrm>
            <a:custGeom>
              <a:rect b="b" l="l" r="r" t="t"/>
              <a:pathLst>
                <a:path extrusionOk="0" h="389" w="366">
                  <a:moveTo>
                    <a:pt x="199" y="1"/>
                  </a:moveTo>
                  <a:cubicBezTo>
                    <a:pt x="176" y="1"/>
                    <a:pt x="153" y="8"/>
                    <a:pt x="123" y="23"/>
                  </a:cubicBezTo>
                  <a:cubicBezTo>
                    <a:pt x="92" y="23"/>
                    <a:pt x="92" y="23"/>
                    <a:pt x="62" y="54"/>
                  </a:cubicBezTo>
                  <a:cubicBezTo>
                    <a:pt x="31" y="54"/>
                    <a:pt x="31" y="84"/>
                    <a:pt x="31" y="84"/>
                  </a:cubicBezTo>
                  <a:cubicBezTo>
                    <a:pt x="1" y="145"/>
                    <a:pt x="1" y="206"/>
                    <a:pt x="31" y="236"/>
                  </a:cubicBezTo>
                  <a:cubicBezTo>
                    <a:pt x="31" y="297"/>
                    <a:pt x="62" y="327"/>
                    <a:pt x="92" y="358"/>
                  </a:cubicBezTo>
                  <a:cubicBezTo>
                    <a:pt x="123" y="358"/>
                    <a:pt x="123" y="388"/>
                    <a:pt x="153" y="388"/>
                  </a:cubicBezTo>
                  <a:lnTo>
                    <a:pt x="244" y="388"/>
                  </a:lnTo>
                  <a:lnTo>
                    <a:pt x="214" y="358"/>
                  </a:lnTo>
                  <a:cubicBezTo>
                    <a:pt x="244" y="358"/>
                    <a:pt x="275" y="358"/>
                    <a:pt x="275" y="327"/>
                  </a:cubicBezTo>
                  <a:cubicBezTo>
                    <a:pt x="305" y="327"/>
                    <a:pt x="305" y="297"/>
                    <a:pt x="335" y="297"/>
                  </a:cubicBezTo>
                  <a:cubicBezTo>
                    <a:pt x="335" y="266"/>
                    <a:pt x="366" y="236"/>
                    <a:pt x="366" y="236"/>
                  </a:cubicBezTo>
                  <a:cubicBezTo>
                    <a:pt x="366" y="206"/>
                    <a:pt x="366" y="175"/>
                    <a:pt x="366" y="145"/>
                  </a:cubicBezTo>
                  <a:cubicBezTo>
                    <a:pt x="366" y="114"/>
                    <a:pt x="366" y="114"/>
                    <a:pt x="335" y="84"/>
                  </a:cubicBezTo>
                  <a:cubicBezTo>
                    <a:pt x="335" y="54"/>
                    <a:pt x="305" y="23"/>
                    <a:pt x="275" y="23"/>
                  </a:cubicBezTo>
                  <a:cubicBezTo>
                    <a:pt x="244" y="8"/>
                    <a:pt x="221" y="1"/>
                    <a:pt x="1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8"/>
            <p:cNvSpPr/>
            <p:nvPr/>
          </p:nvSpPr>
          <p:spPr>
            <a:xfrm>
              <a:off x="4742835" y="2124605"/>
              <a:ext cx="33012" cy="30927"/>
            </a:xfrm>
            <a:custGeom>
              <a:rect b="b" l="l" r="r" t="t"/>
              <a:pathLst>
                <a:path extrusionOk="0" h="371" w="396">
                  <a:moveTo>
                    <a:pt x="192" y="0"/>
                  </a:moveTo>
                  <a:cubicBezTo>
                    <a:pt x="176" y="0"/>
                    <a:pt x="163" y="3"/>
                    <a:pt x="153" y="14"/>
                  </a:cubicBezTo>
                  <a:cubicBezTo>
                    <a:pt x="122" y="14"/>
                    <a:pt x="92" y="14"/>
                    <a:pt x="92" y="44"/>
                  </a:cubicBezTo>
                  <a:cubicBezTo>
                    <a:pt x="61" y="44"/>
                    <a:pt x="31" y="74"/>
                    <a:pt x="31" y="105"/>
                  </a:cubicBezTo>
                  <a:cubicBezTo>
                    <a:pt x="1" y="135"/>
                    <a:pt x="1" y="196"/>
                    <a:pt x="1" y="226"/>
                  </a:cubicBezTo>
                  <a:cubicBezTo>
                    <a:pt x="31" y="287"/>
                    <a:pt x="61" y="317"/>
                    <a:pt x="92" y="348"/>
                  </a:cubicBezTo>
                  <a:lnTo>
                    <a:pt x="153" y="348"/>
                  </a:lnTo>
                  <a:cubicBezTo>
                    <a:pt x="168" y="363"/>
                    <a:pt x="183" y="371"/>
                    <a:pt x="198" y="371"/>
                  </a:cubicBezTo>
                  <a:cubicBezTo>
                    <a:pt x="213" y="371"/>
                    <a:pt x="229" y="363"/>
                    <a:pt x="244" y="348"/>
                  </a:cubicBezTo>
                  <a:lnTo>
                    <a:pt x="305" y="348"/>
                  </a:lnTo>
                  <a:cubicBezTo>
                    <a:pt x="305" y="348"/>
                    <a:pt x="335" y="317"/>
                    <a:pt x="335" y="317"/>
                  </a:cubicBezTo>
                  <a:cubicBezTo>
                    <a:pt x="365" y="287"/>
                    <a:pt x="365" y="257"/>
                    <a:pt x="396" y="226"/>
                  </a:cubicBezTo>
                  <a:cubicBezTo>
                    <a:pt x="396" y="226"/>
                    <a:pt x="396" y="196"/>
                    <a:pt x="396" y="166"/>
                  </a:cubicBezTo>
                  <a:cubicBezTo>
                    <a:pt x="365" y="135"/>
                    <a:pt x="365" y="105"/>
                    <a:pt x="365" y="105"/>
                  </a:cubicBezTo>
                  <a:cubicBezTo>
                    <a:pt x="335" y="74"/>
                    <a:pt x="305" y="44"/>
                    <a:pt x="305" y="14"/>
                  </a:cubicBezTo>
                  <a:cubicBezTo>
                    <a:pt x="264" y="14"/>
                    <a:pt x="224" y="0"/>
                    <a:pt x="1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8"/>
            <p:cNvSpPr/>
            <p:nvPr/>
          </p:nvSpPr>
          <p:spPr>
            <a:xfrm>
              <a:off x="2126646" y="3752515"/>
              <a:ext cx="82362" cy="77360"/>
            </a:xfrm>
            <a:custGeom>
              <a:rect b="b" l="l" r="r" t="t"/>
              <a:pathLst>
                <a:path extrusionOk="0" h="928" w="988">
                  <a:moveTo>
                    <a:pt x="457" y="1"/>
                  </a:moveTo>
                  <a:cubicBezTo>
                    <a:pt x="442" y="1"/>
                    <a:pt x="426" y="8"/>
                    <a:pt x="426" y="23"/>
                  </a:cubicBezTo>
                  <a:cubicBezTo>
                    <a:pt x="426" y="206"/>
                    <a:pt x="274" y="388"/>
                    <a:pt x="62" y="419"/>
                  </a:cubicBezTo>
                  <a:cubicBezTo>
                    <a:pt x="1" y="419"/>
                    <a:pt x="1" y="510"/>
                    <a:pt x="62" y="510"/>
                  </a:cubicBezTo>
                  <a:cubicBezTo>
                    <a:pt x="244" y="540"/>
                    <a:pt x="396" y="692"/>
                    <a:pt x="426" y="905"/>
                  </a:cubicBezTo>
                  <a:cubicBezTo>
                    <a:pt x="426" y="920"/>
                    <a:pt x="449" y="928"/>
                    <a:pt x="472" y="928"/>
                  </a:cubicBezTo>
                  <a:cubicBezTo>
                    <a:pt x="495" y="928"/>
                    <a:pt x="518" y="920"/>
                    <a:pt x="518" y="905"/>
                  </a:cubicBezTo>
                  <a:cubicBezTo>
                    <a:pt x="548" y="783"/>
                    <a:pt x="609" y="692"/>
                    <a:pt x="700" y="631"/>
                  </a:cubicBezTo>
                  <a:cubicBezTo>
                    <a:pt x="730" y="601"/>
                    <a:pt x="791" y="571"/>
                    <a:pt x="821" y="540"/>
                  </a:cubicBezTo>
                  <a:cubicBezTo>
                    <a:pt x="882" y="540"/>
                    <a:pt x="943" y="540"/>
                    <a:pt x="973" y="479"/>
                  </a:cubicBezTo>
                  <a:cubicBezTo>
                    <a:pt x="985" y="457"/>
                    <a:pt x="988" y="451"/>
                    <a:pt x="987" y="451"/>
                  </a:cubicBezTo>
                  <a:lnTo>
                    <a:pt x="987" y="451"/>
                  </a:lnTo>
                  <a:cubicBezTo>
                    <a:pt x="986" y="451"/>
                    <a:pt x="981" y="458"/>
                    <a:pt x="977" y="458"/>
                  </a:cubicBezTo>
                  <a:cubicBezTo>
                    <a:pt x="975" y="458"/>
                    <a:pt x="973" y="456"/>
                    <a:pt x="973" y="449"/>
                  </a:cubicBezTo>
                  <a:cubicBezTo>
                    <a:pt x="913" y="449"/>
                    <a:pt x="852" y="449"/>
                    <a:pt x="791" y="419"/>
                  </a:cubicBezTo>
                  <a:cubicBezTo>
                    <a:pt x="730" y="419"/>
                    <a:pt x="700" y="388"/>
                    <a:pt x="669" y="327"/>
                  </a:cubicBezTo>
                  <a:cubicBezTo>
                    <a:pt x="578" y="236"/>
                    <a:pt x="518" y="145"/>
                    <a:pt x="487" y="23"/>
                  </a:cubicBezTo>
                  <a:cubicBezTo>
                    <a:pt x="487" y="8"/>
                    <a:pt x="472" y="1"/>
                    <a:pt x="4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 name="Google Shape;317;p8"/>
          <p:cNvSpPr/>
          <p:nvPr/>
        </p:nvSpPr>
        <p:spPr>
          <a:xfrm>
            <a:off x="5291356" y="477748"/>
            <a:ext cx="49705" cy="49705"/>
          </a:xfrm>
          <a:custGeom>
            <a:rect b="b" l="l" r="r" t="t"/>
            <a:pathLst>
              <a:path extrusionOk="0" h="366" w="366">
                <a:moveTo>
                  <a:pt x="122" y="0"/>
                </a:moveTo>
                <a:cubicBezTo>
                  <a:pt x="92" y="0"/>
                  <a:pt x="92" y="31"/>
                  <a:pt x="62" y="31"/>
                </a:cubicBezTo>
                <a:cubicBezTo>
                  <a:pt x="31" y="61"/>
                  <a:pt x="31" y="61"/>
                  <a:pt x="31" y="92"/>
                </a:cubicBezTo>
                <a:cubicBezTo>
                  <a:pt x="1" y="122"/>
                  <a:pt x="1" y="183"/>
                  <a:pt x="31" y="244"/>
                </a:cubicBezTo>
                <a:cubicBezTo>
                  <a:pt x="31" y="274"/>
                  <a:pt x="62" y="304"/>
                  <a:pt x="92" y="335"/>
                </a:cubicBezTo>
                <a:lnTo>
                  <a:pt x="153" y="365"/>
                </a:lnTo>
                <a:lnTo>
                  <a:pt x="214" y="365"/>
                </a:lnTo>
                <a:cubicBezTo>
                  <a:pt x="244" y="365"/>
                  <a:pt x="274" y="365"/>
                  <a:pt x="274" y="335"/>
                </a:cubicBezTo>
                <a:cubicBezTo>
                  <a:pt x="305" y="335"/>
                  <a:pt x="305" y="304"/>
                  <a:pt x="335" y="304"/>
                </a:cubicBezTo>
                <a:cubicBezTo>
                  <a:pt x="335" y="274"/>
                  <a:pt x="366" y="244"/>
                  <a:pt x="366" y="244"/>
                </a:cubicBezTo>
                <a:cubicBezTo>
                  <a:pt x="366" y="213"/>
                  <a:pt x="366" y="183"/>
                  <a:pt x="366" y="152"/>
                </a:cubicBezTo>
                <a:cubicBezTo>
                  <a:pt x="366" y="122"/>
                  <a:pt x="366" y="122"/>
                  <a:pt x="335" y="92"/>
                </a:cubicBezTo>
                <a:cubicBezTo>
                  <a:pt x="335" y="61"/>
                  <a:pt x="305" y="31"/>
                  <a:pt x="274" y="31"/>
                </a:cubicBezTo>
                <a:cubicBezTo>
                  <a:pt x="244" y="0"/>
                  <a:pt x="183" y="0"/>
                  <a:pt x="1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18" name="Shape 318"/>
        <p:cNvGrpSpPr/>
        <p:nvPr/>
      </p:nvGrpSpPr>
      <p:grpSpPr>
        <a:xfrm>
          <a:off x="0" y="0"/>
          <a:ext cx="0" cy="0"/>
          <a:chOff x="0" y="0"/>
          <a:chExt cx="0" cy="0"/>
        </a:xfrm>
      </p:grpSpPr>
      <p:sp>
        <p:nvSpPr>
          <p:cNvPr id="319" name="Google Shape;319;p9"/>
          <p:cNvSpPr/>
          <p:nvPr/>
        </p:nvSpPr>
        <p:spPr>
          <a:xfrm rot="-1160618">
            <a:off x="4369278" y="631215"/>
            <a:ext cx="5103043" cy="4911230"/>
          </a:xfrm>
          <a:custGeom>
            <a:rect b="b" l="l" r="r" t="t"/>
            <a:pathLst>
              <a:path extrusionOk="0" h="10676" w="10245">
                <a:moveTo>
                  <a:pt x="5565" y="0"/>
                </a:moveTo>
                <a:cubicBezTo>
                  <a:pt x="5247" y="0"/>
                  <a:pt x="4930" y="34"/>
                  <a:pt x="4621" y="116"/>
                </a:cubicBezTo>
                <a:cubicBezTo>
                  <a:pt x="4226" y="238"/>
                  <a:pt x="3861" y="359"/>
                  <a:pt x="3466" y="420"/>
                </a:cubicBezTo>
                <a:cubicBezTo>
                  <a:pt x="3439" y="422"/>
                  <a:pt x="3412" y="422"/>
                  <a:pt x="3385" y="422"/>
                </a:cubicBezTo>
                <a:cubicBezTo>
                  <a:pt x="2895" y="422"/>
                  <a:pt x="2406" y="174"/>
                  <a:pt x="1916" y="116"/>
                </a:cubicBezTo>
                <a:cubicBezTo>
                  <a:pt x="1903" y="115"/>
                  <a:pt x="1890" y="114"/>
                  <a:pt x="1877" y="114"/>
                </a:cubicBezTo>
                <a:cubicBezTo>
                  <a:pt x="1344" y="114"/>
                  <a:pt x="245" y="1284"/>
                  <a:pt x="275" y="1818"/>
                </a:cubicBezTo>
                <a:cubicBezTo>
                  <a:pt x="153" y="2213"/>
                  <a:pt x="62" y="2639"/>
                  <a:pt x="62" y="3064"/>
                </a:cubicBezTo>
                <a:cubicBezTo>
                  <a:pt x="1" y="3672"/>
                  <a:pt x="92" y="4311"/>
                  <a:pt x="366" y="4919"/>
                </a:cubicBezTo>
                <a:cubicBezTo>
                  <a:pt x="609" y="5496"/>
                  <a:pt x="1186" y="5891"/>
                  <a:pt x="1855" y="5891"/>
                </a:cubicBezTo>
                <a:cubicBezTo>
                  <a:pt x="2310" y="5864"/>
                  <a:pt x="2742" y="5602"/>
                  <a:pt x="3191" y="5602"/>
                </a:cubicBezTo>
                <a:cubicBezTo>
                  <a:pt x="3252" y="5602"/>
                  <a:pt x="3313" y="5607"/>
                  <a:pt x="3375" y="5618"/>
                </a:cubicBezTo>
                <a:cubicBezTo>
                  <a:pt x="3892" y="5678"/>
                  <a:pt x="3709" y="6651"/>
                  <a:pt x="3983" y="7077"/>
                </a:cubicBezTo>
                <a:cubicBezTo>
                  <a:pt x="4104" y="7270"/>
                  <a:pt x="4240" y="7343"/>
                  <a:pt x="4385" y="7343"/>
                </a:cubicBezTo>
                <a:cubicBezTo>
                  <a:pt x="4835" y="7343"/>
                  <a:pt x="5363" y="6639"/>
                  <a:pt x="5749" y="6639"/>
                </a:cubicBezTo>
                <a:cubicBezTo>
                  <a:pt x="5864" y="6639"/>
                  <a:pt x="5966" y="6702"/>
                  <a:pt x="6050" y="6864"/>
                </a:cubicBezTo>
                <a:cubicBezTo>
                  <a:pt x="6536" y="7867"/>
                  <a:pt x="5776" y="10207"/>
                  <a:pt x="6810" y="10603"/>
                </a:cubicBezTo>
                <a:cubicBezTo>
                  <a:pt x="6943" y="10647"/>
                  <a:pt x="7093" y="10675"/>
                  <a:pt x="7235" y="10675"/>
                </a:cubicBezTo>
                <a:cubicBezTo>
                  <a:pt x="7287" y="10675"/>
                  <a:pt x="7338" y="10672"/>
                  <a:pt x="7387" y="10663"/>
                </a:cubicBezTo>
                <a:cubicBezTo>
                  <a:pt x="7782" y="10542"/>
                  <a:pt x="7904" y="10025"/>
                  <a:pt x="7843" y="9630"/>
                </a:cubicBezTo>
                <a:cubicBezTo>
                  <a:pt x="7721" y="9265"/>
                  <a:pt x="7630" y="8840"/>
                  <a:pt x="7600" y="8444"/>
                </a:cubicBezTo>
                <a:cubicBezTo>
                  <a:pt x="7630" y="7654"/>
                  <a:pt x="8421" y="7168"/>
                  <a:pt x="9028" y="6651"/>
                </a:cubicBezTo>
                <a:cubicBezTo>
                  <a:pt x="9667" y="6134"/>
                  <a:pt x="10244" y="5253"/>
                  <a:pt x="9788" y="4615"/>
                </a:cubicBezTo>
                <a:cubicBezTo>
                  <a:pt x="9363" y="3976"/>
                  <a:pt x="8269" y="4068"/>
                  <a:pt x="7904" y="3399"/>
                </a:cubicBezTo>
                <a:cubicBezTo>
                  <a:pt x="7661" y="2912"/>
                  <a:pt x="7904" y="2365"/>
                  <a:pt x="8086" y="1879"/>
                </a:cubicBezTo>
                <a:cubicBezTo>
                  <a:pt x="8269" y="1393"/>
                  <a:pt x="8360" y="724"/>
                  <a:pt x="7934" y="420"/>
                </a:cubicBezTo>
                <a:cubicBezTo>
                  <a:pt x="7782" y="329"/>
                  <a:pt x="7600" y="268"/>
                  <a:pt x="7418" y="268"/>
                </a:cubicBezTo>
                <a:cubicBezTo>
                  <a:pt x="6815" y="127"/>
                  <a:pt x="6186" y="0"/>
                  <a:pt x="55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 name="Google Shape;320;p9"/>
          <p:cNvGrpSpPr/>
          <p:nvPr/>
        </p:nvGrpSpPr>
        <p:grpSpPr>
          <a:xfrm flipH="1">
            <a:off x="391365" y="302888"/>
            <a:ext cx="8208636" cy="4441773"/>
            <a:chOff x="391365" y="302888"/>
            <a:chExt cx="8208636" cy="4441773"/>
          </a:xfrm>
        </p:grpSpPr>
        <p:sp>
          <p:nvSpPr>
            <p:cNvPr id="321" name="Google Shape;321;p9"/>
            <p:cNvSpPr/>
            <p:nvPr/>
          </p:nvSpPr>
          <p:spPr>
            <a:xfrm flipH="1">
              <a:off x="6124701" y="878684"/>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9"/>
            <p:cNvSpPr/>
            <p:nvPr/>
          </p:nvSpPr>
          <p:spPr>
            <a:xfrm flipH="1">
              <a:off x="4046846" y="4647815"/>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9"/>
            <p:cNvSpPr/>
            <p:nvPr/>
          </p:nvSpPr>
          <p:spPr>
            <a:xfrm flipH="1">
              <a:off x="4940318" y="845606"/>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9"/>
            <p:cNvSpPr/>
            <p:nvPr/>
          </p:nvSpPr>
          <p:spPr>
            <a:xfrm flipH="1">
              <a:off x="2171686" y="1233169"/>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9"/>
            <p:cNvSpPr/>
            <p:nvPr/>
          </p:nvSpPr>
          <p:spPr>
            <a:xfrm flipH="1">
              <a:off x="8526020" y="435933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9"/>
            <p:cNvSpPr/>
            <p:nvPr/>
          </p:nvSpPr>
          <p:spPr>
            <a:xfrm flipH="1">
              <a:off x="605032" y="1405204"/>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9"/>
            <p:cNvSpPr/>
            <p:nvPr/>
          </p:nvSpPr>
          <p:spPr>
            <a:xfrm flipH="1">
              <a:off x="809829" y="4432381"/>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9"/>
            <p:cNvSpPr/>
            <p:nvPr/>
          </p:nvSpPr>
          <p:spPr>
            <a:xfrm flipH="1">
              <a:off x="8548943" y="1987745"/>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9"/>
            <p:cNvSpPr/>
            <p:nvPr/>
          </p:nvSpPr>
          <p:spPr>
            <a:xfrm flipH="1">
              <a:off x="1028901" y="866067"/>
              <a:ext cx="35253" cy="31722"/>
            </a:xfrm>
            <a:custGeom>
              <a:rect b="b" l="l" r="r" t="t"/>
              <a:pathLst>
                <a:path extrusionOk="0" h="548" w="609">
                  <a:moveTo>
                    <a:pt x="213" y="0"/>
                  </a:moveTo>
                  <a:cubicBezTo>
                    <a:pt x="183" y="31"/>
                    <a:pt x="122" y="61"/>
                    <a:pt x="91" y="92"/>
                  </a:cubicBezTo>
                  <a:cubicBezTo>
                    <a:pt x="0" y="183"/>
                    <a:pt x="0" y="365"/>
                    <a:pt x="91" y="456"/>
                  </a:cubicBezTo>
                  <a:cubicBezTo>
                    <a:pt x="122" y="487"/>
                    <a:pt x="183" y="517"/>
                    <a:pt x="213" y="548"/>
                  </a:cubicBezTo>
                  <a:lnTo>
                    <a:pt x="365" y="548"/>
                  </a:lnTo>
                  <a:lnTo>
                    <a:pt x="426" y="517"/>
                  </a:lnTo>
                  <a:lnTo>
                    <a:pt x="487" y="517"/>
                  </a:lnTo>
                  <a:cubicBezTo>
                    <a:pt x="517" y="487"/>
                    <a:pt x="547" y="456"/>
                    <a:pt x="547" y="426"/>
                  </a:cubicBezTo>
                  <a:cubicBezTo>
                    <a:pt x="578" y="426"/>
                    <a:pt x="578" y="396"/>
                    <a:pt x="608" y="396"/>
                  </a:cubicBezTo>
                  <a:cubicBezTo>
                    <a:pt x="608" y="335"/>
                    <a:pt x="608" y="304"/>
                    <a:pt x="608" y="274"/>
                  </a:cubicBezTo>
                  <a:cubicBezTo>
                    <a:pt x="608" y="244"/>
                    <a:pt x="608" y="183"/>
                    <a:pt x="578" y="152"/>
                  </a:cubicBezTo>
                  <a:cubicBezTo>
                    <a:pt x="578" y="122"/>
                    <a:pt x="547" y="92"/>
                    <a:pt x="517" y="92"/>
                  </a:cubicBezTo>
                  <a:cubicBezTo>
                    <a:pt x="487" y="61"/>
                    <a:pt x="456" y="31"/>
                    <a:pt x="426" y="31"/>
                  </a:cubicBezTo>
                  <a:lnTo>
                    <a:pt x="365"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9"/>
            <p:cNvSpPr/>
            <p:nvPr/>
          </p:nvSpPr>
          <p:spPr>
            <a:xfrm flipH="1">
              <a:off x="7898681" y="30288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9"/>
            <p:cNvSpPr/>
            <p:nvPr/>
          </p:nvSpPr>
          <p:spPr>
            <a:xfrm flipH="1">
              <a:off x="8513616" y="3638470"/>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9"/>
            <p:cNvSpPr/>
            <p:nvPr/>
          </p:nvSpPr>
          <p:spPr>
            <a:xfrm flipH="1">
              <a:off x="5325650" y="4679512"/>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9"/>
            <p:cNvSpPr/>
            <p:nvPr/>
          </p:nvSpPr>
          <p:spPr>
            <a:xfrm flipH="1">
              <a:off x="8257642" y="2040609"/>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9"/>
            <p:cNvSpPr/>
            <p:nvPr/>
          </p:nvSpPr>
          <p:spPr>
            <a:xfrm flipH="1">
              <a:off x="2933673" y="4052920"/>
              <a:ext cx="73980" cy="72186"/>
            </a:xfrm>
            <a:custGeom>
              <a:rect b="b" l="l" r="r" t="t"/>
              <a:pathLst>
                <a:path extrusionOk="0" h="1247" w="1278">
                  <a:moveTo>
                    <a:pt x="639" y="0"/>
                  </a:moveTo>
                  <a:cubicBezTo>
                    <a:pt x="548" y="0"/>
                    <a:pt x="457" y="0"/>
                    <a:pt x="396" y="31"/>
                  </a:cubicBezTo>
                  <a:cubicBezTo>
                    <a:pt x="244" y="92"/>
                    <a:pt x="122" y="213"/>
                    <a:pt x="61" y="365"/>
                  </a:cubicBezTo>
                  <a:cubicBezTo>
                    <a:pt x="31" y="456"/>
                    <a:pt x="1" y="517"/>
                    <a:pt x="1" y="608"/>
                  </a:cubicBezTo>
                  <a:lnTo>
                    <a:pt x="31" y="791"/>
                  </a:lnTo>
                  <a:cubicBezTo>
                    <a:pt x="61" y="882"/>
                    <a:pt x="122" y="973"/>
                    <a:pt x="183" y="1064"/>
                  </a:cubicBezTo>
                  <a:cubicBezTo>
                    <a:pt x="244" y="1095"/>
                    <a:pt x="274" y="1125"/>
                    <a:pt x="335" y="1155"/>
                  </a:cubicBezTo>
                  <a:cubicBezTo>
                    <a:pt x="426" y="1216"/>
                    <a:pt x="517" y="1247"/>
                    <a:pt x="639" y="1247"/>
                  </a:cubicBezTo>
                  <a:cubicBezTo>
                    <a:pt x="730" y="1247"/>
                    <a:pt x="791" y="1216"/>
                    <a:pt x="882" y="1186"/>
                  </a:cubicBezTo>
                  <a:cubicBezTo>
                    <a:pt x="1034" y="1125"/>
                    <a:pt x="1156" y="1003"/>
                    <a:pt x="1216" y="851"/>
                  </a:cubicBezTo>
                  <a:cubicBezTo>
                    <a:pt x="1247" y="791"/>
                    <a:pt x="1277" y="700"/>
                    <a:pt x="1277" y="608"/>
                  </a:cubicBezTo>
                  <a:lnTo>
                    <a:pt x="1247" y="456"/>
                  </a:lnTo>
                  <a:cubicBezTo>
                    <a:pt x="1216" y="335"/>
                    <a:pt x="1156" y="244"/>
                    <a:pt x="1095" y="183"/>
                  </a:cubicBezTo>
                  <a:lnTo>
                    <a:pt x="943" y="61"/>
                  </a:lnTo>
                  <a:cubicBezTo>
                    <a:pt x="852" y="31"/>
                    <a:pt x="761" y="0"/>
                    <a:pt x="63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9"/>
            <p:cNvSpPr/>
            <p:nvPr/>
          </p:nvSpPr>
          <p:spPr>
            <a:xfrm flipH="1">
              <a:off x="391365" y="2100739"/>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9"/>
            <p:cNvSpPr/>
            <p:nvPr/>
          </p:nvSpPr>
          <p:spPr>
            <a:xfrm flipH="1">
              <a:off x="883817" y="2857676"/>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9"/>
          <p:cNvGrpSpPr/>
          <p:nvPr/>
        </p:nvGrpSpPr>
        <p:grpSpPr>
          <a:xfrm flipH="1" rot="-1394915">
            <a:off x="4170916" y="3996560"/>
            <a:ext cx="457766" cy="446812"/>
            <a:chOff x="3463756" y="5641372"/>
            <a:chExt cx="1013973" cy="989710"/>
          </a:xfrm>
        </p:grpSpPr>
        <p:sp>
          <p:nvSpPr>
            <p:cNvPr id="338" name="Google Shape;338;p9"/>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9"/>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 name="Google Shape;340;p9"/>
          <p:cNvGrpSpPr/>
          <p:nvPr/>
        </p:nvGrpSpPr>
        <p:grpSpPr>
          <a:xfrm rot="-8902016">
            <a:off x="584675" y="799396"/>
            <a:ext cx="461479" cy="450436"/>
            <a:chOff x="4797581" y="5641372"/>
            <a:chExt cx="1013973" cy="989710"/>
          </a:xfrm>
        </p:grpSpPr>
        <p:sp>
          <p:nvSpPr>
            <p:cNvPr id="341" name="Google Shape;341;p9"/>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9"/>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 name="Google Shape;343;p9"/>
          <p:cNvGrpSpPr/>
          <p:nvPr/>
        </p:nvGrpSpPr>
        <p:grpSpPr>
          <a:xfrm flipH="1" rot="-1195106">
            <a:off x="7897432" y="3620337"/>
            <a:ext cx="391384" cy="382018"/>
            <a:chOff x="6254756" y="5621572"/>
            <a:chExt cx="1013973" cy="989710"/>
          </a:xfrm>
        </p:grpSpPr>
        <p:sp>
          <p:nvSpPr>
            <p:cNvPr id="344" name="Google Shape;344;p9"/>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9"/>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 name="Google Shape;346;p9"/>
          <p:cNvGrpSpPr/>
          <p:nvPr/>
        </p:nvGrpSpPr>
        <p:grpSpPr>
          <a:xfrm rot="-8901838">
            <a:off x="5230570" y="772581"/>
            <a:ext cx="320128" cy="312467"/>
            <a:chOff x="4797581" y="5641372"/>
            <a:chExt cx="1013973" cy="989710"/>
          </a:xfrm>
        </p:grpSpPr>
        <p:sp>
          <p:nvSpPr>
            <p:cNvPr id="347" name="Google Shape;347;p9"/>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9"/>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 name="Google Shape;349;p9"/>
          <p:cNvSpPr txBox="1"/>
          <p:nvPr>
            <p:ph type="title"/>
          </p:nvPr>
        </p:nvSpPr>
        <p:spPr>
          <a:xfrm>
            <a:off x="537925" y="1395188"/>
            <a:ext cx="4034100" cy="1320300"/>
          </a:xfrm>
          <a:prstGeom prst="rect">
            <a:avLst/>
          </a:prstGeom>
        </p:spPr>
        <p:txBody>
          <a:bodyPr anchorCtr="0" anchor="t" bIns="91425" lIns="91425" spcFirstLastPara="1" rIns="91425" wrap="square" tIns="91425">
            <a:noAutofit/>
          </a:bodyPr>
          <a:lstStyle>
            <a:lvl1pPr lvl="0" algn="ctr">
              <a:spcBef>
                <a:spcPts val="0"/>
              </a:spcBef>
              <a:spcAft>
                <a:spcPts val="0"/>
              </a:spcAft>
              <a:buSzPts val="4200"/>
              <a:buNone/>
              <a:defRPr sz="4200">
                <a:solidFill>
                  <a:schemeClr val="accent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50" name="Google Shape;350;p9"/>
          <p:cNvSpPr txBox="1"/>
          <p:nvPr>
            <p:ph idx="1" type="subTitle"/>
          </p:nvPr>
        </p:nvSpPr>
        <p:spPr>
          <a:xfrm>
            <a:off x="963450" y="2781975"/>
            <a:ext cx="3183000" cy="840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51" name="Google Shape;351;p9"/>
          <p:cNvSpPr txBox="1"/>
          <p:nvPr>
            <p:ph idx="2" type="body"/>
          </p:nvPr>
        </p:nvSpPr>
        <p:spPr>
          <a:xfrm>
            <a:off x="4572000" y="1473000"/>
            <a:ext cx="3854700" cy="21975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dk2"/>
              </a:buClr>
              <a:buSzPts val="18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52" name="Shape 352"/>
        <p:cNvGrpSpPr/>
        <p:nvPr/>
      </p:nvGrpSpPr>
      <p:grpSpPr>
        <a:xfrm>
          <a:off x="0" y="0"/>
          <a:ext cx="0" cy="0"/>
          <a:chOff x="0" y="0"/>
          <a:chExt cx="0" cy="0"/>
        </a:xfrm>
      </p:grpSpPr>
      <p:sp>
        <p:nvSpPr>
          <p:cNvPr id="353" name="Google Shape;353;p10"/>
          <p:cNvSpPr txBox="1"/>
          <p:nvPr>
            <p:ph idx="1" type="body"/>
          </p:nvPr>
        </p:nvSpPr>
        <p:spPr>
          <a:xfrm>
            <a:off x="717425" y="3224775"/>
            <a:ext cx="5046600" cy="1105800"/>
          </a:xfrm>
          <a:prstGeom prst="rect">
            <a:avLst/>
          </a:prstGeom>
        </p:spPr>
        <p:txBody>
          <a:bodyPr anchorCtr="0" anchor="ctr" bIns="91425" lIns="91425" spcFirstLastPara="1" rIns="91425" wrap="square" tIns="91425">
            <a:noAutofit/>
          </a:bodyPr>
          <a:lstStyle>
            <a:lvl1pPr indent="-228600" lvl="0" marL="457200">
              <a:lnSpc>
                <a:spcPct val="90000"/>
              </a:lnSpc>
              <a:spcBef>
                <a:spcPts val="0"/>
              </a:spcBef>
              <a:spcAft>
                <a:spcPts val="0"/>
              </a:spcAft>
              <a:buSzPts val="1800"/>
              <a:buNone/>
              <a:defRPr sz="4400">
                <a:latin typeface="Londrina Solid"/>
                <a:ea typeface="Londrina Solid"/>
                <a:cs typeface="Londrina Solid"/>
                <a:sym typeface="Londrina Solid"/>
              </a:defRPr>
            </a:lvl1pPr>
          </a:lstStyle>
          <a:p/>
        </p:txBody>
      </p:sp>
      <p:grpSp>
        <p:nvGrpSpPr>
          <p:cNvPr id="354" name="Google Shape;354;p10"/>
          <p:cNvGrpSpPr/>
          <p:nvPr/>
        </p:nvGrpSpPr>
        <p:grpSpPr>
          <a:xfrm rot="1395079">
            <a:off x="2517039" y="2245330"/>
            <a:ext cx="260451" cy="254219"/>
            <a:chOff x="3463756" y="5641372"/>
            <a:chExt cx="1013973" cy="989710"/>
          </a:xfrm>
        </p:grpSpPr>
        <p:sp>
          <p:nvSpPr>
            <p:cNvPr id="355" name="Google Shape;355;p10"/>
            <p:cNvSpPr/>
            <p:nvPr/>
          </p:nvSpPr>
          <p:spPr>
            <a:xfrm>
              <a:off x="3495706" y="5661175"/>
              <a:ext cx="950100" cy="95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0"/>
            <p:cNvSpPr/>
            <p:nvPr/>
          </p:nvSpPr>
          <p:spPr>
            <a:xfrm>
              <a:off x="3463756"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 name="Google Shape;357;p10"/>
          <p:cNvGrpSpPr/>
          <p:nvPr/>
        </p:nvGrpSpPr>
        <p:grpSpPr>
          <a:xfrm flipH="1" rot="8902012">
            <a:off x="833447" y="804426"/>
            <a:ext cx="638569" cy="623288"/>
            <a:chOff x="4797581" y="5641372"/>
            <a:chExt cx="1013973" cy="989710"/>
          </a:xfrm>
        </p:grpSpPr>
        <p:sp>
          <p:nvSpPr>
            <p:cNvPr id="358" name="Google Shape;358;p10"/>
            <p:cNvSpPr/>
            <p:nvPr/>
          </p:nvSpPr>
          <p:spPr>
            <a:xfrm>
              <a:off x="4829531" y="5661175"/>
              <a:ext cx="950100" cy="95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0"/>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 name="Google Shape;360;p10"/>
          <p:cNvGrpSpPr/>
          <p:nvPr/>
        </p:nvGrpSpPr>
        <p:grpSpPr>
          <a:xfrm rot="1195106">
            <a:off x="4229999" y="925062"/>
            <a:ext cx="391384" cy="382018"/>
            <a:chOff x="6254756" y="5621572"/>
            <a:chExt cx="1013973" cy="989710"/>
          </a:xfrm>
        </p:grpSpPr>
        <p:sp>
          <p:nvSpPr>
            <p:cNvPr id="361" name="Google Shape;361;p10"/>
            <p:cNvSpPr/>
            <p:nvPr/>
          </p:nvSpPr>
          <p:spPr>
            <a:xfrm>
              <a:off x="6286706" y="5641375"/>
              <a:ext cx="950100" cy="95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0"/>
            <p:cNvSpPr/>
            <p:nvPr/>
          </p:nvSpPr>
          <p:spPr>
            <a:xfrm>
              <a:off x="6254756" y="56215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 name="Google Shape;363;p10"/>
          <p:cNvGrpSpPr/>
          <p:nvPr/>
        </p:nvGrpSpPr>
        <p:grpSpPr>
          <a:xfrm flipH="1" rot="8901838">
            <a:off x="8021792" y="4304243"/>
            <a:ext cx="320128" cy="312467"/>
            <a:chOff x="4797581" y="5641372"/>
            <a:chExt cx="1013973" cy="989710"/>
          </a:xfrm>
        </p:grpSpPr>
        <p:sp>
          <p:nvSpPr>
            <p:cNvPr id="364" name="Google Shape;364;p10"/>
            <p:cNvSpPr/>
            <p:nvPr/>
          </p:nvSpPr>
          <p:spPr>
            <a:xfrm>
              <a:off x="4829531" y="5661175"/>
              <a:ext cx="950100" cy="95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0"/>
            <p:cNvSpPr/>
            <p:nvPr/>
          </p:nvSpPr>
          <p:spPr>
            <a:xfrm>
              <a:off x="4797581" y="5641372"/>
              <a:ext cx="1013973" cy="989710"/>
            </a:xfrm>
            <a:custGeom>
              <a:rect b="b" l="l" r="r" t="t"/>
              <a:pathLst>
                <a:path extrusionOk="0" h="39321" w="40285">
                  <a:moveTo>
                    <a:pt x="20809" y="745"/>
                  </a:moveTo>
                  <a:cubicBezTo>
                    <a:pt x="20982" y="745"/>
                    <a:pt x="21169" y="788"/>
                    <a:pt x="21362" y="788"/>
                  </a:cubicBezTo>
                  <a:cubicBezTo>
                    <a:pt x="21442" y="788"/>
                    <a:pt x="21523" y="781"/>
                    <a:pt x="21604" y="759"/>
                  </a:cubicBezTo>
                  <a:lnTo>
                    <a:pt x="21604" y="759"/>
                  </a:lnTo>
                  <a:cubicBezTo>
                    <a:pt x="20953" y="1461"/>
                    <a:pt x="20101" y="1945"/>
                    <a:pt x="19148" y="2129"/>
                  </a:cubicBezTo>
                  <a:cubicBezTo>
                    <a:pt x="18662" y="2222"/>
                    <a:pt x="18166" y="2268"/>
                    <a:pt x="17669" y="2268"/>
                  </a:cubicBezTo>
                  <a:cubicBezTo>
                    <a:pt x="17088" y="2268"/>
                    <a:pt x="16507" y="2205"/>
                    <a:pt x="15940" y="2079"/>
                  </a:cubicBezTo>
                  <a:cubicBezTo>
                    <a:pt x="15422" y="1962"/>
                    <a:pt x="14821" y="2146"/>
                    <a:pt x="14353" y="1678"/>
                  </a:cubicBezTo>
                  <a:cubicBezTo>
                    <a:pt x="15857" y="1143"/>
                    <a:pt x="17427" y="843"/>
                    <a:pt x="19031" y="776"/>
                  </a:cubicBezTo>
                  <a:cubicBezTo>
                    <a:pt x="19365" y="759"/>
                    <a:pt x="19683" y="759"/>
                    <a:pt x="20017" y="759"/>
                  </a:cubicBezTo>
                  <a:cubicBezTo>
                    <a:pt x="20037" y="759"/>
                    <a:pt x="20057" y="759"/>
                    <a:pt x="20077" y="759"/>
                  </a:cubicBezTo>
                  <a:cubicBezTo>
                    <a:pt x="20203" y="759"/>
                    <a:pt x="20302" y="771"/>
                    <a:pt x="20201" y="960"/>
                  </a:cubicBezTo>
                  <a:lnTo>
                    <a:pt x="20284" y="1060"/>
                  </a:lnTo>
                  <a:cubicBezTo>
                    <a:pt x="20428" y="804"/>
                    <a:pt x="20608" y="745"/>
                    <a:pt x="20809" y="745"/>
                  </a:cubicBezTo>
                  <a:close/>
                  <a:moveTo>
                    <a:pt x="12114" y="2480"/>
                  </a:moveTo>
                  <a:lnTo>
                    <a:pt x="12114" y="2480"/>
                  </a:lnTo>
                  <a:cubicBezTo>
                    <a:pt x="12081" y="2630"/>
                    <a:pt x="12097" y="2664"/>
                    <a:pt x="12081" y="2664"/>
                  </a:cubicBezTo>
                  <a:cubicBezTo>
                    <a:pt x="11379" y="3299"/>
                    <a:pt x="10710" y="3950"/>
                    <a:pt x="9992" y="4585"/>
                  </a:cubicBezTo>
                  <a:cubicBezTo>
                    <a:pt x="9867" y="4711"/>
                    <a:pt x="9704" y="4773"/>
                    <a:pt x="9541" y="4773"/>
                  </a:cubicBezTo>
                  <a:cubicBezTo>
                    <a:pt x="9378" y="4773"/>
                    <a:pt x="9215" y="4711"/>
                    <a:pt x="9090" y="4585"/>
                  </a:cubicBezTo>
                  <a:cubicBezTo>
                    <a:pt x="8956" y="4485"/>
                    <a:pt x="8906" y="4368"/>
                    <a:pt x="9090" y="4268"/>
                  </a:cubicBezTo>
                  <a:cubicBezTo>
                    <a:pt x="9691" y="3917"/>
                    <a:pt x="10226" y="3483"/>
                    <a:pt x="10877" y="3199"/>
                  </a:cubicBezTo>
                  <a:cubicBezTo>
                    <a:pt x="11278" y="3031"/>
                    <a:pt x="11629" y="2747"/>
                    <a:pt x="12114" y="2480"/>
                  </a:cubicBezTo>
                  <a:close/>
                  <a:moveTo>
                    <a:pt x="3075" y="11837"/>
                  </a:moveTo>
                  <a:cubicBezTo>
                    <a:pt x="3082" y="11893"/>
                    <a:pt x="3091" y="11940"/>
                    <a:pt x="3102" y="11981"/>
                  </a:cubicBezTo>
                  <a:lnTo>
                    <a:pt x="3102" y="11981"/>
                  </a:lnTo>
                  <a:cubicBezTo>
                    <a:pt x="3097" y="11938"/>
                    <a:pt x="3088" y="11890"/>
                    <a:pt x="3075" y="11837"/>
                  </a:cubicBezTo>
                  <a:close/>
                  <a:moveTo>
                    <a:pt x="22583" y="881"/>
                  </a:moveTo>
                  <a:cubicBezTo>
                    <a:pt x="22630" y="881"/>
                    <a:pt x="22677" y="885"/>
                    <a:pt x="22724" y="893"/>
                  </a:cubicBezTo>
                  <a:cubicBezTo>
                    <a:pt x="24595" y="1143"/>
                    <a:pt x="26433" y="1678"/>
                    <a:pt x="28137" y="2513"/>
                  </a:cubicBezTo>
                  <a:cubicBezTo>
                    <a:pt x="28505" y="2697"/>
                    <a:pt x="28605" y="2831"/>
                    <a:pt x="28254" y="3132"/>
                  </a:cubicBezTo>
                  <a:cubicBezTo>
                    <a:pt x="27553" y="3733"/>
                    <a:pt x="26868" y="4351"/>
                    <a:pt x="26216" y="5020"/>
                  </a:cubicBezTo>
                  <a:cubicBezTo>
                    <a:pt x="25598" y="5621"/>
                    <a:pt x="24796" y="6039"/>
                    <a:pt x="23944" y="6206"/>
                  </a:cubicBezTo>
                  <a:cubicBezTo>
                    <a:pt x="23325" y="6373"/>
                    <a:pt x="22707" y="6540"/>
                    <a:pt x="22106" y="6741"/>
                  </a:cubicBezTo>
                  <a:cubicBezTo>
                    <a:pt x="21493" y="6959"/>
                    <a:pt x="20847" y="7077"/>
                    <a:pt x="20194" y="7077"/>
                  </a:cubicBezTo>
                  <a:cubicBezTo>
                    <a:pt x="20046" y="7077"/>
                    <a:pt x="19898" y="7071"/>
                    <a:pt x="19750" y="7058"/>
                  </a:cubicBezTo>
                  <a:cubicBezTo>
                    <a:pt x="19600" y="7047"/>
                    <a:pt x="19453" y="7042"/>
                    <a:pt x="19310" y="7042"/>
                  </a:cubicBezTo>
                  <a:cubicBezTo>
                    <a:pt x="17894" y="7042"/>
                    <a:pt x="16755" y="7577"/>
                    <a:pt x="15890" y="8896"/>
                  </a:cubicBezTo>
                  <a:cubicBezTo>
                    <a:pt x="15238" y="9899"/>
                    <a:pt x="14169" y="10483"/>
                    <a:pt x="12999" y="10818"/>
                  </a:cubicBezTo>
                  <a:cubicBezTo>
                    <a:pt x="11982" y="11107"/>
                    <a:pt x="10930" y="11253"/>
                    <a:pt x="9877" y="11253"/>
                  </a:cubicBezTo>
                  <a:cubicBezTo>
                    <a:pt x="9165" y="11253"/>
                    <a:pt x="8454" y="11186"/>
                    <a:pt x="7753" y="11052"/>
                  </a:cubicBezTo>
                  <a:cubicBezTo>
                    <a:pt x="7511" y="11018"/>
                    <a:pt x="7267" y="11001"/>
                    <a:pt x="7024" y="11001"/>
                  </a:cubicBezTo>
                  <a:cubicBezTo>
                    <a:pt x="6191" y="11001"/>
                    <a:pt x="5362" y="11198"/>
                    <a:pt x="4612" y="11586"/>
                  </a:cubicBezTo>
                  <a:cubicBezTo>
                    <a:pt x="4261" y="11753"/>
                    <a:pt x="3893" y="11920"/>
                    <a:pt x="3526" y="12071"/>
                  </a:cubicBezTo>
                  <a:cubicBezTo>
                    <a:pt x="3446" y="12111"/>
                    <a:pt x="3355" y="12174"/>
                    <a:pt x="3274" y="12174"/>
                  </a:cubicBezTo>
                  <a:cubicBezTo>
                    <a:pt x="3204" y="12174"/>
                    <a:pt x="3143" y="12127"/>
                    <a:pt x="3102" y="11981"/>
                  </a:cubicBezTo>
                  <a:lnTo>
                    <a:pt x="3102" y="11981"/>
                  </a:lnTo>
                  <a:cubicBezTo>
                    <a:pt x="3140" y="12304"/>
                    <a:pt x="2941" y="12363"/>
                    <a:pt x="2690" y="12422"/>
                  </a:cubicBezTo>
                  <a:cubicBezTo>
                    <a:pt x="2757" y="11971"/>
                    <a:pt x="3024" y="11636"/>
                    <a:pt x="3175" y="11269"/>
                  </a:cubicBezTo>
                  <a:cubicBezTo>
                    <a:pt x="3210" y="11199"/>
                    <a:pt x="3240" y="11170"/>
                    <a:pt x="3275" y="11170"/>
                  </a:cubicBezTo>
                  <a:cubicBezTo>
                    <a:pt x="3307" y="11170"/>
                    <a:pt x="3344" y="11195"/>
                    <a:pt x="3392" y="11235"/>
                  </a:cubicBezTo>
                  <a:cubicBezTo>
                    <a:pt x="3410" y="11247"/>
                    <a:pt x="3431" y="11255"/>
                    <a:pt x="3452" y="11255"/>
                  </a:cubicBezTo>
                  <a:cubicBezTo>
                    <a:pt x="3490" y="11255"/>
                    <a:pt x="3526" y="11228"/>
                    <a:pt x="3526" y="11152"/>
                  </a:cubicBezTo>
                  <a:cubicBezTo>
                    <a:pt x="3526" y="10199"/>
                    <a:pt x="3826" y="9732"/>
                    <a:pt x="4729" y="9464"/>
                  </a:cubicBezTo>
                  <a:cubicBezTo>
                    <a:pt x="5594" y="9233"/>
                    <a:pt x="6430" y="8787"/>
                    <a:pt x="7357" y="8787"/>
                  </a:cubicBezTo>
                  <a:cubicBezTo>
                    <a:pt x="7433" y="8787"/>
                    <a:pt x="7509" y="8790"/>
                    <a:pt x="7586" y="8796"/>
                  </a:cubicBezTo>
                  <a:cubicBezTo>
                    <a:pt x="7273" y="8677"/>
                    <a:pt x="6965" y="8630"/>
                    <a:pt x="6657" y="8630"/>
                  </a:cubicBezTo>
                  <a:cubicBezTo>
                    <a:pt x="5929" y="8630"/>
                    <a:pt x="5203" y="8892"/>
                    <a:pt x="4428" y="9080"/>
                  </a:cubicBezTo>
                  <a:cubicBezTo>
                    <a:pt x="5130" y="8061"/>
                    <a:pt x="5915" y="7242"/>
                    <a:pt x="6650" y="6407"/>
                  </a:cubicBezTo>
                  <a:cubicBezTo>
                    <a:pt x="6987" y="6023"/>
                    <a:pt x="7322" y="5907"/>
                    <a:pt x="7653" y="5907"/>
                  </a:cubicBezTo>
                  <a:cubicBezTo>
                    <a:pt x="8161" y="5907"/>
                    <a:pt x="8662" y="6179"/>
                    <a:pt x="9157" y="6189"/>
                  </a:cubicBezTo>
                  <a:cubicBezTo>
                    <a:pt x="9214" y="6191"/>
                    <a:pt x="9271" y="6192"/>
                    <a:pt x="9327" y="6192"/>
                  </a:cubicBezTo>
                  <a:cubicBezTo>
                    <a:pt x="10199" y="6192"/>
                    <a:pt x="10893" y="5941"/>
                    <a:pt x="11395" y="5204"/>
                  </a:cubicBezTo>
                  <a:cubicBezTo>
                    <a:pt x="11364" y="5156"/>
                    <a:pt x="11329" y="5139"/>
                    <a:pt x="11297" y="5139"/>
                  </a:cubicBezTo>
                  <a:cubicBezTo>
                    <a:pt x="11261" y="5139"/>
                    <a:pt x="11229" y="5160"/>
                    <a:pt x="11212" y="5187"/>
                  </a:cubicBezTo>
                  <a:cubicBezTo>
                    <a:pt x="10800" y="5688"/>
                    <a:pt x="10321" y="5849"/>
                    <a:pt x="9823" y="5849"/>
                  </a:cubicBezTo>
                  <a:cubicBezTo>
                    <a:pt x="9392" y="5849"/>
                    <a:pt x="8948" y="5729"/>
                    <a:pt x="8522" y="5605"/>
                  </a:cubicBezTo>
                  <a:cubicBezTo>
                    <a:pt x="8481" y="5593"/>
                    <a:pt x="8441" y="5588"/>
                    <a:pt x="8400" y="5588"/>
                  </a:cubicBezTo>
                  <a:cubicBezTo>
                    <a:pt x="8272" y="5588"/>
                    <a:pt x="8142" y="5631"/>
                    <a:pt x="8020" y="5631"/>
                  </a:cubicBezTo>
                  <a:cubicBezTo>
                    <a:pt x="7903" y="5631"/>
                    <a:pt x="7794" y="5592"/>
                    <a:pt x="7703" y="5437"/>
                  </a:cubicBezTo>
                  <a:cubicBezTo>
                    <a:pt x="7803" y="5337"/>
                    <a:pt x="7937" y="5237"/>
                    <a:pt x="8070" y="5103"/>
                  </a:cubicBezTo>
                  <a:cubicBezTo>
                    <a:pt x="8228" y="4936"/>
                    <a:pt x="8362" y="4827"/>
                    <a:pt x="8528" y="4827"/>
                  </a:cubicBezTo>
                  <a:cubicBezTo>
                    <a:pt x="8644" y="4827"/>
                    <a:pt x="8775" y="4880"/>
                    <a:pt x="8939" y="5003"/>
                  </a:cubicBezTo>
                  <a:cubicBezTo>
                    <a:pt x="9084" y="5123"/>
                    <a:pt x="9276" y="5180"/>
                    <a:pt x="9483" y="5180"/>
                  </a:cubicBezTo>
                  <a:cubicBezTo>
                    <a:pt x="9826" y="5180"/>
                    <a:pt x="10212" y="5021"/>
                    <a:pt x="10493" y="4719"/>
                  </a:cubicBezTo>
                  <a:cubicBezTo>
                    <a:pt x="11145" y="4017"/>
                    <a:pt x="11947" y="3499"/>
                    <a:pt x="12548" y="2731"/>
                  </a:cubicBezTo>
                  <a:cubicBezTo>
                    <a:pt x="12879" y="2293"/>
                    <a:pt x="13285" y="2142"/>
                    <a:pt x="13739" y="2142"/>
                  </a:cubicBezTo>
                  <a:cubicBezTo>
                    <a:pt x="13997" y="2142"/>
                    <a:pt x="14270" y="2190"/>
                    <a:pt x="14553" y="2263"/>
                  </a:cubicBezTo>
                  <a:cubicBezTo>
                    <a:pt x="15476" y="2465"/>
                    <a:pt x="16398" y="2791"/>
                    <a:pt x="17342" y="2791"/>
                  </a:cubicBezTo>
                  <a:cubicBezTo>
                    <a:pt x="17492" y="2791"/>
                    <a:pt x="17643" y="2782"/>
                    <a:pt x="17795" y="2764"/>
                  </a:cubicBezTo>
                  <a:cubicBezTo>
                    <a:pt x="18664" y="2681"/>
                    <a:pt x="19516" y="2530"/>
                    <a:pt x="20368" y="2313"/>
                  </a:cubicBezTo>
                  <a:cubicBezTo>
                    <a:pt x="21003" y="2146"/>
                    <a:pt x="21404" y="1595"/>
                    <a:pt x="21888" y="1177"/>
                  </a:cubicBezTo>
                  <a:cubicBezTo>
                    <a:pt x="22072" y="993"/>
                    <a:pt x="22327" y="881"/>
                    <a:pt x="22583" y="881"/>
                  </a:cubicBezTo>
                  <a:close/>
                  <a:moveTo>
                    <a:pt x="2039" y="14276"/>
                  </a:moveTo>
                  <a:cubicBezTo>
                    <a:pt x="2039" y="14276"/>
                    <a:pt x="2072" y="14293"/>
                    <a:pt x="2072" y="14310"/>
                  </a:cubicBezTo>
                  <a:cubicBezTo>
                    <a:pt x="2039" y="14310"/>
                    <a:pt x="2022" y="14326"/>
                    <a:pt x="1989" y="14326"/>
                  </a:cubicBezTo>
                  <a:cubicBezTo>
                    <a:pt x="1989" y="14326"/>
                    <a:pt x="1955" y="14310"/>
                    <a:pt x="1955" y="14310"/>
                  </a:cubicBezTo>
                  <a:cubicBezTo>
                    <a:pt x="1989" y="14293"/>
                    <a:pt x="2005" y="14276"/>
                    <a:pt x="2039" y="14276"/>
                  </a:cubicBezTo>
                  <a:close/>
                  <a:moveTo>
                    <a:pt x="1473" y="16527"/>
                  </a:moveTo>
                  <a:cubicBezTo>
                    <a:pt x="1495" y="16627"/>
                    <a:pt x="1537" y="16669"/>
                    <a:pt x="1599" y="16669"/>
                  </a:cubicBezTo>
                  <a:cubicBezTo>
                    <a:pt x="1604" y="16669"/>
                    <a:pt x="1609" y="16669"/>
                    <a:pt x="1614" y="16668"/>
                  </a:cubicBezTo>
                  <a:lnTo>
                    <a:pt x="1614" y="16668"/>
                  </a:lnTo>
                  <a:cubicBezTo>
                    <a:pt x="1611" y="16673"/>
                    <a:pt x="1608" y="16677"/>
                    <a:pt x="1604" y="16682"/>
                  </a:cubicBezTo>
                  <a:cubicBezTo>
                    <a:pt x="1578" y="16721"/>
                    <a:pt x="1512" y="16760"/>
                    <a:pt x="1468" y="16760"/>
                  </a:cubicBezTo>
                  <a:cubicBezTo>
                    <a:pt x="1456" y="16760"/>
                    <a:pt x="1445" y="16757"/>
                    <a:pt x="1437" y="16749"/>
                  </a:cubicBezTo>
                  <a:cubicBezTo>
                    <a:pt x="1343" y="16670"/>
                    <a:pt x="1397" y="16592"/>
                    <a:pt x="1473" y="16527"/>
                  </a:cubicBezTo>
                  <a:close/>
                  <a:moveTo>
                    <a:pt x="29125" y="3066"/>
                  </a:moveTo>
                  <a:cubicBezTo>
                    <a:pt x="29206" y="3066"/>
                    <a:pt x="29287" y="3093"/>
                    <a:pt x="29357" y="3148"/>
                  </a:cubicBezTo>
                  <a:cubicBezTo>
                    <a:pt x="29792" y="3416"/>
                    <a:pt x="30209" y="3683"/>
                    <a:pt x="30660" y="3917"/>
                  </a:cubicBezTo>
                  <a:cubicBezTo>
                    <a:pt x="30911" y="4051"/>
                    <a:pt x="30878" y="4201"/>
                    <a:pt x="30761" y="4418"/>
                  </a:cubicBezTo>
                  <a:cubicBezTo>
                    <a:pt x="30410" y="5087"/>
                    <a:pt x="30009" y="5738"/>
                    <a:pt x="29574" y="6373"/>
                  </a:cubicBezTo>
                  <a:cubicBezTo>
                    <a:pt x="29608" y="6390"/>
                    <a:pt x="29641" y="6407"/>
                    <a:pt x="29658" y="6440"/>
                  </a:cubicBezTo>
                  <a:cubicBezTo>
                    <a:pt x="30293" y="5955"/>
                    <a:pt x="30694" y="5287"/>
                    <a:pt x="31095" y="4635"/>
                  </a:cubicBezTo>
                  <a:cubicBezTo>
                    <a:pt x="31136" y="4553"/>
                    <a:pt x="31143" y="4392"/>
                    <a:pt x="31255" y="4392"/>
                  </a:cubicBezTo>
                  <a:cubicBezTo>
                    <a:pt x="31280" y="4392"/>
                    <a:pt x="31309" y="4400"/>
                    <a:pt x="31345" y="4418"/>
                  </a:cubicBezTo>
                  <a:cubicBezTo>
                    <a:pt x="31529" y="4519"/>
                    <a:pt x="31379" y="4652"/>
                    <a:pt x="31345" y="4769"/>
                  </a:cubicBezTo>
                  <a:cubicBezTo>
                    <a:pt x="30961" y="5822"/>
                    <a:pt x="30259" y="6674"/>
                    <a:pt x="29541" y="7526"/>
                  </a:cubicBezTo>
                  <a:cubicBezTo>
                    <a:pt x="29056" y="8094"/>
                    <a:pt x="28555" y="8679"/>
                    <a:pt x="28054" y="9247"/>
                  </a:cubicBezTo>
                  <a:lnTo>
                    <a:pt x="27168" y="10651"/>
                  </a:lnTo>
                  <a:cubicBezTo>
                    <a:pt x="27152" y="10717"/>
                    <a:pt x="27118" y="10784"/>
                    <a:pt x="27035" y="10818"/>
                  </a:cubicBezTo>
                  <a:cubicBezTo>
                    <a:pt x="26868" y="11118"/>
                    <a:pt x="26617" y="11369"/>
                    <a:pt x="26300" y="11553"/>
                  </a:cubicBezTo>
                  <a:cubicBezTo>
                    <a:pt x="26082" y="11887"/>
                    <a:pt x="25748" y="12138"/>
                    <a:pt x="25381" y="12271"/>
                  </a:cubicBezTo>
                  <a:cubicBezTo>
                    <a:pt x="24378" y="12756"/>
                    <a:pt x="23359" y="13207"/>
                    <a:pt x="22373" y="13691"/>
                  </a:cubicBezTo>
                  <a:cubicBezTo>
                    <a:pt x="21554" y="14092"/>
                    <a:pt x="20652" y="14059"/>
                    <a:pt x="19783" y="14243"/>
                  </a:cubicBezTo>
                  <a:cubicBezTo>
                    <a:pt x="18530" y="14477"/>
                    <a:pt x="17310" y="14727"/>
                    <a:pt x="16174" y="15346"/>
                  </a:cubicBezTo>
                  <a:cubicBezTo>
                    <a:pt x="15522" y="15697"/>
                    <a:pt x="14771" y="15864"/>
                    <a:pt x="14069" y="16098"/>
                  </a:cubicBezTo>
                  <a:cubicBezTo>
                    <a:pt x="13150" y="16398"/>
                    <a:pt x="12415" y="16966"/>
                    <a:pt x="11713" y="17601"/>
                  </a:cubicBezTo>
                  <a:cubicBezTo>
                    <a:pt x="11212" y="18069"/>
                    <a:pt x="10744" y="18587"/>
                    <a:pt x="10142" y="18938"/>
                  </a:cubicBezTo>
                  <a:cubicBezTo>
                    <a:pt x="9407" y="19372"/>
                    <a:pt x="8588" y="19406"/>
                    <a:pt x="7770" y="19456"/>
                  </a:cubicBezTo>
                  <a:cubicBezTo>
                    <a:pt x="6500" y="19539"/>
                    <a:pt x="5247" y="19757"/>
                    <a:pt x="4027" y="20108"/>
                  </a:cubicBezTo>
                  <a:cubicBezTo>
                    <a:pt x="3449" y="20275"/>
                    <a:pt x="2940" y="20705"/>
                    <a:pt x="2299" y="20705"/>
                  </a:cubicBezTo>
                  <a:cubicBezTo>
                    <a:pt x="2236" y="20705"/>
                    <a:pt x="2171" y="20701"/>
                    <a:pt x="2105" y="20692"/>
                  </a:cubicBezTo>
                  <a:cubicBezTo>
                    <a:pt x="1989" y="21110"/>
                    <a:pt x="1454" y="20926"/>
                    <a:pt x="1303" y="21344"/>
                  </a:cubicBezTo>
                  <a:cubicBezTo>
                    <a:pt x="1086" y="20258"/>
                    <a:pt x="1153" y="20108"/>
                    <a:pt x="2089" y="19757"/>
                  </a:cubicBezTo>
                  <a:cubicBezTo>
                    <a:pt x="3492" y="19239"/>
                    <a:pt x="4996" y="19088"/>
                    <a:pt x="6450" y="18854"/>
                  </a:cubicBezTo>
                  <a:cubicBezTo>
                    <a:pt x="7436" y="18687"/>
                    <a:pt x="8455" y="18637"/>
                    <a:pt x="9390" y="18203"/>
                  </a:cubicBezTo>
                  <a:cubicBezTo>
                    <a:pt x="9908" y="17952"/>
                    <a:pt x="10326" y="17534"/>
                    <a:pt x="10610" y="17033"/>
                  </a:cubicBezTo>
                  <a:cubicBezTo>
                    <a:pt x="10694" y="16950"/>
                    <a:pt x="10811" y="16816"/>
                    <a:pt x="10610" y="16666"/>
                  </a:cubicBezTo>
                  <a:cubicBezTo>
                    <a:pt x="10510" y="16833"/>
                    <a:pt x="10393" y="17000"/>
                    <a:pt x="10293" y="17167"/>
                  </a:cubicBezTo>
                  <a:cubicBezTo>
                    <a:pt x="9691" y="18103"/>
                    <a:pt x="8739" y="18203"/>
                    <a:pt x="7753" y="18353"/>
                  </a:cubicBezTo>
                  <a:cubicBezTo>
                    <a:pt x="6049" y="18604"/>
                    <a:pt x="4328" y="18721"/>
                    <a:pt x="2657" y="19105"/>
                  </a:cubicBezTo>
                  <a:cubicBezTo>
                    <a:pt x="2289" y="19172"/>
                    <a:pt x="1938" y="19289"/>
                    <a:pt x="1604" y="19423"/>
                  </a:cubicBezTo>
                  <a:cubicBezTo>
                    <a:pt x="1561" y="19457"/>
                    <a:pt x="1511" y="19473"/>
                    <a:pt x="1463" y="19473"/>
                  </a:cubicBezTo>
                  <a:cubicBezTo>
                    <a:pt x="1326" y="19473"/>
                    <a:pt x="1195" y="19349"/>
                    <a:pt x="1220" y="19189"/>
                  </a:cubicBezTo>
                  <a:cubicBezTo>
                    <a:pt x="1470" y="19001"/>
                    <a:pt x="976" y="18377"/>
                    <a:pt x="1577" y="18377"/>
                  </a:cubicBezTo>
                  <a:cubicBezTo>
                    <a:pt x="1619" y="18377"/>
                    <a:pt x="1667" y="18380"/>
                    <a:pt x="1721" y="18387"/>
                  </a:cubicBezTo>
                  <a:cubicBezTo>
                    <a:pt x="1724" y="18387"/>
                    <a:pt x="1726" y="18387"/>
                    <a:pt x="1729" y="18387"/>
                  </a:cubicBezTo>
                  <a:cubicBezTo>
                    <a:pt x="1838" y="18387"/>
                    <a:pt x="2162" y="18083"/>
                    <a:pt x="2423" y="17986"/>
                  </a:cubicBezTo>
                  <a:cubicBezTo>
                    <a:pt x="2491" y="17966"/>
                    <a:pt x="2577" y="17889"/>
                    <a:pt x="2650" y="17889"/>
                  </a:cubicBezTo>
                  <a:cubicBezTo>
                    <a:pt x="2701" y="17889"/>
                    <a:pt x="2746" y="17928"/>
                    <a:pt x="2774" y="18052"/>
                  </a:cubicBezTo>
                  <a:cubicBezTo>
                    <a:pt x="2784" y="18082"/>
                    <a:pt x="2799" y="18099"/>
                    <a:pt x="2823" y="18099"/>
                  </a:cubicBezTo>
                  <a:cubicBezTo>
                    <a:pt x="2841" y="18099"/>
                    <a:pt x="2863" y="18090"/>
                    <a:pt x="2891" y="18069"/>
                  </a:cubicBezTo>
                  <a:cubicBezTo>
                    <a:pt x="3161" y="17851"/>
                    <a:pt x="3289" y="17762"/>
                    <a:pt x="3512" y="17762"/>
                  </a:cubicBezTo>
                  <a:cubicBezTo>
                    <a:pt x="3647" y="17762"/>
                    <a:pt x="3818" y="17795"/>
                    <a:pt x="4077" y="17852"/>
                  </a:cubicBezTo>
                  <a:cubicBezTo>
                    <a:pt x="4263" y="17911"/>
                    <a:pt x="4458" y="17941"/>
                    <a:pt x="4653" y="17941"/>
                  </a:cubicBezTo>
                  <a:cubicBezTo>
                    <a:pt x="4897" y="17941"/>
                    <a:pt x="5141" y="17895"/>
                    <a:pt x="5364" y="17802"/>
                  </a:cubicBezTo>
                  <a:cubicBezTo>
                    <a:pt x="4770" y="17553"/>
                    <a:pt x="4176" y="17396"/>
                    <a:pt x="3602" y="17396"/>
                  </a:cubicBezTo>
                  <a:cubicBezTo>
                    <a:pt x="3481" y="17396"/>
                    <a:pt x="3361" y="17403"/>
                    <a:pt x="3242" y="17417"/>
                  </a:cubicBezTo>
                  <a:cubicBezTo>
                    <a:pt x="2991" y="17451"/>
                    <a:pt x="2506" y="17401"/>
                    <a:pt x="2323" y="17802"/>
                  </a:cubicBezTo>
                  <a:cubicBezTo>
                    <a:pt x="2272" y="17777"/>
                    <a:pt x="2226" y="17766"/>
                    <a:pt x="2183" y="17766"/>
                  </a:cubicBezTo>
                  <a:cubicBezTo>
                    <a:pt x="1918" y="17766"/>
                    <a:pt x="1768" y="18172"/>
                    <a:pt x="1505" y="18172"/>
                  </a:cubicBezTo>
                  <a:cubicBezTo>
                    <a:pt x="1461" y="18172"/>
                    <a:pt x="1414" y="18160"/>
                    <a:pt x="1362" y="18134"/>
                  </a:cubicBezTo>
                  <a:lnTo>
                    <a:pt x="1362" y="18134"/>
                  </a:lnTo>
                  <a:cubicBezTo>
                    <a:pt x="1370" y="18152"/>
                    <a:pt x="1368" y="18174"/>
                    <a:pt x="1354" y="18203"/>
                  </a:cubicBezTo>
                  <a:cubicBezTo>
                    <a:pt x="1354" y="18220"/>
                    <a:pt x="1303" y="18220"/>
                    <a:pt x="1287" y="18220"/>
                  </a:cubicBezTo>
                  <a:lnTo>
                    <a:pt x="1302" y="18097"/>
                  </a:lnTo>
                  <a:lnTo>
                    <a:pt x="1302" y="18097"/>
                  </a:lnTo>
                  <a:cubicBezTo>
                    <a:pt x="1323" y="18112"/>
                    <a:pt x="1343" y="18124"/>
                    <a:pt x="1362" y="18134"/>
                  </a:cubicBezTo>
                  <a:lnTo>
                    <a:pt x="1362" y="18134"/>
                  </a:lnTo>
                  <a:cubicBezTo>
                    <a:pt x="1354" y="18114"/>
                    <a:pt x="1333" y="18100"/>
                    <a:pt x="1303" y="18090"/>
                  </a:cubicBezTo>
                  <a:lnTo>
                    <a:pt x="1303" y="18090"/>
                  </a:lnTo>
                  <a:lnTo>
                    <a:pt x="1302" y="18097"/>
                  </a:lnTo>
                  <a:lnTo>
                    <a:pt x="1302" y="18097"/>
                  </a:lnTo>
                  <a:cubicBezTo>
                    <a:pt x="1297" y="18093"/>
                    <a:pt x="1292" y="18090"/>
                    <a:pt x="1287" y="18086"/>
                  </a:cubicBezTo>
                  <a:lnTo>
                    <a:pt x="1287" y="18086"/>
                  </a:lnTo>
                  <a:cubicBezTo>
                    <a:pt x="1292" y="18087"/>
                    <a:pt x="1298" y="18089"/>
                    <a:pt x="1303" y="18090"/>
                  </a:cubicBezTo>
                  <a:lnTo>
                    <a:pt x="1303" y="18090"/>
                  </a:lnTo>
                  <a:lnTo>
                    <a:pt x="1303" y="18086"/>
                  </a:lnTo>
                  <a:cubicBezTo>
                    <a:pt x="1220" y="17434"/>
                    <a:pt x="1303" y="16866"/>
                    <a:pt x="2022" y="16599"/>
                  </a:cubicBezTo>
                  <a:lnTo>
                    <a:pt x="2039" y="16599"/>
                  </a:lnTo>
                  <a:cubicBezTo>
                    <a:pt x="2002" y="16562"/>
                    <a:pt x="1967" y="16548"/>
                    <a:pt x="1932" y="16548"/>
                  </a:cubicBezTo>
                  <a:cubicBezTo>
                    <a:pt x="1870" y="16548"/>
                    <a:pt x="1806" y="16590"/>
                    <a:pt x="1721" y="16632"/>
                  </a:cubicBezTo>
                  <a:cubicBezTo>
                    <a:pt x="1681" y="16652"/>
                    <a:pt x="1645" y="16665"/>
                    <a:pt x="1614" y="16668"/>
                  </a:cubicBezTo>
                  <a:lnTo>
                    <a:pt x="1614" y="16668"/>
                  </a:lnTo>
                  <a:cubicBezTo>
                    <a:pt x="1675" y="16568"/>
                    <a:pt x="1577" y="16534"/>
                    <a:pt x="1484" y="16518"/>
                  </a:cubicBezTo>
                  <a:lnTo>
                    <a:pt x="1484" y="16518"/>
                  </a:lnTo>
                  <a:cubicBezTo>
                    <a:pt x="1481" y="16521"/>
                    <a:pt x="1477" y="16524"/>
                    <a:pt x="1473" y="16527"/>
                  </a:cubicBezTo>
                  <a:lnTo>
                    <a:pt x="1473" y="16527"/>
                  </a:lnTo>
                  <a:cubicBezTo>
                    <a:pt x="1472" y="16523"/>
                    <a:pt x="1471" y="16519"/>
                    <a:pt x="1471" y="16515"/>
                  </a:cubicBezTo>
                  <a:lnTo>
                    <a:pt x="1471" y="16515"/>
                  </a:lnTo>
                  <a:cubicBezTo>
                    <a:pt x="1475" y="16516"/>
                    <a:pt x="1480" y="16517"/>
                    <a:pt x="1484" y="16518"/>
                  </a:cubicBezTo>
                  <a:lnTo>
                    <a:pt x="1484" y="16518"/>
                  </a:lnTo>
                  <a:cubicBezTo>
                    <a:pt x="1485" y="16517"/>
                    <a:pt x="1486" y="16516"/>
                    <a:pt x="1487" y="16515"/>
                  </a:cubicBezTo>
                  <a:cubicBezTo>
                    <a:pt x="1588" y="16348"/>
                    <a:pt x="1487" y="16148"/>
                    <a:pt x="1487" y="15981"/>
                  </a:cubicBezTo>
                  <a:cubicBezTo>
                    <a:pt x="1537" y="14928"/>
                    <a:pt x="2306" y="14544"/>
                    <a:pt x="3024" y="14092"/>
                  </a:cubicBezTo>
                  <a:lnTo>
                    <a:pt x="3710" y="13608"/>
                  </a:lnTo>
                  <a:lnTo>
                    <a:pt x="3860" y="13407"/>
                  </a:lnTo>
                  <a:cubicBezTo>
                    <a:pt x="3826" y="13391"/>
                    <a:pt x="3794" y="13384"/>
                    <a:pt x="3762" y="13384"/>
                  </a:cubicBezTo>
                  <a:cubicBezTo>
                    <a:pt x="3667" y="13384"/>
                    <a:pt x="3576" y="13441"/>
                    <a:pt x="3476" y="13441"/>
                  </a:cubicBezTo>
                  <a:cubicBezTo>
                    <a:pt x="3392" y="13541"/>
                    <a:pt x="3275" y="13625"/>
                    <a:pt x="3141" y="13641"/>
                  </a:cubicBezTo>
                  <a:cubicBezTo>
                    <a:pt x="3041" y="13775"/>
                    <a:pt x="2824" y="13758"/>
                    <a:pt x="2757" y="13859"/>
                  </a:cubicBezTo>
                  <a:cubicBezTo>
                    <a:pt x="2643" y="14001"/>
                    <a:pt x="2513" y="14025"/>
                    <a:pt x="2378" y="14025"/>
                  </a:cubicBezTo>
                  <a:cubicBezTo>
                    <a:pt x="2312" y="14025"/>
                    <a:pt x="2245" y="14019"/>
                    <a:pt x="2178" y="14019"/>
                  </a:cubicBezTo>
                  <a:cubicBezTo>
                    <a:pt x="2142" y="14019"/>
                    <a:pt x="2107" y="14021"/>
                    <a:pt x="2072" y="14026"/>
                  </a:cubicBezTo>
                  <a:cubicBezTo>
                    <a:pt x="2089" y="13758"/>
                    <a:pt x="2122" y="13474"/>
                    <a:pt x="2323" y="13307"/>
                  </a:cubicBezTo>
                  <a:cubicBezTo>
                    <a:pt x="2641" y="13068"/>
                    <a:pt x="2914" y="12753"/>
                    <a:pt x="3388" y="12753"/>
                  </a:cubicBezTo>
                  <a:cubicBezTo>
                    <a:pt x="3411" y="12753"/>
                    <a:pt x="3435" y="12754"/>
                    <a:pt x="3459" y="12756"/>
                  </a:cubicBezTo>
                  <a:cubicBezTo>
                    <a:pt x="3576" y="12756"/>
                    <a:pt x="3860" y="12472"/>
                    <a:pt x="4094" y="12338"/>
                  </a:cubicBezTo>
                  <a:cubicBezTo>
                    <a:pt x="4545" y="12037"/>
                    <a:pt x="5063" y="11837"/>
                    <a:pt x="5614" y="11737"/>
                  </a:cubicBezTo>
                  <a:cubicBezTo>
                    <a:pt x="6116" y="11548"/>
                    <a:pt x="6645" y="11458"/>
                    <a:pt x="7175" y="11458"/>
                  </a:cubicBezTo>
                  <a:cubicBezTo>
                    <a:pt x="7491" y="11458"/>
                    <a:pt x="7808" y="11490"/>
                    <a:pt x="8121" y="11553"/>
                  </a:cubicBezTo>
                  <a:cubicBezTo>
                    <a:pt x="8708" y="11690"/>
                    <a:pt x="9294" y="11748"/>
                    <a:pt x="9880" y="11748"/>
                  </a:cubicBezTo>
                  <a:cubicBezTo>
                    <a:pt x="10796" y="11748"/>
                    <a:pt x="11709" y="11606"/>
                    <a:pt x="12615" y="11402"/>
                  </a:cubicBezTo>
                  <a:cubicBezTo>
                    <a:pt x="12782" y="11352"/>
                    <a:pt x="12949" y="11319"/>
                    <a:pt x="13116" y="11285"/>
                  </a:cubicBezTo>
                  <a:lnTo>
                    <a:pt x="14086" y="10968"/>
                  </a:lnTo>
                  <a:lnTo>
                    <a:pt x="14988" y="10483"/>
                  </a:lnTo>
                  <a:cubicBezTo>
                    <a:pt x="15105" y="10266"/>
                    <a:pt x="15289" y="10099"/>
                    <a:pt x="15506" y="9965"/>
                  </a:cubicBezTo>
                  <a:lnTo>
                    <a:pt x="15974" y="9548"/>
                  </a:lnTo>
                  <a:cubicBezTo>
                    <a:pt x="16141" y="9280"/>
                    <a:pt x="16358" y="9030"/>
                    <a:pt x="16592" y="8813"/>
                  </a:cubicBezTo>
                  <a:cubicBezTo>
                    <a:pt x="17113" y="8000"/>
                    <a:pt x="17874" y="7651"/>
                    <a:pt x="18797" y="7651"/>
                  </a:cubicBezTo>
                  <a:cubicBezTo>
                    <a:pt x="18879" y="7651"/>
                    <a:pt x="18963" y="7654"/>
                    <a:pt x="19048" y="7660"/>
                  </a:cubicBezTo>
                  <a:cubicBezTo>
                    <a:pt x="19116" y="7661"/>
                    <a:pt x="19184" y="7662"/>
                    <a:pt x="19252" y="7662"/>
                  </a:cubicBezTo>
                  <a:cubicBezTo>
                    <a:pt x="19872" y="7662"/>
                    <a:pt x="20501" y="7593"/>
                    <a:pt x="21103" y="7443"/>
                  </a:cubicBezTo>
                  <a:cubicBezTo>
                    <a:pt x="22507" y="7175"/>
                    <a:pt x="23860" y="6791"/>
                    <a:pt x="25197" y="6290"/>
                  </a:cubicBezTo>
                  <a:cubicBezTo>
                    <a:pt x="26082" y="5939"/>
                    <a:pt x="26717" y="5254"/>
                    <a:pt x="27386" y="4635"/>
                  </a:cubicBezTo>
                  <a:cubicBezTo>
                    <a:pt x="27870" y="4168"/>
                    <a:pt x="28355" y="3700"/>
                    <a:pt x="28823" y="3215"/>
                  </a:cubicBezTo>
                  <a:cubicBezTo>
                    <a:pt x="28900" y="3118"/>
                    <a:pt x="29012" y="3066"/>
                    <a:pt x="29125" y="3066"/>
                  </a:cubicBezTo>
                  <a:close/>
                  <a:moveTo>
                    <a:pt x="10041" y="25685"/>
                  </a:moveTo>
                  <a:cubicBezTo>
                    <a:pt x="10408" y="25685"/>
                    <a:pt x="10802" y="25908"/>
                    <a:pt x="10944" y="26240"/>
                  </a:cubicBezTo>
                  <a:cubicBezTo>
                    <a:pt x="11061" y="26474"/>
                    <a:pt x="10794" y="26875"/>
                    <a:pt x="10410" y="26975"/>
                  </a:cubicBezTo>
                  <a:cubicBezTo>
                    <a:pt x="9875" y="27108"/>
                    <a:pt x="9324" y="27175"/>
                    <a:pt x="8889" y="27576"/>
                  </a:cubicBezTo>
                  <a:cubicBezTo>
                    <a:pt x="8354" y="28061"/>
                    <a:pt x="8187" y="28512"/>
                    <a:pt x="8505" y="29147"/>
                  </a:cubicBezTo>
                  <a:cubicBezTo>
                    <a:pt x="8672" y="29514"/>
                    <a:pt x="8522" y="29581"/>
                    <a:pt x="8254" y="29715"/>
                  </a:cubicBezTo>
                  <a:cubicBezTo>
                    <a:pt x="7920" y="29849"/>
                    <a:pt x="7536" y="29799"/>
                    <a:pt x="7218" y="30016"/>
                  </a:cubicBezTo>
                  <a:cubicBezTo>
                    <a:pt x="6767" y="30316"/>
                    <a:pt x="6249" y="30484"/>
                    <a:pt x="5865" y="30901"/>
                  </a:cubicBezTo>
                  <a:cubicBezTo>
                    <a:pt x="5715" y="31018"/>
                    <a:pt x="5564" y="31135"/>
                    <a:pt x="5430" y="31252"/>
                  </a:cubicBezTo>
                  <a:cubicBezTo>
                    <a:pt x="5397" y="31302"/>
                    <a:pt x="5347" y="31327"/>
                    <a:pt x="5297" y="31327"/>
                  </a:cubicBezTo>
                  <a:cubicBezTo>
                    <a:pt x="5247" y="31327"/>
                    <a:pt x="5197" y="31302"/>
                    <a:pt x="5163" y="31252"/>
                  </a:cubicBezTo>
                  <a:cubicBezTo>
                    <a:pt x="4929" y="30801"/>
                    <a:pt x="4562" y="30417"/>
                    <a:pt x="4294" y="29982"/>
                  </a:cubicBezTo>
                  <a:cubicBezTo>
                    <a:pt x="4094" y="29682"/>
                    <a:pt x="3994" y="29281"/>
                    <a:pt x="3643" y="29047"/>
                  </a:cubicBezTo>
                  <a:cubicBezTo>
                    <a:pt x="3476" y="28930"/>
                    <a:pt x="3292" y="28662"/>
                    <a:pt x="3710" y="28529"/>
                  </a:cubicBezTo>
                  <a:cubicBezTo>
                    <a:pt x="3893" y="28445"/>
                    <a:pt x="4077" y="28362"/>
                    <a:pt x="4261" y="28278"/>
                  </a:cubicBezTo>
                  <a:cubicBezTo>
                    <a:pt x="4105" y="28216"/>
                    <a:pt x="3949" y="28108"/>
                    <a:pt x="3801" y="28108"/>
                  </a:cubicBezTo>
                  <a:cubicBezTo>
                    <a:pt x="3711" y="28108"/>
                    <a:pt x="3624" y="28148"/>
                    <a:pt x="3542" y="28261"/>
                  </a:cubicBezTo>
                  <a:cubicBezTo>
                    <a:pt x="3491" y="28321"/>
                    <a:pt x="3418" y="28372"/>
                    <a:pt x="3350" y="28372"/>
                  </a:cubicBezTo>
                  <a:cubicBezTo>
                    <a:pt x="3285" y="28372"/>
                    <a:pt x="3224" y="28325"/>
                    <a:pt x="3192" y="28194"/>
                  </a:cubicBezTo>
                  <a:cubicBezTo>
                    <a:pt x="3175" y="28061"/>
                    <a:pt x="3024" y="27994"/>
                    <a:pt x="3275" y="27793"/>
                  </a:cubicBezTo>
                  <a:cubicBezTo>
                    <a:pt x="4060" y="27108"/>
                    <a:pt x="4963" y="27175"/>
                    <a:pt x="5865" y="27108"/>
                  </a:cubicBezTo>
                  <a:cubicBezTo>
                    <a:pt x="6316" y="27075"/>
                    <a:pt x="6684" y="26791"/>
                    <a:pt x="7101" y="26691"/>
                  </a:cubicBezTo>
                  <a:cubicBezTo>
                    <a:pt x="7970" y="26490"/>
                    <a:pt x="8856" y="26323"/>
                    <a:pt x="9624" y="25805"/>
                  </a:cubicBezTo>
                  <a:cubicBezTo>
                    <a:pt x="9746" y="25723"/>
                    <a:pt x="9891" y="25685"/>
                    <a:pt x="10041" y="25685"/>
                  </a:cubicBezTo>
                  <a:close/>
                  <a:moveTo>
                    <a:pt x="31780" y="4769"/>
                  </a:moveTo>
                  <a:cubicBezTo>
                    <a:pt x="32298" y="5137"/>
                    <a:pt x="32782" y="5571"/>
                    <a:pt x="33217" y="6056"/>
                  </a:cubicBezTo>
                  <a:cubicBezTo>
                    <a:pt x="34687" y="7476"/>
                    <a:pt x="35924" y="9130"/>
                    <a:pt x="36909" y="10935"/>
                  </a:cubicBezTo>
                  <a:cubicBezTo>
                    <a:pt x="37010" y="11118"/>
                    <a:pt x="37127" y="11302"/>
                    <a:pt x="36876" y="11469"/>
                  </a:cubicBezTo>
                  <a:lnTo>
                    <a:pt x="36976" y="11553"/>
                  </a:lnTo>
                  <a:cubicBezTo>
                    <a:pt x="37017" y="11527"/>
                    <a:pt x="37051" y="11516"/>
                    <a:pt x="37081" y="11516"/>
                  </a:cubicBezTo>
                  <a:cubicBezTo>
                    <a:pt x="37151" y="11516"/>
                    <a:pt x="37197" y="11577"/>
                    <a:pt x="37244" y="11670"/>
                  </a:cubicBezTo>
                  <a:cubicBezTo>
                    <a:pt x="37879" y="12823"/>
                    <a:pt x="37879" y="12823"/>
                    <a:pt x="36692" y="13391"/>
                  </a:cubicBezTo>
                  <a:cubicBezTo>
                    <a:pt x="35957" y="13742"/>
                    <a:pt x="35272" y="14176"/>
                    <a:pt x="34637" y="14694"/>
                  </a:cubicBezTo>
                  <a:cubicBezTo>
                    <a:pt x="33785" y="15362"/>
                    <a:pt x="32816" y="15847"/>
                    <a:pt x="31780" y="16131"/>
                  </a:cubicBezTo>
                  <a:cubicBezTo>
                    <a:pt x="30360" y="16532"/>
                    <a:pt x="29107" y="17167"/>
                    <a:pt x="28355" y="18487"/>
                  </a:cubicBezTo>
                  <a:cubicBezTo>
                    <a:pt x="27870" y="19322"/>
                    <a:pt x="27352" y="20174"/>
                    <a:pt x="27068" y="21093"/>
                  </a:cubicBezTo>
                  <a:cubicBezTo>
                    <a:pt x="26533" y="22731"/>
                    <a:pt x="25314" y="23683"/>
                    <a:pt x="23877" y="24385"/>
                  </a:cubicBezTo>
                  <a:cubicBezTo>
                    <a:pt x="23008" y="24819"/>
                    <a:pt x="22106" y="25137"/>
                    <a:pt x="21638" y="26073"/>
                  </a:cubicBezTo>
                  <a:cubicBezTo>
                    <a:pt x="21454" y="26474"/>
                    <a:pt x="21337" y="26891"/>
                    <a:pt x="21320" y="27326"/>
                  </a:cubicBezTo>
                  <a:cubicBezTo>
                    <a:pt x="21237" y="27877"/>
                    <a:pt x="21220" y="28445"/>
                    <a:pt x="21237" y="28996"/>
                  </a:cubicBezTo>
                  <a:cubicBezTo>
                    <a:pt x="21254" y="29598"/>
                    <a:pt x="21137" y="30183"/>
                    <a:pt x="20886" y="30717"/>
                  </a:cubicBezTo>
                  <a:cubicBezTo>
                    <a:pt x="20769" y="31018"/>
                    <a:pt x="20468" y="31235"/>
                    <a:pt x="20134" y="31286"/>
                  </a:cubicBezTo>
                  <a:cubicBezTo>
                    <a:pt x="20059" y="31294"/>
                    <a:pt x="19984" y="31298"/>
                    <a:pt x="19906" y="31298"/>
                  </a:cubicBezTo>
                  <a:cubicBezTo>
                    <a:pt x="19829" y="31298"/>
                    <a:pt x="19750" y="31294"/>
                    <a:pt x="19666" y="31286"/>
                  </a:cubicBezTo>
                  <a:cubicBezTo>
                    <a:pt x="19502" y="31254"/>
                    <a:pt x="19346" y="31239"/>
                    <a:pt x="19198" y="31239"/>
                  </a:cubicBezTo>
                  <a:cubicBezTo>
                    <a:pt x="18317" y="31239"/>
                    <a:pt x="17696" y="31767"/>
                    <a:pt x="17210" y="32539"/>
                  </a:cubicBezTo>
                  <a:cubicBezTo>
                    <a:pt x="16926" y="32940"/>
                    <a:pt x="16542" y="33257"/>
                    <a:pt x="16091" y="33441"/>
                  </a:cubicBezTo>
                  <a:cubicBezTo>
                    <a:pt x="15372" y="33775"/>
                    <a:pt x="14704" y="34176"/>
                    <a:pt x="13935" y="34477"/>
                  </a:cubicBezTo>
                  <a:cubicBezTo>
                    <a:pt x="13167" y="34778"/>
                    <a:pt x="12365" y="34978"/>
                    <a:pt x="11563" y="35212"/>
                  </a:cubicBezTo>
                  <a:cubicBezTo>
                    <a:pt x="11512" y="35229"/>
                    <a:pt x="11446" y="35245"/>
                    <a:pt x="11379" y="35262"/>
                  </a:cubicBezTo>
                  <a:cubicBezTo>
                    <a:pt x="11273" y="35297"/>
                    <a:pt x="11184" y="35440"/>
                    <a:pt x="11082" y="35440"/>
                  </a:cubicBezTo>
                  <a:cubicBezTo>
                    <a:pt x="11039" y="35440"/>
                    <a:pt x="10994" y="35415"/>
                    <a:pt x="10944" y="35346"/>
                  </a:cubicBezTo>
                  <a:cubicBezTo>
                    <a:pt x="10794" y="35112"/>
                    <a:pt x="11095" y="35145"/>
                    <a:pt x="11178" y="35062"/>
                  </a:cubicBezTo>
                  <a:cubicBezTo>
                    <a:pt x="11245" y="34995"/>
                    <a:pt x="11245" y="34945"/>
                    <a:pt x="11178" y="34895"/>
                  </a:cubicBezTo>
                  <a:cubicBezTo>
                    <a:pt x="11153" y="34870"/>
                    <a:pt x="11120" y="34857"/>
                    <a:pt x="11086" y="34857"/>
                  </a:cubicBezTo>
                  <a:cubicBezTo>
                    <a:pt x="11053" y="34857"/>
                    <a:pt x="11020" y="34870"/>
                    <a:pt x="10994" y="34895"/>
                  </a:cubicBezTo>
                  <a:cubicBezTo>
                    <a:pt x="10903" y="35006"/>
                    <a:pt x="10813" y="35056"/>
                    <a:pt x="10733" y="35056"/>
                  </a:cubicBezTo>
                  <a:cubicBezTo>
                    <a:pt x="10680" y="35056"/>
                    <a:pt x="10633" y="35034"/>
                    <a:pt x="10593" y="34995"/>
                  </a:cubicBezTo>
                  <a:lnTo>
                    <a:pt x="10593" y="34995"/>
                  </a:lnTo>
                  <a:cubicBezTo>
                    <a:pt x="10543" y="35129"/>
                    <a:pt x="10593" y="35279"/>
                    <a:pt x="10694" y="35379"/>
                  </a:cubicBezTo>
                  <a:cubicBezTo>
                    <a:pt x="10753" y="35409"/>
                    <a:pt x="10734" y="35555"/>
                    <a:pt x="10660" y="35555"/>
                  </a:cubicBezTo>
                  <a:cubicBezTo>
                    <a:pt x="10650" y="35555"/>
                    <a:pt x="10639" y="35552"/>
                    <a:pt x="10627" y="35546"/>
                  </a:cubicBezTo>
                  <a:cubicBezTo>
                    <a:pt x="10603" y="35537"/>
                    <a:pt x="10579" y="35532"/>
                    <a:pt x="10557" y="35532"/>
                  </a:cubicBezTo>
                  <a:cubicBezTo>
                    <a:pt x="10400" y="35532"/>
                    <a:pt x="10279" y="35737"/>
                    <a:pt x="10129" y="35737"/>
                  </a:cubicBezTo>
                  <a:cubicBezTo>
                    <a:pt x="10076" y="35737"/>
                    <a:pt x="10021" y="35712"/>
                    <a:pt x="9959" y="35646"/>
                  </a:cubicBezTo>
                  <a:cubicBezTo>
                    <a:pt x="9674" y="35362"/>
                    <a:pt x="9307" y="35195"/>
                    <a:pt x="9006" y="34895"/>
                  </a:cubicBezTo>
                  <a:cubicBezTo>
                    <a:pt x="8789" y="34661"/>
                    <a:pt x="8354" y="34494"/>
                    <a:pt x="8070" y="34243"/>
                  </a:cubicBezTo>
                  <a:cubicBezTo>
                    <a:pt x="7820" y="34026"/>
                    <a:pt x="7352" y="33942"/>
                    <a:pt x="7436" y="33424"/>
                  </a:cubicBezTo>
                  <a:cubicBezTo>
                    <a:pt x="7452" y="33408"/>
                    <a:pt x="7369" y="33341"/>
                    <a:pt x="7335" y="33341"/>
                  </a:cubicBezTo>
                  <a:cubicBezTo>
                    <a:pt x="7291" y="33350"/>
                    <a:pt x="7250" y="33354"/>
                    <a:pt x="7212" y="33354"/>
                  </a:cubicBezTo>
                  <a:cubicBezTo>
                    <a:pt x="6839" y="33354"/>
                    <a:pt x="6771" y="32938"/>
                    <a:pt x="6483" y="32756"/>
                  </a:cubicBezTo>
                  <a:cubicBezTo>
                    <a:pt x="8004" y="32355"/>
                    <a:pt x="9240" y="31670"/>
                    <a:pt x="9875" y="30183"/>
                  </a:cubicBezTo>
                  <a:lnTo>
                    <a:pt x="9875" y="30183"/>
                  </a:lnTo>
                  <a:cubicBezTo>
                    <a:pt x="9407" y="30617"/>
                    <a:pt x="8956" y="31052"/>
                    <a:pt x="8455" y="31419"/>
                  </a:cubicBezTo>
                  <a:cubicBezTo>
                    <a:pt x="8054" y="31703"/>
                    <a:pt x="7603" y="31937"/>
                    <a:pt x="7202" y="31937"/>
                  </a:cubicBezTo>
                  <a:cubicBezTo>
                    <a:pt x="6867" y="31937"/>
                    <a:pt x="6700" y="32088"/>
                    <a:pt x="6500" y="32205"/>
                  </a:cubicBezTo>
                  <a:cubicBezTo>
                    <a:pt x="6399" y="32262"/>
                    <a:pt x="6312" y="32287"/>
                    <a:pt x="6234" y="32287"/>
                  </a:cubicBezTo>
                  <a:cubicBezTo>
                    <a:pt x="6043" y="32287"/>
                    <a:pt x="5912" y="32137"/>
                    <a:pt x="5781" y="31971"/>
                  </a:cubicBezTo>
                  <a:cubicBezTo>
                    <a:pt x="5991" y="31874"/>
                    <a:pt x="5671" y="31434"/>
                    <a:pt x="6085" y="31434"/>
                  </a:cubicBezTo>
                  <a:cubicBezTo>
                    <a:pt x="6100" y="31434"/>
                    <a:pt x="6116" y="31435"/>
                    <a:pt x="6132" y="31436"/>
                  </a:cubicBezTo>
                  <a:cubicBezTo>
                    <a:pt x="6135" y="31436"/>
                    <a:pt x="6137" y="31436"/>
                    <a:pt x="6140" y="31436"/>
                  </a:cubicBezTo>
                  <a:cubicBezTo>
                    <a:pt x="6254" y="31436"/>
                    <a:pt x="6371" y="31082"/>
                    <a:pt x="6567" y="30951"/>
                  </a:cubicBezTo>
                  <a:cubicBezTo>
                    <a:pt x="7045" y="30643"/>
                    <a:pt x="7480" y="30292"/>
                    <a:pt x="8095" y="30292"/>
                  </a:cubicBezTo>
                  <a:cubicBezTo>
                    <a:pt x="8147" y="30292"/>
                    <a:pt x="8200" y="30295"/>
                    <a:pt x="8254" y="30300"/>
                  </a:cubicBezTo>
                  <a:cubicBezTo>
                    <a:pt x="8263" y="30300"/>
                    <a:pt x="8271" y="30301"/>
                    <a:pt x="8279" y="30301"/>
                  </a:cubicBezTo>
                  <a:cubicBezTo>
                    <a:pt x="8692" y="30301"/>
                    <a:pt x="9186" y="29507"/>
                    <a:pt x="8973" y="29147"/>
                  </a:cubicBezTo>
                  <a:cubicBezTo>
                    <a:pt x="8538" y="28345"/>
                    <a:pt x="9073" y="27894"/>
                    <a:pt x="9791" y="27643"/>
                  </a:cubicBezTo>
                  <a:cubicBezTo>
                    <a:pt x="10159" y="27493"/>
                    <a:pt x="10560" y="27426"/>
                    <a:pt x="10877" y="27209"/>
                  </a:cubicBezTo>
                  <a:cubicBezTo>
                    <a:pt x="11262" y="26958"/>
                    <a:pt x="11613" y="26657"/>
                    <a:pt x="11412" y="26139"/>
                  </a:cubicBezTo>
                  <a:cubicBezTo>
                    <a:pt x="11160" y="25509"/>
                    <a:pt x="10767" y="25184"/>
                    <a:pt x="10282" y="25184"/>
                  </a:cubicBezTo>
                  <a:cubicBezTo>
                    <a:pt x="10189" y="25184"/>
                    <a:pt x="10092" y="25196"/>
                    <a:pt x="9992" y="25220"/>
                  </a:cubicBezTo>
                  <a:cubicBezTo>
                    <a:pt x="9157" y="25438"/>
                    <a:pt x="8421" y="26022"/>
                    <a:pt x="7569" y="26106"/>
                  </a:cubicBezTo>
                  <a:cubicBezTo>
                    <a:pt x="6714" y="26205"/>
                    <a:pt x="5972" y="26708"/>
                    <a:pt x="5105" y="26708"/>
                  </a:cubicBezTo>
                  <a:cubicBezTo>
                    <a:pt x="5091" y="26708"/>
                    <a:pt x="5077" y="26708"/>
                    <a:pt x="5063" y="26707"/>
                  </a:cubicBezTo>
                  <a:cubicBezTo>
                    <a:pt x="5029" y="26707"/>
                    <a:pt x="5001" y="26708"/>
                    <a:pt x="4975" y="26708"/>
                  </a:cubicBezTo>
                  <a:cubicBezTo>
                    <a:pt x="4807" y="26708"/>
                    <a:pt x="4774" y="26695"/>
                    <a:pt x="4528" y="26507"/>
                  </a:cubicBezTo>
                  <a:cubicBezTo>
                    <a:pt x="4495" y="26474"/>
                    <a:pt x="4395" y="26474"/>
                    <a:pt x="4395" y="26474"/>
                  </a:cubicBezTo>
                  <a:cubicBezTo>
                    <a:pt x="4060" y="27025"/>
                    <a:pt x="3275" y="26908"/>
                    <a:pt x="2958" y="27610"/>
                  </a:cubicBezTo>
                  <a:cubicBezTo>
                    <a:pt x="2674" y="27058"/>
                    <a:pt x="2423" y="26590"/>
                    <a:pt x="2339" y="26056"/>
                  </a:cubicBezTo>
                  <a:cubicBezTo>
                    <a:pt x="2256" y="25504"/>
                    <a:pt x="2289" y="25438"/>
                    <a:pt x="2941" y="25337"/>
                  </a:cubicBezTo>
                  <a:cubicBezTo>
                    <a:pt x="3810" y="25187"/>
                    <a:pt x="4428" y="24452"/>
                    <a:pt x="5330" y="24452"/>
                  </a:cubicBezTo>
                  <a:cubicBezTo>
                    <a:pt x="5133" y="24394"/>
                    <a:pt x="4941" y="24369"/>
                    <a:pt x="4752" y="24369"/>
                  </a:cubicBezTo>
                  <a:cubicBezTo>
                    <a:pt x="4238" y="24369"/>
                    <a:pt x="3752" y="24552"/>
                    <a:pt x="3275" y="24736"/>
                  </a:cubicBezTo>
                  <a:cubicBezTo>
                    <a:pt x="2908" y="24886"/>
                    <a:pt x="2506" y="24836"/>
                    <a:pt x="2139" y="25037"/>
                  </a:cubicBezTo>
                  <a:cubicBezTo>
                    <a:pt x="2105" y="25059"/>
                    <a:pt x="2078" y="25069"/>
                    <a:pt x="2056" y="25069"/>
                  </a:cubicBezTo>
                  <a:cubicBezTo>
                    <a:pt x="1947" y="25069"/>
                    <a:pt x="1961" y="24836"/>
                    <a:pt x="1905" y="24753"/>
                  </a:cubicBezTo>
                  <a:cubicBezTo>
                    <a:pt x="1872" y="24686"/>
                    <a:pt x="1838" y="24636"/>
                    <a:pt x="1905" y="24585"/>
                  </a:cubicBezTo>
                  <a:lnTo>
                    <a:pt x="1972" y="24669"/>
                  </a:lnTo>
                  <a:lnTo>
                    <a:pt x="1989" y="24686"/>
                  </a:lnTo>
                  <a:cubicBezTo>
                    <a:pt x="2055" y="24636"/>
                    <a:pt x="2206" y="24619"/>
                    <a:pt x="2105" y="24519"/>
                  </a:cubicBezTo>
                  <a:cubicBezTo>
                    <a:pt x="1938" y="24335"/>
                    <a:pt x="1621" y="23884"/>
                    <a:pt x="1588" y="23550"/>
                  </a:cubicBezTo>
                  <a:cubicBezTo>
                    <a:pt x="1554" y="23165"/>
                    <a:pt x="1270" y="22764"/>
                    <a:pt x="1554" y="22363"/>
                  </a:cubicBezTo>
                  <a:cubicBezTo>
                    <a:pt x="1604" y="22296"/>
                    <a:pt x="1504" y="22263"/>
                    <a:pt x="1471" y="22213"/>
                  </a:cubicBezTo>
                  <a:cubicBezTo>
                    <a:pt x="1253" y="21979"/>
                    <a:pt x="1253" y="21912"/>
                    <a:pt x="1471" y="21745"/>
                  </a:cubicBezTo>
                  <a:cubicBezTo>
                    <a:pt x="1554" y="21661"/>
                    <a:pt x="1654" y="21595"/>
                    <a:pt x="1771" y="21528"/>
                  </a:cubicBezTo>
                  <a:cubicBezTo>
                    <a:pt x="3743" y="20542"/>
                    <a:pt x="5815" y="19907"/>
                    <a:pt x="8054" y="19890"/>
                  </a:cubicBezTo>
                  <a:cubicBezTo>
                    <a:pt x="8074" y="19891"/>
                    <a:pt x="8094" y="19891"/>
                    <a:pt x="8114" y="19891"/>
                  </a:cubicBezTo>
                  <a:cubicBezTo>
                    <a:pt x="9346" y="19891"/>
                    <a:pt x="10524" y="19391"/>
                    <a:pt x="11395" y="18520"/>
                  </a:cubicBezTo>
                  <a:cubicBezTo>
                    <a:pt x="12047" y="17852"/>
                    <a:pt x="12749" y="17217"/>
                    <a:pt x="13634" y="16849"/>
                  </a:cubicBezTo>
                  <a:cubicBezTo>
                    <a:pt x="15773" y="15964"/>
                    <a:pt x="17828" y="14895"/>
                    <a:pt x="20218" y="14744"/>
                  </a:cubicBezTo>
                  <a:cubicBezTo>
                    <a:pt x="20953" y="14711"/>
                    <a:pt x="21671" y="14427"/>
                    <a:pt x="22373" y="14159"/>
                  </a:cubicBezTo>
                  <a:cubicBezTo>
                    <a:pt x="23409" y="13742"/>
                    <a:pt x="24445" y="13274"/>
                    <a:pt x="25464" y="12773"/>
                  </a:cubicBezTo>
                  <a:cubicBezTo>
                    <a:pt x="26450" y="12288"/>
                    <a:pt x="27269" y="11519"/>
                    <a:pt x="27837" y="10567"/>
                  </a:cubicBezTo>
                  <a:cubicBezTo>
                    <a:pt x="28505" y="9498"/>
                    <a:pt x="29257" y="8512"/>
                    <a:pt x="30126" y="7593"/>
                  </a:cubicBezTo>
                  <a:cubicBezTo>
                    <a:pt x="30894" y="6791"/>
                    <a:pt x="31345" y="5788"/>
                    <a:pt x="31780" y="4769"/>
                  </a:cubicBezTo>
                  <a:close/>
                  <a:moveTo>
                    <a:pt x="12849" y="35546"/>
                  </a:moveTo>
                  <a:lnTo>
                    <a:pt x="12849" y="35546"/>
                  </a:lnTo>
                  <a:cubicBezTo>
                    <a:pt x="12626" y="35638"/>
                    <a:pt x="12465" y="35966"/>
                    <a:pt x="12188" y="35966"/>
                  </a:cubicBezTo>
                  <a:cubicBezTo>
                    <a:pt x="12112" y="35966"/>
                    <a:pt x="12027" y="35942"/>
                    <a:pt x="11930" y="35880"/>
                  </a:cubicBezTo>
                  <a:cubicBezTo>
                    <a:pt x="11918" y="35873"/>
                    <a:pt x="11907" y="35869"/>
                    <a:pt x="11898" y="35869"/>
                  </a:cubicBezTo>
                  <a:cubicBezTo>
                    <a:pt x="11847" y="35869"/>
                    <a:pt x="11847" y="35977"/>
                    <a:pt x="11847" y="36047"/>
                  </a:cubicBezTo>
                  <a:cubicBezTo>
                    <a:pt x="11897" y="36315"/>
                    <a:pt x="11596" y="36315"/>
                    <a:pt x="11479" y="36398"/>
                  </a:cubicBezTo>
                  <a:cubicBezTo>
                    <a:pt x="11463" y="36410"/>
                    <a:pt x="11450" y="36415"/>
                    <a:pt x="11440" y="36415"/>
                  </a:cubicBezTo>
                  <a:cubicBezTo>
                    <a:pt x="11378" y="36415"/>
                    <a:pt x="11415" y="36222"/>
                    <a:pt x="11329" y="36164"/>
                  </a:cubicBezTo>
                  <a:cubicBezTo>
                    <a:pt x="11011" y="35997"/>
                    <a:pt x="11362" y="35931"/>
                    <a:pt x="11395" y="35914"/>
                  </a:cubicBezTo>
                  <a:cubicBezTo>
                    <a:pt x="11880" y="35780"/>
                    <a:pt x="12365" y="35663"/>
                    <a:pt x="12849" y="35546"/>
                  </a:cubicBezTo>
                  <a:close/>
                  <a:moveTo>
                    <a:pt x="37813" y="13547"/>
                  </a:moveTo>
                  <a:cubicBezTo>
                    <a:pt x="37932" y="13547"/>
                    <a:pt x="38018" y="13634"/>
                    <a:pt x="38079" y="13859"/>
                  </a:cubicBezTo>
                  <a:cubicBezTo>
                    <a:pt x="38313" y="14711"/>
                    <a:pt x="38330" y="14694"/>
                    <a:pt x="37611" y="15195"/>
                  </a:cubicBezTo>
                  <a:cubicBezTo>
                    <a:pt x="36391" y="16014"/>
                    <a:pt x="35055" y="16515"/>
                    <a:pt x="33685" y="16950"/>
                  </a:cubicBezTo>
                  <a:cubicBezTo>
                    <a:pt x="32782" y="17217"/>
                    <a:pt x="31914" y="17568"/>
                    <a:pt x="31078" y="18002"/>
                  </a:cubicBezTo>
                  <a:cubicBezTo>
                    <a:pt x="30777" y="18136"/>
                    <a:pt x="30543" y="18353"/>
                    <a:pt x="30376" y="18654"/>
                  </a:cubicBezTo>
                  <a:cubicBezTo>
                    <a:pt x="31897" y="17601"/>
                    <a:pt x="33651" y="17217"/>
                    <a:pt x="35356" y="16649"/>
                  </a:cubicBezTo>
                  <a:cubicBezTo>
                    <a:pt x="36325" y="16298"/>
                    <a:pt x="37260" y="15830"/>
                    <a:pt x="38129" y="15245"/>
                  </a:cubicBezTo>
                  <a:cubicBezTo>
                    <a:pt x="38208" y="15206"/>
                    <a:pt x="38293" y="15114"/>
                    <a:pt x="38366" y="15114"/>
                  </a:cubicBezTo>
                  <a:cubicBezTo>
                    <a:pt x="38417" y="15114"/>
                    <a:pt x="38463" y="15158"/>
                    <a:pt x="38497" y="15296"/>
                  </a:cubicBezTo>
                  <a:cubicBezTo>
                    <a:pt x="38747" y="16331"/>
                    <a:pt x="38914" y="17384"/>
                    <a:pt x="38981" y="18437"/>
                  </a:cubicBezTo>
                  <a:cubicBezTo>
                    <a:pt x="39031" y="18771"/>
                    <a:pt x="38831" y="19088"/>
                    <a:pt x="38513" y="19189"/>
                  </a:cubicBezTo>
                  <a:cubicBezTo>
                    <a:pt x="37912" y="19423"/>
                    <a:pt x="37327" y="19673"/>
                    <a:pt x="36742" y="19940"/>
                  </a:cubicBezTo>
                  <a:cubicBezTo>
                    <a:pt x="36609" y="19991"/>
                    <a:pt x="36442" y="20024"/>
                    <a:pt x="36341" y="20241"/>
                  </a:cubicBezTo>
                  <a:cubicBezTo>
                    <a:pt x="37260" y="20057"/>
                    <a:pt x="38163" y="19757"/>
                    <a:pt x="39015" y="19339"/>
                  </a:cubicBezTo>
                  <a:lnTo>
                    <a:pt x="39015" y="19339"/>
                  </a:lnTo>
                  <a:cubicBezTo>
                    <a:pt x="38981" y="21010"/>
                    <a:pt x="38898" y="22597"/>
                    <a:pt x="38497" y="24168"/>
                  </a:cubicBezTo>
                  <a:cubicBezTo>
                    <a:pt x="38246" y="25287"/>
                    <a:pt x="37862" y="26373"/>
                    <a:pt x="37327" y="27409"/>
                  </a:cubicBezTo>
                  <a:cubicBezTo>
                    <a:pt x="36960" y="28094"/>
                    <a:pt x="36692" y="28813"/>
                    <a:pt x="36258" y="29464"/>
                  </a:cubicBezTo>
                  <a:cubicBezTo>
                    <a:pt x="36204" y="29558"/>
                    <a:pt x="36183" y="29758"/>
                    <a:pt x="36032" y="29758"/>
                  </a:cubicBezTo>
                  <a:cubicBezTo>
                    <a:pt x="35994" y="29758"/>
                    <a:pt x="35947" y="29745"/>
                    <a:pt x="35890" y="29715"/>
                  </a:cubicBezTo>
                  <a:cubicBezTo>
                    <a:pt x="35881" y="29709"/>
                    <a:pt x="35871" y="29706"/>
                    <a:pt x="35862" y="29706"/>
                  </a:cubicBezTo>
                  <a:cubicBezTo>
                    <a:pt x="35823" y="29706"/>
                    <a:pt x="35793" y="29755"/>
                    <a:pt x="35807" y="29782"/>
                  </a:cubicBezTo>
                  <a:cubicBezTo>
                    <a:pt x="36074" y="30333"/>
                    <a:pt x="35456" y="30500"/>
                    <a:pt x="35339" y="30885"/>
                  </a:cubicBezTo>
                  <a:cubicBezTo>
                    <a:pt x="35286" y="31022"/>
                    <a:pt x="35165" y="31059"/>
                    <a:pt x="35055" y="31059"/>
                  </a:cubicBezTo>
                  <a:cubicBezTo>
                    <a:pt x="34991" y="31059"/>
                    <a:pt x="34930" y="31047"/>
                    <a:pt x="34888" y="31035"/>
                  </a:cubicBezTo>
                  <a:cubicBezTo>
                    <a:pt x="34744" y="30984"/>
                    <a:pt x="34606" y="30963"/>
                    <a:pt x="34471" y="30963"/>
                  </a:cubicBezTo>
                  <a:cubicBezTo>
                    <a:pt x="33992" y="30963"/>
                    <a:pt x="33556" y="31224"/>
                    <a:pt x="33100" y="31302"/>
                  </a:cubicBezTo>
                  <a:cubicBezTo>
                    <a:pt x="32582" y="31386"/>
                    <a:pt x="31997" y="31469"/>
                    <a:pt x="31696" y="31987"/>
                  </a:cubicBezTo>
                  <a:cubicBezTo>
                    <a:pt x="31195" y="32906"/>
                    <a:pt x="30293" y="33408"/>
                    <a:pt x="29541" y="34159"/>
                  </a:cubicBezTo>
                  <a:cubicBezTo>
                    <a:pt x="29650" y="34201"/>
                    <a:pt x="29767" y="34222"/>
                    <a:pt x="29883" y="34222"/>
                  </a:cubicBezTo>
                  <a:cubicBezTo>
                    <a:pt x="29998" y="34222"/>
                    <a:pt x="30112" y="34202"/>
                    <a:pt x="30218" y="34162"/>
                  </a:cubicBezTo>
                  <a:lnTo>
                    <a:pt x="30218" y="34162"/>
                  </a:lnTo>
                  <a:cubicBezTo>
                    <a:pt x="30232" y="34167"/>
                    <a:pt x="30246" y="34170"/>
                    <a:pt x="30260" y="34174"/>
                  </a:cubicBezTo>
                  <a:lnTo>
                    <a:pt x="30260" y="34174"/>
                  </a:lnTo>
                  <a:cubicBezTo>
                    <a:pt x="30246" y="34170"/>
                    <a:pt x="30233" y="34166"/>
                    <a:pt x="30219" y="34162"/>
                  </a:cubicBezTo>
                  <a:lnTo>
                    <a:pt x="30219" y="34162"/>
                  </a:lnTo>
                  <a:cubicBezTo>
                    <a:pt x="30219" y="34162"/>
                    <a:pt x="30219" y="34162"/>
                    <a:pt x="30218" y="34162"/>
                  </a:cubicBezTo>
                  <a:lnTo>
                    <a:pt x="30218" y="34162"/>
                  </a:lnTo>
                  <a:cubicBezTo>
                    <a:pt x="30215" y="34161"/>
                    <a:pt x="30212" y="34160"/>
                    <a:pt x="30209" y="34159"/>
                  </a:cubicBezTo>
                  <a:lnTo>
                    <a:pt x="30209" y="34159"/>
                  </a:lnTo>
                  <a:cubicBezTo>
                    <a:pt x="30213" y="34160"/>
                    <a:pt x="30216" y="34161"/>
                    <a:pt x="30219" y="34162"/>
                  </a:cubicBezTo>
                  <a:lnTo>
                    <a:pt x="30219" y="34162"/>
                  </a:lnTo>
                  <a:cubicBezTo>
                    <a:pt x="30221" y="34161"/>
                    <a:pt x="30224" y="34160"/>
                    <a:pt x="30226" y="34159"/>
                  </a:cubicBezTo>
                  <a:cubicBezTo>
                    <a:pt x="30894" y="33926"/>
                    <a:pt x="31462" y="33441"/>
                    <a:pt x="31797" y="32806"/>
                  </a:cubicBezTo>
                  <a:cubicBezTo>
                    <a:pt x="32448" y="31504"/>
                    <a:pt x="33670" y="31930"/>
                    <a:pt x="34645" y="31582"/>
                  </a:cubicBezTo>
                  <a:lnTo>
                    <a:pt x="34645" y="31582"/>
                  </a:lnTo>
                  <a:cubicBezTo>
                    <a:pt x="34384" y="31711"/>
                    <a:pt x="34457" y="32034"/>
                    <a:pt x="34303" y="32188"/>
                  </a:cubicBezTo>
                  <a:cubicBezTo>
                    <a:pt x="33885" y="32589"/>
                    <a:pt x="33518" y="33057"/>
                    <a:pt x="33050" y="33391"/>
                  </a:cubicBezTo>
                  <a:cubicBezTo>
                    <a:pt x="32833" y="33541"/>
                    <a:pt x="32632" y="33708"/>
                    <a:pt x="32465" y="33909"/>
                  </a:cubicBezTo>
                  <a:cubicBezTo>
                    <a:pt x="32282" y="34128"/>
                    <a:pt x="32065" y="34205"/>
                    <a:pt x="31805" y="34205"/>
                  </a:cubicBezTo>
                  <a:cubicBezTo>
                    <a:pt x="31708" y="34205"/>
                    <a:pt x="31605" y="34194"/>
                    <a:pt x="31496" y="34176"/>
                  </a:cubicBezTo>
                  <a:cubicBezTo>
                    <a:pt x="31419" y="34161"/>
                    <a:pt x="31341" y="34155"/>
                    <a:pt x="31263" y="34155"/>
                  </a:cubicBezTo>
                  <a:cubicBezTo>
                    <a:pt x="31027" y="34155"/>
                    <a:pt x="30785" y="34207"/>
                    <a:pt x="30547" y="34207"/>
                  </a:cubicBezTo>
                  <a:cubicBezTo>
                    <a:pt x="30450" y="34207"/>
                    <a:pt x="30354" y="34198"/>
                    <a:pt x="30260" y="34174"/>
                  </a:cubicBezTo>
                  <a:lnTo>
                    <a:pt x="30260" y="34174"/>
                  </a:lnTo>
                  <a:cubicBezTo>
                    <a:pt x="30514" y="34254"/>
                    <a:pt x="30750" y="34422"/>
                    <a:pt x="31016" y="34422"/>
                  </a:cubicBezTo>
                  <a:cubicBezTo>
                    <a:pt x="31130" y="34422"/>
                    <a:pt x="31250" y="34391"/>
                    <a:pt x="31379" y="34310"/>
                  </a:cubicBezTo>
                  <a:cubicBezTo>
                    <a:pt x="31449" y="34289"/>
                    <a:pt x="31522" y="34280"/>
                    <a:pt x="31596" y="34280"/>
                  </a:cubicBezTo>
                  <a:cubicBezTo>
                    <a:pt x="31700" y="34280"/>
                    <a:pt x="31807" y="34297"/>
                    <a:pt x="31914" y="34327"/>
                  </a:cubicBezTo>
                  <a:cubicBezTo>
                    <a:pt x="31329" y="34794"/>
                    <a:pt x="30844" y="35396"/>
                    <a:pt x="30076" y="35563"/>
                  </a:cubicBezTo>
                  <a:cubicBezTo>
                    <a:pt x="29875" y="35613"/>
                    <a:pt x="29909" y="35847"/>
                    <a:pt x="29725" y="35947"/>
                  </a:cubicBezTo>
                  <a:cubicBezTo>
                    <a:pt x="28605" y="36582"/>
                    <a:pt x="27419" y="37100"/>
                    <a:pt x="26199" y="37518"/>
                  </a:cubicBezTo>
                  <a:cubicBezTo>
                    <a:pt x="26166" y="37526"/>
                    <a:pt x="26132" y="37530"/>
                    <a:pt x="26099" y="37530"/>
                  </a:cubicBezTo>
                  <a:cubicBezTo>
                    <a:pt x="26066" y="37530"/>
                    <a:pt x="26032" y="37526"/>
                    <a:pt x="25999" y="37518"/>
                  </a:cubicBezTo>
                  <a:cubicBezTo>
                    <a:pt x="25861" y="37431"/>
                    <a:pt x="25707" y="37388"/>
                    <a:pt x="25553" y="37388"/>
                  </a:cubicBezTo>
                  <a:cubicBezTo>
                    <a:pt x="25354" y="37388"/>
                    <a:pt x="25157" y="37460"/>
                    <a:pt x="24996" y="37601"/>
                  </a:cubicBezTo>
                  <a:cubicBezTo>
                    <a:pt x="24812" y="37785"/>
                    <a:pt x="24595" y="37919"/>
                    <a:pt x="24361" y="38019"/>
                  </a:cubicBezTo>
                  <a:cubicBezTo>
                    <a:pt x="23910" y="38153"/>
                    <a:pt x="23392" y="38002"/>
                    <a:pt x="22974" y="38320"/>
                  </a:cubicBezTo>
                  <a:cubicBezTo>
                    <a:pt x="23175" y="37902"/>
                    <a:pt x="23543" y="37785"/>
                    <a:pt x="23910" y="37652"/>
                  </a:cubicBezTo>
                  <a:cubicBezTo>
                    <a:pt x="24545" y="37451"/>
                    <a:pt x="25180" y="37200"/>
                    <a:pt x="25782" y="36933"/>
                  </a:cubicBezTo>
                  <a:cubicBezTo>
                    <a:pt x="26005" y="36829"/>
                    <a:pt x="26069" y="36499"/>
                    <a:pt x="26352" y="36499"/>
                  </a:cubicBezTo>
                  <a:cubicBezTo>
                    <a:pt x="26387" y="36499"/>
                    <a:pt x="26425" y="36504"/>
                    <a:pt x="26467" y="36515"/>
                  </a:cubicBezTo>
                  <a:cubicBezTo>
                    <a:pt x="26469" y="36516"/>
                    <a:pt x="26471" y="36516"/>
                    <a:pt x="26472" y="36516"/>
                  </a:cubicBezTo>
                  <a:cubicBezTo>
                    <a:pt x="26533" y="36516"/>
                    <a:pt x="26238" y="36229"/>
                    <a:pt x="26433" y="36131"/>
                  </a:cubicBezTo>
                  <a:cubicBezTo>
                    <a:pt x="26767" y="35931"/>
                    <a:pt x="26617" y="35463"/>
                    <a:pt x="27001" y="35296"/>
                  </a:cubicBezTo>
                  <a:cubicBezTo>
                    <a:pt x="27271" y="35161"/>
                    <a:pt x="27558" y="35143"/>
                    <a:pt x="27838" y="35143"/>
                  </a:cubicBezTo>
                  <a:cubicBezTo>
                    <a:pt x="27939" y="35143"/>
                    <a:pt x="28039" y="35145"/>
                    <a:pt x="28137" y="35145"/>
                  </a:cubicBezTo>
                  <a:cubicBezTo>
                    <a:pt x="28956" y="35145"/>
                    <a:pt x="29407" y="34995"/>
                    <a:pt x="30042" y="34310"/>
                  </a:cubicBezTo>
                  <a:cubicBezTo>
                    <a:pt x="29909" y="34290"/>
                    <a:pt x="29798" y="34270"/>
                    <a:pt x="29693" y="34270"/>
                  </a:cubicBezTo>
                  <a:cubicBezTo>
                    <a:pt x="29533" y="34270"/>
                    <a:pt x="29388" y="34316"/>
                    <a:pt x="29207" y="34477"/>
                  </a:cubicBezTo>
                  <a:cubicBezTo>
                    <a:pt x="29061" y="34606"/>
                    <a:pt x="28877" y="34638"/>
                    <a:pt x="28679" y="34638"/>
                  </a:cubicBezTo>
                  <a:cubicBezTo>
                    <a:pt x="28491" y="34638"/>
                    <a:pt x="28292" y="34609"/>
                    <a:pt x="28104" y="34609"/>
                  </a:cubicBezTo>
                  <a:cubicBezTo>
                    <a:pt x="28082" y="34609"/>
                    <a:pt x="28059" y="34610"/>
                    <a:pt x="28037" y="34611"/>
                  </a:cubicBezTo>
                  <a:cubicBezTo>
                    <a:pt x="27352" y="34644"/>
                    <a:pt x="26717" y="34778"/>
                    <a:pt x="26300" y="35379"/>
                  </a:cubicBezTo>
                  <a:cubicBezTo>
                    <a:pt x="26132" y="35646"/>
                    <a:pt x="26116" y="35981"/>
                    <a:pt x="25882" y="36215"/>
                  </a:cubicBezTo>
                  <a:cubicBezTo>
                    <a:pt x="25743" y="36354"/>
                    <a:pt x="25661" y="36579"/>
                    <a:pt x="25456" y="36579"/>
                  </a:cubicBezTo>
                  <a:cubicBezTo>
                    <a:pt x="25390" y="36579"/>
                    <a:pt x="25311" y="36556"/>
                    <a:pt x="25213" y="36499"/>
                  </a:cubicBezTo>
                  <a:cubicBezTo>
                    <a:pt x="25183" y="36480"/>
                    <a:pt x="25159" y="36471"/>
                    <a:pt x="25141" y="36471"/>
                  </a:cubicBezTo>
                  <a:cubicBezTo>
                    <a:pt x="25030" y="36471"/>
                    <a:pt x="25109" y="36773"/>
                    <a:pt x="24879" y="36816"/>
                  </a:cubicBezTo>
                  <a:cubicBezTo>
                    <a:pt x="24328" y="36916"/>
                    <a:pt x="23843" y="37251"/>
                    <a:pt x="23242" y="37334"/>
                  </a:cubicBezTo>
                  <a:cubicBezTo>
                    <a:pt x="22908" y="37367"/>
                    <a:pt x="22490" y="37785"/>
                    <a:pt x="22340" y="38203"/>
                  </a:cubicBezTo>
                  <a:cubicBezTo>
                    <a:pt x="22289" y="38370"/>
                    <a:pt x="22256" y="38454"/>
                    <a:pt x="22106" y="38454"/>
                  </a:cubicBezTo>
                  <a:cubicBezTo>
                    <a:pt x="21424" y="38454"/>
                    <a:pt x="20753" y="38539"/>
                    <a:pt x="20084" y="38539"/>
                  </a:cubicBezTo>
                  <a:cubicBezTo>
                    <a:pt x="19917" y="38539"/>
                    <a:pt x="19750" y="38534"/>
                    <a:pt x="19583" y="38520"/>
                  </a:cubicBezTo>
                  <a:cubicBezTo>
                    <a:pt x="18998" y="38504"/>
                    <a:pt x="18430" y="38437"/>
                    <a:pt x="17862" y="38320"/>
                  </a:cubicBezTo>
                  <a:cubicBezTo>
                    <a:pt x="17444" y="38236"/>
                    <a:pt x="16909" y="38253"/>
                    <a:pt x="16425" y="38186"/>
                  </a:cubicBezTo>
                  <a:cubicBezTo>
                    <a:pt x="16174" y="38153"/>
                    <a:pt x="15890" y="38203"/>
                    <a:pt x="15790" y="37852"/>
                  </a:cubicBezTo>
                  <a:cubicBezTo>
                    <a:pt x="15786" y="37840"/>
                    <a:pt x="15777" y="37835"/>
                    <a:pt x="15766" y="37835"/>
                  </a:cubicBezTo>
                  <a:cubicBezTo>
                    <a:pt x="15729" y="37835"/>
                    <a:pt x="15665" y="37889"/>
                    <a:pt x="15639" y="37952"/>
                  </a:cubicBezTo>
                  <a:cubicBezTo>
                    <a:pt x="15673" y="37952"/>
                    <a:pt x="15740" y="37952"/>
                    <a:pt x="15706" y="38019"/>
                  </a:cubicBezTo>
                  <a:cubicBezTo>
                    <a:pt x="15706" y="38025"/>
                    <a:pt x="15697" y="38027"/>
                    <a:pt x="15683" y="38027"/>
                  </a:cubicBezTo>
                  <a:cubicBezTo>
                    <a:pt x="15656" y="38027"/>
                    <a:pt x="15612" y="38019"/>
                    <a:pt x="15589" y="38019"/>
                  </a:cubicBezTo>
                  <a:cubicBezTo>
                    <a:pt x="14954" y="37885"/>
                    <a:pt x="14353" y="37702"/>
                    <a:pt x="13751" y="37451"/>
                  </a:cubicBezTo>
                  <a:cubicBezTo>
                    <a:pt x="13977" y="37411"/>
                    <a:pt x="14065" y="37046"/>
                    <a:pt x="14300" y="37046"/>
                  </a:cubicBezTo>
                  <a:cubicBezTo>
                    <a:pt x="14362" y="37046"/>
                    <a:pt x="14433" y="37071"/>
                    <a:pt x="14520" y="37134"/>
                  </a:cubicBezTo>
                  <a:cubicBezTo>
                    <a:pt x="14590" y="36946"/>
                    <a:pt x="14653" y="36791"/>
                    <a:pt x="14817" y="36791"/>
                  </a:cubicBezTo>
                  <a:cubicBezTo>
                    <a:pt x="14886" y="36791"/>
                    <a:pt x="14974" y="36818"/>
                    <a:pt x="15088" y="36883"/>
                  </a:cubicBezTo>
                  <a:cubicBezTo>
                    <a:pt x="15106" y="36895"/>
                    <a:pt x="15125" y="36900"/>
                    <a:pt x="15146" y="36900"/>
                  </a:cubicBezTo>
                  <a:cubicBezTo>
                    <a:pt x="15281" y="36900"/>
                    <a:pt x="15458" y="36661"/>
                    <a:pt x="15658" y="36661"/>
                  </a:cubicBezTo>
                  <a:cubicBezTo>
                    <a:pt x="15674" y="36661"/>
                    <a:pt x="15690" y="36662"/>
                    <a:pt x="15706" y="36666"/>
                  </a:cubicBezTo>
                  <a:cubicBezTo>
                    <a:pt x="15711" y="36666"/>
                    <a:pt x="15715" y="36666"/>
                    <a:pt x="15720" y="36666"/>
                  </a:cubicBezTo>
                  <a:cubicBezTo>
                    <a:pt x="15807" y="36666"/>
                    <a:pt x="15918" y="36580"/>
                    <a:pt x="16009" y="36580"/>
                  </a:cubicBezTo>
                  <a:cubicBezTo>
                    <a:pt x="16075" y="36580"/>
                    <a:pt x="16130" y="36626"/>
                    <a:pt x="16157" y="36783"/>
                  </a:cubicBezTo>
                  <a:cubicBezTo>
                    <a:pt x="16157" y="36809"/>
                    <a:pt x="16176" y="36823"/>
                    <a:pt x="16199" y="36823"/>
                  </a:cubicBezTo>
                  <a:cubicBezTo>
                    <a:pt x="16232" y="36823"/>
                    <a:pt x="16274" y="36793"/>
                    <a:pt x="16274" y="36733"/>
                  </a:cubicBezTo>
                  <a:cubicBezTo>
                    <a:pt x="16274" y="36639"/>
                    <a:pt x="16274" y="36530"/>
                    <a:pt x="16343" y="36530"/>
                  </a:cubicBezTo>
                  <a:cubicBezTo>
                    <a:pt x="16347" y="36530"/>
                    <a:pt x="16352" y="36531"/>
                    <a:pt x="16358" y="36532"/>
                  </a:cubicBezTo>
                  <a:cubicBezTo>
                    <a:pt x="16409" y="36547"/>
                    <a:pt x="16456" y="36553"/>
                    <a:pt x="16501" y="36553"/>
                  </a:cubicBezTo>
                  <a:cubicBezTo>
                    <a:pt x="16856" y="36553"/>
                    <a:pt x="17042" y="36146"/>
                    <a:pt x="17391" y="36146"/>
                  </a:cubicBezTo>
                  <a:cubicBezTo>
                    <a:pt x="17403" y="36146"/>
                    <a:pt x="17415" y="36147"/>
                    <a:pt x="17427" y="36148"/>
                  </a:cubicBezTo>
                  <a:cubicBezTo>
                    <a:pt x="17443" y="36150"/>
                    <a:pt x="17458" y="36151"/>
                    <a:pt x="17474" y="36151"/>
                  </a:cubicBezTo>
                  <a:cubicBezTo>
                    <a:pt x="17708" y="36151"/>
                    <a:pt x="17934" y="35925"/>
                    <a:pt x="18012" y="35847"/>
                  </a:cubicBezTo>
                  <a:cubicBezTo>
                    <a:pt x="18731" y="35179"/>
                    <a:pt x="19683" y="35179"/>
                    <a:pt x="20518" y="34811"/>
                  </a:cubicBezTo>
                  <a:cubicBezTo>
                    <a:pt x="21738" y="34293"/>
                    <a:pt x="22791" y="33408"/>
                    <a:pt x="24061" y="32990"/>
                  </a:cubicBezTo>
                  <a:cubicBezTo>
                    <a:pt x="24562" y="32806"/>
                    <a:pt x="24980" y="32472"/>
                    <a:pt x="25264" y="32037"/>
                  </a:cubicBezTo>
                  <a:cubicBezTo>
                    <a:pt x="25314" y="31971"/>
                    <a:pt x="25364" y="31887"/>
                    <a:pt x="25397" y="31804"/>
                  </a:cubicBezTo>
                  <a:cubicBezTo>
                    <a:pt x="25508" y="31122"/>
                    <a:pt x="25995" y="30967"/>
                    <a:pt x="26543" y="30967"/>
                  </a:cubicBezTo>
                  <a:cubicBezTo>
                    <a:pt x="26573" y="30967"/>
                    <a:pt x="26603" y="30967"/>
                    <a:pt x="26634" y="30968"/>
                  </a:cubicBezTo>
                  <a:cubicBezTo>
                    <a:pt x="26669" y="30969"/>
                    <a:pt x="26703" y="30970"/>
                    <a:pt x="26738" y="30970"/>
                  </a:cubicBezTo>
                  <a:cubicBezTo>
                    <a:pt x="27799" y="30970"/>
                    <a:pt x="28504" y="30469"/>
                    <a:pt x="28990" y="29514"/>
                  </a:cubicBezTo>
                  <a:cubicBezTo>
                    <a:pt x="29257" y="28946"/>
                    <a:pt x="29758" y="28512"/>
                    <a:pt x="30376" y="28311"/>
                  </a:cubicBezTo>
                  <a:cubicBezTo>
                    <a:pt x="31195" y="28044"/>
                    <a:pt x="31730" y="27426"/>
                    <a:pt x="32114" y="26674"/>
                  </a:cubicBezTo>
                  <a:cubicBezTo>
                    <a:pt x="32365" y="26173"/>
                    <a:pt x="32615" y="25655"/>
                    <a:pt x="32849" y="25137"/>
                  </a:cubicBezTo>
                  <a:cubicBezTo>
                    <a:pt x="33501" y="23650"/>
                    <a:pt x="34671" y="22697"/>
                    <a:pt x="36074" y="21996"/>
                  </a:cubicBezTo>
                  <a:cubicBezTo>
                    <a:pt x="36976" y="21544"/>
                    <a:pt x="37895" y="21143"/>
                    <a:pt x="38681" y="20509"/>
                  </a:cubicBezTo>
                  <a:cubicBezTo>
                    <a:pt x="38898" y="20325"/>
                    <a:pt x="39082" y="20158"/>
                    <a:pt x="38931" y="19857"/>
                  </a:cubicBezTo>
                  <a:cubicBezTo>
                    <a:pt x="38909" y="19857"/>
                    <a:pt x="38887" y="19850"/>
                    <a:pt x="38864" y="19850"/>
                  </a:cubicBezTo>
                  <a:cubicBezTo>
                    <a:pt x="38853" y="19850"/>
                    <a:pt x="38842" y="19851"/>
                    <a:pt x="38831" y="19857"/>
                  </a:cubicBezTo>
                  <a:cubicBezTo>
                    <a:pt x="37828" y="20692"/>
                    <a:pt x="36642" y="21160"/>
                    <a:pt x="35489" y="21728"/>
                  </a:cubicBezTo>
                  <a:cubicBezTo>
                    <a:pt x="34086" y="22430"/>
                    <a:pt x="33016" y="23433"/>
                    <a:pt x="32398" y="24886"/>
                  </a:cubicBezTo>
                  <a:cubicBezTo>
                    <a:pt x="32148" y="25438"/>
                    <a:pt x="31847" y="25972"/>
                    <a:pt x="31579" y="26524"/>
                  </a:cubicBezTo>
                  <a:cubicBezTo>
                    <a:pt x="31262" y="27259"/>
                    <a:pt x="30610" y="27827"/>
                    <a:pt x="29825" y="28027"/>
                  </a:cubicBezTo>
                  <a:cubicBezTo>
                    <a:pt x="29140" y="28211"/>
                    <a:pt x="28589" y="28712"/>
                    <a:pt x="28355" y="29381"/>
                  </a:cubicBezTo>
                  <a:cubicBezTo>
                    <a:pt x="28171" y="29999"/>
                    <a:pt x="27603" y="30417"/>
                    <a:pt x="26968" y="30433"/>
                  </a:cubicBezTo>
                  <a:cubicBezTo>
                    <a:pt x="26584" y="30467"/>
                    <a:pt x="26216" y="30534"/>
                    <a:pt x="25848" y="30634"/>
                  </a:cubicBezTo>
                  <a:cubicBezTo>
                    <a:pt x="25447" y="30717"/>
                    <a:pt x="25113" y="31002"/>
                    <a:pt x="24963" y="31369"/>
                  </a:cubicBezTo>
                  <a:cubicBezTo>
                    <a:pt x="24629" y="32121"/>
                    <a:pt x="24027" y="32489"/>
                    <a:pt x="23292" y="32756"/>
                  </a:cubicBezTo>
                  <a:cubicBezTo>
                    <a:pt x="22757" y="32940"/>
                    <a:pt x="22239" y="33224"/>
                    <a:pt x="21788" y="33558"/>
                  </a:cubicBezTo>
                  <a:cubicBezTo>
                    <a:pt x="20969" y="34176"/>
                    <a:pt x="20034" y="34393"/>
                    <a:pt x="19098" y="34761"/>
                  </a:cubicBezTo>
                  <a:cubicBezTo>
                    <a:pt x="18146" y="35112"/>
                    <a:pt x="17260" y="35580"/>
                    <a:pt x="16341" y="35997"/>
                  </a:cubicBezTo>
                  <a:cubicBezTo>
                    <a:pt x="16087" y="36108"/>
                    <a:pt x="15841" y="36247"/>
                    <a:pt x="15567" y="36247"/>
                  </a:cubicBezTo>
                  <a:cubicBezTo>
                    <a:pt x="15427" y="36247"/>
                    <a:pt x="15280" y="36211"/>
                    <a:pt x="15121" y="36114"/>
                  </a:cubicBezTo>
                  <a:cubicBezTo>
                    <a:pt x="15118" y="36112"/>
                    <a:pt x="15113" y="36111"/>
                    <a:pt x="15106" y="36111"/>
                  </a:cubicBezTo>
                  <a:cubicBezTo>
                    <a:pt x="15003" y="36111"/>
                    <a:pt x="14517" y="36325"/>
                    <a:pt x="14236" y="36465"/>
                  </a:cubicBezTo>
                  <a:cubicBezTo>
                    <a:pt x="14069" y="36549"/>
                    <a:pt x="13852" y="36582"/>
                    <a:pt x="13735" y="36716"/>
                  </a:cubicBezTo>
                  <a:cubicBezTo>
                    <a:pt x="13502" y="37020"/>
                    <a:pt x="13277" y="37124"/>
                    <a:pt x="13052" y="37124"/>
                  </a:cubicBezTo>
                  <a:cubicBezTo>
                    <a:pt x="12648" y="37124"/>
                    <a:pt x="12249" y="36784"/>
                    <a:pt x="11830" y="36666"/>
                  </a:cubicBezTo>
                  <a:cubicBezTo>
                    <a:pt x="12682" y="36081"/>
                    <a:pt x="13618" y="35713"/>
                    <a:pt x="14553" y="35279"/>
                  </a:cubicBezTo>
                  <a:cubicBezTo>
                    <a:pt x="14453" y="35245"/>
                    <a:pt x="14345" y="35229"/>
                    <a:pt x="14236" y="35229"/>
                  </a:cubicBezTo>
                  <a:cubicBezTo>
                    <a:pt x="14127" y="35229"/>
                    <a:pt x="14019" y="35245"/>
                    <a:pt x="13918" y="35279"/>
                  </a:cubicBezTo>
                  <a:cubicBezTo>
                    <a:pt x="13868" y="35299"/>
                    <a:pt x="13811" y="35332"/>
                    <a:pt x="13755" y="35332"/>
                  </a:cubicBezTo>
                  <a:cubicBezTo>
                    <a:pt x="13719" y="35332"/>
                    <a:pt x="13684" y="35318"/>
                    <a:pt x="13651" y="35279"/>
                  </a:cubicBezTo>
                  <a:lnTo>
                    <a:pt x="13818" y="35162"/>
                  </a:lnTo>
                  <a:cubicBezTo>
                    <a:pt x="14888" y="34661"/>
                    <a:pt x="15990" y="34226"/>
                    <a:pt x="16993" y="33591"/>
                  </a:cubicBezTo>
                  <a:cubicBezTo>
                    <a:pt x="17411" y="33341"/>
                    <a:pt x="17611" y="32940"/>
                    <a:pt x="17878" y="32589"/>
                  </a:cubicBezTo>
                  <a:cubicBezTo>
                    <a:pt x="18190" y="32188"/>
                    <a:pt x="18567" y="31854"/>
                    <a:pt x="19057" y="31854"/>
                  </a:cubicBezTo>
                  <a:cubicBezTo>
                    <a:pt x="19119" y="31854"/>
                    <a:pt x="19183" y="31859"/>
                    <a:pt x="19248" y="31870"/>
                  </a:cubicBezTo>
                  <a:cubicBezTo>
                    <a:pt x="19438" y="31903"/>
                    <a:pt x="19614" y="31918"/>
                    <a:pt x="19778" y="31918"/>
                  </a:cubicBezTo>
                  <a:cubicBezTo>
                    <a:pt x="21221" y="31918"/>
                    <a:pt x="21717" y="30730"/>
                    <a:pt x="21822" y="29514"/>
                  </a:cubicBezTo>
                  <a:cubicBezTo>
                    <a:pt x="21888" y="28612"/>
                    <a:pt x="21805" y="27710"/>
                    <a:pt x="22089" y="26824"/>
                  </a:cubicBezTo>
                  <a:cubicBezTo>
                    <a:pt x="22340" y="26056"/>
                    <a:pt x="22908" y="25438"/>
                    <a:pt x="23660" y="25137"/>
                  </a:cubicBezTo>
                  <a:cubicBezTo>
                    <a:pt x="25046" y="24552"/>
                    <a:pt x="26333" y="23834"/>
                    <a:pt x="27168" y="22547"/>
                  </a:cubicBezTo>
                  <a:cubicBezTo>
                    <a:pt x="27619" y="21845"/>
                    <a:pt x="27970" y="21093"/>
                    <a:pt x="28188" y="20291"/>
                  </a:cubicBezTo>
                  <a:cubicBezTo>
                    <a:pt x="28589" y="18771"/>
                    <a:pt x="29491" y="17651"/>
                    <a:pt x="31011" y="17133"/>
                  </a:cubicBezTo>
                  <a:cubicBezTo>
                    <a:pt x="32699" y="16565"/>
                    <a:pt x="34320" y="15880"/>
                    <a:pt x="35757" y="14794"/>
                  </a:cubicBezTo>
                  <a:cubicBezTo>
                    <a:pt x="36308" y="14360"/>
                    <a:pt x="36943" y="14026"/>
                    <a:pt x="37544" y="13641"/>
                  </a:cubicBezTo>
                  <a:cubicBezTo>
                    <a:pt x="37649" y="13583"/>
                    <a:pt x="37738" y="13547"/>
                    <a:pt x="37813" y="13547"/>
                  </a:cubicBezTo>
                  <a:close/>
                  <a:moveTo>
                    <a:pt x="20289" y="0"/>
                  </a:moveTo>
                  <a:cubicBezTo>
                    <a:pt x="19470" y="0"/>
                    <a:pt x="18654" y="47"/>
                    <a:pt x="17845" y="141"/>
                  </a:cubicBezTo>
                  <a:lnTo>
                    <a:pt x="15506" y="492"/>
                  </a:lnTo>
                  <a:lnTo>
                    <a:pt x="14403" y="843"/>
                  </a:lnTo>
                  <a:cubicBezTo>
                    <a:pt x="14370" y="876"/>
                    <a:pt x="14336" y="876"/>
                    <a:pt x="14303" y="876"/>
                  </a:cubicBezTo>
                  <a:cubicBezTo>
                    <a:pt x="13517" y="1077"/>
                    <a:pt x="12749" y="1344"/>
                    <a:pt x="12014" y="1661"/>
                  </a:cubicBezTo>
                  <a:lnTo>
                    <a:pt x="11596" y="1862"/>
                  </a:lnTo>
                  <a:lnTo>
                    <a:pt x="10861" y="2280"/>
                  </a:lnTo>
                  <a:cubicBezTo>
                    <a:pt x="9407" y="3015"/>
                    <a:pt x="8054" y="3934"/>
                    <a:pt x="6867" y="5053"/>
                  </a:cubicBezTo>
                  <a:cubicBezTo>
                    <a:pt x="4695" y="6991"/>
                    <a:pt x="3008" y="9397"/>
                    <a:pt x="1905" y="12087"/>
                  </a:cubicBezTo>
                  <a:cubicBezTo>
                    <a:pt x="351" y="15813"/>
                    <a:pt x="0" y="19940"/>
                    <a:pt x="852" y="23884"/>
                  </a:cubicBezTo>
                  <a:cubicBezTo>
                    <a:pt x="1354" y="26173"/>
                    <a:pt x="2256" y="28328"/>
                    <a:pt x="3526" y="30283"/>
                  </a:cubicBezTo>
                  <a:cubicBezTo>
                    <a:pt x="4428" y="31653"/>
                    <a:pt x="5464" y="32923"/>
                    <a:pt x="6600" y="34076"/>
                  </a:cubicBezTo>
                  <a:lnTo>
                    <a:pt x="6901" y="34327"/>
                  </a:lnTo>
                  <a:lnTo>
                    <a:pt x="7502" y="34811"/>
                  </a:lnTo>
                  <a:lnTo>
                    <a:pt x="9123" y="36064"/>
                  </a:lnTo>
                  <a:cubicBezTo>
                    <a:pt x="12398" y="38209"/>
                    <a:pt x="16194" y="39321"/>
                    <a:pt x="20039" y="39321"/>
                  </a:cubicBezTo>
                  <a:cubicBezTo>
                    <a:pt x="21706" y="39321"/>
                    <a:pt x="23382" y="39112"/>
                    <a:pt x="25030" y="38687"/>
                  </a:cubicBezTo>
                  <a:cubicBezTo>
                    <a:pt x="27553" y="38069"/>
                    <a:pt x="29909" y="36916"/>
                    <a:pt x="31930" y="35296"/>
                  </a:cubicBezTo>
                  <a:cubicBezTo>
                    <a:pt x="32685" y="34697"/>
                    <a:pt x="33416" y="34233"/>
                    <a:pt x="34329" y="34233"/>
                  </a:cubicBezTo>
                  <a:cubicBezTo>
                    <a:pt x="34487" y="34233"/>
                    <a:pt x="34651" y="34247"/>
                    <a:pt x="34821" y="34276"/>
                  </a:cubicBezTo>
                  <a:cubicBezTo>
                    <a:pt x="34888" y="34276"/>
                    <a:pt x="34938" y="34276"/>
                    <a:pt x="34971" y="34260"/>
                  </a:cubicBezTo>
                  <a:lnTo>
                    <a:pt x="34971" y="34210"/>
                  </a:lnTo>
                  <a:lnTo>
                    <a:pt x="33467" y="34210"/>
                  </a:lnTo>
                  <a:cubicBezTo>
                    <a:pt x="33434" y="34159"/>
                    <a:pt x="33434" y="34126"/>
                    <a:pt x="33434" y="34126"/>
                  </a:cubicBezTo>
                  <a:cubicBezTo>
                    <a:pt x="33501" y="34042"/>
                    <a:pt x="33584" y="33976"/>
                    <a:pt x="33651" y="33909"/>
                  </a:cubicBezTo>
                  <a:cubicBezTo>
                    <a:pt x="35389" y="32271"/>
                    <a:pt x="36809" y="30333"/>
                    <a:pt x="37845" y="28178"/>
                  </a:cubicBezTo>
                  <a:cubicBezTo>
                    <a:pt x="39833" y="23984"/>
                    <a:pt x="40285" y="19222"/>
                    <a:pt x="39132" y="14711"/>
                  </a:cubicBezTo>
                  <a:cubicBezTo>
                    <a:pt x="38313" y="11436"/>
                    <a:pt x="36676" y="8595"/>
                    <a:pt x="34403" y="6089"/>
                  </a:cubicBezTo>
                  <a:cubicBezTo>
                    <a:pt x="33718" y="5337"/>
                    <a:pt x="32883" y="4736"/>
                    <a:pt x="32148" y="4051"/>
                  </a:cubicBezTo>
                  <a:lnTo>
                    <a:pt x="31813" y="3783"/>
                  </a:lnTo>
                  <a:cubicBezTo>
                    <a:pt x="30393" y="2747"/>
                    <a:pt x="28839" y="1895"/>
                    <a:pt x="27218" y="1260"/>
                  </a:cubicBezTo>
                  <a:lnTo>
                    <a:pt x="25564" y="759"/>
                  </a:lnTo>
                  <a:lnTo>
                    <a:pt x="23058" y="174"/>
                  </a:lnTo>
                  <a:cubicBezTo>
                    <a:pt x="22137" y="59"/>
                    <a:pt x="21212" y="0"/>
                    <a:pt x="20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 name="Google Shape;366;p10"/>
          <p:cNvGrpSpPr/>
          <p:nvPr/>
        </p:nvGrpSpPr>
        <p:grpSpPr>
          <a:xfrm>
            <a:off x="391365" y="302888"/>
            <a:ext cx="8208636" cy="4441773"/>
            <a:chOff x="391365" y="302888"/>
            <a:chExt cx="8208636" cy="4441773"/>
          </a:xfrm>
        </p:grpSpPr>
        <p:sp>
          <p:nvSpPr>
            <p:cNvPr id="367" name="Google Shape;367;p10"/>
            <p:cNvSpPr/>
            <p:nvPr/>
          </p:nvSpPr>
          <p:spPr>
            <a:xfrm flipH="1">
              <a:off x="6124701" y="878684"/>
              <a:ext cx="135573" cy="131984"/>
            </a:xfrm>
            <a:custGeom>
              <a:rect b="b" l="l" r="r" t="t"/>
              <a:pathLst>
                <a:path extrusionOk="0" h="2280" w="2342">
                  <a:moveTo>
                    <a:pt x="1156" y="0"/>
                  </a:moveTo>
                  <a:cubicBezTo>
                    <a:pt x="1004" y="243"/>
                    <a:pt x="913" y="517"/>
                    <a:pt x="761" y="760"/>
                  </a:cubicBezTo>
                  <a:lnTo>
                    <a:pt x="791" y="790"/>
                  </a:lnTo>
                  <a:lnTo>
                    <a:pt x="1" y="790"/>
                  </a:lnTo>
                  <a:cubicBezTo>
                    <a:pt x="183" y="1003"/>
                    <a:pt x="396" y="1185"/>
                    <a:pt x="639" y="1368"/>
                  </a:cubicBezTo>
                  <a:cubicBezTo>
                    <a:pt x="518" y="1672"/>
                    <a:pt x="457" y="1976"/>
                    <a:pt x="396" y="2280"/>
                  </a:cubicBezTo>
                  <a:cubicBezTo>
                    <a:pt x="639" y="2158"/>
                    <a:pt x="913" y="1976"/>
                    <a:pt x="1156" y="1824"/>
                  </a:cubicBezTo>
                  <a:cubicBezTo>
                    <a:pt x="1399" y="1945"/>
                    <a:pt x="1642" y="2097"/>
                    <a:pt x="1885" y="2249"/>
                  </a:cubicBezTo>
                  <a:lnTo>
                    <a:pt x="1703" y="1429"/>
                  </a:lnTo>
                  <a:cubicBezTo>
                    <a:pt x="1703" y="1429"/>
                    <a:pt x="1703" y="1398"/>
                    <a:pt x="1703" y="1398"/>
                  </a:cubicBezTo>
                  <a:cubicBezTo>
                    <a:pt x="1703" y="1368"/>
                    <a:pt x="1703" y="1368"/>
                    <a:pt x="1733" y="1368"/>
                  </a:cubicBezTo>
                  <a:lnTo>
                    <a:pt x="2341" y="790"/>
                  </a:lnTo>
                  <a:cubicBezTo>
                    <a:pt x="2098" y="760"/>
                    <a:pt x="1825" y="760"/>
                    <a:pt x="1581" y="760"/>
                  </a:cubicBezTo>
                  <a:lnTo>
                    <a:pt x="1521" y="760"/>
                  </a:lnTo>
                  <a:cubicBezTo>
                    <a:pt x="1521" y="760"/>
                    <a:pt x="1490" y="730"/>
                    <a:pt x="1490" y="730"/>
                  </a:cubicBezTo>
                  <a:lnTo>
                    <a:pt x="1156"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0"/>
            <p:cNvSpPr/>
            <p:nvPr/>
          </p:nvSpPr>
          <p:spPr>
            <a:xfrm flipH="1">
              <a:off x="5830188" y="2263150"/>
              <a:ext cx="86310" cy="84516"/>
            </a:xfrm>
            <a:custGeom>
              <a:rect b="b" l="l" r="r" t="t"/>
              <a:pathLst>
                <a:path extrusionOk="0" h="1460" w="1491">
                  <a:moveTo>
                    <a:pt x="730" y="0"/>
                  </a:moveTo>
                  <a:cubicBezTo>
                    <a:pt x="669" y="152"/>
                    <a:pt x="578" y="335"/>
                    <a:pt x="517" y="487"/>
                  </a:cubicBezTo>
                  <a:lnTo>
                    <a:pt x="1" y="487"/>
                  </a:lnTo>
                  <a:cubicBezTo>
                    <a:pt x="122" y="608"/>
                    <a:pt x="244" y="760"/>
                    <a:pt x="396" y="851"/>
                  </a:cubicBezTo>
                  <a:cubicBezTo>
                    <a:pt x="335" y="1064"/>
                    <a:pt x="274" y="1247"/>
                    <a:pt x="244" y="1459"/>
                  </a:cubicBezTo>
                  <a:cubicBezTo>
                    <a:pt x="426" y="1368"/>
                    <a:pt x="578" y="1277"/>
                    <a:pt x="730" y="1155"/>
                  </a:cubicBezTo>
                  <a:cubicBezTo>
                    <a:pt x="913" y="1247"/>
                    <a:pt x="1065" y="1338"/>
                    <a:pt x="1216" y="1429"/>
                  </a:cubicBezTo>
                  <a:cubicBezTo>
                    <a:pt x="1186" y="1247"/>
                    <a:pt x="1125" y="1064"/>
                    <a:pt x="1095" y="912"/>
                  </a:cubicBezTo>
                  <a:lnTo>
                    <a:pt x="1095" y="882"/>
                  </a:lnTo>
                  <a:lnTo>
                    <a:pt x="1490" y="487"/>
                  </a:lnTo>
                  <a:lnTo>
                    <a:pt x="973" y="487"/>
                  </a:lnTo>
                  <a:cubicBezTo>
                    <a:pt x="973" y="487"/>
                    <a:pt x="973" y="487"/>
                    <a:pt x="973" y="456"/>
                  </a:cubicBezTo>
                  <a:lnTo>
                    <a:pt x="730" y="0"/>
                  </a:ln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0"/>
            <p:cNvSpPr/>
            <p:nvPr/>
          </p:nvSpPr>
          <p:spPr>
            <a:xfrm flipH="1">
              <a:off x="4046846" y="4647815"/>
              <a:ext cx="98582" cy="96846"/>
            </a:xfrm>
            <a:custGeom>
              <a:rect b="b" l="l" r="r" t="t"/>
              <a:pathLst>
                <a:path extrusionOk="0" h="1673" w="1703">
                  <a:moveTo>
                    <a:pt x="851" y="1"/>
                  </a:moveTo>
                  <a:cubicBezTo>
                    <a:pt x="790" y="183"/>
                    <a:pt x="699" y="396"/>
                    <a:pt x="578" y="578"/>
                  </a:cubicBezTo>
                  <a:lnTo>
                    <a:pt x="0" y="578"/>
                  </a:lnTo>
                  <a:cubicBezTo>
                    <a:pt x="152" y="730"/>
                    <a:pt x="304" y="882"/>
                    <a:pt x="486" y="1004"/>
                  </a:cubicBezTo>
                  <a:cubicBezTo>
                    <a:pt x="395" y="1217"/>
                    <a:pt x="334" y="1430"/>
                    <a:pt x="304" y="1673"/>
                  </a:cubicBezTo>
                  <a:cubicBezTo>
                    <a:pt x="486" y="1551"/>
                    <a:pt x="669" y="1460"/>
                    <a:pt x="851" y="1338"/>
                  </a:cubicBezTo>
                  <a:cubicBezTo>
                    <a:pt x="1034" y="1430"/>
                    <a:pt x="1216" y="1521"/>
                    <a:pt x="1398" y="1642"/>
                  </a:cubicBezTo>
                  <a:cubicBezTo>
                    <a:pt x="1338" y="1430"/>
                    <a:pt x="1307" y="1247"/>
                    <a:pt x="1277" y="1034"/>
                  </a:cubicBezTo>
                  <a:cubicBezTo>
                    <a:pt x="1246" y="1034"/>
                    <a:pt x="1246" y="1034"/>
                    <a:pt x="1277" y="1004"/>
                  </a:cubicBezTo>
                  <a:lnTo>
                    <a:pt x="1702" y="578"/>
                  </a:lnTo>
                  <a:cubicBezTo>
                    <a:pt x="1581" y="578"/>
                    <a:pt x="1459" y="565"/>
                    <a:pt x="1347" y="565"/>
                  </a:cubicBezTo>
                  <a:cubicBezTo>
                    <a:pt x="1290" y="565"/>
                    <a:pt x="1236" y="568"/>
                    <a:pt x="1186" y="578"/>
                  </a:cubicBezTo>
                  <a:lnTo>
                    <a:pt x="1125" y="578"/>
                  </a:lnTo>
                  <a:lnTo>
                    <a:pt x="1094" y="548"/>
                  </a:lnTo>
                  <a:cubicBezTo>
                    <a:pt x="1034" y="396"/>
                    <a:pt x="942" y="183"/>
                    <a:pt x="85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0"/>
            <p:cNvSpPr/>
            <p:nvPr/>
          </p:nvSpPr>
          <p:spPr>
            <a:xfrm flipH="1">
              <a:off x="4940318" y="845606"/>
              <a:ext cx="73922" cy="72649"/>
            </a:xfrm>
            <a:custGeom>
              <a:rect b="b" l="l" r="r" t="t"/>
              <a:pathLst>
                <a:path extrusionOk="0" h="1255" w="1277">
                  <a:moveTo>
                    <a:pt x="684" y="1"/>
                  </a:moveTo>
                  <a:cubicBezTo>
                    <a:pt x="669" y="1"/>
                    <a:pt x="654" y="8"/>
                    <a:pt x="638" y="23"/>
                  </a:cubicBezTo>
                  <a:cubicBezTo>
                    <a:pt x="608" y="175"/>
                    <a:pt x="547" y="297"/>
                    <a:pt x="426" y="418"/>
                  </a:cubicBezTo>
                  <a:cubicBezTo>
                    <a:pt x="365" y="479"/>
                    <a:pt x="304" y="540"/>
                    <a:pt x="243" y="570"/>
                  </a:cubicBezTo>
                  <a:cubicBezTo>
                    <a:pt x="183" y="601"/>
                    <a:pt x="91" y="601"/>
                    <a:pt x="31" y="601"/>
                  </a:cubicBezTo>
                  <a:cubicBezTo>
                    <a:pt x="0" y="601"/>
                    <a:pt x="0" y="631"/>
                    <a:pt x="31" y="631"/>
                  </a:cubicBezTo>
                  <a:cubicBezTo>
                    <a:pt x="61" y="692"/>
                    <a:pt x="122" y="692"/>
                    <a:pt x="183" y="722"/>
                  </a:cubicBezTo>
                  <a:cubicBezTo>
                    <a:pt x="274" y="753"/>
                    <a:pt x="335" y="783"/>
                    <a:pt x="395" y="814"/>
                  </a:cubicBezTo>
                  <a:cubicBezTo>
                    <a:pt x="517" y="935"/>
                    <a:pt x="578" y="1057"/>
                    <a:pt x="608" y="1209"/>
                  </a:cubicBezTo>
                  <a:cubicBezTo>
                    <a:pt x="623" y="1239"/>
                    <a:pt x="646" y="1254"/>
                    <a:pt x="669" y="1254"/>
                  </a:cubicBezTo>
                  <a:cubicBezTo>
                    <a:pt x="692" y="1254"/>
                    <a:pt x="714" y="1239"/>
                    <a:pt x="730" y="1209"/>
                  </a:cubicBezTo>
                  <a:cubicBezTo>
                    <a:pt x="760" y="935"/>
                    <a:pt x="973" y="722"/>
                    <a:pt x="1246" y="662"/>
                  </a:cubicBezTo>
                  <a:cubicBezTo>
                    <a:pt x="1277" y="662"/>
                    <a:pt x="1277" y="601"/>
                    <a:pt x="1246" y="570"/>
                  </a:cubicBezTo>
                  <a:cubicBezTo>
                    <a:pt x="973" y="510"/>
                    <a:pt x="760" y="297"/>
                    <a:pt x="730" y="23"/>
                  </a:cubicBezTo>
                  <a:cubicBezTo>
                    <a:pt x="714" y="8"/>
                    <a:pt x="699"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0"/>
            <p:cNvSpPr/>
            <p:nvPr/>
          </p:nvSpPr>
          <p:spPr>
            <a:xfrm flipH="1">
              <a:off x="4145436" y="1460994"/>
              <a:ext cx="114444" cy="112244"/>
            </a:xfrm>
            <a:custGeom>
              <a:rect b="b" l="l" r="r" t="t"/>
              <a:pathLst>
                <a:path extrusionOk="0" h="1939" w="1977">
                  <a:moveTo>
                    <a:pt x="1034" y="0"/>
                  </a:moveTo>
                  <a:cubicBezTo>
                    <a:pt x="1004" y="0"/>
                    <a:pt x="973" y="23"/>
                    <a:pt x="973" y="69"/>
                  </a:cubicBezTo>
                  <a:cubicBezTo>
                    <a:pt x="913" y="281"/>
                    <a:pt x="821" y="494"/>
                    <a:pt x="669" y="707"/>
                  </a:cubicBezTo>
                  <a:cubicBezTo>
                    <a:pt x="578" y="768"/>
                    <a:pt x="487" y="859"/>
                    <a:pt x="365" y="889"/>
                  </a:cubicBezTo>
                  <a:cubicBezTo>
                    <a:pt x="244" y="920"/>
                    <a:pt x="153" y="950"/>
                    <a:pt x="31" y="950"/>
                  </a:cubicBezTo>
                  <a:lnTo>
                    <a:pt x="62" y="950"/>
                  </a:lnTo>
                  <a:cubicBezTo>
                    <a:pt x="62" y="950"/>
                    <a:pt x="31" y="950"/>
                    <a:pt x="31" y="981"/>
                  </a:cubicBezTo>
                  <a:cubicBezTo>
                    <a:pt x="1" y="981"/>
                    <a:pt x="1" y="1011"/>
                    <a:pt x="31" y="1011"/>
                  </a:cubicBezTo>
                  <a:cubicBezTo>
                    <a:pt x="92" y="1102"/>
                    <a:pt x="183" y="1102"/>
                    <a:pt x="305" y="1163"/>
                  </a:cubicBezTo>
                  <a:cubicBezTo>
                    <a:pt x="396" y="1193"/>
                    <a:pt x="487" y="1254"/>
                    <a:pt x="578" y="1315"/>
                  </a:cubicBezTo>
                  <a:cubicBezTo>
                    <a:pt x="761" y="1467"/>
                    <a:pt x="882" y="1649"/>
                    <a:pt x="943" y="1892"/>
                  </a:cubicBezTo>
                  <a:cubicBezTo>
                    <a:pt x="943" y="1923"/>
                    <a:pt x="981" y="1938"/>
                    <a:pt x="1019" y="1938"/>
                  </a:cubicBezTo>
                  <a:cubicBezTo>
                    <a:pt x="1057" y="1938"/>
                    <a:pt x="1095" y="1923"/>
                    <a:pt x="1095" y="1892"/>
                  </a:cubicBezTo>
                  <a:cubicBezTo>
                    <a:pt x="1156" y="1467"/>
                    <a:pt x="1490" y="1133"/>
                    <a:pt x="1916" y="1072"/>
                  </a:cubicBezTo>
                  <a:cubicBezTo>
                    <a:pt x="1976" y="1011"/>
                    <a:pt x="1946" y="920"/>
                    <a:pt x="1885" y="889"/>
                  </a:cubicBezTo>
                  <a:cubicBezTo>
                    <a:pt x="1460" y="829"/>
                    <a:pt x="1156" y="494"/>
                    <a:pt x="1095" y="69"/>
                  </a:cubicBezTo>
                  <a:cubicBezTo>
                    <a:pt x="1095" y="23"/>
                    <a:pt x="1065" y="0"/>
                    <a:pt x="103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0"/>
            <p:cNvSpPr/>
            <p:nvPr/>
          </p:nvSpPr>
          <p:spPr>
            <a:xfrm flipH="1">
              <a:off x="7826458" y="1660986"/>
              <a:ext cx="72244" cy="73343"/>
            </a:xfrm>
            <a:custGeom>
              <a:rect b="b" l="l" r="r" t="t"/>
              <a:pathLst>
                <a:path extrusionOk="0" h="1267" w="1248">
                  <a:moveTo>
                    <a:pt x="670" y="0"/>
                  </a:moveTo>
                  <a:cubicBezTo>
                    <a:pt x="654" y="0"/>
                    <a:pt x="639" y="16"/>
                    <a:pt x="639" y="46"/>
                  </a:cubicBezTo>
                  <a:cubicBezTo>
                    <a:pt x="578" y="198"/>
                    <a:pt x="518" y="320"/>
                    <a:pt x="426" y="441"/>
                  </a:cubicBezTo>
                  <a:cubicBezTo>
                    <a:pt x="366" y="502"/>
                    <a:pt x="305" y="563"/>
                    <a:pt x="214" y="593"/>
                  </a:cubicBezTo>
                  <a:cubicBezTo>
                    <a:pt x="153" y="593"/>
                    <a:pt x="92" y="623"/>
                    <a:pt x="1" y="623"/>
                  </a:cubicBezTo>
                  <a:lnTo>
                    <a:pt x="1" y="654"/>
                  </a:lnTo>
                  <a:cubicBezTo>
                    <a:pt x="1" y="654"/>
                    <a:pt x="92" y="715"/>
                    <a:pt x="153" y="745"/>
                  </a:cubicBezTo>
                  <a:cubicBezTo>
                    <a:pt x="244" y="775"/>
                    <a:pt x="305" y="806"/>
                    <a:pt x="366" y="836"/>
                  </a:cubicBezTo>
                  <a:cubicBezTo>
                    <a:pt x="457" y="927"/>
                    <a:pt x="548" y="1079"/>
                    <a:pt x="578" y="1231"/>
                  </a:cubicBezTo>
                  <a:cubicBezTo>
                    <a:pt x="578" y="1257"/>
                    <a:pt x="595" y="1266"/>
                    <a:pt x="616" y="1266"/>
                  </a:cubicBezTo>
                  <a:cubicBezTo>
                    <a:pt x="645" y="1266"/>
                    <a:pt x="682" y="1249"/>
                    <a:pt x="700" y="1231"/>
                  </a:cubicBezTo>
                  <a:cubicBezTo>
                    <a:pt x="730" y="958"/>
                    <a:pt x="943" y="745"/>
                    <a:pt x="1217" y="684"/>
                  </a:cubicBezTo>
                  <a:cubicBezTo>
                    <a:pt x="1247" y="654"/>
                    <a:pt x="1247" y="623"/>
                    <a:pt x="1217" y="593"/>
                  </a:cubicBezTo>
                  <a:cubicBezTo>
                    <a:pt x="943" y="532"/>
                    <a:pt x="730" y="320"/>
                    <a:pt x="700" y="46"/>
                  </a:cubicBezTo>
                  <a:cubicBezTo>
                    <a:pt x="700" y="16"/>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0"/>
            <p:cNvSpPr/>
            <p:nvPr/>
          </p:nvSpPr>
          <p:spPr>
            <a:xfrm flipH="1">
              <a:off x="8526020" y="4359330"/>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0"/>
            <p:cNvSpPr/>
            <p:nvPr/>
          </p:nvSpPr>
          <p:spPr>
            <a:xfrm flipH="1">
              <a:off x="605032" y="1405204"/>
              <a:ext cx="116180" cy="112244"/>
            </a:xfrm>
            <a:custGeom>
              <a:rect b="b" l="l" r="r" t="t"/>
              <a:pathLst>
                <a:path extrusionOk="0" h="1939" w="2007">
                  <a:moveTo>
                    <a:pt x="1034" y="1"/>
                  </a:moveTo>
                  <a:cubicBezTo>
                    <a:pt x="1004" y="1"/>
                    <a:pt x="973" y="16"/>
                    <a:pt x="973" y="46"/>
                  </a:cubicBezTo>
                  <a:cubicBezTo>
                    <a:pt x="913" y="259"/>
                    <a:pt x="791" y="502"/>
                    <a:pt x="639" y="684"/>
                  </a:cubicBezTo>
                  <a:cubicBezTo>
                    <a:pt x="578" y="776"/>
                    <a:pt x="487" y="836"/>
                    <a:pt x="366" y="867"/>
                  </a:cubicBezTo>
                  <a:cubicBezTo>
                    <a:pt x="244" y="897"/>
                    <a:pt x="153" y="928"/>
                    <a:pt x="31" y="928"/>
                  </a:cubicBezTo>
                  <a:lnTo>
                    <a:pt x="31" y="958"/>
                  </a:lnTo>
                  <a:cubicBezTo>
                    <a:pt x="1" y="988"/>
                    <a:pt x="1" y="1019"/>
                    <a:pt x="31" y="1019"/>
                  </a:cubicBezTo>
                  <a:cubicBezTo>
                    <a:pt x="92" y="1110"/>
                    <a:pt x="183" y="1110"/>
                    <a:pt x="274" y="1140"/>
                  </a:cubicBezTo>
                  <a:cubicBezTo>
                    <a:pt x="396" y="1201"/>
                    <a:pt x="487" y="1232"/>
                    <a:pt x="578" y="1323"/>
                  </a:cubicBezTo>
                  <a:cubicBezTo>
                    <a:pt x="761" y="1444"/>
                    <a:pt x="882" y="1657"/>
                    <a:pt x="943" y="1870"/>
                  </a:cubicBezTo>
                  <a:cubicBezTo>
                    <a:pt x="943" y="1915"/>
                    <a:pt x="973" y="1938"/>
                    <a:pt x="1008" y="1938"/>
                  </a:cubicBezTo>
                  <a:cubicBezTo>
                    <a:pt x="1042" y="1938"/>
                    <a:pt x="1080" y="1915"/>
                    <a:pt x="1095" y="1870"/>
                  </a:cubicBezTo>
                  <a:cubicBezTo>
                    <a:pt x="1156" y="1475"/>
                    <a:pt x="1490" y="1140"/>
                    <a:pt x="1916" y="1080"/>
                  </a:cubicBezTo>
                  <a:cubicBezTo>
                    <a:pt x="2007" y="1049"/>
                    <a:pt x="1977" y="897"/>
                    <a:pt x="1885" y="867"/>
                  </a:cubicBezTo>
                  <a:cubicBezTo>
                    <a:pt x="1460" y="806"/>
                    <a:pt x="1156" y="472"/>
                    <a:pt x="1095" y="46"/>
                  </a:cubicBezTo>
                  <a:cubicBezTo>
                    <a:pt x="1095" y="16"/>
                    <a:pt x="1065" y="1"/>
                    <a:pt x="103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0"/>
            <p:cNvSpPr/>
            <p:nvPr/>
          </p:nvSpPr>
          <p:spPr>
            <a:xfrm flipH="1">
              <a:off x="6154624" y="3671697"/>
              <a:ext cx="75717" cy="72649"/>
            </a:xfrm>
            <a:custGeom>
              <a:rect b="b" l="l" r="r" t="t"/>
              <a:pathLst>
                <a:path extrusionOk="0" h="1255" w="1308">
                  <a:moveTo>
                    <a:pt x="684" y="1"/>
                  </a:moveTo>
                  <a:cubicBezTo>
                    <a:pt x="661" y="1"/>
                    <a:pt x="639" y="8"/>
                    <a:pt x="639" y="23"/>
                  </a:cubicBezTo>
                  <a:cubicBezTo>
                    <a:pt x="608" y="175"/>
                    <a:pt x="517" y="327"/>
                    <a:pt x="426" y="449"/>
                  </a:cubicBezTo>
                  <a:cubicBezTo>
                    <a:pt x="365" y="510"/>
                    <a:pt x="304" y="540"/>
                    <a:pt x="243" y="571"/>
                  </a:cubicBezTo>
                  <a:cubicBezTo>
                    <a:pt x="183" y="601"/>
                    <a:pt x="91" y="601"/>
                    <a:pt x="31" y="631"/>
                  </a:cubicBezTo>
                  <a:cubicBezTo>
                    <a:pt x="0" y="631"/>
                    <a:pt x="0" y="631"/>
                    <a:pt x="31" y="662"/>
                  </a:cubicBezTo>
                  <a:cubicBezTo>
                    <a:pt x="61" y="692"/>
                    <a:pt x="122" y="723"/>
                    <a:pt x="183" y="723"/>
                  </a:cubicBezTo>
                  <a:cubicBezTo>
                    <a:pt x="274" y="753"/>
                    <a:pt x="335" y="783"/>
                    <a:pt x="395" y="844"/>
                  </a:cubicBezTo>
                  <a:cubicBezTo>
                    <a:pt x="487" y="935"/>
                    <a:pt x="578" y="1057"/>
                    <a:pt x="608" y="1209"/>
                  </a:cubicBezTo>
                  <a:cubicBezTo>
                    <a:pt x="623" y="1239"/>
                    <a:pt x="646" y="1254"/>
                    <a:pt x="669" y="1254"/>
                  </a:cubicBezTo>
                  <a:cubicBezTo>
                    <a:pt x="692" y="1254"/>
                    <a:pt x="715" y="1239"/>
                    <a:pt x="730" y="1209"/>
                  </a:cubicBezTo>
                  <a:cubicBezTo>
                    <a:pt x="760" y="935"/>
                    <a:pt x="973" y="723"/>
                    <a:pt x="1246" y="692"/>
                  </a:cubicBezTo>
                  <a:cubicBezTo>
                    <a:pt x="1307" y="692"/>
                    <a:pt x="1307" y="601"/>
                    <a:pt x="1246" y="571"/>
                  </a:cubicBezTo>
                  <a:cubicBezTo>
                    <a:pt x="973" y="540"/>
                    <a:pt x="760" y="297"/>
                    <a:pt x="730" y="23"/>
                  </a:cubicBezTo>
                  <a:cubicBezTo>
                    <a:pt x="730" y="8"/>
                    <a:pt x="707" y="1"/>
                    <a:pt x="684"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0"/>
            <p:cNvSpPr/>
            <p:nvPr/>
          </p:nvSpPr>
          <p:spPr>
            <a:xfrm flipH="1">
              <a:off x="809829" y="4432381"/>
              <a:ext cx="73980" cy="72649"/>
            </a:xfrm>
            <a:custGeom>
              <a:rect b="b" l="l" r="r" t="t"/>
              <a:pathLst>
                <a:path extrusionOk="0" h="1255" w="1278">
                  <a:moveTo>
                    <a:pt x="700" y="1"/>
                  </a:moveTo>
                  <a:cubicBezTo>
                    <a:pt x="685" y="1"/>
                    <a:pt x="670" y="16"/>
                    <a:pt x="670" y="46"/>
                  </a:cubicBezTo>
                  <a:cubicBezTo>
                    <a:pt x="609" y="198"/>
                    <a:pt x="548" y="320"/>
                    <a:pt x="457" y="441"/>
                  </a:cubicBezTo>
                  <a:cubicBezTo>
                    <a:pt x="396" y="502"/>
                    <a:pt x="335" y="563"/>
                    <a:pt x="244" y="593"/>
                  </a:cubicBezTo>
                  <a:cubicBezTo>
                    <a:pt x="183" y="593"/>
                    <a:pt x="122" y="624"/>
                    <a:pt x="31" y="624"/>
                  </a:cubicBezTo>
                  <a:lnTo>
                    <a:pt x="1" y="624"/>
                  </a:lnTo>
                  <a:cubicBezTo>
                    <a:pt x="1" y="624"/>
                    <a:pt x="1" y="654"/>
                    <a:pt x="1" y="654"/>
                  </a:cubicBezTo>
                  <a:cubicBezTo>
                    <a:pt x="62" y="715"/>
                    <a:pt x="122" y="715"/>
                    <a:pt x="183" y="745"/>
                  </a:cubicBezTo>
                  <a:cubicBezTo>
                    <a:pt x="244" y="776"/>
                    <a:pt x="335" y="806"/>
                    <a:pt x="366" y="836"/>
                  </a:cubicBezTo>
                  <a:cubicBezTo>
                    <a:pt x="487" y="928"/>
                    <a:pt x="578" y="1080"/>
                    <a:pt x="609" y="1232"/>
                  </a:cubicBezTo>
                  <a:cubicBezTo>
                    <a:pt x="609" y="1247"/>
                    <a:pt x="632" y="1254"/>
                    <a:pt x="658" y="1254"/>
                  </a:cubicBezTo>
                  <a:cubicBezTo>
                    <a:pt x="685" y="1254"/>
                    <a:pt x="715" y="1247"/>
                    <a:pt x="730" y="1232"/>
                  </a:cubicBezTo>
                  <a:cubicBezTo>
                    <a:pt x="761" y="958"/>
                    <a:pt x="974" y="745"/>
                    <a:pt x="1247" y="684"/>
                  </a:cubicBezTo>
                  <a:cubicBezTo>
                    <a:pt x="1278" y="684"/>
                    <a:pt x="1278" y="624"/>
                    <a:pt x="1247" y="593"/>
                  </a:cubicBezTo>
                  <a:cubicBezTo>
                    <a:pt x="974" y="532"/>
                    <a:pt x="761" y="320"/>
                    <a:pt x="730" y="46"/>
                  </a:cubicBezTo>
                  <a:cubicBezTo>
                    <a:pt x="730" y="16"/>
                    <a:pt x="715" y="1"/>
                    <a:pt x="70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0"/>
            <p:cNvSpPr/>
            <p:nvPr/>
          </p:nvSpPr>
          <p:spPr>
            <a:xfrm flipH="1">
              <a:off x="7607947" y="3421548"/>
              <a:ext cx="73922" cy="72649"/>
            </a:xfrm>
            <a:custGeom>
              <a:rect b="b" l="l" r="r" t="t"/>
              <a:pathLst>
                <a:path extrusionOk="0" h="1255" w="1277">
                  <a:moveTo>
                    <a:pt x="669" y="0"/>
                  </a:moveTo>
                  <a:cubicBezTo>
                    <a:pt x="654" y="0"/>
                    <a:pt x="639" y="8"/>
                    <a:pt x="639" y="23"/>
                  </a:cubicBezTo>
                  <a:cubicBezTo>
                    <a:pt x="608" y="175"/>
                    <a:pt x="517" y="327"/>
                    <a:pt x="426" y="449"/>
                  </a:cubicBezTo>
                  <a:cubicBezTo>
                    <a:pt x="365" y="510"/>
                    <a:pt x="304" y="540"/>
                    <a:pt x="244" y="570"/>
                  </a:cubicBezTo>
                  <a:cubicBezTo>
                    <a:pt x="152" y="601"/>
                    <a:pt x="92" y="601"/>
                    <a:pt x="31" y="601"/>
                  </a:cubicBezTo>
                  <a:lnTo>
                    <a:pt x="0" y="601"/>
                  </a:lnTo>
                  <a:cubicBezTo>
                    <a:pt x="0" y="631"/>
                    <a:pt x="0" y="631"/>
                    <a:pt x="0" y="631"/>
                  </a:cubicBezTo>
                  <a:cubicBezTo>
                    <a:pt x="61" y="692"/>
                    <a:pt x="122" y="692"/>
                    <a:pt x="183" y="722"/>
                  </a:cubicBezTo>
                  <a:cubicBezTo>
                    <a:pt x="244" y="753"/>
                    <a:pt x="304" y="783"/>
                    <a:pt x="365" y="844"/>
                  </a:cubicBezTo>
                  <a:cubicBezTo>
                    <a:pt x="487" y="935"/>
                    <a:pt x="578" y="1057"/>
                    <a:pt x="608" y="1209"/>
                  </a:cubicBezTo>
                  <a:cubicBezTo>
                    <a:pt x="608" y="1239"/>
                    <a:pt x="631" y="1254"/>
                    <a:pt x="654" y="1254"/>
                  </a:cubicBezTo>
                  <a:cubicBezTo>
                    <a:pt x="677" y="1254"/>
                    <a:pt x="699" y="1239"/>
                    <a:pt x="699" y="1209"/>
                  </a:cubicBezTo>
                  <a:cubicBezTo>
                    <a:pt x="760" y="935"/>
                    <a:pt x="973" y="722"/>
                    <a:pt x="1247" y="692"/>
                  </a:cubicBezTo>
                  <a:cubicBezTo>
                    <a:pt x="1277" y="662"/>
                    <a:pt x="1277" y="601"/>
                    <a:pt x="1247" y="570"/>
                  </a:cubicBezTo>
                  <a:cubicBezTo>
                    <a:pt x="943" y="510"/>
                    <a:pt x="730" y="297"/>
                    <a:pt x="699" y="23"/>
                  </a:cubicBezTo>
                  <a:cubicBezTo>
                    <a:pt x="699" y="8"/>
                    <a:pt x="684" y="0"/>
                    <a:pt x="669"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0"/>
            <p:cNvSpPr/>
            <p:nvPr/>
          </p:nvSpPr>
          <p:spPr>
            <a:xfrm flipH="1">
              <a:off x="8548943" y="1987745"/>
              <a:ext cx="51057" cy="52851"/>
            </a:xfrm>
            <a:custGeom>
              <a:rect b="b" l="l" r="r" t="t"/>
              <a:pathLst>
                <a:path extrusionOk="0" h="913" w="882">
                  <a:moveTo>
                    <a:pt x="456" y="0"/>
                  </a:moveTo>
                  <a:cubicBezTo>
                    <a:pt x="335" y="0"/>
                    <a:pt x="213" y="61"/>
                    <a:pt x="152" y="122"/>
                  </a:cubicBezTo>
                  <a:cubicBezTo>
                    <a:pt x="91" y="183"/>
                    <a:pt x="61" y="213"/>
                    <a:pt x="61" y="274"/>
                  </a:cubicBezTo>
                  <a:cubicBezTo>
                    <a:pt x="31" y="335"/>
                    <a:pt x="0" y="396"/>
                    <a:pt x="0" y="456"/>
                  </a:cubicBezTo>
                  <a:lnTo>
                    <a:pt x="31" y="578"/>
                  </a:lnTo>
                  <a:cubicBezTo>
                    <a:pt x="31" y="639"/>
                    <a:pt x="91" y="730"/>
                    <a:pt x="152" y="760"/>
                  </a:cubicBezTo>
                  <a:lnTo>
                    <a:pt x="243" y="852"/>
                  </a:lnTo>
                  <a:cubicBezTo>
                    <a:pt x="304" y="882"/>
                    <a:pt x="365" y="912"/>
                    <a:pt x="456" y="912"/>
                  </a:cubicBezTo>
                  <a:cubicBezTo>
                    <a:pt x="487" y="912"/>
                    <a:pt x="547" y="882"/>
                    <a:pt x="608" y="882"/>
                  </a:cubicBezTo>
                  <a:cubicBezTo>
                    <a:pt x="669" y="852"/>
                    <a:pt x="730" y="821"/>
                    <a:pt x="760" y="760"/>
                  </a:cubicBezTo>
                  <a:cubicBezTo>
                    <a:pt x="790" y="730"/>
                    <a:pt x="821" y="669"/>
                    <a:pt x="851" y="639"/>
                  </a:cubicBezTo>
                  <a:cubicBezTo>
                    <a:pt x="882" y="578"/>
                    <a:pt x="882" y="517"/>
                    <a:pt x="882" y="456"/>
                  </a:cubicBezTo>
                  <a:lnTo>
                    <a:pt x="882" y="335"/>
                  </a:lnTo>
                  <a:cubicBezTo>
                    <a:pt x="882" y="244"/>
                    <a:pt x="821" y="183"/>
                    <a:pt x="790" y="122"/>
                  </a:cubicBezTo>
                  <a:lnTo>
                    <a:pt x="699" y="61"/>
                  </a:lnTo>
                  <a:cubicBezTo>
                    <a:pt x="608" y="31"/>
                    <a:pt x="54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0"/>
            <p:cNvSpPr/>
            <p:nvPr/>
          </p:nvSpPr>
          <p:spPr>
            <a:xfrm flipH="1">
              <a:off x="7898681" y="302888"/>
              <a:ext cx="54588" cy="40579"/>
            </a:xfrm>
            <a:custGeom>
              <a:rect b="b" l="l" r="r" t="t"/>
              <a:pathLst>
                <a:path extrusionOk="0" h="701" w="943">
                  <a:moveTo>
                    <a:pt x="487" y="1"/>
                  </a:moveTo>
                  <a:cubicBezTo>
                    <a:pt x="0" y="1"/>
                    <a:pt x="0" y="700"/>
                    <a:pt x="487" y="700"/>
                  </a:cubicBezTo>
                  <a:cubicBezTo>
                    <a:pt x="943" y="700"/>
                    <a:pt x="943" y="1"/>
                    <a:pt x="487"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0"/>
            <p:cNvSpPr/>
            <p:nvPr/>
          </p:nvSpPr>
          <p:spPr>
            <a:xfrm flipH="1">
              <a:off x="5830202" y="3146398"/>
              <a:ext cx="52793" cy="38785"/>
            </a:xfrm>
            <a:custGeom>
              <a:rect b="b" l="l" r="r" t="t"/>
              <a:pathLst>
                <a:path extrusionOk="0" h="670" w="912">
                  <a:moveTo>
                    <a:pt x="456" y="1"/>
                  </a:moveTo>
                  <a:cubicBezTo>
                    <a:pt x="0" y="1"/>
                    <a:pt x="0" y="669"/>
                    <a:pt x="456" y="669"/>
                  </a:cubicBezTo>
                  <a:cubicBezTo>
                    <a:pt x="912" y="669"/>
                    <a:pt x="912" y="1"/>
                    <a:pt x="45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0"/>
            <p:cNvSpPr/>
            <p:nvPr/>
          </p:nvSpPr>
          <p:spPr>
            <a:xfrm flipH="1">
              <a:off x="8513616" y="3638470"/>
              <a:ext cx="35253" cy="33459"/>
            </a:xfrm>
            <a:custGeom>
              <a:rect b="b" l="l" r="r" t="t"/>
              <a:pathLst>
                <a:path extrusionOk="0" h="578" w="609">
                  <a:moveTo>
                    <a:pt x="304" y="0"/>
                  </a:moveTo>
                  <a:cubicBezTo>
                    <a:pt x="228" y="0"/>
                    <a:pt x="152" y="31"/>
                    <a:pt x="92" y="91"/>
                  </a:cubicBezTo>
                  <a:cubicBezTo>
                    <a:pt x="61" y="91"/>
                    <a:pt x="61" y="122"/>
                    <a:pt x="31" y="183"/>
                  </a:cubicBezTo>
                  <a:cubicBezTo>
                    <a:pt x="31" y="213"/>
                    <a:pt x="0" y="243"/>
                    <a:pt x="0" y="274"/>
                  </a:cubicBezTo>
                  <a:cubicBezTo>
                    <a:pt x="0" y="365"/>
                    <a:pt x="31" y="426"/>
                    <a:pt x="92" y="487"/>
                  </a:cubicBezTo>
                  <a:cubicBezTo>
                    <a:pt x="152" y="547"/>
                    <a:pt x="213" y="578"/>
                    <a:pt x="304" y="578"/>
                  </a:cubicBezTo>
                  <a:cubicBezTo>
                    <a:pt x="396" y="578"/>
                    <a:pt x="456" y="547"/>
                    <a:pt x="517" y="487"/>
                  </a:cubicBezTo>
                  <a:cubicBezTo>
                    <a:pt x="548" y="456"/>
                    <a:pt x="548" y="426"/>
                    <a:pt x="578" y="395"/>
                  </a:cubicBezTo>
                  <a:cubicBezTo>
                    <a:pt x="578" y="365"/>
                    <a:pt x="608" y="335"/>
                    <a:pt x="608" y="274"/>
                  </a:cubicBezTo>
                  <a:cubicBezTo>
                    <a:pt x="608" y="213"/>
                    <a:pt x="578" y="122"/>
                    <a:pt x="517" y="91"/>
                  </a:cubicBezTo>
                  <a:cubicBezTo>
                    <a:pt x="456" y="31"/>
                    <a:pt x="380" y="0"/>
                    <a:pt x="30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0"/>
            <p:cNvSpPr/>
            <p:nvPr/>
          </p:nvSpPr>
          <p:spPr>
            <a:xfrm flipH="1">
              <a:off x="3341078" y="2347673"/>
              <a:ext cx="47584" cy="49320"/>
            </a:xfrm>
            <a:custGeom>
              <a:rect b="b" l="l" r="r" t="t"/>
              <a:pathLst>
                <a:path extrusionOk="0" h="852" w="822">
                  <a:moveTo>
                    <a:pt x="426" y="0"/>
                  </a:moveTo>
                  <a:cubicBezTo>
                    <a:pt x="365" y="0"/>
                    <a:pt x="304" y="30"/>
                    <a:pt x="244" y="61"/>
                  </a:cubicBezTo>
                  <a:cubicBezTo>
                    <a:pt x="213" y="61"/>
                    <a:pt x="152" y="91"/>
                    <a:pt x="122" y="122"/>
                  </a:cubicBezTo>
                  <a:cubicBezTo>
                    <a:pt x="61" y="213"/>
                    <a:pt x="0" y="334"/>
                    <a:pt x="0" y="426"/>
                  </a:cubicBezTo>
                  <a:lnTo>
                    <a:pt x="0" y="547"/>
                  </a:lnTo>
                  <a:cubicBezTo>
                    <a:pt x="0" y="608"/>
                    <a:pt x="61" y="669"/>
                    <a:pt x="92" y="730"/>
                  </a:cubicBezTo>
                  <a:lnTo>
                    <a:pt x="183" y="790"/>
                  </a:lnTo>
                  <a:cubicBezTo>
                    <a:pt x="244" y="821"/>
                    <a:pt x="335" y="851"/>
                    <a:pt x="396" y="851"/>
                  </a:cubicBezTo>
                  <a:cubicBezTo>
                    <a:pt x="456" y="851"/>
                    <a:pt x="517" y="821"/>
                    <a:pt x="548" y="821"/>
                  </a:cubicBezTo>
                  <a:cubicBezTo>
                    <a:pt x="608" y="790"/>
                    <a:pt x="669" y="760"/>
                    <a:pt x="700" y="730"/>
                  </a:cubicBezTo>
                  <a:cubicBezTo>
                    <a:pt x="730" y="699"/>
                    <a:pt x="760" y="638"/>
                    <a:pt x="791" y="578"/>
                  </a:cubicBezTo>
                  <a:cubicBezTo>
                    <a:pt x="791" y="547"/>
                    <a:pt x="821" y="486"/>
                    <a:pt x="821" y="426"/>
                  </a:cubicBezTo>
                  <a:lnTo>
                    <a:pt x="821" y="304"/>
                  </a:lnTo>
                  <a:cubicBezTo>
                    <a:pt x="791" y="243"/>
                    <a:pt x="760" y="182"/>
                    <a:pt x="700" y="122"/>
                  </a:cubicBezTo>
                  <a:lnTo>
                    <a:pt x="608" y="61"/>
                  </a:lnTo>
                  <a:cubicBezTo>
                    <a:pt x="548" y="30"/>
                    <a:pt x="487" y="0"/>
                    <a:pt x="42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0"/>
            <p:cNvSpPr/>
            <p:nvPr/>
          </p:nvSpPr>
          <p:spPr>
            <a:xfrm flipH="1">
              <a:off x="6896015" y="3440239"/>
              <a:ext cx="45789" cy="35253"/>
            </a:xfrm>
            <a:custGeom>
              <a:rect b="b" l="l" r="r" t="t"/>
              <a:pathLst>
                <a:path extrusionOk="0" h="609" w="791">
                  <a:moveTo>
                    <a:pt x="396" y="1"/>
                  </a:moveTo>
                  <a:cubicBezTo>
                    <a:pt x="0" y="1"/>
                    <a:pt x="0" y="609"/>
                    <a:pt x="396" y="609"/>
                  </a:cubicBezTo>
                  <a:cubicBezTo>
                    <a:pt x="791" y="609"/>
                    <a:pt x="791" y="1"/>
                    <a:pt x="396"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0"/>
            <p:cNvSpPr/>
            <p:nvPr/>
          </p:nvSpPr>
          <p:spPr>
            <a:xfrm flipH="1">
              <a:off x="5325650" y="4679512"/>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0"/>
            <p:cNvSpPr/>
            <p:nvPr/>
          </p:nvSpPr>
          <p:spPr>
            <a:xfrm flipH="1">
              <a:off x="8057979" y="2838294"/>
              <a:ext cx="24718" cy="19392"/>
            </a:xfrm>
            <a:custGeom>
              <a:rect b="b" l="l" r="r" t="t"/>
              <a:pathLst>
                <a:path extrusionOk="0" h="335" w="427">
                  <a:moveTo>
                    <a:pt x="214" y="0"/>
                  </a:moveTo>
                  <a:cubicBezTo>
                    <a:pt x="1" y="0"/>
                    <a:pt x="1" y="334"/>
                    <a:pt x="214" y="334"/>
                  </a:cubicBezTo>
                  <a:cubicBezTo>
                    <a:pt x="426" y="334"/>
                    <a:pt x="426" y="0"/>
                    <a:pt x="21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0"/>
            <p:cNvSpPr/>
            <p:nvPr/>
          </p:nvSpPr>
          <p:spPr>
            <a:xfrm flipH="1">
              <a:off x="7809830" y="3015366"/>
              <a:ext cx="31722" cy="31722"/>
            </a:xfrm>
            <a:custGeom>
              <a:rect b="b" l="l" r="r" t="t"/>
              <a:pathLst>
                <a:path extrusionOk="0" h="548" w="548">
                  <a:moveTo>
                    <a:pt x="274" y="0"/>
                  </a:moveTo>
                  <a:cubicBezTo>
                    <a:pt x="183" y="0"/>
                    <a:pt x="122" y="31"/>
                    <a:pt x="91" y="61"/>
                  </a:cubicBezTo>
                  <a:cubicBezTo>
                    <a:pt x="61" y="92"/>
                    <a:pt x="31" y="122"/>
                    <a:pt x="31" y="152"/>
                  </a:cubicBezTo>
                  <a:cubicBezTo>
                    <a:pt x="0" y="183"/>
                    <a:pt x="0" y="244"/>
                    <a:pt x="0" y="274"/>
                  </a:cubicBezTo>
                  <a:cubicBezTo>
                    <a:pt x="0" y="426"/>
                    <a:pt x="122" y="548"/>
                    <a:pt x="274" y="548"/>
                  </a:cubicBezTo>
                  <a:cubicBezTo>
                    <a:pt x="334" y="548"/>
                    <a:pt x="426" y="517"/>
                    <a:pt x="456" y="456"/>
                  </a:cubicBezTo>
                  <a:cubicBezTo>
                    <a:pt x="486" y="426"/>
                    <a:pt x="517" y="396"/>
                    <a:pt x="517" y="365"/>
                  </a:cubicBezTo>
                  <a:cubicBezTo>
                    <a:pt x="547" y="335"/>
                    <a:pt x="547" y="304"/>
                    <a:pt x="547" y="274"/>
                  </a:cubicBezTo>
                  <a:cubicBezTo>
                    <a:pt x="547" y="183"/>
                    <a:pt x="517" y="122"/>
                    <a:pt x="456" y="61"/>
                  </a:cubicBezTo>
                  <a:cubicBezTo>
                    <a:pt x="426" y="31"/>
                    <a:pt x="334" y="0"/>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0"/>
            <p:cNvSpPr/>
            <p:nvPr/>
          </p:nvSpPr>
          <p:spPr>
            <a:xfrm flipH="1">
              <a:off x="8257642" y="2040609"/>
              <a:ext cx="29986" cy="24660"/>
            </a:xfrm>
            <a:custGeom>
              <a:rect b="b" l="l" r="r" t="t"/>
              <a:pathLst>
                <a:path extrusionOk="0" h="426" w="518">
                  <a:moveTo>
                    <a:pt x="274" y="0"/>
                  </a:moveTo>
                  <a:cubicBezTo>
                    <a:pt x="1" y="31"/>
                    <a:pt x="1" y="395"/>
                    <a:pt x="274" y="426"/>
                  </a:cubicBezTo>
                  <a:cubicBezTo>
                    <a:pt x="518" y="395"/>
                    <a:pt x="518" y="31"/>
                    <a:pt x="274"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0"/>
            <p:cNvSpPr/>
            <p:nvPr/>
          </p:nvSpPr>
          <p:spPr>
            <a:xfrm flipH="1">
              <a:off x="391365" y="2100739"/>
              <a:ext cx="51057" cy="52851"/>
            </a:xfrm>
            <a:custGeom>
              <a:rect b="b" l="l" r="r" t="t"/>
              <a:pathLst>
                <a:path extrusionOk="0" h="913" w="882">
                  <a:moveTo>
                    <a:pt x="456" y="0"/>
                  </a:moveTo>
                  <a:cubicBezTo>
                    <a:pt x="395" y="0"/>
                    <a:pt x="334" y="31"/>
                    <a:pt x="274" y="61"/>
                  </a:cubicBezTo>
                  <a:cubicBezTo>
                    <a:pt x="213" y="61"/>
                    <a:pt x="182" y="92"/>
                    <a:pt x="122" y="152"/>
                  </a:cubicBezTo>
                  <a:cubicBezTo>
                    <a:pt x="91" y="183"/>
                    <a:pt x="61" y="213"/>
                    <a:pt x="30" y="274"/>
                  </a:cubicBezTo>
                  <a:cubicBezTo>
                    <a:pt x="0" y="335"/>
                    <a:pt x="0" y="396"/>
                    <a:pt x="0" y="456"/>
                  </a:cubicBezTo>
                  <a:lnTo>
                    <a:pt x="0" y="578"/>
                  </a:lnTo>
                  <a:cubicBezTo>
                    <a:pt x="30" y="639"/>
                    <a:pt x="61" y="730"/>
                    <a:pt x="122" y="760"/>
                  </a:cubicBezTo>
                  <a:lnTo>
                    <a:pt x="213" y="852"/>
                  </a:lnTo>
                  <a:cubicBezTo>
                    <a:pt x="274" y="882"/>
                    <a:pt x="365" y="912"/>
                    <a:pt x="426" y="912"/>
                  </a:cubicBezTo>
                  <a:cubicBezTo>
                    <a:pt x="486" y="912"/>
                    <a:pt x="547" y="882"/>
                    <a:pt x="608" y="852"/>
                  </a:cubicBezTo>
                  <a:cubicBezTo>
                    <a:pt x="669" y="852"/>
                    <a:pt x="699" y="821"/>
                    <a:pt x="760" y="760"/>
                  </a:cubicBezTo>
                  <a:cubicBezTo>
                    <a:pt x="790" y="730"/>
                    <a:pt x="821" y="669"/>
                    <a:pt x="851" y="639"/>
                  </a:cubicBezTo>
                  <a:cubicBezTo>
                    <a:pt x="881" y="578"/>
                    <a:pt x="881" y="517"/>
                    <a:pt x="881" y="456"/>
                  </a:cubicBezTo>
                  <a:lnTo>
                    <a:pt x="881" y="335"/>
                  </a:lnTo>
                  <a:cubicBezTo>
                    <a:pt x="851" y="274"/>
                    <a:pt x="821" y="183"/>
                    <a:pt x="760" y="152"/>
                  </a:cubicBezTo>
                  <a:lnTo>
                    <a:pt x="669" y="61"/>
                  </a:lnTo>
                  <a:cubicBezTo>
                    <a:pt x="608" y="31"/>
                    <a:pt x="517" y="0"/>
                    <a:pt x="456"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0"/>
            <p:cNvSpPr/>
            <p:nvPr/>
          </p:nvSpPr>
          <p:spPr>
            <a:xfrm flipH="1">
              <a:off x="6874897" y="4116775"/>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0"/>
            <p:cNvSpPr/>
            <p:nvPr/>
          </p:nvSpPr>
          <p:spPr>
            <a:xfrm flipH="1">
              <a:off x="883817" y="2857676"/>
              <a:ext cx="47526" cy="46194"/>
            </a:xfrm>
            <a:custGeom>
              <a:rect b="b" l="l" r="r" t="t"/>
              <a:pathLst>
                <a:path extrusionOk="0" h="798" w="821">
                  <a:moveTo>
                    <a:pt x="441" y="1"/>
                  </a:moveTo>
                  <a:cubicBezTo>
                    <a:pt x="395" y="1"/>
                    <a:pt x="349" y="8"/>
                    <a:pt x="304" y="24"/>
                  </a:cubicBezTo>
                  <a:cubicBezTo>
                    <a:pt x="213" y="84"/>
                    <a:pt x="121" y="176"/>
                    <a:pt x="91" y="267"/>
                  </a:cubicBezTo>
                  <a:lnTo>
                    <a:pt x="61" y="358"/>
                  </a:lnTo>
                  <a:cubicBezTo>
                    <a:pt x="1" y="617"/>
                    <a:pt x="215" y="797"/>
                    <a:pt x="421" y="797"/>
                  </a:cubicBezTo>
                  <a:cubicBezTo>
                    <a:pt x="529" y="797"/>
                    <a:pt x="636" y="747"/>
                    <a:pt x="699" y="632"/>
                  </a:cubicBezTo>
                  <a:cubicBezTo>
                    <a:pt x="699" y="601"/>
                    <a:pt x="760" y="571"/>
                    <a:pt x="760" y="540"/>
                  </a:cubicBezTo>
                  <a:cubicBezTo>
                    <a:pt x="820" y="449"/>
                    <a:pt x="820" y="358"/>
                    <a:pt x="790" y="267"/>
                  </a:cubicBezTo>
                  <a:cubicBezTo>
                    <a:pt x="760" y="145"/>
                    <a:pt x="699" y="84"/>
                    <a:pt x="577" y="24"/>
                  </a:cubicBezTo>
                  <a:cubicBezTo>
                    <a:pt x="532" y="8"/>
                    <a:pt x="486" y="1"/>
                    <a:pt x="441"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0"/>
            <p:cNvSpPr/>
            <p:nvPr/>
          </p:nvSpPr>
          <p:spPr>
            <a:xfrm flipH="1">
              <a:off x="4957889" y="2223218"/>
              <a:ext cx="38785" cy="36990"/>
            </a:xfrm>
            <a:custGeom>
              <a:rect b="b" l="l" r="r" t="t"/>
              <a:pathLst>
                <a:path extrusionOk="0" h="639" w="670">
                  <a:moveTo>
                    <a:pt x="335" y="0"/>
                  </a:moveTo>
                  <a:cubicBezTo>
                    <a:pt x="244" y="0"/>
                    <a:pt x="183" y="31"/>
                    <a:pt x="122" y="91"/>
                  </a:cubicBezTo>
                  <a:cubicBezTo>
                    <a:pt x="92" y="122"/>
                    <a:pt x="61" y="152"/>
                    <a:pt x="31" y="213"/>
                  </a:cubicBezTo>
                  <a:cubicBezTo>
                    <a:pt x="31" y="243"/>
                    <a:pt x="0" y="274"/>
                    <a:pt x="31" y="334"/>
                  </a:cubicBezTo>
                  <a:cubicBezTo>
                    <a:pt x="0" y="395"/>
                    <a:pt x="61" y="486"/>
                    <a:pt x="122" y="547"/>
                  </a:cubicBezTo>
                  <a:cubicBezTo>
                    <a:pt x="183" y="608"/>
                    <a:pt x="244" y="638"/>
                    <a:pt x="335" y="638"/>
                  </a:cubicBezTo>
                  <a:cubicBezTo>
                    <a:pt x="426" y="638"/>
                    <a:pt x="487" y="608"/>
                    <a:pt x="548" y="547"/>
                  </a:cubicBezTo>
                  <a:cubicBezTo>
                    <a:pt x="578" y="517"/>
                    <a:pt x="608" y="486"/>
                    <a:pt x="639" y="456"/>
                  </a:cubicBezTo>
                  <a:cubicBezTo>
                    <a:pt x="639" y="395"/>
                    <a:pt x="669" y="365"/>
                    <a:pt x="669" y="334"/>
                  </a:cubicBezTo>
                  <a:cubicBezTo>
                    <a:pt x="639" y="152"/>
                    <a:pt x="517" y="0"/>
                    <a:pt x="33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62" Type="http://schemas.openxmlformats.org/officeDocument/2006/relationships/slideLayout" Target="../slideLayouts/slideLayout62.xml"/><Relationship Id="rId61" Type="http://schemas.openxmlformats.org/officeDocument/2006/relationships/slideLayout" Target="../slideLayouts/slideLayout61.xml"/><Relationship Id="rId20" Type="http://schemas.openxmlformats.org/officeDocument/2006/relationships/slideLayout" Target="../slideLayouts/slideLayout20.xml"/><Relationship Id="rId63" Type="http://schemas.openxmlformats.org/officeDocument/2006/relationships/theme" Target="../theme/theme2.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60" Type="http://schemas.openxmlformats.org/officeDocument/2006/relationships/slideLayout" Target="../slideLayouts/slideLayout60.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55" Type="http://schemas.openxmlformats.org/officeDocument/2006/relationships/slideLayout" Target="../slideLayouts/slideLayout55.xml"/><Relationship Id="rId10" Type="http://schemas.openxmlformats.org/officeDocument/2006/relationships/slideLayout" Target="../slideLayouts/slideLayout10.xml"/><Relationship Id="rId54" Type="http://schemas.openxmlformats.org/officeDocument/2006/relationships/slideLayout" Target="../slideLayouts/slideLayout54.xml"/><Relationship Id="rId13" Type="http://schemas.openxmlformats.org/officeDocument/2006/relationships/slideLayout" Target="../slideLayouts/slideLayout13.xml"/><Relationship Id="rId57" Type="http://schemas.openxmlformats.org/officeDocument/2006/relationships/slideLayout" Target="../slideLayouts/slideLayout57.xml"/><Relationship Id="rId12" Type="http://schemas.openxmlformats.org/officeDocument/2006/relationships/slideLayout" Target="../slideLayouts/slideLayout12.xml"/><Relationship Id="rId56" Type="http://schemas.openxmlformats.org/officeDocument/2006/relationships/slideLayout" Target="../slideLayouts/slideLayout56.xml"/><Relationship Id="rId15" Type="http://schemas.openxmlformats.org/officeDocument/2006/relationships/slideLayout" Target="../slideLayouts/slideLayout15.xml"/><Relationship Id="rId59" Type="http://schemas.openxmlformats.org/officeDocument/2006/relationships/slideLayout" Target="../slideLayouts/slideLayout59.xml"/><Relationship Id="rId14" Type="http://schemas.openxmlformats.org/officeDocument/2006/relationships/slideLayout" Target="../slideLayouts/slideLayout14.xml"/><Relationship Id="rId58" Type="http://schemas.openxmlformats.org/officeDocument/2006/relationships/slideLayout" Target="../slideLayouts/slideLayout5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Londrina Solid"/>
              <a:buNone/>
              <a:defRPr sz="2800">
                <a:solidFill>
                  <a:schemeClr val="lt1"/>
                </a:solidFill>
                <a:latin typeface="Londrina Solid"/>
                <a:ea typeface="Londrina Solid"/>
                <a:cs typeface="Londrina Solid"/>
                <a:sym typeface="Londrina Solid"/>
              </a:defRPr>
            </a:lvl1pPr>
            <a:lvl2pPr lvl="1">
              <a:spcBef>
                <a:spcPts val="0"/>
              </a:spcBef>
              <a:spcAft>
                <a:spcPts val="0"/>
              </a:spcAft>
              <a:buClr>
                <a:schemeClr val="lt1"/>
              </a:buClr>
              <a:buSzPts val="2800"/>
              <a:buFont typeface="Londrina Solid"/>
              <a:buNone/>
              <a:defRPr sz="2800">
                <a:solidFill>
                  <a:schemeClr val="lt1"/>
                </a:solidFill>
                <a:latin typeface="Londrina Solid"/>
                <a:ea typeface="Londrina Solid"/>
                <a:cs typeface="Londrina Solid"/>
                <a:sym typeface="Londrina Solid"/>
              </a:defRPr>
            </a:lvl2pPr>
            <a:lvl3pPr lvl="2">
              <a:spcBef>
                <a:spcPts val="0"/>
              </a:spcBef>
              <a:spcAft>
                <a:spcPts val="0"/>
              </a:spcAft>
              <a:buClr>
                <a:schemeClr val="lt1"/>
              </a:buClr>
              <a:buSzPts val="2800"/>
              <a:buFont typeface="Londrina Solid"/>
              <a:buNone/>
              <a:defRPr sz="2800">
                <a:solidFill>
                  <a:schemeClr val="lt1"/>
                </a:solidFill>
                <a:latin typeface="Londrina Solid"/>
                <a:ea typeface="Londrina Solid"/>
                <a:cs typeface="Londrina Solid"/>
                <a:sym typeface="Londrina Solid"/>
              </a:defRPr>
            </a:lvl3pPr>
            <a:lvl4pPr lvl="3">
              <a:spcBef>
                <a:spcPts val="0"/>
              </a:spcBef>
              <a:spcAft>
                <a:spcPts val="0"/>
              </a:spcAft>
              <a:buClr>
                <a:schemeClr val="lt1"/>
              </a:buClr>
              <a:buSzPts val="2800"/>
              <a:buFont typeface="Londrina Solid"/>
              <a:buNone/>
              <a:defRPr sz="2800">
                <a:solidFill>
                  <a:schemeClr val="lt1"/>
                </a:solidFill>
                <a:latin typeface="Londrina Solid"/>
                <a:ea typeface="Londrina Solid"/>
                <a:cs typeface="Londrina Solid"/>
                <a:sym typeface="Londrina Solid"/>
              </a:defRPr>
            </a:lvl4pPr>
            <a:lvl5pPr lvl="4">
              <a:spcBef>
                <a:spcPts val="0"/>
              </a:spcBef>
              <a:spcAft>
                <a:spcPts val="0"/>
              </a:spcAft>
              <a:buClr>
                <a:schemeClr val="lt1"/>
              </a:buClr>
              <a:buSzPts val="2800"/>
              <a:buFont typeface="Londrina Solid"/>
              <a:buNone/>
              <a:defRPr sz="2800">
                <a:solidFill>
                  <a:schemeClr val="lt1"/>
                </a:solidFill>
                <a:latin typeface="Londrina Solid"/>
                <a:ea typeface="Londrina Solid"/>
                <a:cs typeface="Londrina Solid"/>
                <a:sym typeface="Londrina Solid"/>
              </a:defRPr>
            </a:lvl5pPr>
            <a:lvl6pPr lvl="5">
              <a:spcBef>
                <a:spcPts val="0"/>
              </a:spcBef>
              <a:spcAft>
                <a:spcPts val="0"/>
              </a:spcAft>
              <a:buClr>
                <a:schemeClr val="lt1"/>
              </a:buClr>
              <a:buSzPts val="2800"/>
              <a:buFont typeface="Londrina Solid"/>
              <a:buNone/>
              <a:defRPr sz="2800">
                <a:solidFill>
                  <a:schemeClr val="lt1"/>
                </a:solidFill>
                <a:latin typeface="Londrina Solid"/>
                <a:ea typeface="Londrina Solid"/>
                <a:cs typeface="Londrina Solid"/>
                <a:sym typeface="Londrina Solid"/>
              </a:defRPr>
            </a:lvl6pPr>
            <a:lvl7pPr lvl="6">
              <a:spcBef>
                <a:spcPts val="0"/>
              </a:spcBef>
              <a:spcAft>
                <a:spcPts val="0"/>
              </a:spcAft>
              <a:buClr>
                <a:schemeClr val="lt1"/>
              </a:buClr>
              <a:buSzPts val="2800"/>
              <a:buFont typeface="Londrina Solid"/>
              <a:buNone/>
              <a:defRPr sz="2800">
                <a:solidFill>
                  <a:schemeClr val="lt1"/>
                </a:solidFill>
                <a:latin typeface="Londrina Solid"/>
                <a:ea typeface="Londrina Solid"/>
                <a:cs typeface="Londrina Solid"/>
                <a:sym typeface="Londrina Solid"/>
              </a:defRPr>
            </a:lvl7pPr>
            <a:lvl8pPr lvl="7">
              <a:spcBef>
                <a:spcPts val="0"/>
              </a:spcBef>
              <a:spcAft>
                <a:spcPts val="0"/>
              </a:spcAft>
              <a:buClr>
                <a:schemeClr val="lt1"/>
              </a:buClr>
              <a:buSzPts val="2800"/>
              <a:buFont typeface="Londrina Solid"/>
              <a:buNone/>
              <a:defRPr sz="2800">
                <a:solidFill>
                  <a:schemeClr val="lt1"/>
                </a:solidFill>
                <a:latin typeface="Londrina Solid"/>
                <a:ea typeface="Londrina Solid"/>
                <a:cs typeface="Londrina Solid"/>
                <a:sym typeface="Londrina Solid"/>
              </a:defRPr>
            </a:lvl8pPr>
            <a:lvl9pPr lvl="8">
              <a:spcBef>
                <a:spcPts val="0"/>
              </a:spcBef>
              <a:spcAft>
                <a:spcPts val="0"/>
              </a:spcAft>
              <a:buClr>
                <a:schemeClr val="lt1"/>
              </a:buClr>
              <a:buSzPts val="2800"/>
              <a:buFont typeface="Londrina Solid"/>
              <a:buNone/>
              <a:defRPr sz="2800">
                <a:solidFill>
                  <a:schemeClr val="lt1"/>
                </a:solidFill>
                <a:latin typeface="Londrina Solid"/>
                <a:ea typeface="Londrina Solid"/>
                <a:cs typeface="Londrina Solid"/>
                <a:sym typeface="Londrina Soli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1"/>
              </a:buClr>
              <a:buSzPts val="1800"/>
              <a:buFont typeface="Allerta"/>
              <a:buChar char="●"/>
              <a:defRPr sz="1800">
                <a:solidFill>
                  <a:schemeClr val="lt1"/>
                </a:solidFill>
                <a:latin typeface="Allerta"/>
                <a:ea typeface="Allerta"/>
                <a:cs typeface="Allerta"/>
                <a:sym typeface="Allerta"/>
              </a:defRPr>
            </a:lvl1pPr>
            <a:lvl2pPr indent="-317500" lvl="1" marL="914400">
              <a:lnSpc>
                <a:spcPct val="115000"/>
              </a:lnSpc>
              <a:spcBef>
                <a:spcPts val="0"/>
              </a:spcBef>
              <a:spcAft>
                <a:spcPts val="0"/>
              </a:spcAft>
              <a:buClr>
                <a:schemeClr val="lt1"/>
              </a:buClr>
              <a:buSzPts val="1400"/>
              <a:buFont typeface="Allerta"/>
              <a:buChar char="○"/>
              <a:defRPr>
                <a:solidFill>
                  <a:schemeClr val="lt1"/>
                </a:solidFill>
                <a:latin typeface="Allerta"/>
                <a:ea typeface="Allerta"/>
                <a:cs typeface="Allerta"/>
                <a:sym typeface="Allerta"/>
              </a:defRPr>
            </a:lvl2pPr>
            <a:lvl3pPr indent="-317500" lvl="2" marL="1371600">
              <a:lnSpc>
                <a:spcPct val="115000"/>
              </a:lnSpc>
              <a:spcBef>
                <a:spcPts val="0"/>
              </a:spcBef>
              <a:spcAft>
                <a:spcPts val="0"/>
              </a:spcAft>
              <a:buClr>
                <a:schemeClr val="lt1"/>
              </a:buClr>
              <a:buSzPts val="1400"/>
              <a:buFont typeface="Allerta"/>
              <a:buChar char="■"/>
              <a:defRPr>
                <a:solidFill>
                  <a:schemeClr val="lt1"/>
                </a:solidFill>
                <a:latin typeface="Allerta"/>
                <a:ea typeface="Allerta"/>
                <a:cs typeface="Allerta"/>
                <a:sym typeface="Allerta"/>
              </a:defRPr>
            </a:lvl3pPr>
            <a:lvl4pPr indent="-317500" lvl="3" marL="1828800">
              <a:lnSpc>
                <a:spcPct val="115000"/>
              </a:lnSpc>
              <a:spcBef>
                <a:spcPts val="0"/>
              </a:spcBef>
              <a:spcAft>
                <a:spcPts val="0"/>
              </a:spcAft>
              <a:buClr>
                <a:schemeClr val="lt1"/>
              </a:buClr>
              <a:buSzPts val="1400"/>
              <a:buFont typeface="Allerta"/>
              <a:buChar char="●"/>
              <a:defRPr>
                <a:solidFill>
                  <a:schemeClr val="lt1"/>
                </a:solidFill>
                <a:latin typeface="Allerta"/>
                <a:ea typeface="Allerta"/>
                <a:cs typeface="Allerta"/>
                <a:sym typeface="Allerta"/>
              </a:defRPr>
            </a:lvl4pPr>
            <a:lvl5pPr indent="-317500" lvl="4" marL="2286000">
              <a:lnSpc>
                <a:spcPct val="115000"/>
              </a:lnSpc>
              <a:spcBef>
                <a:spcPts val="0"/>
              </a:spcBef>
              <a:spcAft>
                <a:spcPts val="0"/>
              </a:spcAft>
              <a:buClr>
                <a:schemeClr val="lt1"/>
              </a:buClr>
              <a:buSzPts val="1400"/>
              <a:buFont typeface="Allerta"/>
              <a:buChar char="○"/>
              <a:defRPr>
                <a:solidFill>
                  <a:schemeClr val="lt1"/>
                </a:solidFill>
                <a:latin typeface="Allerta"/>
                <a:ea typeface="Allerta"/>
                <a:cs typeface="Allerta"/>
                <a:sym typeface="Allerta"/>
              </a:defRPr>
            </a:lvl5pPr>
            <a:lvl6pPr indent="-317500" lvl="5" marL="2743200">
              <a:lnSpc>
                <a:spcPct val="115000"/>
              </a:lnSpc>
              <a:spcBef>
                <a:spcPts val="0"/>
              </a:spcBef>
              <a:spcAft>
                <a:spcPts val="0"/>
              </a:spcAft>
              <a:buClr>
                <a:schemeClr val="lt1"/>
              </a:buClr>
              <a:buSzPts val="1400"/>
              <a:buFont typeface="Allerta"/>
              <a:buChar char="■"/>
              <a:defRPr>
                <a:solidFill>
                  <a:schemeClr val="lt1"/>
                </a:solidFill>
                <a:latin typeface="Allerta"/>
                <a:ea typeface="Allerta"/>
                <a:cs typeface="Allerta"/>
                <a:sym typeface="Allerta"/>
              </a:defRPr>
            </a:lvl6pPr>
            <a:lvl7pPr indent="-317500" lvl="6" marL="3200400">
              <a:lnSpc>
                <a:spcPct val="115000"/>
              </a:lnSpc>
              <a:spcBef>
                <a:spcPts val="0"/>
              </a:spcBef>
              <a:spcAft>
                <a:spcPts val="0"/>
              </a:spcAft>
              <a:buClr>
                <a:schemeClr val="lt1"/>
              </a:buClr>
              <a:buSzPts val="1400"/>
              <a:buFont typeface="Allerta"/>
              <a:buChar char="●"/>
              <a:defRPr>
                <a:solidFill>
                  <a:schemeClr val="lt1"/>
                </a:solidFill>
                <a:latin typeface="Allerta"/>
                <a:ea typeface="Allerta"/>
                <a:cs typeface="Allerta"/>
                <a:sym typeface="Allerta"/>
              </a:defRPr>
            </a:lvl7pPr>
            <a:lvl8pPr indent="-317500" lvl="7" marL="3657600">
              <a:lnSpc>
                <a:spcPct val="115000"/>
              </a:lnSpc>
              <a:spcBef>
                <a:spcPts val="0"/>
              </a:spcBef>
              <a:spcAft>
                <a:spcPts val="0"/>
              </a:spcAft>
              <a:buClr>
                <a:schemeClr val="lt1"/>
              </a:buClr>
              <a:buSzPts val="1400"/>
              <a:buFont typeface="Allerta"/>
              <a:buChar char="○"/>
              <a:defRPr>
                <a:solidFill>
                  <a:schemeClr val="lt1"/>
                </a:solidFill>
                <a:latin typeface="Allerta"/>
                <a:ea typeface="Allerta"/>
                <a:cs typeface="Allerta"/>
                <a:sym typeface="Allerta"/>
              </a:defRPr>
            </a:lvl8pPr>
            <a:lvl9pPr indent="-317500" lvl="8" marL="4114800">
              <a:lnSpc>
                <a:spcPct val="115000"/>
              </a:lnSpc>
              <a:spcBef>
                <a:spcPts val="0"/>
              </a:spcBef>
              <a:spcAft>
                <a:spcPts val="0"/>
              </a:spcAft>
              <a:buClr>
                <a:schemeClr val="lt1"/>
              </a:buClr>
              <a:buSzPts val="1400"/>
              <a:buFont typeface="Allerta"/>
              <a:buChar char="■"/>
              <a:defRPr>
                <a:solidFill>
                  <a:schemeClr val="lt1"/>
                </a:solidFill>
                <a:latin typeface="Allerta"/>
                <a:ea typeface="Allerta"/>
                <a:cs typeface="Allerta"/>
                <a:sym typeface="Allerta"/>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 id="2147483704" r:id="rId57"/>
    <p:sldLayoutId id="2147483705" r:id="rId58"/>
    <p:sldLayoutId id="2147483706" r:id="rId59"/>
    <p:sldLayoutId id="2147483707" r:id="rId60"/>
    <p:sldLayoutId id="2147483708" r:id="rId61"/>
    <p:sldLayoutId id="2147483709" r:id="rId62"/>
  </p:sldLayoutIdLst>
  <mc:AlternateContent>
    <mc:Choice Requires="p14">
      <p:transition spd="med">
        <p14:gallery dir="l"/>
      </p:transition>
    </mc:Choice>
    <mc:Fallback>
      <p:transition spd="med">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 Id="rId3" Type="http://schemas.openxmlformats.org/officeDocument/2006/relationships/image" Target="../media/image1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 Id="rId3" Type="http://schemas.openxmlformats.org/officeDocument/2006/relationships/image" Target="../media/image15.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9.xml"/><Relationship Id="rId3" Type="http://schemas.openxmlformats.org/officeDocument/2006/relationships/image" Target="../media/image12.png"/><Relationship Id="rId4" Type="http://schemas.openxmlformats.org/officeDocument/2006/relationships/image" Target="../media/image6.png"/><Relationship Id="rId5"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 Id="rId3"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image" Target="../media/image1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hyperlink" Target="https://nuforc.org/" TargetMode="Externa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xml"/><Relationship Id="rId3" Type="http://schemas.openxmlformats.org/officeDocument/2006/relationships/hyperlink" Target="https://qstibbins.github.io/saucer-stats/" TargetMode="External"/><Relationship Id="rId4" Type="http://schemas.openxmlformats.org/officeDocument/2006/relationships/hyperlink" Target="https://qstibbins.github.io/saucer-stat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 Id="rId3" Type="http://schemas.openxmlformats.org/officeDocument/2006/relationships/image" Target="../media/image1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952" name="Shape 2952"/>
        <p:cNvGrpSpPr/>
        <p:nvPr/>
      </p:nvGrpSpPr>
      <p:grpSpPr>
        <a:xfrm>
          <a:off x="0" y="0"/>
          <a:ext cx="0" cy="0"/>
          <a:chOff x="0" y="0"/>
          <a:chExt cx="0" cy="0"/>
        </a:xfrm>
      </p:grpSpPr>
      <p:sp>
        <p:nvSpPr>
          <p:cNvPr id="2953" name="Google Shape;2953;p64"/>
          <p:cNvSpPr txBox="1"/>
          <p:nvPr>
            <p:ph type="ctrTitle"/>
          </p:nvPr>
        </p:nvSpPr>
        <p:spPr>
          <a:xfrm>
            <a:off x="2530700" y="916325"/>
            <a:ext cx="5898900" cy="264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UFO</a:t>
            </a:r>
            <a:r>
              <a:rPr lang="en"/>
              <a:t> </a:t>
            </a:r>
            <a:endParaRPr/>
          </a:p>
          <a:p>
            <a:pPr indent="0" lvl="0" marL="0" rtl="0" algn="ctr">
              <a:spcBef>
                <a:spcPts val="1000"/>
              </a:spcBef>
              <a:spcAft>
                <a:spcPts val="1000"/>
              </a:spcAft>
              <a:buNone/>
            </a:pPr>
            <a:r>
              <a:rPr lang="en" sz="11200"/>
              <a:t>SIGHTINGS</a:t>
            </a:r>
            <a:endParaRPr sz="11200"/>
          </a:p>
        </p:txBody>
      </p:sp>
      <p:grpSp>
        <p:nvGrpSpPr>
          <p:cNvPr id="2954" name="Google Shape;2954;p64"/>
          <p:cNvGrpSpPr/>
          <p:nvPr/>
        </p:nvGrpSpPr>
        <p:grpSpPr>
          <a:xfrm rot="-262697">
            <a:off x="882888" y="3155258"/>
            <a:ext cx="574163" cy="321277"/>
            <a:chOff x="4214850" y="2996025"/>
            <a:chExt cx="762300" cy="426550"/>
          </a:xfrm>
        </p:grpSpPr>
        <p:sp>
          <p:nvSpPr>
            <p:cNvPr id="2955" name="Google Shape;2955;p64"/>
            <p:cNvSpPr/>
            <p:nvPr/>
          </p:nvSpPr>
          <p:spPr>
            <a:xfrm>
              <a:off x="4416650" y="2996025"/>
              <a:ext cx="303575" cy="284800"/>
            </a:xfrm>
            <a:custGeom>
              <a:rect b="b" l="l" r="r" t="t"/>
              <a:pathLst>
                <a:path extrusionOk="0" h="11392" w="12143">
                  <a:moveTo>
                    <a:pt x="6403" y="655"/>
                  </a:moveTo>
                  <a:cubicBezTo>
                    <a:pt x="6666" y="655"/>
                    <a:pt x="6934" y="679"/>
                    <a:pt x="7206" y="730"/>
                  </a:cubicBezTo>
                  <a:cubicBezTo>
                    <a:pt x="11709" y="1564"/>
                    <a:pt x="11609" y="7302"/>
                    <a:pt x="10775" y="10704"/>
                  </a:cubicBezTo>
                  <a:cubicBezTo>
                    <a:pt x="10597" y="10707"/>
                    <a:pt x="10418" y="10709"/>
                    <a:pt x="10240" y="10709"/>
                  </a:cubicBezTo>
                  <a:cubicBezTo>
                    <a:pt x="8618" y="10709"/>
                    <a:pt x="6998" y="10571"/>
                    <a:pt x="5405" y="10270"/>
                  </a:cubicBezTo>
                  <a:cubicBezTo>
                    <a:pt x="3737" y="10003"/>
                    <a:pt x="2169" y="9403"/>
                    <a:pt x="501" y="9036"/>
                  </a:cubicBezTo>
                  <a:cubicBezTo>
                    <a:pt x="935" y="7101"/>
                    <a:pt x="1102" y="5100"/>
                    <a:pt x="2136" y="3399"/>
                  </a:cubicBezTo>
                  <a:cubicBezTo>
                    <a:pt x="3067" y="1798"/>
                    <a:pt x="4607" y="655"/>
                    <a:pt x="6403" y="655"/>
                  </a:cubicBezTo>
                  <a:close/>
                  <a:moveTo>
                    <a:pt x="6332" y="1"/>
                  </a:moveTo>
                  <a:cubicBezTo>
                    <a:pt x="2762" y="1"/>
                    <a:pt x="988" y="3552"/>
                    <a:pt x="368" y="6901"/>
                  </a:cubicBezTo>
                  <a:lnTo>
                    <a:pt x="1" y="6868"/>
                  </a:lnTo>
                  <a:lnTo>
                    <a:pt x="1" y="7302"/>
                  </a:lnTo>
                  <a:lnTo>
                    <a:pt x="301" y="7302"/>
                  </a:lnTo>
                  <a:cubicBezTo>
                    <a:pt x="201" y="7902"/>
                    <a:pt x="134" y="8502"/>
                    <a:pt x="134" y="9103"/>
                  </a:cubicBezTo>
                  <a:cubicBezTo>
                    <a:pt x="134" y="9136"/>
                    <a:pt x="134" y="9170"/>
                    <a:pt x="134" y="9203"/>
                  </a:cubicBezTo>
                  <a:cubicBezTo>
                    <a:pt x="134" y="9270"/>
                    <a:pt x="168" y="9336"/>
                    <a:pt x="234" y="9370"/>
                  </a:cubicBezTo>
                  <a:cubicBezTo>
                    <a:pt x="1168" y="9870"/>
                    <a:pt x="2169" y="10270"/>
                    <a:pt x="3170" y="10537"/>
                  </a:cubicBezTo>
                  <a:cubicBezTo>
                    <a:pt x="5361" y="11114"/>
                    <a:pt x="7628" y="11391"/>
                    <a:pt x="9904" y="11391"/>
                  </a:cubicBezTo>
                  <a:cubicBezTo>
                    <a:pt x="10261" y="11391"/>
                    <a:pt x="10618" y="11385"/>
                    <a:pt x="10975" y="11371"/>
                  </a:cubicBezTo>
                  <a:cubicBezTo>
                    <a:pt x="11109" y="11371"/>
                    <a:pt x="11242" y="11304"/>
                    <a:pt x="11276" y="11171"/>
                  </a:cubicBezTo>
                  <a:cubicBezTo>
                    <a:pt x="11342" y="11138"/>
                    <a:pt x="11409" y="11038"/>
                    <a:pt x="11442" y="10971"/>
                  </a:cubicBezTo>
                  <a:cubicBezTo>
                    <a:pt x="11609" y="10204"/>
                    <a:pt x="11743" y="9470"/>
                    <a:pt x="11843" y="8703"/>
                  </a:cubicBezTo>
                  <a:lnTo>
                    <a:pt x="11909" y="8369"/>
                  </a:lnTo>
                  <a:lnTo>
                    <a:pt x="11876" y="8369"/>
                  </a:lnTo>
                  <a:cubicBezTo>
                    <a:pt x="12143" y="4766"/>
                    <a:pt x="11242" y="663"/>
                    <a:pt x="7173" y="63"/>
                  </a:cubicBezTo>
                  <a:cubicBezTo>
                    <a:pt x="6882" y="21"/>
                    <a:pt x="6602" y="1"/>
                    <a:pt x="63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4"/>
            <p:cNvSpPr/>
            <p:nvPr/>
          </p:nvSpPr>
          <p:spPr>
            <a:xfrm>
              <a:off x="4214850" y="3164050"/>
              <a:ext cx="762300" cy="258525"/>
            </a:xfrm>
            <a:custGeom>
              <a:rect b="b" l="l" r="r" t="t"/>
              <a:pathLst>
                <a:path extrusionOk="0" h="10341" w="30492">
                  <a:moveTo>
                    <a:pt x="3736" y="4784"/>
                  </a:moveTo>
                  <a:lnTo>
                    <a:pt x="3736" y="4784"/>
                  </a:lnTo>
                  <a:cubicBezTo>
                    <a:pt x="5438" y="5484"/>
                    <a:pt x="7172" y="6051"/>
                    <a:pt x="8973" y="6418"/>
                  </a:cubicBezTo>
                  <a:cubicBezTo>
                    <a:pt x="13377" y="7385"/>
                    <a:pt x="17813" y="8053"/>
                    <a:pt x="22283" y="8419"/>
                  </a:cubicBezTo>
                  <a:cubicBezTo>
                    <a:pt x="22717" y="8486"/>
                    <a:pt x="23951" y="8686"/>
                    <a:pt x="25318" y="8786"/>
                  </a:cubicBezTo>
                  <a:cubicBezTo>
                    <a:pt x="23651" y="9287"/>
                    <a:pt x="21883" y="9520"/>
                    <a:pt x="20148" y="9554"/>
                  </a:cubicBezTo>
                  <a:cubicBezTo>
                    <a:pt x="19425" y="9607"/>
                    <a:pt x="18698" y="9633"/>
                    <a:pt x="17971" y="9633"/>
                  </a:cubicBezTo>
                  <a:cubicBezTo>
                    <a:pt x="16419" y="9633"/>
                    <a:pt x="14866" y="9514"/>
                    <a:pt x="13343" y="9287"/>
                  </a:cubicBezTo>
                  <a:lnTo>
                    <a:pt x="13310" y="9320"/>
                  </a:lnTo>
                  <a:cubicBezTo>
                    <a:pt x="9741" y="8786"/>
                    <a:pt x="6405" y="7185"/>
                    <a:pt x="3736" y="4784"/>
                  </a:cubicBezTo>
                  <a:close/>
                  <a:moveTo>
                    <a:pt x="5302" y="1"/>
                  </a:moveTo>
                  <a:cubicBezTo>
                    <a:pt x="4310" y="1"/>
                    <a:pt x="3323" y="59"/>
                    <a:pt x="2335" y="180"/>
                  </a:cubicBezTo>
                  <a:cubicBezTo>
                    <a:pt x="1368" y="280"/>
                    <a:pt x="234" y="581"/>
                    <a:pt x="234" y="1781"/>
                  </a:cubicBezTo>
                  <a:cubicBezTo>
                    <a:pt x="234" y="3016"/>
                    <a:pt x="1501" y="3749"/>
                    <a:pt x="2569" y="4283"/>
                  </a:cubicBezTo>
                  <a:cubicBezTo>
                    <a:pt x="4937" y="7586"/>
                    <a:pt x="9307" y="9353"/>
                    <a:pt x="13176" y="9987"/>
                  </a:cubicBezTo>
                  <a:cubicBezTo>
                    <a:pt x="14760" y="10229"/>
                    <a:pt x="16344" y="10341"/>
                    <a:pt x="17937" y="10341"/>
                  </a:cubicBezTo>
                  <a:cubicBezTo>
                    <a:pt x="18760" y="10341"/>
                    <a:pt x="19586" y="10311"/>
                    <a:pt x="20415" y="10254"/>
                  </a:cubicBezTo>
                  <a:cubicBezTo>
                    <a:pt x="22550" y="10154"/>
                    <a:pt x="24685" y="9954"/>
                    <a:pt x="26619" y="9020"/>
                  </a:cubicBezTo>
                  <a:cubicBezTo>
                    <a:pt x="26686" y="8987"/>
                    <a:pt x="26719" y="8920"/>
                    <a:pt x="26753" y="8853"/>
                  </a:cubicBezTo>
                  <a:cubicBezTo>
                    <a:pt x="26856" y="8855"/>
                    <a:pt x="26958" y="8856"/>
                    <a:pt x="27060" y="8856"/>
                  </a:cubicBezTo>
                  <a:cubicBezTo>
                    <a:pt x="28930" y="8856"/>
                    <a:pt x="30491" y="8542"/>
                    <a:pt x="29922" y="7119"/>
                  </a:cubicBezTo>
                  <a:cubicBezTo>
                    <a:pt x="29288" y="5584"/>
                    <a:pt x="27086" y="4417"/>
                    <a:pt x="25685" y="3716"/>
                  </a:cubicBezTo>
                  <a:cubicBezTo>
                    <a:pt x="23884" y="2815"/>
                    <a:pt x="21949" y="2148"/>
                    <a:pt x="19981" y="1648"/>
                  </a:cubicBezTo>
                  <a:lnTo>
                    <a:pt x="19915" y="2015"/>
                  </a:lnTo>
                  <a:cubicBezTo>
                    <a:pt x="21616" y="2515"/>
                    <a:pt x="23284" y="3149"/>
                    <a:pt x="24918" y="3883"/>
                  </a:cubicBezTo>
                  <a:cubicBezTo>
                    <a:pt x="25819" y="4383"/>
                    <a:pt x="26719" y="4917"/>
                    <a:pt x="27587" y="5517"/>
                  </a:cubicBezTo>
                  <a:cubicBezTo>
                    <a:pt x="28888" y="6451"/>
                    <a:pt x="29988" y="7586"/>
                    <a:pt x="29088" y="8153"/>
                  </a:cubicBezTo>
                  <a:cubicBezTo>
                    <a:pt x="28854" y="8303"/>
                    <a:pt x="28512" y="8353"/>
                    <a:pt x="28137" y="8353"/>
                  </a:cubicBezTo>
                  <a:cubicBezTo>
                    <a:pt x="27762" y="8353"/>
                    <a:pt x="27353" y="8303"/>
                    <a:pt x="26986" y="8253"/>
                  </a:cubicBezTo>
                  <a:cubicBezTo>
                    <a:pt x="26686" y="8219"/>
                    <a:pt x="26419" y="8153"/>
                    <a:pt x="26219" y="8153"/>
                  </a:cubicBezTo>
                  <a:cubicBezTo>
                    <a:pt x="25085" y="8086"/>
                    <a:pt x="23984" y="8019"/>
                    <a:pt x="22883" y="7919"/>
                  </a:cubicBezTo>
                  <a:cubicBezTo>
                    <a:pt x="20849" y="7719"/>
                    <a:pt x="18881" y="7419"/>
                    <a:pt x="16846" y="7085"/>
                  </a:cubicBezTo>
                  <a:cubicBezTo>
                    <a:pt x="14778" y="6785"/>
                    <a:pt x="12676" y="6518"/>
                    <a:pt x="10608" y="6084"/>
                  </a:cubicBezTo>
                  <a:cubicBezTo>
                    <a:pt x="8873" y="5784"/>
                    <a:pt x="7206" y="5351"/>
                    <a:pt x="5538" y="4817"/>
                  </a:cubicBezTo>
                  <a:cubicBezTo>
                    <a:pt x="4537" y="4483"/>
                    <a:pt x="3570" y="4083"/>
                    <a:pt x="2636" y="3616"/>
                  </a:cubicBezTo>
                  <a:cubicBezTo>
                    <a:pt x="2235" y="3416"/>
                    <a:pt x="1568" y="3149"/>
                    <a:pt x="1301" y="2782"/>
                  </a:cubicBezTo>
                  <a:cubicBezTo>
                    <a:pt x="0" y="1014"/>
                    <a:pt x="1568" y="881"/>
                    <a:pt x="2369" y="781"/>
                  </a:cubicBezTo>
                  <a:cubicBezTo>
                    <a:pt x="3636" y="603"/>
                    <a:pt x="4904" y="588"/>
                    <a:pt x="6171" y="588"/>
                  </a:cubicBezTo>
                  <a:cubicBezTo>
                    <a:pt x="6425" y="588"/>
                    <a:pt x="6679" y="589"/>
                    <a:pt x="6932" y="589"/>
                  </a:cubicBezTo>
                  <a:cubicBezTo>
                    <a:pt x="7312" y="589"/>
                    <a:pt x="7693" y="587"/>
                    <a:pt x="8073" y="581"/>
                  </a:cubicBezTo>
                  <a:lnTo>
                    <a:pt x="8073" y="147"/>
                  </a:lnTo>
                  <a:cubicBezTo>
                    <a:pt x="7143" y="51"/>
                    <a:pt x="6220" y="1"/>
                    <a:pt x="53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4"/>
            <p:cNvSpPr/>
            <p:nvPr/>
          </p:nvSpPr>
          <p:spPr>
            <a:xfrm>
              <a:off x="4888650" y="3301975"/>
              <a:ext cx="75100" cy="70900"/>
            </a:xfrm>
            <a:custGeom>
              <a:rect b="b" l="l" r="r" t="t"/>
              <a:pathLst>
                <a:path extrusionOk="0" h="2836" w="3004">
                  <a:moveTo>
                    <a:pt x="601" y="0"/>
                  </a:moveTo>
                  <a:lnTo>
                    <a:pt x="168" y="634"/>
                  </a:lnTo>
                  <a:cubicBezTo>
                    <a:pt x="234" y="634"/>
                    <a:pt x="268" y="668"/>
                    <a:pt x="301" y="701"/>
                  </a:cubicBezTo>
                  <a:cubicBezTo>
                    <a:pt x="568" y="701"/>
                    <a:pt x="835" y="901"/>
                    <a:pt x="902" y="1201"/>
                  </a:cubicBezTo>
                  <a:cubicBezTo>
                    <a:pt x="1035" y="1602"/>
                    <a:pt x="735" y="2035"/>
                    <a:pt x="335" y="2135"/>
                  </a:cubicBezTo>
                  <a:lnTo>
                    <a:pt x="101" y="2135"/>
                  </a:lnTo>
                  <a:lnTo>
                    <a:pt x="1" y="2736"/>
                  </a:lnTo>
                  <a:cubicBezTo>
                    <a:pt x="385" y="2786"/>
                    <a:pt x="793" y="2836"/>
                    <a:pt x="1164" y="2836"/>
                  </a:cubicBezTo>
                  <a:cubicBezTo>
                    <a:pt x="1535" y="2836"/>
                    <a:pt x="1869" y="2786"/>
                    <a:pt x="2102" y="2636"/>
                  </a:cubicBezTo>
                  <a:cubicBezTo>
                    <a:pt x="3003" y="2035"/>
                    <a:pt x="1902" y="934"/>
                    <a:pt x="6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4"/>
            <p:cNvSpPr/>
            <p:nvPr/>
          </p:nvSpPr>
          <p:spPr>
            <a:xfrm>
              <a:off x="4872825" y="3316975"/>
              <a:ext cx="41725" cy="38400"/>
            </a:xfrm>
            <a:custGeom>
              <a:rect b="b" l="l" r="r" t="t"/>
              <a:pathLst>
                <a:path extrusionOk="0" h="1536" w="1669">
                  <a:moveTo>
                    <a:pt x="980" y="399"/>
                  </a:moveTo>
                  <a:cubicBezTo>
                    <a:pt x="1061" y="399"/>
                    <a:pt x="1143" y="493"/>
                    <a:pt x="1168" y="568"/>
                  </a:cubicBezTo>
                  <a:cubicBezTo>
                    <a:pt x="1201" y="635"/>
                    <a:pt x="1201" y="735"/>
                    <a:pt x="1168" y="835"/>
                  </a:cubicBezTo>
                  <a:cubicBezTo>
                    <a:pt x="1140" y="971"/>
                    <a:pt x="1001" y="1086"/>
                    <a:pt x="841" y="1086"/>
                  </a:cubicBezTo>
                  <a:cubicBezTo>
                    <a:pt x="806" y="1086"/>
                    <a:pt x="770" y="1080"/>
                    <a:pt x="734" y="1068"/>
                  </a:cubicBezTo>
                  <a:cubicBezTo>
                    <a:pt x="367" y="1002"/>
                    <a:pt x="434" y="601"/>
                    <a:pt x="667" y="401"/>
                  </a:cubicBezTo>
                  <a:lnTo>
                    <a:pt x="667" y="401"/>
                  </a:lnTo>
                  <a:cubicBezTo>
                    <a:pt x="686" y="456"/>
                    <a:pt x="734" y="481"/>
                    <a:pt x="786" y="481"/>
                  </a:cubicBezTo>
                  <a:cubicBezTo>
                    <a:pt x="827" y="481"/>
                    <a:pt x="871" y="464"/>
                    <a:pt x="901" y="434"/>
                  </a:cubicBezTo>
                  <a:cubicBezTo>
                    <a:pt x="926" y="409"/>
                    <a:pt x="953" y="399"/>
                    <a:pt x="980" y="399"/>
                  </a:cubicBezTo>
                  <a:close/>
                  <a:moveTo>
                    <a:pt x="801" y="1"/>
                  </a:moveTo>
                  <a:cubicBezTo>
                    <a:pt x="334" y="1"/>
                    <a:pt x="0" y="401"/>
                    <a:pt x="34" y="835"/>
                  </a:cubicBezTo>
                  <a:cubicBezTo>
                    <a:pt x="100" y="1202"/>
                    <a:pt x="400" y="1469"/>
                    <a:pt x="734" y="1535"/>
                  </a:cubicBezTo>
                  <a:lnTo>
                    <a:pt x="934" y="1535"/>
                  </a:lnTo>
                  <a:cubicBezTo>
                    <a:pt x="1368" y="1435"/>
                    <a:pt x="1668" y="1002"/>
                    <a:pt x="1535" y="601"/>
                  </a:cubicBezTo>
                  <a:lnTo>
                    <a:pt x="1568" y="601"/>
                  </a:lnTo>
                  <a:cubicBezTo>
                    <a:pt x="1501" y="301"/>
                    <a:pt x="1234" y="68"/>
                    <a:pt x="934" y="68"/>
                  </a:cubicBezTo>
                  <a:cubicBezTo>
                    <a:pt x="901" y="34"/>
                    <a:pt x="867" y="1"/>
                    <a:pt x="8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4"/>
            <p:cNvSpPr/>
            <p:nvPr/>
          </p:nvSpPr>
          <p:spPr>
            <a:xfrm>
              <a:off x="4882000" y="3326950"/>
              <a:ext cx="20875" cy="17175"/>
            </a:xfrm>
            <a:custGeom>
              <a:rect b="b" l="l" r="r" t="t"/>
              <a:pathLst>
                <a:path extrusionOk="0" h="687" w="835">
                  <a:moveTo>
                    <a:pt x="627" y="0"/>
                  </a:moveTo>
                  <a:cubicBezTo>
                    <a:pt x="605" y="0"/>
                    <a:pt x="584" y="10"/>
                    <a:pt x="567" y="35"/>
                  </a:cubicBezTo>
                  <a:cubicBezTo>
                    <a:pt x="537" y="65"/>
                    <a:pt x="494" y="82"/>
                    <a:pt x="449" y="82"/>
                  </a:cubicBezTo>
                  <a:cubicBezTo>
                    <a:pt x="394" y="82"/>
                    <a:pt x="337" y="57"/>
                    <a:pt x="300" y="2"/>
                  </a:cubicBezTo>
                  <a:lnTo>
                    <a:pt x="300" y="2"/>
                  </a:lnTo>
                  <a:cubicBezTo>
                    <a:pt x="67" y="202"/>
                    <a:pt x="0" y="603"/>
                    <a:pt x="400" y="669"/>
                  </a:cubicBezTo>
                  <a:cubicBezTo>
                    <a:pt x="430" y="681"/>
                    <a:pt x="462" y="687"/>
                    <a:pt x="493" y="687"/>
                  </a:cubicBezTo>
                  <a:cubicBezTo>
                    <a:pt x="634" y="687"/>
                    <a:pt x="773" y="572"/>
                    <a:pt x="801" y="436"/>
                  </a:cubicBezTo>
                  <a:cubicBezTo>
                    <a:pt x="834" y="336"/>
                    <a:pt x="834" y="236"/>
                    <a:pt x="801" y="169"/>
                  </a:cubicBezTo>
                  <a:cubicBezTo>
                    <a:pt x="776" y="94"/>
                    <a:pt x="694" y="0"/>
                    <a:pt x="6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0" name="Google Shape;2960;p64"/>
            <p:cNvGrpSpPr/>
            <p:nvPr/>
          </p:nvGrpSpPr>
          <p:grpSpPr>
            <a:xfrm>
              <a:off x="4215675" y="3178550"/>
              <a:ext cx="688850" cy="191825"/>
              <a:chOff x="4215675" y="3178550"/>
              <a:chExt cx="688850" cy="191825"/>
            </a:xfrm>
          </p:grpSpPr>
          <p:sp>
            <p:nvSpPr>
              <p:cNvPr id="2961" name="Google Shape;2961;p64"/>
              <p:cNvSpPr/>
              <p:nvPr/>
            </p:nvSpPr>
            <p:spPr>
              <a:xfrm>
                <a:off x="4480025" y="3213575"/>
                <a:ext cx="424500" cy="156800"/>
              </a:xfrm>
              <a:custGeom>
                <a:rect b="b" l="l" r="r" t="t"/>
                <a:pathLst>
                  <a:path extrusionOk="0" h="6272" w="16980">
                    <a:moveTo>
                      <a:pt x="10142" y="3870"/>
                    </a:moveTo>
                    <a:cubicBezTo>
                      <a:pt x="10175" y="3870"/>
                      <a:pt x="10242" y="3903"/>
                      <a:pt x="10242" y="3970"/>
                    </a:cubicBezTo>
                    <a:cubicBezTo>
                      <a:pt x="10294" y="3956"/>
                      <a:pt x="10347" y="3949"/>
                      <a:pt x="10397" y="3949"/>
                    </a:cubicBezTo>
                    <a:cubicBezTo>
                      <a:pt x="10698" y="3949"/>
                      <a:pt x="10942" y="4190"/>
                      <a:pt x="10942" y="4504"/>
                    </a:cubicBezTo>
                    <a:cubicBezTo>
                      <a:pt x="10975" y="4871"/>
                      <a:pt x="10709" y="5238"/>
                      <a:pt x="10342" y="5338"/>
                    </a:cubicBezTo>
                    <a:cubicBezTo>
                      <a:pt x="10301" y="5344"/>
                      <a:pt x="10261" y="5347"/>
                      <a:pt x="10221" y="5347"/>
                    </a:cubicBezTo>
                    <a:cubicBezTo>
                      <a:pt x="9836" y="5347"/>
                      <a:pt x="9502" y="5064"/>
                      <a:pt x="9441" y="4671"/>
                    </a:cubicBezTo>
                    <a:cubicBezTo>
                      <a:pt x="9374" y="4270"/>
                      <a:pt x="9708" y="3903"/>
                      <a:pt x="10142" y="3870"/>
                    </a:cubicBezTo>
                    <a:close/>
                    <a:moveTo>
                      <a:pt x="9274" y="1"/>
                    </a:moveTo>
                    <a:cubicBezTo>
                      <a:pt x="9208" y="768"/>
                      <a:pt x="9074" y="1535"/>
                      <a:pt x="8907" y="2269"/>
                    </a:cubicBezTo>
                    <a:cubicBezTo>
                      <a:pt x="8874" y="2369"/>
                      <a:pt x="8807" y="2436"/>
                      <a:pt x="8741" y="2469"/>
                    </a:cubicBezTo>
                    <a:cubicBezTo>
                      <a:pt x="8712" y="2585"/>
                      <a:pt x="8607" y="2676"/>
                      <a:pt x="8493" y="2676"/>
                    </a:cubicBezTo>
                    <a:cubicBezTo>
                      <a:pt x="8475" y="2676"/>
                      <a:pt x="8458" y="2673"/>
                      <a:pt x="8440" y="2669"/>
                    </a:cubicBezTo>
                    <a:cubicBezTo>
                      <a:pt x="8083" y="2683"/>
                      <a:pt x="7726" y="2689"/>
                      <a:pt x="7369" y="2689"/>
                    </a:cubicBezTo>
                    <a:cubicBezTo>
                      <a:pt x="5093" y="2689"/>
                      <a:pt x="2826" y="2412"/>
                      <a:pt x="635" y="1835"/>
                    </a:cubicBezTo>
                    <a:lnTo>
                      <a:pt x="435" y="2502"/>
                    </a:lnTo>
                    <a:cubicBezTo>
                      <a:pt x="735" y="2602"/>
                      <a:pt x="902" y="2869"/>
                      <a:pt x="902" y="3169"/>
                    </a:cubicBezTo>
                    <a:cubicBezTo>
                      <a:pt x="868" y="3503"/>
                      <a:pt x="601" y="3737"/>
                      <a:pt x="268" y="3737"/>
                    </a:cubicBezTo>
                    <a:lnTo>
                      <a:pt x="68" y="3737"/>
                    </a:lnTo>
                    <a:lnTo>
                      <a:pt x="1" y="4103"/>
                    </a:lnTo>
                    <a:cubicBezTo>
                      <a:pt x="2069" y="4537"/>
                      <a:pt x="4204" y="4837"/>
                      <a:pt x="6239" y="5138"/>
                    </a:cubicBezTo>
                    <a:cubicBezTo>
                      <a:pt x="8240" y="5438"/>
                      <a:pt x="10242" y="5738"/>
                      <a:pt x="12276" y="5938"/>
                    </a:cubicBezTo>
                    <a:lnTo>
                      <a:pt x="12276" y="5905"/>
                    </a:lnTo>
                    <a:cubicBezTo>
                      <a:pt x="13377" y="6005"/>
                      <a:pt x="14478" y="6105"/>
                      <a:pt x="15612" y="6172"/>
                    </a:cubicBezTo>
                    <a:cubicBezTo>
                      <a:pt x="15812" y="6205"/>
                      <a:pt x="16112" y="6238"/>
                      <a:pt x="16413" y="6272"/>
                    </a:cubicBezTo>
                    <a:lnTo>
                      <a:pt x="16479" y="5671"/>
                    </a:lnTo>
                    <a:cubicBezTo>
                      <a:pt x="16112" y="5605"/>
                      <a:pt x="15846" y="5338"/>
                      <a:pt x="15779" y="4971"/>
                    </a:cubicBezTo>
                    <a:cubicBezTo>
                      <a:pt x="15746" y="4537"/>
                      <a:pt x="16079" y="4137"/>
                      <a:pt x="16513" y="4137"/>
                    </a:cubicBezTo>
                    <a:lnTo>
                      <a:pt x="16546" y="4137"/>
                    </a:lnTo>
                    <a:lnTo>
                      <a:pt x="16980" y="3536"/>
                    </a:lnTo>
                    <a:cubicBezTo>
                      <a:pt x="16112" y="2903"/>
                      <a:pt x="15212" y="2369"/>
                      <a:pt x="14278" y="1902"/>
                    </a:cubicBezTo>
                    <a:cubicBezTo>
                      <a:pt x="12677" y="1168"/>
                      <a:pt x="11009" y="534"/>
                      <a:pt x="92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4"/>
              <p:cNvSpPr/>
              <p:nvPr/>
            </p:nvSpPr>
            <p:spPr>
              <a:xfrm>
                <a:off x="4215675" y="3178550"/>
                <a:ext cx="280225" cy="137625"/>
              </a:xfrm>
              <a:custGeom>
                <a:rect b="b" l="l" r="r" t="t"/>
                <a:pathLst>
                  <a:path extrusionOk="0" h="5505" w="11209">
                    <a:moveTo>
                      <a:pt x="3304" y="696"/>
                    </a:moveTo>
                    <a:cubicBezTo>
                      <a:pt x="3547" y="696"/>
                      <a:pt x="3776" y="832"/>
                      <a:pt x="3870" y="1068"/>
                    </a:cubicBezTo>
                    <a:cubicBezTo>
                      <a:pt x="4037" y="1435"/>
                      <a:pt x="3837" y="1902"/>
                      <a:pt x="3470" y="2035"/>
                    </a:cubicBezTo>
                    <a:cubicBezTo>
                      <a:pt x="3376" y="2069"/>
                      <a:pt x="3279" y="2085"/>
                      <a:pt x="3184" y="2085"/>
                    </a:cubicBezTo>
                    <a:cubicBezTo>
                      <a:pt x="2807" y="2085"/>
                      <a:pt x="2456" y="1834"/>
                      <a:pt x="2402" y="1435"/>
                    </a:cubicBezTo>
                    <a:cubicBezTo>
                      <a:pt x="2369" y="1068"/>
                      <a:pt x="2669" y="768"/>
                      <a:pt x="3003" y="768"/>
                    </a:cubicBezTo>
                    <a:cubicBezTo>
                      <a:pt x="3100" y="719"/>
                      <a:pt x="3203" y="696"/>
                      <a:pt x="3304" y="696"/>
                    </a:cubicBezTo>
                    <a:close/>
                    <a:moveTo>
                      <a:pt x="8040" y="1"/>
                    </a:moveTo>
                    <a:cubicBezTo>
                      <a:pt x="7689" y="7"/>
                      <a:pt x="7337" y="8"/>
                      <a:pt x="6986" y="8"/>
                    </a:cubicBezTo>
                    <a:cubicBezTo>
                      <a:pt x="6602" y="8"/>
                      <a:pt x="6218" y="6"/>
                      <a:pt x="5834" y="6"/>
                    </a:cubicBezTo>
                    <a:cubicBezTo>
                      <a:pt x="4668" y="6"/>
                      <a:pt x="3502" y="24"/>
                      <a:pt x="2336" y="167"/>
                    </a:cubicBezTo>
                    <a:cubicBezTo>
                      <a:pt x="1569" y="301"/>
                      <a:pt x="1" y="434"/>
                      <a:pt x="1268" y="2202"/>
                    </a:cubicBezTo>
                    <a:cubicBezTo>
                      <a:pt x="1535" y="2569"/>
                      <a:pt x="2202" y="2836"/>
                      <a:pt x="2636" y="3036"/>
                    </a:cubicBezTo>
                    <a:cubicBezTo>
                      <a:pt x="3537" y="3503"/>
                      <a:pt x="4504" y="3903"/>
                      <a:pt x="5505" y="4237"/>
                    </a:cubicBezTo>
                    <a:cubicBezTo>
                      <a:pt x="7173" y="4771"/>
                      <a:pt x="8874" y="5204"/>
                      <a:pt x="10575" y="5504"/>
                    </a:cubicBezTo>
                    <a:lnTo>
                      <a:pt x="10642" y="5104"/>
                    </a:lnTo>
                    <a:cubicBezTo>
                      <a:pt x="10341" y="5071"/>
                      <a:pt x="10108" y="4771"/>
                      <a:pt x="10141" y="4470"/>
                    </a:cubicBezTo>
                    <a:cubicBezTo>
                      <a:pt x="10141" y="4169"/>
                      <a:pt x="10389" y="3935"/>
                      <a:pt x="10662" y="3935"/>
                    </a:cubicBezTo>
                    <a:cubicBezTo>
                      <a:pt x="10722" y="3935"/>
                      <a:pt x="10782" y="3946"/>
                      <a:pt x="10842" y="3970"/>
                    </a:cubicBezTo>
                    <a:cubicBezTo>
                      <a:pt x="10842" y="3937"/>
                      <a:pt x="10875" y="3903"/>
                      <a:pt x="10909" y="3903"/>
                    </a:cubicBezTo>
                    <a:cubicBezTo>
                      <a:pt x="10942" y="3903"/>
                      <a:pt x="10975" y="3903"/>
                      <a:pt x="11009" y="3937"/>
                    </a:cubicBezTo>
                    <a:lnTo>
                      <a:pt x="11209" y="3270"/>
                    </a:lnTo>
                    <a:cubicBezTo>
                      <a:pt x="10208" y="2969"/>
                      <a:pt x="9207" y="2602"/>
                      <a:pt x="8307" y="2102"/>
                    </a:cubicBezTo>
                    <a:cubicBezTo>
                      <a:pt x="8207" y="2069"/>
                      <a:pt x="8173" y="1969"/>
                      <a:pt x="8207" y="1902"/>
                    </a:cubicBezTo>
                    <a:cubicBezTo>
                      <a:pt x="8173" y="1869"/>
                      <a:pt x="8173" y="1869"/>
                      <a:pt x="8173" y="1835"/>
                    </a:cubicBezTo>
                    <a:cubicBezTo>
                      <a:pt x="8173" y="1201"/>
                      <a:pt x="8240" y="601"/>
                      <a:pt x="83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3" name="Google Shape;2963;p64"/>
            <p:cNvSpPr/>
            <p:nvPr/>
          </p:nvSpPr>
          <p:spPr>
            <a:xfrm>
              <a:off x="4308250" y="3283625"/>
              <a:ext cx="539575" cy="121250"/>
            </a:xfrm>
            <a:custGeom>
              <a:rect b="b" l="l" r="r" t="t"/>
              <a:pathLst>
                <a:path extrusionOk="0" h="4850" w="21583">
                  <a:moveTo>
                    <a:pt x="0" y="1"/>
                  </a:moveTo>
                  <a:lnTo>
                    <a:pt x="0" y="1"/>
                  </a:lnTo>
                  <a:cubicBezTo>
                    <a:pt x="2669" y="2402"/>
                    <a:pt x="6005" y="4003"/>
                    <a:pt x="9574" y="4504"/>
                  </a:cubicBezTo>
                  <a:cubicBezTo>
                    <a:pt x="11119" y="4731"/>
                    <a:pt x="12664" y="4850"/>
                    <a:pt x="14209" y="4850"/>
                  </a:cubicBezTo>
                  <a:cubicBezTo>
                    <a:pt x="14932" y="4850"/>
                    <a:pt x="15656" y="4824"/>
                    <a:pt x="16379" y="4771"/>
                  </a:cubicBezTo>
                  <a:cubicBezTo>
                    <a:pt x="18147" y="4737"/>
                    <a:pt x="19881" y="4504"/>
                    <a:pt x="21582" y="4003"/>
                  </a:cubicBezTo>
                  <a:cubicBezTo>
                    <a:pt x="20215" y="3903"/>
                    <a:pt x="18947" y="3703"/>
                    <a:pt x="18547" y="3636"/>
                  </a:cubicBezTo>
                  <a:cubicBezTo>
                    <a:pt x="14077" y="3270"/>
                    <a:pt x="9641" y="2602"/>
                    <a:pt x="5237" y="1635"/>
                  </a:cubicBezTo>
                  <a:cubicBezTo>
                    <a:pt x="3436" y="1268"/>
                    <a:pt x="1668" y="70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4"/>
            <p:cNvSpPr/>
            <p:nvPr/>
          </p:nvSpPr>
          <p:spPr>
            <a:xfrm>
              <a:off x="4715200" y="3311150"/>
              <a:ext cx="39225" cy="36100"/>
            </a:xfrm>
            <a:custGeom>
              <a:rect b="b" l="l" r="r" t="t"/>
              <a:pathLst>
                <a:path extrusionOk="0" h="1444" w="1569">
                  <a:moveTo>
                    <a:pt x="701" y="267"/>
                  </a:moveTo>
                  <a:lnTo>
                    <a:pt x="701" y="267"/>
                  </a:lnTo>
                  <a:cubicBezTo>
                    <a:pt x="723" y="332"/>
                    <a:pt x="772" y="369"/>
                    <a:pt x="822" y="369"/>
                  </a:cubicBezTo>
                  <a:cubicBezTo>
                    <a:pt x="850" y="369"/>
                    <a:pt x="878" y="358"/>
                    <a:pt x="901" y="334"/>
                  </a:cubicBezTo>
                  <a:cubicBezTo>
                    <a:pt x="934" y="315"/>
                    <a:pt x="964" y="307"/>
                    <a:pt x="993" y="307"/>
                  </a:cubicBezTo>
                  <a:cubicBezTo>
                    <a:pt x="1168" y="307"/>
                    <a:pt x="1259" y="624"/>
                    <a:pt x="1202" y="768"/>
                  </a:cubicBezTo>
                  <a:cubicBezTo>
                    <a:pt x="1149" y="899"/>
                    <a:pt x="1035" y="989"/>
                    <a:pt x="907" y="989"/>
                  </a:cubicBezTo>
                  <a:cubicBezTo>
                    <a:pt x="873" y="989"/>
                    <a:pt x="837" y="982"/>
                    <a:pt x="801" y="968"/>
                  </a:cubicBezTo>
                  <a:cubicBezTo>
                    <a:pt x="501" y="868"/>
                    <a:pt x="468" y="467"/>
                    <a:pt x="701" y="267"/>
                  </a:cubicBezTo>
                  <a:close/>
                  <a:moveTo>
                    <a:pt x="735" y="0"/>
                  </a:moveTo>
                  <a:cubicBezTo>
                    <a:pt x="301" y="0"/>
                    <a:pt x="1" y="367"/>
                    <a:pt x="34" y="801"/>
                  </a:cubicBezTo>
                  <a:cubicBezTo>
                    <a:pt x="94" y="1164"/>
                    <a:pt x="429" y="1444"/>
                    <a:pt x="813" y="1444"/>
                  </a:cubicBezTo>
                  <a:cubicBezTo>
                    <a:pt x="853" y="1444"/>
                    <a:pt x="894" y="1441"/>
                    <a:pt x="935" y="1435"/>
                  </a:cubicBezTo>
                  <a:cubicBezTo>
                    <a:pt x="1302" y="1335"/>
                    <a:pt x="1568" y="1001"/>
                    <a:pt x="1535" y="601"/>
                  </a:cubicBezTo>
                  <a:cubicBezTo>
                    <a:pt x="1507" y="316"/>
                    <a:pt x="1259" y="79"/>
                    <a:pt x="979" y="79"/>
                  </a:cubicBezTo>
                  <a:cubicBezTo>
                    <a:pt x="931" y="79"/>
                    <a:pt x="883" y="86"/>
                    <a:pt x="835" y="100"/>
                  </a:cubicBezTo>
                  <a:cubicBezTo>
                    <a:pt x="835" y="34"/>
                    <a:pt x="768" y="0"/>
                    <a:pt x="7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4"/>
            <p:cNvSpPr/>
            <p:nvPr/>
          </p:nvSpPr>
          <p:spPr>
            <a:xfrm>
              <a:off x="4726875" y="3318650"/>
              <a:ext cx="19775" cy="17700"/>
            </a:xfrm>
            <a:custGeom>
              <a:rect b="b" l="l" r="r" t="t"/>
              <a:pathLst>
                <a:path extrusionOk="0" h="708" w="791">
                  <a:moveTo>
                    <a:pt x="234" y="1"/>
                  </a:moveTo>
                  <a:cubicBezTo>
                    <a:pt x="1" y="167"/>
                    <a:pt x="34" y="568"/>
                    <a:pt x="334" y="701"/>
                  </a:cubicBezTo>
                  <a:cubicBezTo>
                    <a:pt x="356" y="705"/>
                    <a:pt x="378" y="707"/>
                    <a:pt x="400" y="707"/>
                  </a:cubicBezTo>
                  <a:cubicBezTo>
                    <a:pt x="550" y="707"/>
                    <a:pt x="706" y="613"/>
                    <a:pt x="735" y="468"/>
                  </a:cubicBezTo>
                  <a:cubicBezTo>
                    <a:pt x="790" y="329"/>
                    <a:pt x="707" y="27"/>
                    <a:pt x="542" y="27"/>
                  </a:cubicBezTo>
                  <a:cubicBezTo>
                    <a:pt x="509" y="27"/>
                    <a:pt x="473" y="39"/>
                    <a:pt x="434" y="67"/>
                  </a:cubicBezTo>
                  <a:cubicBezTo>
                    <a:pt x="416" y="76"/>
                    <a:pt x="396" y="80"/>
                    <a:pt x="375" y="80"/>
                  </a:cubicBezTo>
                  <a:cubicBezTo>
                    <a:pt x="319" y="80"/>
                    <a:pt x="259" y="49"/>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4"/>
            <p:cNvSpPr/>
            <p:nvPr/>
          </p:nvSpPr>
          <p:spPr>
            <a:xfrm>
              <a:off x="4429175" y="3012425"/>
              <a:ext cx="280225" cy="251325"/>
            </a:xfrm>
            <a:custGeom>
              <a:rect b="b" l="l" r="r" t="t"/>
              <a:pathLst>
                <a:path extrusionOk="0" h="10053" w="11209">
                  <a:moveTo>
                    <a:pt x="7521" y="1177"/>
                  </a:moveTo>
                  <a:cubicBezTo>
                    <a:pt x="7548" y="1177"/>
                    <a:pt x="7577" y="1187"/>
                    <a:pt x="7606" y="1208"/>
                  </a:cubicBezTo>
                  <a:cubicBezTo>
                    <a:pt x="8907" y="2209"/>
                    <a:pt x="9640" y="3810"/>
                    <a:pt x="9507" y="5445"/>
                  </a:cubicBezTo>
                  <a:cubicBezTo>
                    <a:pt x="9492" y="5536"/>
                    <a:pt x="9420" y="5579"/>
                    <a:pt x="9347" y="5579"/>
                  </a:cubicBezTo>
                  <a:cubicBezTo>
                    <a:pt x="9261" y="5579"/>
                    <a:pt x="9173" y="5520"/>
                    <a:pt x="9173" y="5411"/>
                  </a:cubicBezTo>
                  <a:cubicBezTo>
                    <a:pt x="9240" y="3877"/>
                    <a:pt x="8573" y="2376"/>
                    <a:pt x="7439" y="1375"/>
                  </a:cubicBezTo>
                  <a:cubicBezTo>
                    <a:pt x="7360" y="1297"/>
                    <a:pt x="7425" y="1177"/>
                    <a:pt x="7521" y="1177"/>
                  </a:cubicBezTo>
                  <a:close/>
                  <a:moveTo>
                    <a:pt x="5916" y="0"/>
                  </a:moveTo>
                  <a:cubicBezTo>
                    <a:pt x="4114" y="0"/>
                    <a:pt x="2568" y="1167"/>
                    <a:pt x="1635" y="2743"/>
                  </a:cubicBezTo>
                  <a:cubicBezTo>
                    <a:pt x="601" y="4477"/>
                    <a:pt x="434" y="6479"/>
                    <a:pt x="0" y="8380"/>
                  </a:cubicBezTo>
                  <a:cubicBezTo>
                    <a:pt x="1635" y="8780"/>
                    <a:pt x="3236" y="9347"/>
                    <a:pt x="4904" y="9648"/>
                  </a:cubicBezTo>
                  <a:cubicBezTo>
                    <a:pt x="6495" y="9918"/>
                    <a:pt x="8113" y="10053"/>
                    <a:pt x="9734" y="10053"/>
                  </a:cubicBezTo>
                  <a:cubicBezTo>
                    <a:pt x="9914" y="10053"/>
                    <a:pt x="10094" y="10051"/>
                    <a:pt x="10274" y="10048"/>
                  </a:cubicBezTo>
                  <a:cubicBezTo>
                    <a:pt x="11075" y="6646"/>
                    <a:pt x="11208" y="908"/>
                    <a:pt x="6705" y="74"/>
                  </a:cubicBezTo>
                  <a:cubicBezTo>
                    <a:pt x="6437" y="24"/>
                    <a:pt x="6174" y="0"/>
                    <a:pt x="5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4"/>
            <p:cNvSpPr/>
            <p:nvPr/>
          </p:nvSpPr>
          <p:spPr>
            <a:xfrm>
              <a:off x="4613175" y="3041850"/>
              <a:ext cx="56200" cy="110075"/>
            </a:xfrm>
            <a:custGeom>
              <a:rect b="b" l="l" r="r" t="t"/>
              <a:pathLst>
                <a:path extrusionOk="0" h="4403" w="2248">
                  <a:moveTo>
                    <a:pt x="161" y="0"/>
                  </a:moveTo>
                  <a:cubicBezTo>
                    <a:pt x="65" y="0"/>
                    <a:pt x="0" y="120"/>
                    <a:pt x="79" y="198"/>
                  </a:cubicBezTo>
                  <a:cubicBezTo>
                    <a:pt x="1213" y="1232"/>
                    <a:pt x="1880" y="2700"/>
                    <a:pt x="1813" y="4234"/>
                  </a:cubicBezTo>
                  <a:cubicBezTo>
                    <a:pt x="1813" y="4343"/>
                    <a:pt x="1911" y="4402"/>
                    <a:pt x="2001" y="4402"/>
                  </a:cubicBezTo>
                  <a:cubicBezTo>
                    <a:pt x="2077" y="4402"/>
                    <a:pt x="2147" y="4359"/>
                    <a:pt x="2147" y="4268"/>
                  </a:cubicBezTo>
                  <a:cubicBezTo>
                    <a:pt x="2247" y="2633"/>
                    <a:pt x="1547" y="1032"/>
                    <a:pt x="246" y="31"/>
                  </a:cubicBezTo>
                  <a:cubicBezTo>
                    <a:pt x="217" y="10"/>
                    <a:pt x="188" y="0"/>
                    <a:pt x="1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4"/>
            <p:cNvSpPr/>
            <p:nvPr/>
          </p:nvSpPr>
          <p:spPr>
            <a:xfrm>
              <a:off x="4468350" y="3276125"/>
              <a:ext cx="34225" cy="30875"/>
            </a:xfrm>
            <a:custGeom>
              <a:rect b="b" l="l" r="r" t="t"/>
              <a:pathLst>
                <a:path extrusionOk="0" h="1235" w="1369">
                  <a:moveTo>
                    <a:pt x="902" y="200"/>
                  </a:moveTo>
                  <a:cubicBezTo>
                    <a:pt x="1068" y="267"/>
                    <a:pt x="1168" y="401"/>
                    <a:pt x="1168" y="601"/>
                  </a:cubicBezTo>
                  <a:cubicBezTo>
                    <a:pt x="1168" y="780"/>
                    <a:pt x="1034" y="906"/>
                    <a:pt x="862" y="906"/>
                  </a:cubicBezTo>
                  <a:cubicBezTo>
                    <a:pt x="843" y="906"/>
                    <a:pt x="822" y="904"/>
                    <a:pt x="802" y="901"/>
                  </a:cubicBezTo>
                  <a:lnTo>
                    <a:pt x="802" y="934"/>
                  </a:lnTo>
                  <a:cubicBezTo>
                    <a:pt x="478" y="902"/>
                    <a:pt x="374" y="366"/>
                    <a:pt x="766" y="366"/>
                  </a:cubicBezTo>
                  <a:cubicBezTo>
                    <a:pt x="777" y="366"/>
                    <a:pt x="789" y="366"/>
                    <a:pt x="802" y="367"/>
                  </a:cubicBezTo>
                  <a:cubicBezTo>
                    <a:pt x="868" y="367"/>
                    <a:pt x="902" y="267"/>
                    <a:pt x="902" y="200"/>
                  </a:cubicBezTo>
                  <a:close/>
                  <a:moveTo>
                    <a:pt x="802" y="0"/>
                  </a:moveTo>
                  <a:cubicBezTo>
                    <a:pt x="768" y="0"/>
                    <a:pt x="735" y="34"/>
                    <a:pt x="735" y="67"/>
                  </a:cubicBezTo>
                  <a:cubicBezTo>
                    <a:pt x="675" y="43"/>
                    <a:pt x="615" y="32"/>
                    <a:pt x="555" y="32"/>
                  </a:cubicBezTo>
                  <a:cubicBezTo>
                    <a:pt x="282" y="32"/>
                    <a:pt x="34" y="266"/>
                    <a:pt x="34" y="567"/>
                  </a:cubicBezTo>
                  <a:cubicBezTo>
                    <a:pt x="1" y="868"/>
                    <a:pt x="234" y="1168"/>
                    <a:pt x="535" y="1235"/>
                  </a:cubicBezTo>
                  <a:lnTo>
                    <a:pt x="735" y="1235"/>
                  </a:lnTo>
                  <a:cubicBezTo>
                    <a:pt x="1068" y="1201"/>
                    <a:pt x="1335" y="968"/>
                    <a:pt x="1369" y="667"/>
                  </a:cubicBezTo>
                  <a:cubicBezTo>
                    <a:pt x="1369" y="367"/>
                    <a:pt x="1202" y="100"/>
                    <a:pt x="9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4"/>
            <p:cNvSpPr/>
            <p:nvPr/>
          </p:nvSpPr>
          <p:spPr>
            <a:xfrm>
              <a:off x="4478475" y="3281125"/>
              <a:ext cx="19100" cy="18375"/>
            </a:xfrm>
            <a:custGeom>
              <a:rect b="b" l="l" r="r" t="t"/>
              <a:pathLst>
                <a:path extrusionOk="0" h="735" w="764">
                  <a:moveTo>
                    <a:pt x="530" y="0"/>
                  </a:moveTo>
                  <a:cubicBezTo>
                    <a:pt x="530" y="67"/>
                    <a:pt x="497" y="167"/>
                    <a:pt x="397" y="167"/>
                  </a:cubicBezTo>
                  <a:cubicBezTo>
                    <a:pt x="385" y="166"/>
                    <a:pt x="374" y="166"/>
                    <a:pt x="363" y="166"/>
                  </a:cubicBezTo>
                  <a:cubicBezTo>
                    <a:pt x="0" y="166"/>
                    <a:pt x="73" y="702"/>
                    <a:pt x="397" y="734"/>
                  </a:cubicBezTo>
                  <a:cubicBezTo>
                    <a:pt x="597" y="734"/>
                    <a:pt x="763" y="601"/>
                    <a:pt x="763" y="401"/>
                  </a:cubicBezTo>
                  <a:cubicBezTo>
                    <a:pt x="763" y="234"/>
                    <a:pt x="663" y="67"/>
                    <a:pt x="5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4"/>
            <p:cNvSpPr/>
            <p:nvPr/>
          </p:nvSpPr>
          <p:spPr>
            <a:xfrm>
              <a:off x="4275725" y="3195925"/>
              <a:ext cx="40875" cy="34350"/>
            </a:xfrm>
            <a:custGeom>
              <a:rect b="b" l="l" r="r" t="t"/>
              <a:pathLst>
                <a:path extrusionOk="0" h="1374" w="1635">
                  <a:moveTo>
                    <a:pt x="868" y="334"/>
                  </a:moveTo>
                  <a:cubicBezTo>
                    <a:pt x="1198" y="334"/>
                    <a:pt x="1406" y="782"/>
                    <a:pt x="968" y="907"/>
                  </a:cubicBezTo>
                  <a:cubicBezTo>
                    <a:pt x="938" y="914"/>
                    <a:pt x="898" y="918"/>
                    <a:pt x="853" y="918"/>
                  </a:cubicBezTo>
                  <a:cubicBezTo>
                    <a:pt x="700" y="918"/>
                    <a:pt x="493" y="869"/>
                    <a:pt x="467" y="740"/>
                  </a:cubicBezTo>
                  <a:cubicBezTo>
                    <a:pt x="434" y="573"/>
                    <a:pt x="601" y="406"/>
                    <a:pt x="734" y="406"/>
                  </a:cubicBezTo>
                  <a:cubicBezTo>
                    <a:pt x="768" y="373"/>
                    <a:pt x="801" y="373"/>
                    <a:pt x="801" y="340"/>
                  </a:cubicBezTo>
                  <a:cubicBezTo>
                    <a:pt x="824" y="335"/>
                    <a:pt x="846" y="334"/>
                    <a:pt x="868" y="334"/>
                  </a:cubicBezTo>
                  <a:close/>
                  <a:moveTo>
                    <a:pt x="914" y="1"/>
                  </a:moveTo>
                  <a:cubicBezTo>
                    <a:pt x="818" y="1"/>
                    <a:pt x="722" y="24"/>
                    <a:pt x="634" y="73"/>
                  </a:cubicBezTo>
                  <a:cubicBezTo>
                    <a:pt x="267" y="73"/>
                    <a:pt x="0" y="373"/>
                    <a:pt x="0" y="740"/>
                  </a:cubicBezTo>
                  <a:cubicBezTo>
                    <a:pt x="52" y="1127"/>
                    <a:pt x="383" y="1374"/>
                    <a:pt x="746" y="1374"/>
                  </a:cubicBezTo>
                  <a:cubicBezTo>
                    <a:pt x="852" y="1374"/>
                    <a:pt x="962" y="1352"/>
                    <a:pt x="1068" y="1307"/>
                  </a:cubicBezTo>
                  <a:cubicBezTo>
                    <a:pt x="1435" y="1174"/>
                    <a:pt x="1635" y="740"/>
                    <a:pt x="1468" y="373"/>
                  </a:cubicBezTo>
                  <a:cubicBezTo>
                    <a:pt x="1374" y="137"/>
                    <a:pt x="1145" y="1"/>
                    <a:pt x="9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4"/>
            <p:cNvSpPr/>
            <p:nvPr/>
          </p:nvSpPr>
          <p:spPr>
            <a:xfrm>
              <a:off x="4286575" y="3204250"/>
              <a:ext cx="24350" cy="14775"/>
            </a:xfrm>
            <a:custGeom>
              <a:rect b="b" l="l" r="r" t="t"/>
              <a:pathLst>
                <a:path extrusionOk="0" h="591" w="974">
                  <a:moveTo>
                    <a:pt x="467" y="1"/>
                  </a:moveTo>
                  <a:cubicBezTo>
                    <a:pt x="445" y="1"/>
                    <a:pt x="423" y="2"/>
                    <a:pt x="400" y="7"/>
                  </a:cubicBezTo>
                  <a:cubicBezTo>
                    <a:pt x="367" y="40"/>
                    <a:pt x="367" y="40"/>
                    <a:pt x="334" y="73"/>
                  </a:cubicBezTo>
                  <a:cubicBezTo>
                    <a:pt x="200" y="73"/>
                    <a:pt x="0" y="207"/>
                    <a:pt x="33" y="407"/>
                  </a:cubicBezTo>
                  <a:cubicBezTo>
                    <a:pt x="81" y="549"/>
                    <a:pt x="246" y="590"/>
                    <a:pt x="397" y="590"/>
                  </a:cubicBezTo>
                  <a:cubicBezTo>
                    <a:pt x="459" y="590"/>
                    <a:pt x="519" y="583"/>
                    <a:pt x="567" y="574"/>
                  </a:cubicBezTo>
                  <a:cubicBezTo>
                    <a:pt x="974" y="449"/>
                    <a:pt x="794" y="1"/>
                    <a:pt x="46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2" name="Google Shape;2972;p64"/>
          <p:cNvSpPr txBox="1"/>
          <p:nvPr>
            <p:ph idx="1" type="subTitle"/>
          </p:nvPr>
        </p:nvSpPr>
        <p:spPr>
          <a:xfrm>
            <a:off x="2530700" y="3922700"/>
            <a:ext cx="5482800" cy="36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Patterns in the Paranormal</a:t>
            </a:r>
            <a:endParaRPr sz="2000"/>
          </a:p>
        </p:txBody>
      </p:sp>
      <p:grpSp>
        <p:nvGrpSpPr>
          <p:cNvPr id="2973" name="Google Shape;2973;p64"/>
          <p:cNvGrpSpPr/>
          <p:nvPr/>
        </p:nvGrpSpPr>
        <p:grpSpPr>
          <a:xfrm rot="-1475566">
            <a:off x="3135243" y="1446055"/>
            <a:ext cx="928608" cy="521343"/>
            <a:chOff x="3650550" y="-2403650"/>
            <a:chExt cx="1464400" cy="822150"/>
          </a:xfrm>
        </p:grpSpPr>
        <p:sp>
          <p:nvSpPr>
            <p:cNvPr id="2974" name="Google Shape;2974;p64"/>
            <p:cNvSpPr/>
            <p:nvPr/>
          </p:nvSpPr>
          <p:spPr>
            <a:xfrm>
              <a:off x="4981500" y="-1869250"/>
              <a:ext cx="43975" cy="38625"/>
            </a:xfrm>
            <a:custGeom>
              <a:rect b="b" l="l" r="r" t="t"/>
              <a:pathLst>
                <a:path extrusionOk="0" h="1545" w="1759">
                  <a:moveTo>
                    <a:pt x="834" y="0"/>
                  </a:moveTo>
                  <a:cubicBezTo>
                    <a:pt x="467" y="67"/>
                    <a:pt x="201" y="334"/>
                    <a:pt x="101" y="668"/>
                  </a:cubicBezTo>
                  <a:cubicBezTo>
                    <a:pt x="0" y="1034"/>
                    <a:pt x="234" y="1401"/>
                    <a:pt x="601" y="1501"/>
                  </a:cubicBezTo>
                  <a:cubicBezTo>
                    <a:pt x="688" y="1531"/>
                    <a:pt x="769" y="1545"/>
                    <a:pt x="844" y="1545"/>
                  </a:cubicBezTo>
                  <a:cubicBezTo>
                    <a:pt x="1584" y="1545"/>
                    <a:pt x="1759" y="230"/>
                    <a:pt x="1162" y="230"/>
                  </a:cubicBezTo>
                  <a:cubicBezTo>
                    <a:pt x="1143" y="230"/>
                    <a:pt x="1122" y="231"/>
                    <a:pt x="1101" y="234"/>
                  </a:cubicBezTo>
                  <a:cubicBezTo>
                    <a:pt x="968" y="234"/>
                    <a:pt x="834" y="134"/>
                    <a:pt x="8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4"/>
            <p:cNvSpPr/>
            <p:nvPr/>
          </p:nvSpPr>
          <p:spPr>
            <a:xfrm>
              <a:off x="4700475" y="-1690125"/>
              <a:ext cx="53375" cy="32450"/>
            </a:xfrm>
            <a:custGeom>
              <a:rect b="b" l="l" r="r" t="t"/>
              <a:pathLst>
                <a:path extrusionOk="0" h="1298" w="2135">
                  <a:moveTo>
                    <a:pt x="1371" y="1"/>
                  </a:moveTo>
                  <a:cubicBezTo>
                    <a:pt x="999" y="1"/>
                    <a:pt x="650" y="99"/>
                    <a:pt x="300" y="274"/>
                  </a:cubicBezTo>
                  <a:cubicBezTo>
                    <a:pt x="284" y="291"/>
                    <a:pt x="259" y="299"/>
                    <a:pt x="234" y="299"/>
                  </a:cubicBezTo>
                  <a:cubicBezTo>
                    <a:pt x="209" y="299"/>
                    <a:pt x="184" y="291"/>
                    <a:pt x="167" y="274"/>
                  </a:cubicBezTo>
                  <a:lnTo>
                    <a:pt x="167" y="274"/>
                  </a:lnTo>
                  <a:cubicBezTo>
                    <a:pt x="0" y="541"/>
                    <a:pt x="67" y="908"/>
                    <a:pt x="334" y="1075"/>
                  </a:cubicBezTo>
                  <a:cubicBezTo>
                    <a:pt x="535" y="1221"/>
                    <a:pt x="767" y="1297"/>
                    <a:pt x="1002" y="1297"/>
                  </a:cubicBezTo>
                  <a:cubicBezTo>
                    <a:pt x="1194" y="1297"/>
                    <a:pt x="1388" y="1246"/>
                    <a:pt x="1568" y="1141"/>
                  </a:cubicBezTo>
                  <a:cubicBezTo>
                    <a:pt x="2035" y="874"/>
                    <a:pt x="2135" y="141"/>
                    <a:pt x="1535" y="7"/>
                  </a:cubicBezTo>
                  <a:cubicBezTo>
                    <a:pt x="1479" y="3"/>
                    <a:pt x="1425" y="1"/>
                    <a:pt x="137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4"/>
            <p:cNvSpPr/>
            <p:nvPr/>
          </p:nvSpPr>
          <p:spPr>
            <a:xfrm>
              <a:off x="4326025" y="-1679450"/>
              <a:ext cx="59250" cy="39025"/>
            </a:xfrm>
            <a:custGeom>
              <a:rect b="b" l="l" r="r" t="t"/>
              <a:pathLst>
                <a:path extrusionOk="0" h="1561" w="2370">
                  <a:moveTo>
                    <a:pt x="1174" y="0"/>
                  </a:moveTo>
                  <a:cubicBezTo>
                    <a:pt x="1036" y="0"/>
                    <a:pt x="898" y="26"/>
                    <a:pt x="768" y="81"/>
                  </a:cubicBezTo>
                  <a:cubicBezTo>
                    <a:pt x="735" y="81"/>
                    <a:pt x="701" y="114"/>
                    <a:pt x="668" y="114"/>
                  </a:cubicBezTo>
                  <a:cubicBezTo>
                    <a:pt x="168" y="247"/>
                    <a:pt x="1" y="848"/>
                    <a:pt x="368" y="1215"/>
                  </a:cubicBezTo>
                  <a:cubicBezTo>
                    <a:pt x="640" y="1442"/>
                    <a:pt x="975" y="1561"/>
                    <a:pt x="1319" y="1561"/>
                  </a:cubicBezTo>
                  <a:cubicBezTo>
                    <a:pt x="1480" y="1561"/>
                    <a:pt x="1643" y="1535"/>
                    <a:pt x="1802" y="1482"/>
                  </a:cubicBezTo>
                  <a:cubicBezTo>
                    <a:pt x="2269" y="1281"/>
                    <a:pt x="2369" y="648"/>
                    <a:pt x="1969" y="314"/>
                  </a:cubicBezTo>
                  <a:cubicBezTo>
                    <a:pt x="1744" y="112"/>
                    <a:pt x="1458" y="0"/>
                    <a:pt x="117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4"/>
            <p:cNvSpPr/>
            <p:nvPr/>
          </p:nvSpPr>
          <p:spPr>
            <a:xfrm>
              <a:off x="3950775" y="-1785850"/>
              <a:ext cx="40875" cy="44250"/>
            </a:xfrm>
            <a:custGeom>
              <a:rect b="b" l="l" r="r" t="t"/>
              <a:pathLst>
                <a:path extrusionOk="0" h="1770" w="1635">
                  <a:moveTo>
                    <a:pt x="667" y="0"/>
                  </a:moveTo>
                  <a:cubicBezTo>
                    <a:pt x="634" y="33"/>
                    <a:pt x="600" y="100"/>
                    <a:pt x="534" y="134"/>
                  </a:cubicBezTo>
                  <a:cubicBezTo>
                    <a:pt x="200" y="367"/>
                    <a:pt x="0" y="767"/>
                    <a:pt x="33" y="1168"/>
                  </a:cubicBezTo>
                  <a:cubicBezTo>
                    <a:pt x="88" y="1525"/>
                    <a:pt x="393" y="1769"/>
                    <a:pt x="722" y="1769"/>
                  </a:cubicBezTo>
                  <a:cubicBezTo>
                    <a:pt x="792" y="1769"/>
                    <a:pt x="864" y="1758"/>
                    <a:pt x="934" y="1735"/>
                  </a:cubicBezTo>
                  <a:cubicBezTo>
                    <a:pt x="1334" y="1701"/>
                    <a:pt x="1635" y="1334"/>
                    <a:pt x="1601" y="901"/>
                  </a:cubicBezTo>
                  <a:cubicBezTo>
                    <a:pt x="1468" y="467"/>
                    <a:pt x="1134" y="134"/>
                    <a:pt x="7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4"/>
            <p:cNvSpPr/>
            <p:nvPr/>
          </p:nvSpPr>
          <p:spPr>
            <a:xfrm>
              <a:off x="3800650" y="-1967750"/>
              <a:ext cx="40050" cy="38425"/>
            </a:xfrm>
            <a:custGeom>
              <a:rect b="b" l="l" r="r" t="t"/>
              <a:pathLst>
                <a:path extrusionOk="0" h="1537" w="1602">
                  <a:moveTo>
                    <a:pt x="527" y="1"/>
                  </a:moveTo>
                  <a:cubicBezTo>
                    <a:pt x="497" y="1"/>
                    <a:pt x="466" y="2"/>
                    <a:pt x="434" y="4"/>
                  </a:cubicBezTo>
                  <a:cubicBezTo>
                    <a:pt x="418" y="21"/>
                    <a:pt x="401" y="29"/>
                    <a:pt x="389" y="29"/>
                  </a:cubicBezTo>
                  <a:cubicBezTo>
                    <a:pt x="376" y="29"/>
                    <a:pt x="368" y="21"/>
                    <a:pt x="368" y="4"/>
                  </a:cubicBezTo>
                  <a:cubicBezTo>
                    <a:pt x="101" y="304"/>
                    <a:pt x="1" y="705"/>
                    <a:pt x="101" y="1105"/>
                  </a:cubicBezTo>
                  <a:cubicBezTo>
                    <a:pt x="199" y="1375"/>
                    <a:pt x="442" y="1537"/>
                    <a:pt x="709" y="1537"/>
                  </a:cubicBezTo>
                  <a:cubicBezTo>
                    <a:pt x="805" y="1537"/>
                    <a:pt x="905" y="1516"/>
                    <a:pt x="1001" y="1472"/>
                  </a:cubicBezTo>
                  <a:cubicBezTo>
                    <a:pt x="1402" y="1372"/>
                    <a:pt x="1602" y="972"/>
                    <a:pt x="1468" y="571"/>
                  </a:cubicBezTo>
                  <a:cubicBezTo>
                    <a:pt x="1283" y="200"/>
                    <a:pt x="924" y="1"/>
                    <a:pt x="5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4"/>
            <p:cNvSpPr/>
            <p:nvPr/>
          </p:nvSpPr>
          <p:spPr>
            <a:xfrm>
              <a:off x="4025825" y="-1972650"/>
              <a:ext cx="748050" cy="204825"/>
            </a:xfrm>
            <a:custGeom>
              <a:rect b="b" l="l" r="r" t="t"/>
              <a:pathLst>
                <a:path extrusionOk="0" h="8193" w="29922">
                  <a:moveTo>
                    <a:pt x="1234" y="0"/>
                  </a:moveTo>
                  <a:lnTo>
                    <a:pt x="1234" y="0"/>
                  </a:lnTo>
                  <a:cubicBezTo>
                    <a:pt x="701" y="33"/>
                    <a:pt x="267" y="400"/>
                    <a:pt x="134" y="934"/>
                  </a:cubicBezTo>
                  <a:cubicBezTo>
                    <a:pt x="0" y="1601"/>
                    <a:pt x="334" y="2135"/>
                    <a:pt x="634" y="2669"/>
                  </a:cubicBezTo>
                  <a:cubicBezTo>
                    <a:pt x="3603" y="6772"/>
                    <a:pt x="9707" y="7872"/>
                    <a:pt x="14444" y="8106"/>
                  </a:cubicBezTo>
                  <a:cubicBezTo>
                    <a:pt x="15261" y="8146"/>
                    <a:pt x="16361" y="8192"/>
                    <a:pt x="17599" y="8192"/>
                  </a:cubicBezTo>
                  <a:cubicBezTo>
                    <a:pt x="22481" y="8192"/>
                    <a:pt x="29522" y="7478"/>
                    <a:pt x="29922" y="2902"/>
                  </a:cubicBezTo>
                  <a:cubicBezTo>
                    <a:pt x="29888" y="2869"/>
                    <a:pt x="29855" y="2835"/>
                    <a:pt x="29855" y="2802"/>
                  </a:cubicBezTo>
                  <a:cubicBezTo>
                    <a:pt x="29678" y="2447"/>
                    <a:pt x="29317" y="2224"/>
                    <a:pt x="28935" y="2224"/>
                  </a:cubicBezTo>
                  <a:cubicBezTo>
                    <a:pt x="28886" y="2224"/>
                    <a:pt x="28837" y="2227"/>
                    <a:pt x="28787" y="2235"/>
                  </a:cubicBezTo>
                  <a:lnTo>
                    <a:pt x="28787" y="3069"/>
                  </a:lnTo>
                  <a:cubicBezTo>
                    <a:pt x="28787" y="3169"/>
                    <a:pt x="28754" y="3269"/>
                    <a:pt x="28687" y="3369"/>
                  </a:cubicBezTo>
                  <a:cubicBezTo>
                    <a:pt x="28687" y="3569"/>
                    <a:pt x="28621" y="3769"/>
                    <a:pt x="28454" y="3870"/>
                  </a:cubicBezTo>
                  <a:cubicBezTo>
                    <a:pt x="25194" y="6253"/>
                    <a:pt x="21438" y="6934"/>
                    <a:pt x="17599" y="6934"/>
                  </a:cubicBezTo>
                  <a:cubicBezTo>
                    <a:pt x="16174" y="6934"/>
                    <a:pt x="14737" y="6840"/>
                    <a:pt x="13310" y="6705"/>
                  </a:cubicBezTo>
                  <a:cubicBezTo>
                    <a:pt x="9240" y="6338"/>
                    <a:pt x="3536" y="5904"/>
                    <a:pt x="1401" y="1801"/>
                  </a:cubicBezTo>
                  <a:cubicBezTo>
                    <a:pt x="1234" y="1735"/>
                    <a:pt x="1134" y="1568"/>
                    <a:pt x="1134" y="1401"/>
                  </a:cubicBezTo>
                  <a:cubicBezTo>
                    <a:pt x="1168" y="934"/>
                    <a:pt x="1201" y="467"/>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4"/>
            <p:cNvSpPr/>
            <p:nvPr/>
          </p:nvSpPr>
          <p:spPr>
            <a:xfrm>
              <a:off x="4075850" y="-2374750"/>
              <a:ext cx="639650" cy="547500"/>
            </a:xfrm>
            <a:custGeom>
              <a:rect b="b" l="l" r="r" t="t"/>
              <a:pathLst>
                <a:path extrusionOk="0" h="21900" w="25586">
                  <a:moveTo>
                    <a:pt x="17504" y="1420"/>
                  </a:moveTo>
                  <a:cubicBezTo>
                    <a:pt x="17527" y="1420"/>
                    <a:pt x="17552" y="1426"/>
                    <a:pt x="17580" y="1440"/>
                  </a:cubicBezTo>
                  <a:cubicBezTo>
                    <a:pt x="21749" y="3175"/>
                    <a:pt x="24185" y="7878"/>
                    <a:pt x="24251" y="12215"/>
                  </a:cubicBezTo>
                  <a:cubicBezTo>
                    <a:pt x="24251" y="12465"/>
                    <a:pt x="24059" y="12590"/>
                    <a:pt x="23868" y="12590"/>
                  </a:cubicBezTo>
                  <a:cubicBezTo>
                    <a:pt x="23676" y="12590"/>
                    <a:pt x="23484" y="12465"/>
                    <a:pt x="23484" y="12215"/>
                  </a:cubicBezTo>
                  <a:cubicBezTo>
                    <a:pt x="23251" y="7645"/>
                    <a:pt x="20982" y="4442"/>
                    <a:pt x="17446" y="1740"/>
                  </a:cubicBezTo>
                  <a:cubicBezTo>
                    <a:pt x="17332" y="1654"/>
                    <a:pt x="17365" y="1420"/>
                    <a:pt x="17504" y="1420"/>
                  </a:cubicBezTo>
                  <a:close/>
                  <a:moveTo>
                    <a:pt x="13579" y="1"/>
                  </a:moveTo>
                  <a:cubicBezTo>
                    <a:pt x="4258" y="1"/>
                    <a:pt x="1220" y="10110"/>
                    <a:pt x="34" y="17619"/>
                  </a:cubicBezTo>
                  <a:cubicBezTo>
                    <a:pt x="34" y="17652"/>
                    <a:pt x="1" y="17652"/>
                    <a:pt x="1" y="17685"/>
                  </a:cubicBezTo>
                  <a:cubicBezTo>
                    <a:pt x="3803" y="20888"/>
                    <a:pt x="7940" y="21455"/>
                    <a:pt x="12810" y="21788"/>
                  </a:cubicBezTo>
                  <a:cubicBezTo>
                    <a:pt x="13734" y="21857"/>
                    <a:pt x="14659" y="21899"/>
                    <a:pt x="15577" y="21899"/>
                  </a:cubicBezTo>
                  <a:cubicBezTo>
                    <a:pt x="19099" y="21899"/>
                    <a:pt x="22529" y="21283"/>
                    <a:pt x="25519" y="19220"/>
                  </a:cubicBezTo>
                  <a:cubicBezTo>
                    <a:pt x="25519" y="19186"/>
                    <a:pt x="25519" y="19153"/>
                    <a:pt x="25519" y="19153"/>
                  </a:cubicBezTo>
                  <a:cubicBezTo>
                    <a:pt x="25586" y="11147"/>
                    <a:pt x="24151" y="306"/>
                    <a:pt x="13944" y="6"/>
                  </a:cubicBezTo>
                  <a:cubicBezTo>
                    <a:pt x="13821" y="3"/>
                    <a:pt x="13700" y="1"/>
                    <a:pt x="135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4"/>
            <p:cNvSpPr/>
            <p:nvPr/>
          </p:nvSpPr>
          <p:spPr>
            <a:xfrm>
              <a:off x="3650550" y="-2034600"/>
              <a:ext cx="1436050" cy="424825"/>
            </a:xfrm>
            <a:custGeom>
              <a:rect b="b" l="l" r="r" t="t"/>
              <a:pathLst>
                <a:path extrusionOk="0" h="16993" w="57442">
                  <a:moveTo>
                    <a:pt x="6834" y="2110"/>
                  </a:moveTo>
                  <a:cubicBezTo>
                    <a:pt x="7370" y="2110"/>
                    <a:pt x="7888" y="2421"/>
                    <a:pt x="8106" y="2978"/>
                  </a:cubicBezTo>
                  <a:cubicBezTo>
                    <a:pt x="8406" y="3679"/>
                    <a:pt x="8040" y="4513"/>
                    <a:pt x="7306" y="4746"/>
                  </a:cubicBezTo>
                  <a:lnTo>
                    <a:pt x="7306" y="4780"/>
                  </a:lnTo>
                  <a:cubicBezTo>
                    <a:pt x="7132" y="4854"/>
                    <a:pt x="6950" y="4890"/>
                    <a:pt x="6770" y="4890"/>
                  </a:cubicBezTo>
                  <a:cubicBezTo>
                    <a:pt x="6226" y="4890"/>
                    <a:pt x="5705" y="4564"/>
                    <a:pt x="5504" y="4013"/>
                  </a:cubicBezTo>
                  <a:cubicBezTo>
                    <a:pt x="5271" y="3412"/>
                    <a:pt x="5471" y="2545"/>
                    <a:pt x="6172" y="2345"/>
                  </a:cubicBezTo>
                  <a:cubicBezTo>
                    <a:pt x="6172" y="2311"/>
                    <a:pt x="6205" y="2278"/>
                    <a:pt x="6238" y="2245"/>
                  </a:cubicBezTo>
                  <a:cubicBezTo>
                    <a:pt x="6429" y="2154"/>
                    <a:pt x="6633" y="2110"/>
                    <a:pt x="6834" y="2110"/>
                  </a:cubicBezTo>
                  <a:close/>
                  <a:moveTo>
                    <a:pt x="5644" y="5044"/>
                  </a:moveTo>
                  <a:cubicBezTo>
                    <a:pt x="5674" y="5044"/>
                    <a:pt x="5706" y="5054"/>
                    <a:pt x="5738" y="5080"/>
                  </a:cubicBezTo>
                  <a:cubicBezTo>
                    <a:pt x="6115" y="5362"/>
                    <a:pt x="6566" y="5507"/>
                    <a:pt x="7013" y="5507"/>
                  </a:cubicBezTo>
                  <a:cubicBezTo>
                    <a:pt x="7358" y="5507"/>
                    <a:pt x="7701" y="5421"/>
                    <a:pt x="8006" y="5247"/>
                  </a:cubicBezTo>
                  <a:cubicBezTo>
                    <a:pt x="8058" y="5221"/>
                    <a:pt x="8108" y="5209"/>
                    <a:pt x="8153" y="5209"/>
                  </a:cubicBezTo>
                  <a:cubicBezTo>
                    <a:pt x="8400" y="5209"/>
                    <a:pt x="8527" y="5545"/>
                    <a:pt x="8273" y="5714"/>
                  </a:cubicBezTo>
                  <a:cubicBezTo>
                    <a:pt x="7925" y="5941"/>
                    <a:pt x="7529" y="6051"/>
                    <a:pt x="7134" y="6051"/>
                  </a:cubicBezTo>
                  <a:cubicBezTo>
                    <a:pt x="6545" y="6051"/>
                    <a:pt x="5957" y="5806"/>
                    <a:pt x="5538" y="5347"/>
                  </a:cubicBezTo>
                  <a:cubicBezTo>
                    <a:pt x="5430" y="5239"/>
                    <a:pt x="5518" y="5044"/>
                    <a:pt x="5644" y="5044"/>
                  </a:cubicBezTo>
                  <a:close/>
                  <a:moveTo>
                    <a:pt x="53905" y="6063"/>
                  </a:moveTo>
                  <a:cubicBezTo>
                    <a:pt x="54026" y="6063"/>
                    <a:pt x="54149" y="6079"/>
                    <a:pt x="54273" y="6114"/>
                  </a:cubicBezTo>
                  <a:cubicBezTo>
                    <a:pt x="54339" y="6147"/>
                    <a:pt x="54373" y="6181"/>
                    <a:pt x="54406" y="6281"/>
                  </a:cubicBezTo>
                  <a:cubicBezTo>
                    <a:pt x="54458" y="6271"/>
                    <a:pt x="54509" y="6266"/>
                    <a:pt x="54559" y="6266"/>
                  </a:cubicBezTo>
                  <a:cubicBezTo>
                    <a:pt x="55173" y="6266"/>
                    <a:pt x="55569" y="6995"/>
                    <a:pt x="55507" y="7582"/>
                  </a:cubicBezTo>
                  <a:cubicBezTo>
                    <a:pt x="55475" y="8375"/>
                    <a:pt x="54839" y="8988"/>
                    <a:pt x="54059" y="8988"/>
                  </a:cubicBezTo>
                  <a:cubicBezTo>
                    <a:pt x="54020" y="8988"/>
                    <a:pt x="53979" y="8986"/>
                    <a:pt x="53939" y="8983"/>
                  </a:cubicBezTo>
                  <a:cubicBezTo>
                    <a:pt x="53105" y="8916"/>
                    <a:pt x="52471" y="8182"/>
                    <a:pt x="52538" y="7315"/>
                  </a:cubicBezTo>
                  <a:cubicBezTo>
                    <a:pt x="52595" y="6604"/>
                    <a:pt x="53209" y="6063"/>
                    <a:pt x="53905" y="6063"/>
                  </a:cubicBezTo>
                  <a:close/>
                  <a:moveTo>
                    <a:pt x="13036" y="9625"/>
                  </a:moveTo>
                  <a:cubicBezTo>
                    <a:pt x="13648" y="9625"/>
                    <a:pt x="14192" y="10221"/>
                    <a:pt x="14277" y="10817"/>
                  </a:cubicBezTo>
                  <a:cubicBezTo>
                    <a:pt x="14344" y="11551"/>
                    <a:pt x="13810" y="12252"/>
                    <a:pt x="13076" y="12318"/>
                  </a:cubicBezTo>
                  <a:lnTo>
                    <a:pt x="13076" y="12352"/>
                  </a:lnTo>
                  <a:cubicBezTo>
                    <a:pt x="12992" y="12367"/>
                    <a:pt x="12908" y="12375"/>
                    <a:pt x="12826" y="12375"/>
                  </a:cubicBezTo>
                  <a:cubicBezTo>
                    <a:pt x="12189" y="12375"/>
                    <a:pt x="11623" y="11934"/>
                    <a:pt x="11475" y="11284"/>
                  </a:cubicBezTo>
                  <a:cubicBezTo>
                    <a:pt x="11309" y="10584"/>
                    <a:pt x="11709" y="9883"/>
                    <a:pt x="12376" y="9683"/>
                  </a:cubicBezTo>
                  <a:cubicBezTo>
                    <a:pt x="12403" y="9674"/>
                    <a:pt x="12430" y="9670"/>
                    <a:pt x="12455" y="9670"/>
                  </a:cubicBezTo>
                  <a:cubicBezTo>
                    <a:pt x="12525" y="9670"/>
                    <a:pt x="12585" y="9701"/>
                    <a:pt x="12609" y="9750"/>
                  </a:cubicBezTo>
                  <a:cubicBezTo>
                    <a:pt x="12643" y="9717"/>
                    <a:pt x="12676" y="9717"/>
                    <a:pt x="12710" y="9683"/>
                  </a:cubicBezTo>
                  <a:cubicBezTo>
                    <a:pt x="12819" y="9643"/>
                    <a:pt x="12928" y="9625"/>
                    <a:pt x="13036" y="9625"/>
                  </a:cubicBezTo>
                  <a:close/>
                  <a:moveTo>
                    <a:pt x="15087" y="11164"/>
                  </a:moveTo>
                  <a:cubicBezTo>
                    <a:pt x="15205" y="11164"/>
                    <a:pt x="15325" y="11235"/>
                    <a:pt x="15345" y="11351"/>
                  </a:cubicBezTo>
                  <a:cubicBezTo>
                    <a:pt x="15545" y="12052"/>
                    <a:pt x="14711" y="12719"/>
                    <a:pt x="14077" y="12785"/>
                  </a:cubicBezTo>
                  <a:lnTo>
                    <a:pt x="14077" y="12819"/>
                  </a:lnTo>
                  <a:cubicBezTo>
                    <a:pt x="14066" y="12820"/>
                    <a:pt x="14056" y="12821"/>
                    <a:pt x="14046" y="12821"/>
                  </a:cubicBezTo>
                  <a:cubicBezTo>
                    <a:pt x="13844" y="12821"/>
                    <a:pt x="13853" y="12515"/>
                    <a:pt x="14044" y="12452"/>
                  </a:cubicBezTo>
                  <a:cubicBezTo>
                    <a:pt x="14277" y="12352"/>
                    <a:pt x="14511" y="12185"/>
                    <a:pt x="14644" y="11952"/>
                  </a:cubicBezTo>
                  <a:cubicBezTo>
                    <a:pt x="14744" y="11751"/>
                    <a:pt x="14844" y="11518"/>
                    <a:pt x="14878" y="11284"/>
                  </a:cubicBezTo>
                  <a:cubicBezTo>
                    <a:pt x="14920" y="11201"/>
                    <a:pt x="15003" y="11164"/>
                    <a:pt x="15087" y="11164"/>
                  </a:cubicBezTo>
                  <a:close/>
                  <a:moveTo>
                    <a:pt x="45631" y="12654"/>
                  </a:moveTo>
                  <a:cubicBezTo>
                    <a:pt x="45717" y="12654"/>
                    <a:pt x="45805" y="12692"/>
                    <a:pt x="45867" y="12785"/>
                  </a:cubicBezTo>
                  <a:cubicBezTo>
                    <a:pt x="46200" y="13286"/>
                    <a:pt x="46100" y="13953"/>
                    <a:pt x="45633" y="14353"/>
                  </a:cubicBezTo>
                  <a:cubicBezTo>
                    <a:pt x="45597" y="14380"/>
                    <a:pt x="45552" y="14393"/>
                    <a:pt x="45507" y="14393"/>
                  </a:cubicBezTo>
                  <a:cubicBezTo>
                    <a:pt x="45385" y="14393"/>
                    <a:pt x="45269" y="14300"/>
                    <a:pt x="45366" y="14153"/>
                  </a:cubicBezTo>
                  <a:cubicBezTo>
                    <a:pt x="45600" y="13820"/>
                    <a:pt x="45633" y="13386"/>
                    <a:pt x="45400" y="13052"/>
                  </a:cubicBezTo>
                  <a:cubicBezTo>
                    <a:pt x="45261" y="12845"/>
                    <a:pt x="45441" y="12654"/>
                    <a:pt x="45631" y="12654"/>
                  </a:cubicBezTo>
                  <a:close/>
                  <a:moveTo>
                    <a:pt x="43443" y="13172"/>
                  </a:moveTo>
                  <a:cubicBezTo>
                    <a:pt x="43864" y="13172"/>
                    <a:pt x="44255" y="13318"/>
                    <a:pt x="44499" y="13719"/>
                  </a:cubicBezTo>
                  <a:cubicBezTo>
                    <a:pt x="44999" y="14553"/>
                    <a:pt x="44332" y="15521"/>
                    <a:pt x="43465" y="15688"/>
                  </a:cubicBezTo>
                  <a:cubicBezTo>
                    <a:pt x="43330" y="15721"/>
                    <a:pt x="43186" y="15738"/>
                    <a:pt x="43039" y="15738"/>
                  </a:cubicBezTo>
                  <a:cubicBezTo>
                    <a:pt x="42312" y="15738"/>
                    <a:pt x="41513" y="15330"/>
                    <a:pt x="41430" y="14553"/>
                  </a:cubicBezTo>
                  <a:cubicBezTo>
                    <a:pt x="41363" y="14020"/>
                    <a:pt x="41764" y="13519"/>
                    <a:pt x="42297" y="13453"/>
                  </a:cubicBezTo>
                  <a:cubicBezTo>
                    <a:pt x="42647" y="13294"/>
                    <a:pt x="43058" y="13172"/>
                    <a:pt x="43443" y="13172"/>
                  </a:cubicBezTo>
                  <a:close/>
                  <a:moveTo>
                    <a:pt x="31039" y="14220"/>
                  </a:moveTo>
                  <a:cubicBezTo>
                    <a:pt x="31181" y="14220"/>
                    <a:pt x="31323" y="14320"/>
                    <a:pt x="31323" y="14520"/>
                  </a:cubicBezTo>
                  <a:cubicBezTo>
                    <a:pt x="31390" y="15221"/>
                    <a:pt x="30989" y="15854"/>
                    <a:pt x="30322" y="16121"/>
                  </a:cubicBezTo>
                  <a:cubicBezTo>
                    <a:pt x="30290" y="16143"/>
                    <a:pt x="30257" y="16152"/>
                    <a:pt x="30226" y="16152"/>
                  </a:cubicBezTo>
                  <a:cubicBezTo>
                    <a:pt x="30068" y="16152"/>
                    <a:pt x="29960" y="15905"/>
                    <a:pt x="30155" y="15821"/>
                  </a:cubicBezTo>
                  <a:cubicBezTo>
                    <a:pt x="30522" y="15487"/>
                    <a:pt x="30756" y="15020"/>
                    <a:pt x="30756" y="14520"/>
                  </a:cubicBezTo>
                  <a:cubicBezTo>
                    <a:pt x="30756" y="14320"/>
                    <a:pt x="30898" y="14220"/>
                    <a:pt x="31039" y="14220"/>
                  </a:cubicBezTo>
                  <a:close/>
                  <a:moveTo>
                    <a:pt x="28345" y="13727"/>
                  </a:moveTo>
                  <a:cubicBezTo>
                    <a:pt x="28859" y="13727"/>
                    <a:pt x="29350" y="13910"/>
                    <a:pt x="29655" y="14387"/>
                  </a:cubicBezTo>
                  <a:cubicBezTo>
                    <a:pt x="30122" y="15087"/>
                    <a:pt x="29788" y="16054"/>
                    <a:pt x="28988" y="16321"/>
                  </a:cubicBezTo>
                  <a:cubicBezTo>
                    <a:pt x="28791" y="16387"/>
                    <a:pt x="28571" y="16420"/>
                    <a:pt x="28347" y="16420"/>
                  </a:cubicBezTo>
                  <a:cubicBezTo>
                    <a:pt x="27661" y="16420"/>
                    <a:pt x="26929" y="16108"/>
                    <a:pt x="26653" y="15454"/>
                  </a:cubicBezTo>
                  <a:cubicBezTo>
                    <a:pt x="26453" y="14920"/>
                    <a:pt x="26686" y="14287"/>
                    <a:pt x="27187" y="14020"/>
                  </a:cubicBezTo>
                  <a:lnTo>
                    <a:pt x="27220" y="13986"/>
                  </a:lnTo>
                  <a:cubicBezTo>
                    <a:pt x="27563" y="13829"/>
                    <a:pt x="27960" y="13727"/>
                    <a:pt x="28345" y="13727"/>
                  </a:cubicBezTo>
                  <a:close/>
                  <a:moveTo>
                    <a:pt x="11293" y="1"/>
                  </a:moveTo>
                  <a:cubicBezTo>
                    <a:pt x="9104" y="1"/>
                    <a:pt x="6938" y="233"/>
                    <a:pt x="5304" y="1177"/>
                  </a:cubicBezTo>
                  <a:cubicBezTo>
                    <a:pt x="0" y="4279"/>
                    <a:pt x="6238" y="10084"/>
                    <a:pt x="9240" y="11851"/>
                  </a:cubicBezTo>
                  <a:cubicBezTo>
                    <a:pt x="14844" y="15120"/>
                    <a:pt x="22050" y="16054"/>
                    <a:pt x="28387" y="16722"/>
                  </a:cubicBezTo>
                  <a:cubicBezTo>
                    <a:pt x="30118" y="16903"/>
                    <a:pt x="31854" y="16993"/>
                    <a:pt x="33589" y="16993"/>
                  </a:cubicBezTo>
                  <a:cubicBezTo>
                    <a:pt x="39210" y="16993"/>
                    <a:pt x="44817" y="16047"/>
                    <a:pt x="50170" y="14186"/>
                  </a:cubicBezTo>
                  <a:cubicBezTo>
                    <a:pt x="51871" y="13619"/>
                    <a:pt x="53605" y="12852"/>
                    <a:pt x="54940" y="11618"/>
                  </a:cubicBezTo>
                  <a:cubicBezTo>
                    <a:pt x="57441" y="9250"/>
                    <a:pt x="57108" y="5814"/>
                    <a:pt x="53906" y="4179"/>
                  </a:cubicBezTo>
                  <a:cubicBezTo>
                    <a:pt x="50803" y="2645"/>
                    <a:pt x="47101" y="2078"/>
                    <a:pt x="43665" y="1611"/>
                  </a:cubicBezTo>
                  <a:lnTo>
                    <a:pt x="43665" y="1611"/>
                  </a:lnTo>
                  <a:cubicBezTo>
                    <a:pt x="43732" y="2445"/>
                    <a:pt x="43765" y="3279"/>
                    <a:pt x="43765" y="4113"/>
                  </a:cubicBezTo>
                  <a:cubicBezTo>
                    <a:pt x="43798" y="4113"/>
                    <a:pt x="43865" y="4079"/>
                    <a:pt x="43898" y="4079"/>
                  </a:cubicBezTo>
                  <a:cubicBezTo>
                    <a:pt x="43999" y="4046"/>
                    <a:pt x="44107" y="4029"/>
                    <a:pt x="44215" y="4029"/>
                  </a:cubicBezTo>
                  <a:cubicBezTo>
                    <a:pt x="44324" y="4029"/>
                    <a:pt x="44432" y="4046"/>
                    <a:pt x="44532" y="4079"/>
                  </a:cubicBezTo>
                  <a:cubicBezTo>
                    <a:pt x="44832" y="4146"/>
                    <a:pt x="45066" y="4313"/>
                    <a:pt x="45266" y="4546"/>
                  </a:cubicBezTo>
                  <a:cubicBezTo>
                    <a:pt x="45308" y="4532"/>
                    <a:pt x="45350" y="4526"/>
                    <a:pt x="45390" y="4526"/>
                  </a:cubicBezTo>
                  <a:cubicBezTo>
                    <a:pt x="45543" y="4526"/>
                    <a:pt x="45673" y="4621"/>
                    <a:pt x="45700" y="4780"/>
                  </a:cubicBezTo>
                  <a:cubicBezTo>
                    <a:pt x="46700" y="11318"/>
                    <a:pt x="35559" y="11451"/>
                    <a:pt x="31556" y="11451"/>
                  </a:cubicBezTo>
                  <a:cubicBezTo>
                    <a:pt x="26586" y="11418"/>
                    <a:pt x="18447" y="10584"/>
                    <a:pt x="15378" y="5914"/>
                  </a:cubicBezTo>
                  <a:cubicBezTo>
                    <a:pt x="15345" y="5881"/>
                    <a:pt x="15311" y="5881"/>
                    <a:pt x="15278" y="5847"/>
                  </a:cubicBezTo>
                  <a:cubicBezTo>
                    <a:pt x="14511" y="5147"/>
                    <a:pt x="14111" y="3712"/>
                    <a:pt x="14644" y="2745"/>
                  </a:cubicBezTo>
                  <a:cubicBezTo>
                    <a:pt x="14950" y="2195"/>
                    <a:pt x="15507" y="1869"/>
                    <a:pt x="16136" y="1869"/>
                  </a:cubicBezTo>
                  <a:cubicBezTo>
                    <a:pt x="16194" y="1869"/>
                    <a:pt x="16253" y="1872"/>
                    <a:pt x="16312" y="1878"/>
                  </a:cubicBezTo>
                  <a:cubicBezTo>
                    <a:pt x="16379" y="1311"/>
                    <a:pt x="16446" y="777"/>
                    <a:pt x="16546" y="210"/>
                  </a:cubicBezTo>
                  <a:cubicBezTo>
                    <a:pt x="14979" y="164"/>
                    <a:pt x="13128" y="1"/>
                    <a:pt x="112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4"/>
            <p:cNvSpPr/>
            <p:nvPr/>
          </p:nvSpPr>
          <p:spPr>
            <a:xfrm>
              <a:off x="3650550" y="-2403650"/>
              <a:ext cx="1464400" cy="822150"/>
            </a:xfrm>
            <a:custGeom>
              <a:rect b="b" l="l" r="r" t="t"/>
              <a:pathLst>
                <a:path extrusionOk="0" h="32886" w="58576">
                  <a:moveTo>
                    <a:pt x="30591" y="1157"/>
                  </a:moveTo>
                  <a:cubicBezTo>
                    <a:pt x="30712" y="1157"/>
                    <a:pt x="30833" y="1159"/>
                    <a:pt x="30956" y="1162"/>
                  </a:cubicBezTo>
                  <a:cubicBezTo>
                    <a:pt x="41163" y="1462"/>
                    <a:pt x="42598" y="12303"/>
                    <a:pt x="42531" y="20276"/>
                  </a:cubicBezTo>
                  <a:cubicBezTo>
                    <a:pt x="42531" y="20309"/>
                    <a:pt x="42531" y="20342"/>
                    <a:pt x="42531" y="20376"/>
                  </a:cubicBezTo>
                  <a:cubicBezTo>
                    <a:pt x="39541" y="22439"/>
                    <a:pt x="36132" y="23055"/>
                    <a:pt x="32619" y="23055"/>
                  </a:cubicBezTo>
                  <a:cubicBezTo>
                    <a:pt x="31703" y="23055"/>
                    <a:pt x="30780" y="23013"/>
                    <a:pt x="29855" y="22944"/>
                  </a:cubicBezTo>
                  <a:cubicBezTo>
                    <a:pt x="24952" y="22577"/>
                    <a:pt x="20849" y="22044"/>
                    <a:pt x="17046" y="18841"/>
                  </a:cubicBezTo>
                  <a:cubicBezTo>
                    <a:pt x="17079" y="18808"/>
                    <a:pt x="17079" y="18775"/>
                    <a:pt x="17079" y="18775"/>
                  </a:cubicBezTo>
                  <a:cubicBezTo>
                    <a:pt x="18232" y="11266"/>
                    <a:pt x="21270" y="1157"/>
                    <a:pt x="30591" y="1157"/>
                  </a:cubicBezTo>
                  <a:close/>
                  <a:moveTo>
                    <a:pt x="16245" y="17240"/>
                  </a:moveTo>
                  <a:lnTo>
                    <a:pt x="16245" y="17240"/>
                  </a:lnTo>
                  <a:cubicBezTo>
                    <a:pt x="16212" y="17707"/>
                    <a:pt x="16145" y="18174"/>
                    <a:pt x="16145" y="18608"/>
                  </a:cubicBezTo>
                  <a:cubicBezTo>
                    <a:pt x="16145" y="18808"/>
                    <a:pt x="16245" y="18975"/>
                    <a:pt x="16412" y="19041"/>
                  </a:cubicBezTo>
                  <a:cubicBezTo>
                    <a:pt x="18547" y="23144"/>
                    <a:pt x="24218" y="23545"/>
                    <a:pt x="28287" y="23945"/>
                  </a:cubicBezTo>
                  <a:cubicBezTo>
                    <a:pt x="29724" y="24080"/>
                    <a:pt x="31167" y="24174"/>
                    <a:pt x="32598" y="24174"/>
                  </a:cubicBezTo>
                  <a:cubicBezTo>
                    <a:pt x="36449" y="24174"/>
                    <a:pt x="40205" y="23493"/>
                    <a:pt x="43465" y="21110"/>
                  </a:cubicBezTo>
                  <a:cubicBezTo>
                    <a:pt x="43632" y="20976"/>
                    <a:pt x="43698" y="20809"/>
                    <a:pt x="43698" y="20609"/>
                  </a:cubicBezTo>
                  <a:cubicBezTo>
                    <a:pt x="43765" y="20509"/>
                    <a:pt x="43798" y="20409"/>
                    <a:pt x="43798" y="20276"/>
                  </a:cubicBezTo>
                  <a:lnTo>
                    <a:pt x="43798" y="19475"/>
                  </a:lnTo>
                  <a:cubicBezTo>
                    <a:pt x="43854" y="19467"/>
                    <a:pt x="43909" y="19462"/>
                    <a:pt x="43963" y="19462"/>
                  </a:cubicBezTo>
                  <a:cubicBezTo>
                    <a:pt x="44338" y="19462"/>
                    <a:pt x="44691" y="19659"/>
                    <a:pt x="44866" y="20009"/>
                  </a:cubicBezTo>
                  <a:cubicBezTo>
                    <a:pt x="44866" y="20075"/>
                    <a:pt x="44899" y="20109"/>
                    <a:pt x="44933" y="20109"/>
                  </a:cubicBezTo>
                  <a:lnTo>
                    <a:pt x="44933" y="20142"/>
                  </a:lnTo>
                  <a:cubicBezTo>
                    <a:pt x="44533" y="24718"/>
                    <a:pt x="37492" y="25432"/>
                    <a:pt x="32610" y="25432"/>
                  </a:cubicBezTo>
                  <a:cubicBezTo>
                    <a:pt x="31372" y="25432"/>
                    <a:pt x="30272" y="25386"/>
                    <a:pt x="29455" y="25346"/>
                  </a:cubicBezTo>
                  <a:cubicBezTo>
                    <a:pt x="24718" y="25079"/>
                    <a:pt x="18614" y="23978"/>
                    <a:pt x="15645" y="19909"/>
                  </a:cubicBezTo>
                  <a:cubicBezTo>
                    <a:pt x="15345" y="19375"/>
                    <a:pt x="15011" y="18808"/>
                    <a:pt x="15145" y="18174"/>
                  </a:cubicBezTo>
                  <a:cubicBezTo>
                    <a:pt x="15245" y="17640"/>
                    <a:pt x="15712" y="17273"/>
                    <a:pt x="16245" y="17240"/>
                  </a:cubicBezTo>
                  <a:close/>
                  <a:moveTo>
                    <a:pt x="11168" y="14748"/>
                  </a:moveTo>
                  <a:cubicBezTo>
                    <a:pt x="13044" y="14748"/>
                    <a:pt x="14944" y="14925"/>
                    <a:pt x="16546" y="14972"/>
                  </a:cubicBezTo>
                  <a:cubicBezTo>
                    <a:pt x="16446" y="15539"/>
                    <a:pt x="16379" y="16073"/>
                    <a:pt x="16312" y="16640"/>
                  </a:cubicBezTo>
                  <a:cubicBezTo>
                    <a:pt x="16235" y="16629"/>
                    <a:pt x="16159" y="16623"/>
                    <a:pt x="16083" y="16623"/>
                  </a:cubicBezTo>
                  <a:cubicBezTo>
                    <a:pt x="15476" y="16623"/>
                    <a:pt x="14941" y="16973"/>
                    <a:pt x="14644" y="17507"/>
                  </a:cubicBezTo>
                  <a:cubicBezTo>
                    <a:pt x="14111" y="18441"/>
                    <a:pt x="14477" y="19875"/>
                    <a:pt x="15278" y="20576"/>
                  </a:cubicBezTo>
                  <a:cubicBezTo>
                    <a:pt x="15311" y="20609"/>
                    <a:pt x="15345" y="20643"/>
                    <a:pt x="15378" y="20643"/>
                  </a:cubicBezTo>
                  <a:cubicBezTo>
                    <a:pt x="18447" y="25346"/>
                    <a:pt x="26586" y="26180"/>
                    <a:pt x="31556" y="26213"/>
                  </a:cubicBezTo>
                  <a:cubicBezTo>
                    <a:pt x="35593" y="26213"/>
                    <a:pt x="46734" y="26013"/>
                    <a:pt x="45700" y="19542"/>
                  </a:cubicBezTo>
                  <a:cubicBezTo>
                    <a:pt x="45672" y="19377"/>
                    <a:pt x="45532" y="19258"/>
                    <a:pt x="45390" y="19258"/>
                  </a:cubicBezTo>
                  <a:cubicBezTo>
                    <a:pt x="45360" y="19258"/>
                    <a:pt x="45329" y="19263"/>
                    <a:pt x="45299" y="19275"/>
                  </a:cubicBezTo>
                  <a:cubicBezTo>
                    <a:pt x="45099" y="19041"/>
                    <a:pt x="44832" y="18908"/>
                    <a:pt x="44566" y="18808"/>
                  </a:cubicBezTo>
                  <a:cubicBezTo>
                    <a:pt x="44449" y="18791"/>
                    <a:pt x="44340" y="18783"/>
                    <a:pt x="44232" y="18783"/>
                  </a:cubicBezTo>
                  <a:cubicBezTo>
                    <a:pt x="44124" y="18783"/>
                    <a:pt x="44015" y="18791"/>
                    <a:pt x="43898" y="18808"/>
                  </a:cubicBezTo>
                  <a:cubicBezTo>
                    <a:pt x="43865" y="18841"/>
                    <a:pt x="43832" y="18841"/>
                    <a:pt x="43798" y="18841"/>
                  </a:cubicBezTo>
                  <a:cubicBezTo>
                    <a:pt x="43765" y="18041"/>
                    <a:pt x="43732" y="17207"/>
                    <a:pt x="43665" y="16339"/>
                  </a:cubicBezTo>
                  <a:lnTo>
                    <a:pt x="43665" y="16339"/>
                  </a:lnTo>
                  <a:cubicBezTo>
                    <a:pt x="47101" y="16840"/>
                    <a:pt x="50803" y="17407"/>
                    <a:pt x="53906" y="18941"/>
                  </a:cubicBezTo>
                  <a:cubicBezTo>
                    <a:pt x="57108" y="20576"/>
                    <a:pt x="57441" y="24012"/>
                    <a:pt x="54940" y="26380"/>
                  </a:cubicBezTo>
                  <a:cubicBezTo>
                    <a:pt x="53605" y="27648"/>
                    <a:pt x="51871" y="28381"/>
                    <a:pt x="50170" y="28948"/>
                  </a:cubicBezTo>
                  <a:cubicBezTo>
                    <a:pt x="44858" y="30795"/>
                    <a:pt x="39297" y="31740"/>
                    <a:pt x="33720" y="31740"/>
                  </a:cubicBezTo>
                  <a:cubicBezTo>
                    <a:pt x="31942" y="31740"/>
                    <a:pt x="30162" y="31644"/>
                    <a:pt x="28387" y="31450"/>
                  </a:cubicBezTo>
                  <a:cubicBezTo>
                    <a:pt x="22050" y="30783"/>
                    <a:pt x="14844" y="29849"/>
                    <a:pt x="9240" y="26580"/>
                  </a:cubicBezTo>
                  <a:cubicBezTo>
                    <a:pt x="6238" y="24846"/>
                    <a:pt x="0" y="19008"/>
                    <a:pt x="5304" y="15906"/>
                  </a:cubicBezTo>
                  <a:cubicBezTo>
                    <a:pt x="6906" y="14980"/>
                    <a:pt x="9022" y="14748"/>
                    <a:pt x="11168" y="14748"/>
                  </a:cubicBezTo>
                  <a:close/>
                  <a:moveTo>
                    <a:pt x="30523" y="1"/>
                  </a:moveTo>
                  <a:cubicBezTo>
                    <a:pt x="22790" y="1"/>
                    <a:pt x="18227" y="7150"/>
                    <a:pt x="16712" y="14238"/>
                  </a:cubicBezTo>
                  <a:cubicBezTo>
                    <a:pt x="15086" y="14006"/>
                    <a:pt x="13092" y="13767"/>
                    <a:pt x="11101" y="13767"/>
                  </a:cubicBezTo>
                  <a:cubicBezTo>
                    <a:pt x="8519" y="13767"/>
                    <a:pt x="5941" y="14168"/>
                    <a:pt x="4170" y="15506"/>
                  </a:cubicBezTo>
                  <a:cubicBezTo>
                    <a:pt x="1602" y="17440"/>
                    <a:pt x="2202" y="20709"/>
                    <a:pt x="3770" y="23078"/>
                  </a:cubicBezTo>
                  <a:cubicBezTo>
                    <a:pt x="8573" y="30183"/>
                    <a:pt x="19514" y="31484"/>
                    <a:pt x="27253" y="32451"/>
                  </a:cubicBezTo>
                  <a:cubicBezTo>
                    <a:pt x="29455" y="32738"/>
                    <a:pt x="31673" y="32885"/>
                    <a:pt x="33892" y="32885"/>
                  </a:cubicBezTo>
                  <a:cubicBezTo>
                    <a:pt x="37086" y="32885"/>
                    <a:pt x="40282" y="32580"/>
                    <a:pt x="43431" y="31951"/>
                  </a:cubicBezTo>
                  <a:cubicBezTo>
                    <a:pt x="47434" y="31150"/>
                    <a:pt x="52738" y="30216"/>
                    <a:pt x="55774" y="27214"/>
                  </a:cubicBezTo>
                  <a:cubicBezTo>
                    <a:pt x="57708" y="25279"/>
                    <a:pt x="58576" y="21943"/>
                    <a:pt x="56708" y="19642"/>
                  </a:cubicBezTo>
                  <a:cubicBezTo>
                    <a:pt x="55440" y="18107"/>
                    <a:pt x="53138" y="17507"/>
                    <a:pt x="51337" y="16973"/>
                  </a:cubicBezTo>
                  <a:cubicBezTo>
                    <a:pt x="48835" y="16239"/>
                    <a:pt x="46300" y="15739"/>
                    <a:pt x="43698" y="15472"/>
                  </a:cubicBezTo>
                  <a:lnTo>
                    <a:pt x="43632" y="15472"/>
                  </a:lnTo>
                  <a:cubicBezTo>
                    <a:pt x="42931" y="8000"/>
                    <a:pt x="40162" y="561"/>
                    <a:pt x="31356" y="28"/>
                  </a:cubicBezTo>
                  <a:cubicBezTo>
                    <a:pt x="31074" y="10"/>
                    <a:pt x="30797" y="1"/>
                    <a:pt x="30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4"/>
            <p:cNvSpPr/>
            <p:nvPr/>
          </p:nvSpPr>
          <p:spPr>
            <a:xfrm>
              <a:off x="4962325" y="-1883600"/>
              <a:ext cx="77450" cy="73625"/>
            </a:xfrm>
            <a:custGeom>
              <a:rect b="b" l="l" r="r" t="t"/>
              <a:pathLst>
                <a:path extrusionOk="0" h="2945" w="3098">
                  <a:moveTo>
                    <a:pt x="1601" y="574"/>
                  </a:moveTo>
                  <a:cubicBezTo>
                    <a:pt x="1635" y="708"/>
                    <a:pt x="1735" y="808"/>
                    <a:pt x="1868" y="808"/>
                  </a:cubicBezTo>
                  <a:cubicBezTo>
                    <a:pt x="1882" y="807"/>
                    <a:pt x="1896" y="806"/>
                    <a:pt x="1910" y="806"/>
                  </a:cubicBezTo>
                  <a:cubicBezTo>
                    <a:pt x="2529" y="806"/>
                    <a:pt x="2359" y="2152"/>
                    <a:pt x="1610" y="2152"/>
                  </a:cubicBezTo>
                  <a:cubicBezTo>
                    <a:pt x="1535" y="2152"/>
                    <a:pt x="1454" y="2139"/>
                    <a:pt x="1368" y="2109"/>
                  </a:cubicBezTo>
                  <a:cubicBezTo>
                    <a:pt x="1001" y="1975"/>
                    <a:pt x="801" y="1642"/>
                    <a:pt x="868" y="1275"/>
                  </a:cubicBezTo>
                  <a:cubicBezTo>
                    <a:pt x="968" y="908"/>
                    <a:pt x="1234" y="674"/>
                    <a:pt x="1601" y="574"/>
                  </a:cubicBezTo>
                  <a:close/>
                  <a:moveTo>
                    <a:pt x="1463" y="0"/>
                  </a:moveTo>
                  <a:cubicBezTo>
                    <a:pt x="755" y="0"/>
                    <a:pt x="125" y="526"/>
                    <a:pt x="67" y="1275"/>
                  </a:cubicBezTo>
                  <a:cubicBezTo>
                    <a:pt x="0" y="2109"/>
                    <a:pt x="634" y="2843"/>
                    <a:pt x="1468" y="2943"/>
                  </a:cubicBezTo>
                  <a:cubicBezTo>
                    <a:pt x="1490" y="2944"/>
                    <a:pt x="1512" y="2944"/>
                    <a:pt x="1534" y="2944"/>
                  </a:cubicBezTo>
                  <a:cubicBezTo>
                    <a:pt x="2339" y="2944"/>
                    <a:pt x="3003" y="2354"/>
                    <a:pt x="3036" y="1542"/>
                  </a:cubicBezTo>
                  <a:cubicBezTo>
                    <a:pt x="3098" y="955"/>
                    <a:pt x="2702" y="226"/>
                    <a:pt x="2088" y="226"/>
                  </a:cubicBezTo>
                  <a:cubicBezTo>
                    <a:pt x="2038" y="226"/>
                    <a:pt x="1987" y="231"/>
                    <a:pt x="1935" y="241"/>
                  </a:cubicBezTo>
                  <a:cubicBezTo>
                    <a:pt x="1935" y="141"/>
                    <a:pt x="1868" y="74"/>
                    <a:pt x="1802" y="41"/>
                  </a:cubicBezTo>
                  <a:cubicBezTo>
                    <a:pt x="1688" y="13"/>
                    <a:pt x="1575" y="0"/>
                    <a:pt x="1463" y="0"/>
                  </a:cubicBezTo>
                  <a:close/>
                </a:path>
              </a:pathLst>
            </a:custGeom>
            <a:solidFill>
              <a:srgbClr val="222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4"/>
            <p:cNvSpPr/>
            <p:nvPr/>
          </p:nvSpPr>
          <p:spPr>
            <a:xfrm>
              <a:off x="4782075" y="-1718275"/>
              <a:ext cx="23500" cy="43375"/>
            </a:xfrm>
            <a:custGeom>
              <a:rect b="b" l="l" r="r" t="t"/>
              <a:pathLst>
                <a:path extrusionOk="0" h="1735" w="940">
                  <a:moveTo>
                    <a:pt x="370" y="1"/>
                  </a:moveTo>
                  <a:cubicBezTo>
                    <a:pt x="180" y="1"/>
                    <a:pt x="0" y="192"/>
                    <a:pt x="139" y="399"/>
                  </a:cubicBezTo>
                  <a:cubicBezTo>
                    <a:pt x="372" y="733"/>
                    <a:pt x="339" y="1167"/>
                    <a:pt x="105" y="1500"/>
                  </a:cubicBezTo>
                  <a:cubicBezTo>
                    <a:pt x="4" y="1627"/>
                    <a:pt x="134" y="1735"/>
                    <a:pt x="261" y="1735"/>
                  </a:cubicBezTo>
                  <a:cubicBezTo>
                    <a:pt x="301" y="1735"/>
                    <a:pt x="340" y="1724"/>
                    <a:pt x="372" y="1700"/>
                  </a:cubicBezTo>
                  <a:cubicBezTo>
                    <a:pt x="839" y="1300"/>
                    <a:pt x="939" y="633"/>
                    <a:pt x="606" y="132"/>
                  </a:cubicBezTo>
                  <a:cubicBezTo>
                    <a:pt x="544" y="39"/>
                    <a:pt x="456" y="1"/>
                    <a:pt x="370" y="1"/>
                  </a:cubicBezTo>
                  <a:close/>
                </a:path>
              </a:pathLst>
            </a:custGeom>
            <a:solidFill>
              <a:srgbClr val="222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4"/>
            <p:cNvSpPr/>
            <p:nvPr/>
          </p:nvSpPr>
          <p:spPr>
            <a:xfrm>
              <a:off x="4685450" y="-1705300"/>
              <a:ext cx="90100" cy="64150"/>
            </a:xfrm>
            <a:custGeom>
              <a:rect b="b" l="l" r="r" t="t"/>
              <a:pathLst>
                <a:path extrusionOk="0" h="2566" w="3604">
                  <a:moveTo>
                    <a:pt x="2136" y="614"/>
                  </a:moveTo>
                  <a:cubicBezTo>
                    <a:pt x="2736" y="748"/>
                    <a:pt x="2669" y="1481"/>
                    <a:pt x="2202" y="1748"/>
                  </a:cubicBezTo>
                  <a:lnTo>
                    <a:pt x="2169" y="1748"/>
                  </a:lnTo>
                  <a:cubicBezTo>
                    <a:pt x="2007" y="1837"/>
                    <a:pt x="1825" y="1880"/>
                    <a:pt x="1640" y="1880"/>
                  </a:cubicBezTo>
                  <a:cubicBezTo>
                    <a:pt x="1408" y="1880"/>
                    <a:pt x="1173" y="1812"/>
                    <a:pt x="968" y="1682"/>
                  </a:cubicBezTo>
                  <a:cubicBezTo>
                    <a:pt x="701" y="1515"/>
                    <a:pt x="601" y="1148"/>
                    <a:pt x="801" y="881"/>
                  </a:cubicBezTo>
                  <a:lnTo>
                    <a:pt x="801" y="881"/>
                  </a:lnTo>
                  <a:cubicBezTo>
                    <a:pt x="818" y="898"/>
                    <a:pt x="843" y="906"/>
                    <a:pt x="868" y="906"/>
                  </a:cubicBezTo>
                  <a:cubicBezTo>
                    <a:pt x="893" y="906"/>
                    <a:pt x="918" y="898"/>
                    <a:pt x="935" y="881"/>
                  </a:cubicBezTo>
                  <a:cubicBezTo>
                    <a:pt x="1302" y="681"/>
                    <a:pt x="1735" y="614"/>
                    <a:pt x="2136" y="614"/>
                  </a:cubicBezTo>
                  <a:close/>
                  <a:moveTo>
                    <a:pt x="2051" y="0"/>
                  </a:moveTo>
                  <a:cubicBezTo>
                    <a:pt x="1671" y="0"/>
                    <a:pt x="1269" y="122"/>
                    <a:pt x="935" y="281"/>
                  </a:cubicBezTo>
                  <a:cubicBezTo>
                    <a:pt x="368" y="347"/>
                    <a:pt x="1" y="848"/>
                    <a:pt x="34" y="1381"/>
                  </a:cubicBezTo>
                  <a:cubicBezTo>
                    <a:pt x="117" y="2158"/>
                    <a:pt x="893" y="2566"/>
                    <a:pt x="1651" y="2566"/>
                  </a:cubicBezTo>
                  <a:cubicBezTo>
                    <a:pt x="1804" y="2566"/>
                    <a:pt x="1956" y="2549"/>
                    <a:pt x="2102" y="2516"/>
                  </a:cubicBezTo>
                  <a:cubicBezTo>
                    <a:pt x="2936" y="2349"/>
                    <a:pt x="3603" y="1381"/>
                    <a:pt x="3103" y="547"/>
                  </a:cubicBezTo>
                  <a:cubicBezTo>
                    <a:pt x="2859" y="146"/>
                    <a:pt x="2468" y="0"/>
                    <a:pt x="2051" y="0"/>
                  </a:cubicBezTo>
                  <a:close/>
                </a:path>
              </a:pathLst>
            </a:custGeom>
            <a:solidFill>
              <a:srgbClr val="222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4"/>
            <p:cNvSpPr/>
            <p:nvPr/>
          </p:nvSpPr>
          <p:spPr>
            <a:xfrm>
              <a:off x="4509100" y="-2339225"/>
              <a:ext cx="173050" cy="279225"/>
            </a:xfrm>
            <a:custGeom>
              <a:rect b="b" l="l" r="r" t="t"/>
              <a:pathLst>
                <a:path extrusionOk="0" h="11169" w="6922">
                  <a:moveTo>
                    <a:pt x="180" y="1"/>
                  </a:moveTo>
                  <a:cubicBezTo>
                    <a:pt x="36" y="1"/>
                    <a:pt x="0" y="266"/>
                    <a:pt x="116" y="353"/>
                  </a:cubicBezTo>
                  <a:cubicBezTo>
                    <a:pt x="3652" y="3021"/>
                    <a:pt x="5921" y="6224"/>
                    <a:pt x="6154" y="10794"/>
                  </a:cubicBezTo>
                  <a:cubicBezTo>
                    <a:pt x="6137" y="11044"/>
                    <a:pt x="6321" y="11169"/>
                    <a:pt x="6513" y="11169"/>
                  </a:cubicBezTo>
                  <a:cubicBezTo>
                    <a:pt x="6704" y="11169"/>
                    <a:pt x="6905" y="11044"/>
                    <a:pt x="6921" y="10794"/>
                  </a:cubicBezTo>
                  <a:cubicBezTo>
                    <a:pt x="6855" y="6457"/>
                    <a:pt x="4386" y="1754"/>
                    <a:pt x="250" y="19"/>
                  </a:cubicBezTo>
                  <a:cubicBezTo>
                    <a:pt x="224" y="6"/>
                    <a:pt x="201" y="1"/>
                    <a:pt x="180" y="1"/>
                  </a:cubicBezTo>
                  <a:close/>
                </a:path>
              </a:pathLst>
            </a:custGeom>
            <a:solidFill>
              <a:srgbClr val="222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4"/>
            <p:cNvSpPr/>
            <p:nvPr/>
          </p:nvSpPr>
          <p:spPr>
            <a:xfrm>
              <a:off x="4401500" y="-1678500"/>
              <a:ext cx="33800" cy="47225"/>
            </a:xfrm>
            <a:custGeom>
              <a:rect b="b" l="l" r="r" t="t"/>
              <a:pathLst>
                <a:path extrusionOk="0" h="1889" w="1352">
                  <a:moveTo>
                    <a:pt x="1001" y="1"/>
                  </a:moveTo>
                  <a:cubicBezTo>
                    <a:pt x="860" y="1"/>
                    <a:pt x="718" y="93"/>
                    <a:pt x="718" y="276"/>
                  </a:cubicBezTo>
                  <a:cubicBezTo>
                    <a:pt x="718" y="776"/>
                    <a:pt x="484" y="1277"/>
                    <a:pt x="117" y="1577"/>
                  </a:cubicBezTo>
                  <a:cubicBezTo>
                    <a:pt x="0" y="1694"/>
                    <a:pt x="89" y="1889"/>
                    <a:pt x="226" y="1889"/>
                  </a:cubicBezTo>
                  <a:cubicBezTo>
                    <a:pt x="244" y="1889"/>
                    <a:pt x="264" y="1885"/>
                    <a:pt x="284" y="1877"/>
                  </a:cubicBezTo>
                  <a:cubicBezTo>
                    <a:pt x="951" y="1644"/>
                    <a:pt x="1352" y="977"/>
                    <a:pt x="1285" y="276"/>
                  </a:cubicBezTo>
                  <a:cubicBezTo>
                    <a:pt x="1285" y="93"/>
                    <a:pt x="1143" y="1"/>
                    <a:pt x="1001" y="1"/>
                  </a:cubicBezTo>
                  <a:close/>
                </a:path>
              </a:pathLst>
            </a:custGeom>
            <a:solidFill>
              <a:srgbClr val="222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4"/>
            <p:cNvSpPr/>
            <p:nvPr/>
          </p:nvSpPr>
          <p:spPr>
            <a:xfrm>
              <a:off x="4311850" y="-1691375"/>
              <a:ext cx="91750" cy="67300"/>
            </a:xfrm>
            <a:custGeom>
              <a:rect b="b" l="l" r="r" t="t"/>
              <a:pathLst>
                <a:path extrusionOk="0" h="2692" w="3670">
                  <a:moveTo>
                    <a:pt x="1697" y="466"/>
                  </a:moveTo>
                  <a:cubicBezTo>
                    <a:pt x="1996" y="466"/>
                    <a:pt x="2300" y="578"/>
                    <a:pt x="2536" y="791"/>
                  </a:cubicBezTo>
                  <a:cubicBezTo>
                    <a:pt x="2936" y="1125"/>
                    <a:pt x="2836" y="1758"/>
                    <a:pt x="2369" y="1959"/>
                  </a:cubicBezTo>
                  <a:cubicBezTo>
                    <a:pt x="2210" y="2012"/>
                    <a:pt x="2043" y="2038"/>
                    <a:pt x="1878" y="2038"/>
                  </a:cubicBezTo>
                  <a:cubicBezTo>
                    <a:pt x="1524" y="2038"/>
                    <a:pt x="1174" y="1919"/>
                    <a:pt x="901" y="1692"/>
                  </a:cubicBezTo>
                  <a:cubicBezTo>
                    <a:pt x="568" y="1325"/>
                    <a:pt x="735" y="724"/>
                    <a:pt x="1235" y="591"/>
                  </a:cubicBezTo>
                  <a:cubicBezTo>
                    <a:pt x="1268" y="591"/>
                    <a:pt x="1302" y="558"/>
                    <a:pt x="1335" y="524"/>
                  </a:cubicBezTo>
                  <a:cubicBezTo>
                    <a:pt x="1452" y="485"/>
                    <a:pt x="1574" y="466"/>
                    <a:pt x="1697" y="466"/>
                  </a:cubicBezTo>
                  <a:close/>
                  <a:moveTo>
                    <a:pt x="1878" y="1"/>
                  </a:moveTo>
                  <a:cubicBezTo>
                    <a:pt x="1498" y="1"/>
                    <a:pt x="1106" y="102"/>
                    <a:pt x="768" y="257"/>
                  </a:cubicBezTo>
                  <a:lnTo>
                    <a:pt x="735" y="291"/>
                  </a:lnTo>
                  <a:cubicBezTo>
                    <a:pt x="234" y="591"/>
                    <a:pt x="1" y="1191"/>
                    <a:pt x="201" y="1725"/>
                  </a:cubicBezTo>
                  <a:cubicBezTo>
                    <a:pt x="477" y="2379"/>
                    <a:pt x="1209" y="2691"/>
                    <a:pt x="1895" y="2691"/>
                  </a:cubicBezTo>
                  <a:cubicBezTo>
                    <a:pt x="2119" y="2691"/>
                    <a:pt x="2339" y="2658"/>
                    <a:pt x="2536" y="2592"/>
                  </a:cubicBezTo>
                  <a:cubicBezTo>
                    <a:pt x="3336" y="2359"/>
                    <a:pt x="3670" y="1391"/>
                    <a:pt x="3203" y="691"/>
                  </a:cubicBezTo>
                  <a:cubicBezTo>
                    <a:pt x="2895" y="190"/>
                    <a:pt x="2398" y="1"/>
                    <a:pt x="1878" y="1"/>
                  </a:cubicBezTo>
                  <a:close/>
                </a:path>
              </a:pathLst>
            </a:custGeom>
            <a:solidFill>
              <a:srgbClr val="222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4"/>
            <p:cNvSpPr/>
            <p:nvPr/>
          </p:nvSpPr>
          <p:spPr>
            <a:xfrm>
              <a:off x="3996650" y="-1755525"/>
              <a:ext cx="42525" cy="41475"/>
            </a:xfrm>
            <a:custGeom>
              <a:rect b="b" l="l" r="r" t="t"/>
              <a:pathLst>
                <a:path extrusionOk="0" h="1659" w="1701">
                  <a:moveTo>
                    <a:pt x="1243" y="1"/>
                  </a:moveTo>
                  <a:cubicBezTo>
                    <a:pt x="1159" y="1"/>
                    <a:pt x="1076" y="38"/>
                    <a:pt x="1034" y="121"/>
                  </a:cubicBezTo>
                  <a:cubicBezTo>
                    <a:pt x="1000" y="355"/>
                    <a:pt x="900" y="588"/>
                    <a:pt x="800" y="822"/>
                  </a:cubicBezTo>
                  <a:cubicBezTo>
                    <a:pt x="667" y="1022"/>
                    <a:pt x="433" y="1189"/>
                    <a:pt x="200" y="1289"/>
                  </a:cubicBezTo>
                  <a:cubicBezTo>
                    <a:pt x="9" y="1352"/>
                    <a:pt x="0" y="1658"/>
                    <a:pt x="202" y="1658"/>
                  </a:cubicBezTo>
                  <a:cubicBezTo>
                    <a:pt x="212" y="1658"/>
                    <a:pt x="222" y="1657"/>
                    <a:pt x="233" y="1656"/>
                  </a:cubicBezTo>
                  <a:cubicBezTo>
                    <a:pt x="867" y="1589"/>
                    <a:pt x="1701" y="889"/>
                    <a:pt x="1501" y="188"/>
                  </a:cubicBezTo>
                  <a:cubicBezTo>
                    <a:pt x="1481" y="72"/>
                    <a:pt x="1361" y="1"/>
                    <a:pt x="1243" y="1"/>
                  </a:cubicBezTo>
                  <a:close/>
                </a:path>
              </a:pathLst>
            </a:custGeom>
            <a:solidFill>
              <a:srgbClr val="222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4"/>
            <p:cNvSpPr/>
            <p:nvPr/>
          </p:nvSpPr>
          <p:spPr>
            <a:xfrm>
              <a:off x="3933250" y="-1793475"/>
              <a:ext cx="75675" cy="67450"/>
            </a:xfrm>
            <a:custGeom>
              <a:rect b="b" l="l" r="r" t="t"/>
              <a:pathLst>
                <a:path extrusionOk="0" h="2698" w="3027">
                  <a:moveTo>
                    <a:pt x="1402" y="338"/>
                  </a:moveTo>
                  <a:cubicBezTo>
                    <a:pt x="1835" y="472"/>
                    <a:pt x="2169" y="805"/>
                    <a:pt x="2302" y="1239"/>
                  </a:cubicBezTo>
                  <a:cubicBezTo>
                    <a:pt x="2336" y="1639"/>
                    <a:pt x="2035" y="2006"/>
                    <a:pt x="1635" y="2073"/>
                  </a:cubicBezTo>
                  <a:cubicBezTo>
                    <a:pt x="1573" y="2089"/>
                    <a:pt x="1511" y="2096"/>
                    <a:pt x="1450" y="2096"/>
                  </a:cubicBezTo>
                  <a:cubicBezTo>
                    <a:pt x="1118" y="2096"/>
                    <a:pt x="819" y="1872"/>
                    <a:pt x="734" y="1506"/>
                  </a:cubicBezTo>
                  <a:cubicBezTo>
                    <a:pt x="701" y="1106"/>
                    <a:pt x="901" y="705"/>
                    <a:pt x="1235" y="472"/>
                  </a:cubicBezTo>
                  <a:cubicBezTo>
                    <a:pt x="1301" y="439"/>
                    <a:pt x="1335" y="372"/>
                    <a:pt x="1368" y="338"/>
                  </a:cubicBezTo>
                  <a:close/>
                  <a:moveTo>
                    <a:pt x="1758" y="0"/>
                  </a:moveTo>
                  <a:cubicBezTo>
                    <a:pt x="1641" y="0"/>
                    <a:pt x="1521" y="23"/>
                    <a:pt x="1402" y="72"/>
                  </a:cubicBezTo>
                  <a:cubicBezTo>
                    <a:pt x="1368" y="72"/>
                    <a:pt x="1335" y="105"/>
                    <a:pt x="1301" y="138"/>
                  </a:cubicBezTo>
                  <a:cubicBezTo>
                    <a:pt x="1274" y="84"/>
                    <a:pt x="1203" y="29"/>
                    <a:pt x="1123" y="29"/>
                  </a:cubicBezTo>
                  <a:cubicBezTo>
                    <a:pt x="1105" y="29"/>
                    <a:pt x="1086" y="32"/>
                    <a:pt x="1068" y="38"/>
                  </a:cubicBezTo>
                  <a:cubicBezTo>
                    <a:pt x="401" y="272"/>
                    <a:pt x="1" y="972"/>
                    <a:pt x="167" y="1673"/>
                  </a:cubicBezTo>
                  <a:cubicBezTo>
                    <a:pt x="369" y="2377"/>
                    <a:pt x="936" y="2698"/>
                    <a:pt x="1508" y="2698"/>
                  </a:cubicBezTo>
                  <a:cubicBezTo>
                    <a:pt x="2263" y="2698"/>
                    <a:pt x="3026" y="2140"/>
                    <a:pt x="2969" y="1172"/>
                  </a:cubicBezTo>
                  <a:cubicBezTo>
                    <a:pt x="2886" y="586"/>
                    <a:pt x="2358" y="0"/>
                    <a:pt x="1758" y="0"/>
                  </a:cubicBezTo>
                  <a:close/>
                </a:path>
              </a:pathLst>
            </a:custGeom>
            <a:solidFill>
              <a:srgbClr val="222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4"/>
            <p:cNvSpPr/>
            <p:nvPr/>
          </p:nvSpPr>
          <p:spPr>
            <a:xfrm>
              <a:off x="3786225" y="-1908450"/>
              <a:ext cx="77550" cy="25425"/>
            </a:xfrm>
            <a:custGeom>
              <a:rect b="b" l="l" r="r" t="t"/>
              <a:pathLst>
                <a:path extrusionOk="0" h="1017" w="3102">
                  <a:moveTo>
                    <a:pt x="225" y="1"/>
                  </a:moveTo>
                  <a:cubicBezTo>
                    <a:pt x="95" y="1"/>
                    <a:pt x="1" y="224"/>
                    <a:pt x="111" y="334"/>
                  </a:cubicBezTo>
                  <a:cubicBezTo>
                    <a:pt x="522" y="785"/>
                    <a:pt x="1094" y="1017"/>
                    <a:pt x="1672" y="1017"/>
                  </a:cubicBezTo>
                  <a:cubicBezTo>
                    <a:pt x="2079" y="1017"/>
                    <a:pt x="2488" y="902"/>
                    <a:pt x="2846" y="668"/>
                  </a:cubicBezTo>
                  <a:cubicBezTo>
                    <a:pt x="3102" y="526"/>
                    <a:pt x="2970" y="165"/>
                    <a:pt x="2719" y="165"/>
                  </a:cubicBezTo>
                  <a:cubicBezTo>
                    <a:pt x="2676" y="165"/>
                    <a:pt x="2628" y="176"/>
                    <a:pt x="2579" y="201"/>
                  </a:cubicBezTo>
                  <a:cubicBezTo>
                    <a:pt x="2271" y="391"/>
                    <a:pt x="1924" y="485"/>
                    <a:pt x="1576" y="485"/>
                  </a:cubicBezTo>
                  <a:cubicBezTo>
                    <a:pt x="1132" y="485"/>
                    <a:pt x="685" y="333"/>
                    <a:pt x="311" y="34"/>
                  </a:cubicBezTo>
                  <a:cubicBezTo>
                    <a:pt x="282" y="11"/>
                    <a:pt x="253" y="1"/>
                    <a:pt x="225" y="1"/>
                  </a:cubicBezTo>
                  <a:close/>
                </a:path>
              </a:pathLst>
            </a:custGeom>
            <a:solidFill>
              <a:srgbClr val="222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4"/>
            <p:cNvSpPr/>
            <p:nvPr/>
          </p:nvSpPr>
          <p:spPr>
            <a:xfrm>
              <a:off x="3782300" y="-1981425"/>
              <a:ext cx="78425" cy="69075"/>
            </a:xfrm>
            <a:custGeom>
              <a:rect b="b" l="l" r="r" t="t"/>
              <a:pathLst>
                <a:path extrusionOk="0" h="2763" w="3137">
                  <a:moveTo>
                    <a:pt x="1261" y="548"/>
                  </a:moveTo>
                  <a:cubicBezTo>
                    <a:pt x="1658" y="548"/>
                    <a:pt x="2017" y="747"/>
                    <a:pt x="2202" y="1118"/>
                  </a:cubicBezTo>
                  <a:cubicBezTo>
                    <a:pt x="2336" y="1519"/>
                    <a:pt x="2136" y="1919"/>
                    <a:pt x="1735" y="2019"/>
                  </a:cubicBezTo>
                  <a:cubicBezTo>
                    <a:pt x="1639" y="2063"/>
                    <a:pt x="1539" y="2084"/>
                    <a:pt x="1443" y="2084"/>
                  </a:cubicBezTo>
                  <a:cubicBezTo>
                    <a:pt x="1176" y="2084"/>
                    <a:pt x="933" y="1922"/>
                    <a:pt x="835" y="1652"/>
                  </a:cubicBezTo>
                  <a:cubicBezTo>
                    <a:pt x="735" y="1252"/>
                    <a:pt x="835" y="851"/>
                    <a:pt x="1102" y="551"/>
                  </a:cubicBezTo>
                  <a:cubicBezTo>
                    <a:pt x="1102" y="568"/>
                    <a:pt x="1110" y="576"/>
                    <a:pt x="1123" y="576"/>
                  </a:cubicBezTo>
                  <a:cubicBezTo>
                    <a:pt x="1135" y="576"/>
                    <a:pt x="1152" y="568"/>
                    <a:pt x="1168" y="551"/>
                  </a:cubicBezTo>
                  <a:cubicBezTo>
                    <a:pt x="1200" y="549"/>
                    <a:pt x="1231" y="548"/>
                    <a:pt x="1261" y="548"/>
                  </a:cubicBezTo>
                  <a:close/>
                  <a:moveTo>
                    <a:pt x="1577" y="1"/>
                  </a:moveTo>
                  <a:cubicBezTo>
                    <a:pt x="1371" y="1"/>
                    <a:pt x="1163" y="49"/>
                    <a:pt x="968" y="151"/>
                  </a:cubicBezTo>
                  <a:cubicBezTo>
                    <a:pt x="935" y="184"/>
                    <a:pt x="902" y="184"/>
                    <a:pt x="902" y="218"/>
                  </a:cubicBezTo>
                  <a:cubicBezTo>
                    <a:pt x="201" y="418"/>
                    <a:pt x="1" y="1285"/>
                    <a:pt x="234" y="1886"/>
                  </a:cubicBezTo>
                  <a:cubicBezTo>
                    <a:pt x="435" y="2437"/>
                    <a:pt x="956" y="2763"/>
                    <a:pt x="1500" y="2763"/>
                  </a:cubicBezTo>
                  <a:cubicBezTo>
                    <a:pt x="1680" y="2763"/>
                    <a:pt x="1862" y="2727"/>
                    <a:pt x="2036" y="2653"/>
                  </a:cubicBezTo>
                  <a:cubicBezTo>
                    <a:pt x="2770" y="2386"/>
                    <a:pt x="3136" y="1585"/>
                    <a:pt x="2836" y="851"/>
                  </a:cubicBezTo>
                  <a:cubicBezTo>
                    <a:pt x="2620" y="322"/>
                    <a:pt x="2108" y="1"/>
                    <a:pt x="1577" y="1"/>
                  </a:cubicBezTo>
                  <a:close/>
                </a:path>
              </a:pathLst>
            </a:custGeom>
            <a:solidFill>
              <a:srgbClr val="222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3" name="Google Shape;2993;p64"/>
          <p:cNvGrpSpPr/>
          <p:nvPr/>
        </p:nvGrpSpPr>
        <p:grpSpPr>
          <a:xfrm>
            <a:off x="1232237" y="538005"/>
            <a:ext cx="1929699" cy="4067490"/>
            <a:chOff x="1330238" y="585722"/>
            <a:chExt cx="1982635" cy="4179071"/>
          </a:xfrm>
        </p:grpSpPr>
        <p:sp>
          <p:nvSpPr>
            <p:cNvPr id="2994" name="Google Shape;2994;p64"/>
            <p:cNvSpPr/>
            <p:nvPr/>
          </p:nvSpPr>
          <p:spPr>
            <a:xfrm>
              <a:off x="3182115" y="910505"/>
              <a:ext cx="51400" cy="25718"/>
            </a:xfrm>
            <a:custGeom>
              <a:rect b="b" l="l" r="r" t="t"/>
              <a:pathLst>
                <a:path extrusionOk="0" h="735" w="1469">
                  <a:moveTo>
                    <a:pt x="201" y="1"/>
                  </a:moveTo>
                  <a:cubicBezTo>
                    <a:pt x="101" y="1"/>
                    <a:pt x="67" y="34"/>
                    <a:pt x="0" y="101"/>
                  </a:cubicBezTo>
                  <a:lnTo>
                    <a:pt x="1301" y="735"/>
                  </a:lnTo>
                  <a:cubicBezTo>
                    <a:pt x="1335" y="668"/>
                    <a:pt x="1401" y="635"/>
                    <a:pt x="1468" y="635"/>
                  </a:cubicBezTo>
                  <a:lnTo>
                    <a:pt x="2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4"/>
            <p:cNvSpPr/>
            <p:nvPr/>
          </p:nvSpPr>
          <p:spPr>
            <a:xfrm>
              <a:off x="3180960" y="914004"/>
              <a:ext cx="46712" cy="23373"/>
            </a:xfrm>
            <a:custGeom>
              <a:rect b="b" l="l" r="r" t="t"/>
              <a:pathLst>
                <a:path extrusionOk="0" h="668" w="1335">
                  <a:moveTo>
                    <a:pt x="33" y="1"/>
                  </a:moveTo>
                  <a:lnTo>
                    <a:pt x="0" y="34"/>
                  </a:lnTo>
                  <a:lnTo>
                    <a:pt x="1268" y="668"/>
                  </a:lnTo>
                  <a:lnTo>
                    <a:pt x="1334" y="635"/>
                  </a:lnTo>
                  <a:lnTo>
                    <a:pt x="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4"/>
            <p:cNvSpPr/>
            <p:nvPr/>
          </p:nvSpPr>
          <p:spPr>
            <a:xfrm>
              <a:off x="3179771" y="915194"/>
              <a:ext cx="45557" cy="23373"/>
            </a:xfrm>
            <a:custGeom>
              <a:rect b="b" l="l" r="r" t="t"/>
              <a:pathLst>
                <a:path extrusionOk="0" h="668" w="1302">
                  <a:moveTo>
                    <a:pt x="34" y="0"/>
                  </a:moveTo>
                  <a:lnTo>
                    <a:pt x="1" y="34"/>
                  </a:lnTo>
                  <a:lnTo>
                    <a:pt x="1268" y="667"/>
                  </a:lnTo>
                  <a:lnTo>
                    <a:pt x="1302" y="634"/>
                  </a:lnTo>
                  <a:lnTo>
                    <a:pt x="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4"/>
            <p:cNvSpPr/>
            <p:nvPr/>
          </p:nvSpPr>
          <p:spPr>
            <a:xfrm>
              <a:off x="3178616" y="916349"/>
              <a:ext cx="45557" cy="23373"/>
            </a:xfrm>
            <a:custGeom>
              <a:rect b="b" l="l" r="r" t="t"/>
              <a:pathLst>
                <a:path extrusionOk="0" h="668" w="1302">
                  <a:moveTo>
                    <a:pt x="34" y="1"/>
                  </a:moveTo>
                  <a:cubicBezTo>
                    <a:pt x="0" y="34"/>
                    <a:pt x="0" y="34"/>
                    <a:pt x="0" y="67"/>
                  </a:cubicBezTo>
                  <a:lnTo>
                    <a:pt x="1268" y="668"/>
                  </a:lnTo>
                  <a:lnTo>
                    <a:pt x="1301" y="634"/>
                  </a:lnTo>
                  <a:lnTo>
                    <a:pt x="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4"/>
            <p:cNvSpPr/>
            <p:nvPr/>
          </p:nvSpPr>
          <p:spPr>
            <a:xfrm>
              <a:off x="3177461" y="918693"/>
              <a:ext cx="45522" cy="23373"/>
            </a:xfrm>
            <a:custGeom>
              <a:rect b="b" l="l" r="r" t="t"/>
              <a:pathLst>
                <a:path extrusionOk="0" h="668" w="1301">
                  <a:moveTo>
                    <a:pt x="33" y="0"/>
                  </a:moveTo>
                  <a:lnTo>
                    <a:pt x="0" y="34"/>
                  </a:lnTo>
                  <a:lnTo>
                    <a:pt x="1268" y="667"/>
                  </a:lnTo>
                  <a:lnTo>
                    <a:pt x="1301" y="634"/>
                  </a:lnTo>
                  <a:lnTo>
                    <a:pt x="3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4"/>
            <p:cNvSpPr/>
            <p:nvPr/>
          </p:nvSpPr>
          <p:spPr>
            <a:xfrm>
              <a:off x="3176272" y="918693"/>
              <a:ext cx="45557" cy="24528"/>
            </a:xfrm>
            <a:custGeom>
              <a:rect b="b" l="l" r="r" t="t"/>
              <a:pathLst>
                <a:path extrusionOk="0" h="701" w="1302">
                  <a:moveTo>
                    <a:pt x="34" y="0"/>
                  </a:moveTo>
                  <a:lnTo>
                    <a:pt x="1" y="34"/>
                  </a:lnTo>
                  <a:lnTo>
                    <a:pt x="1302" y="701"/>
                  </a:lnTo>
                  <a:lnTo>
                    <a:pt x="1302" y="667"/>
                  </a:lnTo>
                  <a:lnTo>
                    <a:pt x="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4"/>
            <p:cNvSpPr/>
            <p:nvPr/>
          </p:nvSpPr>
          <p:spPr>
            <a:xfrm>
              <a:off x="3175117" y="919848"/>
              <a:ext cx="46712" cy="24563"/>
            </a:xfrm>
            <a:custGeom>
              <a:rect b="b" l="l" r="r" t="t"/>
              <a:pathLst>
                <a:path extrusionOk="0" h="702" w="1335">
                  <a:moveTo>
                    <a:pt x="34" y="1"/>
                  </a:moveTo>
                  <a:lnTo>
                    <a:pt x="0" y="67"/>
                  </a:lnTo>
                  <a:lnTo>
                    <a:pt x="1301" y="701"/>
                  </a:lnTo>
                  <a:lnTo>
                    <a:pt x="1335" y="668"/>
                  </a:lnTo>
                  <a:lnTo>
                    <a:pt x="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4"/>
            <p:cNvSpPr/>
            <p:nvPr/>
          </p:nvSpPr>
          <p:spPr>
            <a:xfrm>
              <a:off x="3175117" y="922192"/>
              <a:ext cx="45557" cy="23373"/>
            </a:xfrm>
            <a:custGeom>
              <a:rect b="b" l="l" r="r" t="t"/>
              <a:pathLst>
                <a:path extrusionOk="0" h="668" w="1302">
                  <a:moveTo>
                    <a:pt x="0" y="0"/>
                  </a:moveTo>
                  <a:lnTo>
                    <a:pt x="0" y="34"/>
                  </a:lnTo>
                  <a:lnTo>
                    <a:pt x="1268" y="667"/>
                  </a:lnTo>
                  <a:lnTo>
                    <a:pt x="1301" y="634"/>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4"/>
            <p:cNvSpPr/>
            <p:nvPr/>
          </p:nvSpPr>
          <p:spPr>
            <a:xfrm>
              <a:off x="3173927" y="923347"/>
              <a:ext cx="45557" cy="23373"/>
            </a:xfrm>
            <a:custGeom>
              <a:rect b="b" l="l" r="r" t="t"/>
              <a:pathLst>
                <a:path extrusionOk="0" h="668" w="1302">
                  <a:moveTo>
                    <a:pt x="34" y="1"/>
                  </a:moveTo>
                  <a:lnTo>
                    <a:pt x="1" y="34"/>
                  </a:lnTo>
                  <a:lnTo>
                    <a:pt x="1269" y="668"/>
                  </a:lnTo>
                  <a:lnTo>
                    <a:pt x="1302" y="634"/>
                  </a:lnTo>
                  <a:lnTo>
                    <a:pt x="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4"/>
            <p:cNvSpPr/>
            <p:nvPr/>
          </p:nvSpPr>
          <p:spPr>
            <a:xfrm>
              <a:off x="3172773" y="923347"/>
              <a:ext cx="45557" cy="24563"/>
            </a:xfrm>
            <a:custGeom>
              <a:rect b="b" l="l" r="r" t="t"/>
              <a:pathLst>
                <a:path extrusionOk="0" h="702" w="1302">
                  <a:moveTo>
                    <a:pt x="34" y="1"/>
                  </a:moveTo>
                  <a:lnTo>
                    <a:pt x="1" y="34"/>
                  </a:lnTo>
                  <a:lnTo>
                    <a:pt x="1302" y="701"/>
                  </a:lnTo>
                  <a:lnTo>
                    <a:pt x="1302" y="668"/>
                  </a:lnTo>
                  <a:lnTo>
                    <a:pt x="34" y="34"/>
                  </a:lnTo>
                  <a:lnTo>
                    <a:pt x="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4"/>
            <p:cNvSpPr/>
            <p:nvPr/>
          </p:nvSpPr>
          <p:spPr>
            <a:xfrm>
              <a:off x="3172773" y="925691"/>
              <a:ext cx="45557" cy="23373"/>
            </a:xfrm>
            <a:custGeom>
              <a:rect b="b" l="l" r="r" t="t"/>
              <a:pathLst>
                <a:path extrusionOk="0" h="668" w="1302">
                  <a:moveTo>
                    <a:pt x="1" y="0"/>
                  </a:moveTo>
                  <a:lnTo>
                    <a:pt x="1268" y="668"/>
                  </a:lnTo>
                  <a:lnTo>
                    <a:pt x="1302" y="6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4"/>
            <p:cNvSpPr/>
            <p:nvPr/>
          </p:nvSpPr>
          <p:spPr>
            <a:xfrm>
              <a:off x="3171618" y="926846"/>
              <a:ext cx="45557" cy="23373"/>
            </a:xfrm>
            <a:custGeom>
              <a:rect b="b" l="l" r="r" t="t"/>
              <a:pathLst>
                <a:path extrusionOk="0" h="668" w="1302">
                  <a:moveTo>
                    <a:pt x="0" y="1"/>
                  </a:moveTo>
                  <a:lnTo>
                    <a:pt x="0" y="34"/>
                  </a:lnTo>
                  <a:lnTo>
                    <a:pt x="1268" y="668"/>
                  </a:lnTo>
                  <a:lnTo>
                    <a:pt x="1301" y="635"/>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4"/>
            <p:cNvSpPr/>
            <p:nvPr/>
          </p:nvSpPr>
          <p:spPr>
            <a:xfrm>
              <a:off x="3170428" y="928035"/>
              <a:ext cx="45557" cy="23373"/>
            </a:xfrm>
            <a:custGeom>
              <a:rect b="b" l="l" r="r" t="t"/>
              <a:pathLst>
                <a:path extrusionOk="0" h="668" w="1302">
                  <a:moveTo>
                    <a:pt x="34" y="0"/>
                  </a:moveTo>
                  <a:lnTo>
                    <a:pt x="1" y="33"/>
                  </a:lnTo>
                  <a:lnTo>
                    <a:pt x="1268" y="667"/>
                  </a:lnTo>
                  <a:lnTo>
                    <a:pt x="1302" y="634"/>
                  </a:lnTo>
                  <a:lnTo>
                    <a:pt x="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4"/>
            <p:cNvSpPr/>
            <p:nvPr/>
          </p:nvSpPr>
          <p:spPr>
            <a:xfrm>
              <a:off x="3169274" y="929190"/>
              <a:ext cx="45557" cy="23373"/>
            </a:xfrm>
            <a:custGeom>
              <a:rect b="b" l="l" r="r" t="t"/>
              <a:pathLst>
                <a:path extrusionOk="0" h="668" w="1302">
                  <a:moveTo>
                    <a:pt x="34" y="0"/>
                  </a:moveTo>
                  <a:lnTo>
                    <a:pt x="1" y="34"/>
                  </a:lnTo>
                  <a:lnTo>
                    <a:pt x="1301" y="668"/>
                  </a:lnTo>
                  <a:lnTo>
                    <a:pt x="1301" y="634"/>
                  </a:lnTo>
                  <a:lnTo>
                    <a:pt x="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4"/>
            <p:cNvSpPr/>
            <p:nvPr/>
          </p:nvSpPr>
          <p:spPr>
            <a:xfrm>
              <a:off x="3169274" y="930345"/>
              <a:ext cx="45557" cy="23373"/>
            </a:xfrm>
            <a:custGeom>
              <a:rect b="b" l="l" r="r" t="t"/>
              <a:pathLst>
                <a:path extrusionOk="0" h="668" w="1302">
                  <a:moveTo>
                    <a:pt x="1" y="1"/>
                  </a:moveTo>
                  <a:lnTo>
                    <a:pt x="1" y="34"/>
                  </a:lnTo>
                  <a:lnTo>
                    <a:pt x="1301" y="668"/>
                  </a:lnTo>
                  <a:lnTo>
                    <a:pt x="1301" y="635"/>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4"/>
            <p:cNvSpPr/>
            <p:nvPr/>
          </p:nvSpPr>
          <p:spPr>
            <a:xfrm>
              <a:off x="3168119" y="931535"/>
              <a:ext cx="45557" cy="23373"/>
            </a:xfrm>
            <a:custGeom>
              <a:rect b="b" l="l" r="r" t="t"/>
              <a:pathLst>
                <a:path extrusionOk="0" h="668" w="1302">
                  <a:moveTo>
                    <a:pt x="34" y="0"/>
                  </a:moveTo>
                  <a:lnTo>
                    <a:pt x="0" y="34"/>
                  </a:lnTo>
                  <a:lnTo>
                    <a:pt x="1301" y="667"/>
                  </a:lnTo>
                  <a:lnTo>
                    <a:pt x="1301" y="634"/>
                  </a:lnTo>
                  <a:lnTo>
                    <a:pt x="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4"/>
            <p:cNvSpPr/>
            <p:nvPr/>
          </p:nvSpPr>
          <p:spPr>
            <a:xfrm>
              <a:off x="3168119" y="932689"/>
              <a:ext cx="45557" cy="23373"/>
            </a:xfrm>
            <a:custGeom>
              <a:rect b="b" l="l" r="r" t="t"/>
              <a:pathLst>
                <a:path extrusionOk="0" h="668" w="1302">
                  <a:moveTo>
                    <a:pt x="0" y="1"/>
                  </a:moveTo>
                  <a:lnTo>
                    <a:pt x="1301" y="668"/>
                  </a:lnTo>
                  <a:lnTo>
                    <a:pt x="1301" y="634"/>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4"/>
            <p:cNvSpPr/>
            <p:nvPr/>
          </p:nvSpPr>
          <p:spPr>
            <a:xfrm>
              <a:off x="3168119" y="932689"/>
              <a:ext cx="44367" cy="23373"/>
            </a:xfrm>
            <a:custGeom>
              <a:rect b="b" l="l" r="r" t="t"/>
              <a:pathLst>
                <a:path extrusionOk="0" h="668" w="1268">
                  <a:moveTo>
                    <a:pt x="0" y="1"/>
                  </a:moveTo>
                  <a:lnTo>
                    <a:pt x="0" y="34"/>
                  </a:lnTo>
                  <a:lnTo>
                    <a:pt x="1268" y="668"/>
                  </a:lnTo>
                  <a:lnTo>
                    <a:pt x="1268" y="634"/>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4"/>
            <p:cNvSpPr/>
            <p:nvPr/>
          </p:nvSpPr>
          <p:spPr>
            <a:xfrm>
              <a:off x="3166929" y="933844"/>
              <a:ext cx="45557" cy="23408"/>
            </a:xfrm>
            <a:custGeom>
              <a:rect b="b" l="l" r="r" t="t"/>
              <a:pathLst>
                <a:path extrusionOk="0" h="669" w="1302">
                  <a:moveTo>
                    <a:pt x="1" y="1"/>
                  </a:moveTo>
                  <a:lnTo>
                    <a:pt x="1" y="34"/>
                  </a:lnTo>
                  <a:lnTo>
                    <a:pt x="1302" y="668"/>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4"/>
            <p:cNvSpPr/>
            <p:nvPr/>
          </p:nvSpPr>
          <p:spPr>
            <a:xfrm>
              <a:off x="3166929" y="933844"/>
              <a:ext cx="44402" cy="23408"/>
            </a:xfrm>
            <a:custGeom>
              <a:rect b="b" l="l" r="r" t="t"/>
              <a:pathLst>
                <a:path extrusionOk="0" h="669" w="1269">
                  <a:moveTo>
                    <a:pt x="1" y="34"/>
                  </a:moveTo>
                  <a:lnTo>
                    <a:pt x="1268" y="668"/>
                  </a:lnTo>
                  <a:lnTo>
                    <a:pt x="1268" y="668"/>
                  </a:lnTo>
                  <a:lnTo>
                    <a:pt x="1" y="34"/>
                  </a:lnTo>
                  <a:lnTo>
                    <a:pt x="1" y="1"/>
                  </a:lnTo>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4"/>
            <p:cNvSpPr/>
            <p:nvPr/>
          </p:nvSpPr>
          <p:spPr>
            <a:xfrm>
              <a:off x="3166929" y="936188"/>
              <a:ext cx="44402" cy="22219"/>
            </a:xfrm>
            <a:custGeom>
              <a:rect b="b" l="l" r="r" t="t"/>
              <a:pathLst>
                <a:path extrusionOk="0" h="635" w="1269">
                  <a:moveTo>
                    <a:pt x="1" y="1"/>
                  </a:moveTo>
                  <a:lnTo>
                    <a:pt x="1268" y="634"/>
                  </a:lnTo>
                  <a:lnTo>
                    <a:pt x="1268" y="634"/>
                  </a:lnTo>
                  <a:lnTo>
                    <a:pt x="1"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4"/>
            <p:cNvSpPr/>
            <p:nvPr/>
          </p:nvSpPr>
          <p:spPr>
            <a:xfrm>
              <a:off x="3165775" y="936188"/>
              <a:ext cx="45557" cy="22219"/>
            </a:xfrm>
            <a:custGeom>
              <a:rect b="b" l="l" r="r" t="t"/>
              <a:pathLst>
                <a:path extrusionOk="0" h="635" w="1302">
                  <a:moveTo>
                    <a:pt x="0" y="1"/>
                  </a:moveTo>
                  <a:lnTo>
                    <a:pt x="1301" y="634"/>
                  </a:lnTo>
                  <a:lnTo>
                    <a:pt x="1301" y="634"/>
                  </a:lnTo>
                  <a:lnTo>
                    <a:pt x="0"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4"/>
            <p:cNvSpPr/>
            <p:nvPr/>
          </p:nvSpPr>
          <p:spPr>
            <a:xfrm>
              <a:off x="3165775" y="937343"/>
              <a:ext cx="44402" cy="22219"/>
            </a:xfrm>
            <a:custGeom>
              <a:rect b="b" l="l" r="r" t="t"/>
              <a:pathLst>
                <a:path extrusionOk="0" h="635" w="1269">
                  <a:moveTo>
                    <a:pt x="0" y="1"/>
                  </a:moveTo>
                  <a:lnTo>
                    <a:pt x="1268" y="635"/>
                  </a:lnTo>
                  <a:lnTo>
                    <a:pt x="1268" y="635"/>
                  </a:lnTo>
                  <a:lnTo>
                    <a:pt x="0"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4"/>
            <p:cNvSpPr/>
            <p:nvPr/>
          </p:nvSpPr>
          <p:spPr>
            <a:xfrm>
              <a:off x="3165775" y="937343"/>
              <a:ext cx="44402" cy="22219"/>
            </a:xfrm>
            <a:custGeom>
              <a:rect b="b" l="l" r="r" t="t"/>
              <a:pathLst>
                <a:path extrusionOk="0" h="635" w="1269">
                  <a:moveTo>
                    <a:pt x="0" y="1"/>
                  </a:moveTo>
                  <a:lnTo>
                    <a:pt x="1268" y="635"/>
                  </a:lnTo>
                  <a:lnTo>
                    <a:pt x="1268" y="635"/>
                  </a:lnTo>
                  <a:lnTo>
                    <a:pt x="0"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4"/>
            <p:cNvSpPr/>
            <p:nvPr/>
          </p:nvSpPr>
          <p:spPr>
            <a:xfrm>
              <a:off x="3165775" y="938533"/>
              <a:ext cx="44402" cy="22219"/>
            </a:xfrm>
            <a:custGeom>
              <a:rect b="b" l="l" r="r" t="t"/>
              <a:pathLst>
                <a:path extrusionOk="0" h="635" w="1269">
                  <a:moveTo>
                    <a:pt x="0" y="0"/>
                  </a:moveTo>
                  <a:lnTo>
                    <a:pt x="1268" y="634"/>
                  </a:lnTo>
                  <a:lnTo>
                    <a:pt x="1268" y="634"/>
                  </a:lnTo>
                  <a:lnTo>
                    <a:pt x="0"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4"/>
            <p:cNvSpPr/>
            <p:nvPr/>
          </p:nvSpPr>
          <p:spPr>
            <a:xfrm>
              <a:off x="3164620" y="938533"/>
              <a:ext cx="45557" cy="22219"/>
            </a:xfrm>
            <a:custGeom>
              <a:rect b="b" l="l" r="r" t="t"/>
              <a:pathLst>
                <a:path extrusionOk="0" h="635" w="1302">
                  <a:moveTo>
                    <a:pt x="0" y="0"/>
                  </a:moveTo>
                  <a:lnTo>
                    <a:pt x="1301" y="634"/>
                  </a:lnTo>
                  <a:lnTo>
                    <a:pt x="1301" y="634"/>
                  </a:lnTo>
                  <a:lnTo>
                    <a:pt x="0" y="0"/>
                  </a:lnTo>
                  <a:lnTo>
                    <a:pt x="0" y="0"/>
                  </a:lnTo>
                  <a:close/>
                </a:path>
              </a:pathLst>
            </a:custGeom>
            <a:solidFill>
              <a:srgbClr val="1F1F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4"/>
            <p:cNvSpPr/>
            <p:nvPr/>
          </p:nvSpPr>
          <p:spPr>
            <a:xfrm>
              <a:off x="3164620" y="939687"/>
              <a:ext cx="44367" cy="22219"/>
            </a:xfrm>
            <a:custGeom>
              <a:rect b="b" l="l" r="r" t="t"/>
              <a:pathLst>
                <a:path extrusionOk="0" h="635" w="1268">
                  <a:moveTo>
                    <a:pt x="0" y="1"/>
                  </a:moveTo>
                  <a:lnTo>
                    <a:pt x="1268" y="634"/>
                  </a:lnTo>
                  <a:lnTo>
                    <a:pt x="1268" y="634"/>
                  </a:lnTo>
                  <a:lnTo>
                    <a:pt x="0" y="1"/>
                  </a:lnTo>
                  <a:lnTo>
                    <a:pt x="0" y="1"/>
                  </a:lnTo>
                  <a:close/>
                </a:path>
              </a:pathLst>
            </a:custGeom>
            <a:solidFill>
              <a:srgbClr val="2B2B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4"/>
            <p:cNvSpPr/>
            <p:nvPr/>
          </p:nvSpPr>
          <p:spPr>
            <a:xfrm>
              <a:off x="3164620" y="939687"/>
              <a:ext cx="44367" cy="22219"/>
            </a:xfrm>
            <a:custGeom>
              <a:rect b="b" l="l" r="r" t="t"/>
              <a:pathLst>
                <a:path extrusionOk="0" h="635" w="1268">
                  <a:moveTo>
                    <a:pt x="0" y="1"/>
                  </a:moveTo>
                  <a:lnTo>
                    <a:pt x="1268" y="634"/>
                  </a:lnTo>
                  <a:lnTo>
                    <a:pt x="1268" y="634"/>
                  </a:lnTo>
                  <a:lnTo>
                    <a:pt x="0" y="1"/>
                  </a:lnTo>
                  <a:lnTo>
                    <a:pt x="0" y="1"/>
                  </a:lnTo>
                  <a:close/>
                </a:path>
              </a:pathLst>
            </a:custGeom>
            <a:solidFill>
              <a:srgbClr val="35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4"/>
            <p:cNvSpPr/>
            <p:nvPr/>
          </p:nvSpPr>
          <p:spPr>
            <a:xfrm>
              <a:off x="3164620" y="939687"/>
              <a:ext cx="44367" cy="22219"/>
            </a:xfrm>
            <a:custGeom>
              <a:rect b="b" l="l" r="r" t="t"/>
              <a:pathLst>
                <a:path extrusionOk="0" h="635" w="1268">
                  <a:moveTo>
                    <a:pt x="0" y="1"/>
                  </a:moveTo>
                  <a:lnTo>
                    <a:pt x="1268" y="634"/>
                  </a:lnTo>
                  <a:lnTo>
                    <a:pt x="1268" y="634"/>
                  </a:lnTo>
                  <a:lnTo>
                    <a:pt x="0" y="1"/>
                  </a:lnTo>
                  <a:lnTo>
                    <a:pt x="0" y="1"/>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4"/>
            <p:cNvSpPr/>
            <p:nvPr/>
          </p:nvSpPr>
          <p:spPr>
            <a:xfrm>
              <a:off x="3164620" y="940877"/>
              <a:ext cx="44367" cy="22184"/>
            </a:xfrm>
            <a:custGeom>
              <a:rect b="b" l="l" r="r" t="t"/>
              <a:pathLst>
                <a:path extrusionOk="0" h="634" w="1268">
                  <a:moveTo>
                    <a:pt x="0" y="0"/>
                  </a:moveTo>
                  <a:lnTo>
                    <a:pt x="1268" y="634"/>
                  </a:lnTo>
                  <a:lnTo>
                    <a:pt x="1268" y="634"/>
                  </a:lnTo>
                  <a:lnTo>
                    <a:pt x="0" y="0"/>
                  </a:lnTo>
                  <a:lnTo>
                    <a:pt x="0" y="0"/>
                  </a:lnTo>
                  <a:close/>
                </a:path>
              </a:pathLst>
            </a:custGeom>
            <a:solidFill>
              <a:srgbClr val="4444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4"/>
            <p:cNvSpPr/>
            <p:nvPr/>
          </p:nvSpPr>
          <p:spPr>
            <a:xfrm>
              <a:off x="3163430" y="940877"/>
              <a:ext cx="45557" cy="22184"/>
            </a:xfrm>
            <a:custGeom>
              <a:rect b="b" l="l" r="r" t="t"/>
              <a:pathLst>
                <a:path extrusionOk="0" h="634" w="1302">
                  <a:moveTo>
                    <a:pt x="1" y="0"/>
                  </a:moveTo>
                  <a:lnTo>
                    <a:pt x="1302" y="634"/>
                  </a:lnTo>
                  <a:lnTo>
                    <a:pt x="1302" y="634"/>
                  </a:lnTo>
                  <a:lnTo>
                    <a:pt x="1" y="0"/>
                  </a:lnTo>
                  <a:lnTo>
                    <a:pt x="1" y="0"/>
                  </a:lnTo>
                  <a:close/>
                </a:path>
              </a:pathLst>
            </a:cu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4"/>
            <p:cNvSpPr/>
            <p:nvPr/>
          </p:nvSpPr>
          <p:spPr>
            <a:xfrm>
              <a:off x="3163430" y="940877"/>
              <a:ext cx="44402" cy="23373"/>
            </a:xfrm>
            <a:custGeom>
              <a:rect b="b" l="l" r="r" t="t"/>
              <a:pathLst>
                <a:path extrusionOk="0" h="668" w="1269">
                  <a:moveTo>
                    <a:pt x="1" y="0"/>
                  </a:moveTo>
                  <a:lnTo>
                    <a:pt x="1268" y="667"/>
                  </a:lnTo>
                  <a:lnTo>
                    <a:pt x="1268" y="667"/>
                  </a:lnTo>
                  <a:lnTo>
                    <a:pt x="1" y="0"/>
                  </a:lnTo>
                  <a:lnTo>
                    <a:pt x="1" y="0"/>
                  </a:lnTo>
                  <a:close/>
                </a:path>
              </a:pathLst>
            </a:custGeom>
            <a:solidFill>
              <a:srgbClr val="5151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4"/>
            <p:cNvSpPr/>
            <p:nvPr/>
          </p:nvSpPr>
          <p:spPr>
            <a:xfrm>
              <a:off x="3163430" y="942032"/>
              <a:ext cx="44402" cy="22219"/>
            </a:xfrm>
            <a:custGeom>
              <a:rect b="b" l="l" r="r" t="t"/>
              <a:pathLst>
                <a:path extrusionOk="0" h="635" w="1269">
                  <a:moveTo>
                    <a:pt x="1" y="0"/>
                  </a:moveTo>
                  <a:lnTo>
                    <a:pt x="1268" y="634"/>
                  </a:lnTo>
                  <a:lnTo>
                    <a:pt x="1268" y="634"/>
                  </a:lnTo>
                  <a:lnTo>
                    <a:pt x="1" y="0"/>
                  </a:lnTo>
                  <a:lnTo>
                    <a:pt x="1" y="0"/>
                  </a:lnTo>
                  <a:close/>
                </a:path>
              </a:pathLst>
            </a:cu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4"/>
            <p:cNvSpPr/>
            <p:nvPr/>
          </p:nvSpPr>
          <p:spPr>
            <a:xfrm>
              <a:off x="3163430" y="942032"/>
              <a:ext cx="44402" cy="22219"/>
            </a:xfrm>
            <a:custGeom>
              <a:rect b="b" l="l" r="r" t="t"/>
              <a:pathLst>
                <a:path extrusionOk="0" h="635" w="1269">
                  <a:moveTo>
                    <a:pt x="1" y="0"/>
                  </a:moveTo>
                  <a:lnTo>
                    <a:pt x="1268" y="634"/>
                  </a:lnTo>
                  <a:lnTo>
                    <a:pt x="1268" y="634"/>
                  </a:lnTo>
                  <a:lnTo>
                    <a:pt x="1" y="0"/>
                  </a:lnTo>
                  <a:lnTo>
                    <a:pt x="1" y="0"/>
                  </a:lnTo>
                  <a:close/>
                </a:path>
              </a:pathLst>
            </a:custGeom>
            <a:solidFill>
              <a:srgbClr val="5C5C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4"/>
            <p:cNvSpPr/>
            <p:nvPr/>
          </p:nvSpPr>
          <p:spPr>
            <a:xfrm>
              <a:off x="3163430" y="942032"/>
              <a:ext cx="44402" cy="23373"/>
            </a:xfrm>
            <a:custGeom>
              <a:rect b="b" l="l" r="r" t="t"/>
              <a:pathLst>
                <a:path extrusionOk="0" h="668" w="1269">
                  <a:moveTo>
                    <a:pt x="1" y="0"/>
                  </a:moveTo>
                  <a:lnTo>
                    <a:pt x="1268" y="668"/>
                  </a:lnTo>
                  <a:lnTo>
                    <a:pt x="1268" y="668"/>
                  </a:lnTo>
                  <a:lnTo>
                    <a:pt x="1" y="0"/>
                  </a:lnTo>
                  <a:lnTo>
                    <a:pt x="1" y="0"/>
                  </a:lnTo>
                  <a:close/>
                </a:path>
              </a:pathLst>
            </a:custGeom>
            <a:solidFill>
              <a:srgbClr val="6161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4"/>
            <p:cNvSpPr/>
            <p:nvPr/>
          </p:nvSpPr>
          <p:spPr>
            <a:xfrm>
              <a:off x="3162275" y="943186"/>
              <a:ext cx="45557" cy="22219"/>
            </a:xfrm>
            <a:custGeom>
              <a:rect b="b" l="l" r="r" t="t"/>
              <a:pathLst>
                <a:path extrusionOk="0" h="635" w="1302">
                  <a:moveTo>
                    <a:pt x="0" y="1"/>
                  </a:moveTo>
                  <a:lnTo>
                    <a:pt x="1301" y="635"/>
                  </a:lnTo>
                  <a:lnTo>
                    <a:pt x="1301" y="635"/>
                  </a:lnTo>
                  <a:lnTo>
                    <a:pt x="0" y="1"/>
                  </a:lnTo>
                  <a:lnTo>
                    <a:pt x="0" y="1"/>
                  </a:lnTo>
                  <a:close/>
                </a:path>
              </a:pathLst>
            </a:custGeom>
            <a:solidFill>
              <a:srgbClr val="6565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4"/>
            <p:cNvSpPr/>
            <p:nvPr/>
          </p:nvSpPr>
          <p:spPr>
            <a:xfrm>
              <a:off x="3162275" y="943186"/>
              <a:ext cx="45557" cy="22219"/>
            </a:xfrm>
            <a:custGeom>
              <a:rect b="b" l="l" r="r" t="t"/>
              <a:pathLst>
                <a:path extrusionOk="0" h="635" w="1302">
                  <a:moveTo>
                    <a:pt x="0" y="1"/>
                  </a:moveTo>
                  <a:lnTo>
                    <a:pt x="1301" y="635"/>
                  </a:lnTo>
                  <a:lnTo>
                    <a:pt x="1301" y="635"/>
                  </a:lnTo>
                  <a:lnTo>
                    <a:pt x="0" y="1"/>
                  </a:lnTo>
                  <a:lnTo>
                    <a:pt x="0" y="1"/>
                  </a:lnTo>
                  <a:close/>
                </a:path>
              </a:pathLst>
            </a:custGeom>
            <a:solidFill>
              <a:srgbClr val="6A6A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4"/>
            <p:cNvSpPr/>
            <p:nvPr/>
          </p:nvSpPr>
          <p:spPr>
            <a:xfrm>
              <a:off x="3162275" y="944376"/>
              <a:ext cx="44367" cy="22184"/>
            </a:xfrm>
            <a:custGeom>
              <a:rect b="b" l="l" r="r" t="t"/>
              <a:pathLst>
                <a:path extrusionOk="0" h="634" w="1268">
                  <a:moveTo>
                    <a:pt x="0" y="0"/>
                  </a:moveTo>
                  <a:lnTo>
                    <a:pt x="1268" y="634"/>
                  </a:lnTo>
                  <a:lnTo>
                    <a:pt x="1268" y="634"/>
                  </a:lnTo>
                  <a:lnTo>
                    <a:pt x="0" y="0"/>
                  </a:lnTo>
                  <a:lnTo>
                    <a:pt x="0" y="0"/>
                  </a:lnTo>
                  <a:close/>
                </a:path>
              </a:pathLst>
            </a:custGeom>
            <a:solidFill>
              <a:srgbClr val="6E6E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4"/>
            <p:cNvSpPr/>
            <p:nvPr/>
          </p:nvSpPr>
          <p:spPr>
            <a:xfrm>
              <a:off x="3162275" y="944376"/>
              <a:ext cx="44367" cy="22184"/>
            </a:xfrm>
            <a:custGeom>
              <a:rect b="b" l="l" r="r" t="t"/>
              <a:pathLst>
                <a:path extrusionOk="0" h="634" w="1268">
                  <a:moveTo>
                    <a:pt x="0" y="0"/>
                  </a:moveTo>
                  <a:lnTo>
                    <a:pt x="1268" y="634"/>
                  </a:lnTo>
                  <a:lnTo>
                    <a:pt x="1268" y="634"/>
                  </a:lnTo>
                  <a:lnTo>
                    <a:pt x="0" y="0"/>
                  </a:lnTo>
                  <a:lnTo>
                    <a:pt x="0" y="0"/>
                  </a:lnTo>
                  <a:close/>
                </a:path>
              </a:pathLst>
            </a:custGeom>
            <a:solidFill>
              <a:srgbClr val="7272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4"/>
            <p:cNvSpPr/>
            <p:nvPr/>
          </p:nvSpPr>
          <p:spPr>
            <a:xfrm>
              <a:off x="3162275" y="944376"/>
              <a:ext cx="44367" cy="23373"/>
            </a:xfrm>
            <a:custGeom>
              <a:rect b="b" l="l" r="r" t="t"/>
              <a:pathLst>
                <a:path extrusionOk="0" h="668" w="1268">
                  <a:moveTo>
                    <a:pt x="0" y="0"/>
                  </a:moveTo>
                  <a:lnTo>
                    <a:pt x="1268" y="667"/>
                  </a:lnTo>
                  <a:lnTo>
                    <a:pt x="1268" y="667"/>
                  </a:lnTo>
                  <a:lnTo>
                    <a:pt x="0" y="0"/>
                  </a:lnTo>
                  <a:lnTo>
                    <a:pt x="0" y="0"/>
                  </a:lnTo>
                  <a:close/>
                </a:path>
              </a:pathLst>
            </a:custGeom>
            <a:solidFill>
              <a:srgbClr val="7777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4"/>
            <p:cNvSpPr/>
            <p:nvPr/>
          </p:nvSpPr>
          <p:spPr>
            <a:xfrm>
              <a:off x="3162275" y="945531"/>
              <a:ext cx="44367" cy="22219"/>
            </a:xfrm>
            <a:custGeom>
              <a:rect b="b" l="l" r="r" t="t"/>
              <a:pathLst>
                <a:path extrusionOk="0" h="635" w="1268">
                  <a:moveTo>
                    <a:pt x="0" y="0"/>
                  </a:moveTo>
                  <a:lnTo>
                    <a:pt x="1268" y="634"/>
                  </a:lnTo>
                  <a:lnTo>
                    <a:pt x="1268" y="634"/>
                  </a:lnTo>
                  <a:lnTo>
                    <a:pt x="0" y="0"/>
                  </a:lnTo>
                  <a:lnTo>
                    <a:pt x="0" y="0"/>
                  </a:lnTo>
                  <a:close/>
                </a:path>
              </a:pathLst>
            </a:custGeom>
            <a:solidFill>
              <a:srgbClr val="7A7A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4"/>
            <p:cNvSpPr/>
            <p:nvPr/>
          </p:nvSpPr>
          <p:spPr>
            <a:xfrm>
              <a:off x="3161121" y="945531"/>
              <a:ext cx="45522" cy="22219"/>
            </a:xfrm>
            <a:custGeom>
              <a:rect b="b" l="l" r="r" t="t"/>
              <a:pathLst>
                <a:path extrusionOk="0" h="635" w="1301">
                  <a:moveTo>
                    <a:pt x="0" y="0"/>
                  </a:moveTo>
                  <a:lnTo>
                    <a:pt x="1301" y="634"/>
                  </a:lnTo>
                  <a:lnTo>
                    <a:pt x="1301" y="634"/>
                  </a:lnTo>
                  <a:lnTo>
                    <a:pt x="0" y="0"/>
                  </a:lnTo>
                  <a:lnTo>
                    <a:pt x="0" y="0"/>
                  </a:lnTo>
                  <a:close/>
                </a:path>
              </a:pathLst>
            </a:custGeom>
            <a:solidFill>
              <a:srgbClr val="7E7E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4"/>
            <p:cNvSpPr/>
            <p:nvPr/>
          </p:nvSpPr>
          <p:spPr>
            <a:xfrm>
              <a:off x="3161121" y="946685"/>
              <a:ext cx="44367" cy="22219"/>
            </a:xfrm>
            <a:custGeom>
              <a:rect b="b" l="l" r="r" t="t"/>
              <a:pathLst>
                <a:path extrusionOk="0" h="635" w="1268">
                  <a:moveTo>
                    <a:pt x="0" y="1"/>
                  </a:moveTo>
                  <a:lnTo>
                    <a:pt x="0" y="34"/>
                  </a:lnTo>
                  <a:lnTo>
                    <a:pt x="1268" y="635"/>
                  </a:lnTo>
                  <a:lnTo>
                    <a:pt x="0" y="1"/>
                  </a:ln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4"/>
            <p:cNvSpPr/>
            <p:nvPr/>
          </p:nvSpPr>
          <p:spPr>
            <a:xfrm>
              <a:off x="3161121" y="947875"/>
              <a:ext cx="44367" cy="22184"/>
            </a:xfrm>
            <a:custGeom>
              <a:rect b="b" l="l" r="r" t="t"/>
              <a:pathLst>
                <a:path extrusionOk="0" h="634" w="1268">
                  <a:moveTo>
                    <a:pt x="0" y="0"/>
                  </a:moveTo>
                  <a:lnTo>
                    <a:pt x="1268" y="634"/>
                  </a:lnTo>
                  <a:lnTo>
                    <a:pt x="1268" y="634"/>
                  </a:lnTo>
                  <a:lnTo>
                    <a:pt x="0" y="0"/>
                  </a:lnTo>
                  <a:lnTo>
                    <a:pt x="0" y="0"/>
                  </a:lnTo>
                  <a:close/>
                </a:path>
              </a:pathLst>
            </a:custGeom>
            <a:solidFill>
              <a:srgbClr val="8585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4"/>
            <p:cNvSpPr/>
            <p:nvPr/>
          </p:nvSpPr>
          <p:spPr>
            <a:xfrm>
              <a:off x="2904325" y="946685"/>
              <a:ext cx="301159" cy="564949"/>
            </a:xfrm>
            <a:custGeom>
              <a:rect b="b" l="l" r="r" t="t"/>
              <a:pathLst>
                <a:path extrusionOk="0" h="16146" w="8607">
                  <a:moveTo>
                    <a:pt x="7339" y="1"/>
                  </a:moveTo>
                  <a:lnTo>
                    <a:pt x="0" y="15512"/>
                  </a:lnTo>
                  <a:lnTo>
                    <a:pt x="1268" y="16146"/>
                  </a:lnTo>
                  <a:lnTo>
                    <a:pt x="8607" y="668"/>
                  </a:lnTo>
                  <a:lnTo>
                    <a:pt x="73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4"/>
            <p:cNvSpPr/>
            <p:nvPr/>
          </p:nvSpPr>
          <p:spPr>
            <a:xfrm>
              <a:off x="2904325" y="1489425"/>
              <a:ext cx="44402" cy="22219"/>
            </a:xfrm>
            <a:custGeom>
              <a:rect b="b" l="l" r="r" t="t"/>
              <a:pathLst>
                <a:path extrusionOk="0" h="635" w="1269">
                  <a:moveTo>
                    <a:pt x="0" y="1"/>
                  </a:moveTo>
                  <a:lnTo>
                    <a:pt x="1268" y="635"/>
                  </a:lnTo>
                  <a:lnTo>
                    <a:pt x="1268" y="635"/>
                  </a:lnTo>
                  <a:lnTo>
                    <a:pt x="0" y="1"/>
                  </a:lnTo>
                  <a:lnTo>
                    <a:pt x="0" y="1"/>
                  </a:lnTo>
                  <a:close/>
                </a:path>
              </a:pathLst>
            </a:custGeom>
            <a:solidFill>
              <a:srgbClr val="8585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4"/>
            <p:cNvSpPr/>
            <p:nvPr/>
          </p:nvSpPr>
          <p:spPr>
            <a:xfrm>
              <a:off x="2904325" y="1489425"/>
              <a:ext cx="44402" cy="23408"/>
            </a:xfrm>
            <a:custGeom>
              <a:rect b="b" l="l" r="r" t="t"/>
              <a:pathLst>
                <a:path extrusionOk="0" h="669" w="1269">
                  <a:moveTo>
                    <a:pt x="0" y="1"/>
                  </a:moveTo>
                  <a:lnTo>
                    <a:pt x="0" y="34"/>
                  </a:lnTo>
                  <a:lnTo>
                    <a:pt x="1268" y="668"/>
                  </a:lnTo>
                  <a:lnTo>
                    <a:pt x="1268" y="635"/>
                  </a:lnTo>
                  <a:lnTo>
                    <a:pt x="0" y="1"/>
                  </a:lnTo>
                  <a:close/>
                </a:path>
              </a:pathLst>
            </a:custGeom>
            <a:solidFill>
              <a:srgbClr val="898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4"/>
            <p:cNvSpPr/>
            <p:nvPr/>
          </p:nvSpPr>
          <p:spPr>
            <a:xfrm>
              <a:off x="2903170" y="1490614"/>
              <a:ext cx="44367" cy="23373"/>
            </a:xfrm>
            <a:custGeom>
              <a:rect b="b" l="l" r="r" t="t"/>
              <a:pathLst>
                <a:path extrusionOk="0" h="668" w="1268">
                  <a:moveTo>
                    <a:pt x="0" y="0"/>
                  </a:moveTo>
                  <a:lnTo>
                    <a:pt x="0" y="34"/>
                  </a:lnTo>
                  <a:lnTo>
                    <a:pt x="1268" y="667"/>
                  </a:lnTo>
                  <a:lnTo>
                    <a:pt x="1268" y="634"/>
                  </a:lnTo>
                  <a:lnTo>
                    <a:pt x="0"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4"/>
            <p:cNvSpPr/>
            <p:nvPr/>
          </p:nvSpPr>
          <p:spPr>
            <a:xfrm>
              <a:off x="2901980" y="1491769"/>
              <a:ext cx="45557" cy="24563"/>
            </a:xfrm>
            <a:custGeom>
              <a:rect b="b" l="l" r="r" t="t"/>
              <a:pathLst>
                <a:path extrusionOk="0" h="702" w="1302">
                  <a:moveTo>
                    <a:pt x="34" y="1"/>
                  </a:moveTo>
                  <a:cubicBezTo>
                    <a:pt x="1" y="34"/>
                    <a:pt x="1" y="34"/>
                    <a:pt x="1" y="67"/>
                  </a:cubicBezTo>
                  <a:lnTo>
                    <a:pt x="1268" y="701"/>
                  </a:lnTo>
                  <a:cubicBezTo>
                    <a:pt x="1268" y="701"/>
                    <a:pt x="1302" y="668"/>
                    <a:pt x="1302" y="634"/>
                  </a:cubicBezTo>
                  <a:lnTo>
                    <a:pt x="34" y="1"/>
                  </a:lnTo>
                  <a:close/>
                </a:path>
              </a:pathLst>
            </a:custGeom>
            <a:solidFill>
              <a:srgbClr val="909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4"/>
            <p:cNvSpPr/>
            <p:nvPr/>
          </p:nvSpPr>
          <p:spPr>
            <a:xfrm>
              <a:off x="2901980" y="1494113"/>
              <a:ext cx="44402" cy="23373"/>
            </a:xfrm>
            <a:custGeom>
              <a:rect b="b" l="l" r="r" t="t"/>
              <a:pathLst>
                <a:path extrusionOk="0" h="668" w="1269">
                  <a:moveTo>
                    <a:pt x="1" y="0"/>
                  </a:moveTo>
                  <a:lnTo>
                    <a:pt x="1" y="34"/>
                  </a:lnTo>
                  <a:lnTo>
                    <a:pt x="1268" y="667"/>
                  </a:lnTo>
                  <a:lnTo>
                    <a:pt x="1268" y="634"/>
                  </a:lnTo>
                  <a:lnTo>
                    <a:pt x="1"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4"/>
            <p:cNvSpPr/>
            <p:nvPr/>
          </p:nvSpPr>
          <p:spPr>
            <a:xfrm>
              <a:off x="2900826" y="1495268"/>
              <a:ext cx="45557" cy="23373"/>
            </a:xfrm>
            <a:custGeom>
              <a:rect b="b" l="l" r="r" t="t"/>
              <a:pathLst>
                <a:path extrusionOk="0" h="668" w="1302">
                  <a:moveTo>
                    <a:pt x="0" y="1"/>
                  </a:moveTo>
                  <a:lnTo>
                    <a:pt x="1301" y="668"/>
                  </a:lnTo>
                  <a:lnTo>
                    <a:pt x="1301" y="668"/>
                  </a:lnTo>
                  <a:lnTo>
                    <a:pt x="0" y="1"/>
                  </a:lnTo>
                  <a:lnTo>
                    <a:pt x="0" y="1"/>
                  </a:lnTo>
                  <a:close/>
                </a:path>
              </a:pathLst>
            </a:custGeom>
            <a:solidFill>
              <a:srgbClr val="898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4"/>
            <p:cNvSpPr/>
            <p:nvPr/>
          </p:nvSpPr>
          <p:spPr>
            <a:xfrm>
              <a:off x="2900826" y="1496458"/>
              <a:ext cx="44367" cy="22184"/>
            </a:xfrm>
            <a:custGeom>
              <a:rect b="b" l="l" r="r" t="t"/>
              <a:pathLst>
                <a:path extrusionOk="0" h="634" w="1268">
                  <a:moveTo>
                    <a:pt x="0" y="0"/>
                  </a:moveTo>
                  <a:lnTo>
                    <a:pt x="1268" y="634"/>
                  </a:lnTo>
                  <a:lnTo>
                    <a:pt x="1268" y="634"/>
                  </a:lnTo>
                  <a:lnTo>
                    <a:pt x="0" y="0"/>
                  </a:lnTo>
                  <a:lnTo>
                    <a:pt x="0" y="0"/>
                  </a:lnTo>
                  <a:close/>
                </a:path>
              </a:pathLst>
            </a:custGeom>
            <a:solidFill>
              <a:srgbClr val="8585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4"/>
            <p:cNvSpPr/>
            <p:nvPr/>
          </p:nvSpPr>
          <p:spPr>
            <a:xfrm>
              <a:off x="2900826" y="1496458"/>
              <a:ext cx="44367" cy="23373"/>
            </a:xfrm>
            <a:custGeom>
              <a:rect b="b" l="l" r="r" t="t"/>
              <a:pathLst>
                <a:path extrusionOk="0" h="668" w="1268">
                  <a:moveTo>
                    <a:pt x="0" y="0"/>
                  </a:moveTo>
                  <a:lnTo>
                    <a:pt x="1268" y="667"/>
                  </a:lnTo>
                  <a:lnTo>
                    <a:pt x="1268" y="667"/>
                  </a:lnTo>
                  <a:lnTo>
                    <a:pt x="0" y="0"/>
                  </a:lnTo>
                  <a:lnTo>
                    <a:pt x="0" y="0"/>
                  </a:ln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4"/>
            <p:cNvSpPr/>
            <p:nvPr/>
          </p:nvSpPr>
          <p:spPr>
            <a:xfrm>
              <a:off x="2900826" y="1497613"/>
              <a:ext cx="44367" cy="22219"/>
            </a:xfrm>
            <a:custGeom>
              <a:rect b="b" l="l" r="r" t="t"/>
              <a:pathLst>
                <a:path extrusionOk="0" h="635" w="1268">
                  <a:moveTo>
                    <a:pt x="0" y="0"/>
                  </a:moveTo>
                  <a:lnTo>
                    <a:pt x="1268" y="634"/>
                  </a:lnTo>
                  <a:lnTo>
                    <a:pt x="1268" y="634"/>
                  </a:lnTo>
                  <a:lnTo>
                    <a:pt x="0" y="0"/>
                  </a:lnTo>
                  <a:lnTo>
                    <a:pt x="0" y="0"/>
                  </a:lnTo>
                  <a:close/>
                </a:path>
              </a:pathLst>
            </a:custGeom>
            <a:solidFill>
              <a:srgbClr val="7E7E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4"/>
            <p:cNvSpPr/>
            <p:nvPr/>
          </p:nvSpPr>
          <p:spPr>
            <a:xfrm>
              <a:off x="2899671" y="1497613"/>
              <a:ext cx="45522" cy="23373"/>
            </a:xfrm>
            <a:custGeom>
              <a:rect b="b" l="l" r="r" t="t"/>
              <a:pathLst>
                <a:path extrusionOk="0" h="668" w="1301">
                  <a:moveTo>
                    <a:pt x="0" y="0"/>
                  </a:moveTo>
                  <a:lnTo>
                    <a:pt x="1301" y="668"/>
                  </a:lnTo>
                  <a:lnTo>
                    <a:pt x="1301" y="668"/>
                  </a:lnTo>
                  <a:lnTo>
                    <a:pt x="0" y="0"/>
                  </a:lnTo>
                  <a:lnTo>
                    <a:pt x="0" y="0"/>
                  </a:lnTo>
                  <a:close/>
                </a:path>
              </a:pathLst>
            </a:custGeom>
            <a:solidFill>
              <a:srgbClr val="7A7A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4"/>
            <p:cNvSpPr/>
            <p:nvPr/>
          </p:nvSpPr>
          <p:spPr>
            <a:xfrm>
              <a:off x="2899671" y="1498767"/>
              <a:ext cx="44367" cy="22219"/>
            </a:xfrm>
            <a:custGeom>
              <a:rect b="b" l="l" r="r" t="t"/>
              <a:pathLst>
                <a:path extrusionOk="0" h="635" w="1268">
                  <a:moveTo>
                    <a:pt x="0" y="1"/>
                  </a:moveTo>
                  <a:lnTo>
                    <a:pt x="1268" y="635"/>
                  </a:lnTo>
                  <a:lnTo>
                    <a:pt x="1268" y="635"/>
                  </a:lnTo>
                  <a:lnTo>
                    <a:pt x="0" y="1"/>
                  </a:lnTo>
                  <a:lnTo>
                    <a:pt x="0" y="1"/>
                  </a:lnTo>
                  <a:close/>
                </a:path>
              </a:pathLst>
            </a:custGeom>
            <a:solidFill>
              <a:srgbClr val="7777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4"/>
            <p:cNvSpPr/>
            <p:nvPr/>
          </p:nvSpPr>
          <p:spPr>
            <a:xfrm>
              <a:off x="2899671" y="1498767"/>
              <a:ext cx="44367" cy="22219"/>
            </a:xfrm>
            <a:custGeom>
              <a:rect b="b" l="l" r="r" t="t"/>
              <a:pathLst>
                <a:path extrusionOk="0" h="635" w="1268">
                  <a:moveTo>
                    <a:pt x="0" y="1"/>
                  </a:moveTo>
                  <a:lnTo>
                    <a:pt x="1268" y="635"/>
                  </a:lnTo>
                  <a:lnTo>
                    <a:pt x="1268" y="635"/>
                  </a:lnTo>
                  <a:lnTo>
                    <a:pt x="0" y="1"/>
                  </a:lnTo>
                  <a:lnTo>
                    <a:pt x="0" y="1"/>
                  </a:lnTo>
                  <a:close/>
                </a:path>
              </a:pathLst>
            </a:custGeom>
            <a:solidFill>
              <a:srgbClr val="7272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4"/>
            <p:cNvSpPr/>
            <p:nvPr/>
          </p:nvSpPr>
          <p:spPr>
            <a:xfrm>
              <a:off x="2899671" y="1499957"/>
              <a:ext cx="44367" cy="22184"/>
            </a:xfrm>
            <a:custGeom>
              <a:rect b="b" l="l" r="r" t="t"/>
              <a:pathLst>
                <a:path extrusionOk="0" h="634" w="1268">
                  <a:moveTo>
                    <a:pt x="0" y="0"/>
                  </a:moveTo>
                  <a:lnTo>
                    <a:pt x="1268" y="634"/>
                  </a:lnTo>
                  <a:lnTo>
                    <a:pt x="1268" y="634"/>
                  </a:lnTo>
                  <a:lnTo>
                    <a:pt x="0" y="0"/>
                  </a:lnTo>
                  <a:lnTo>
                    <a:pt x="0" y="0"/>
                  </a:lnTo>
                  <a:close/>
                </a:path>
              </a:pathLst>
            </a:custGeom>
            <a:solidFill>
              <a:srgbClr val="6E6E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4"/>
            <p:cNvSpPr/>
            <p:nvPr/>
          </p:nvSpPr>
          <p:spPr>
            <a:xfrm>
              <a:off x="2899671" y="1499957"/>
              <a:ext cx="44367" cy="22184"/>
            </a:xfrm>
            <a:custGeom>
              <a:rect b="b" l="l" r="r" t="t"/>
              <a:pathLst>
                <a:path extrusionOk="0" h="634" w="1268">
                  <a:moveTo>
                    <a:pt x="0" y="0"/>
                  </a:moveTo>
                  <a:lnTo>
                    <a:pt x="1268" y="634"/>
                  </a:lnTo>
                  <a:lnTo>
                    <a:pt x="1268" y="634"/>
                  </a:lnTo>
                  <a:lnTo>
                    <a:pt x="0" y="0"/>
                  </a:lnTo>
                  <a:lnTo>
                    <a:pt x="0" y="0"/>
                  </a:lnTo>
                  <a:close/>
                </a:path>
              </a:pathLst>
            </a:custGeom>
            <a:solidFill>
              <a:srgbClr val="6A6A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4"/>
            <p:cNvSpPr/>
            <p:nvPr/>
          </p:nvSpPr>
          <p:spPr>
            <a:xfrm>
              <a:off x="2899671" y="1499957"/>
              <a:ext cx="44367" cy="23373"/>
            </a:xfrm>
            <a:custGeom>
              <a:rect b="b" l="l" r="r" t="t"/>
              <a:pathLst>
                <a:path extrusionOk="0" h="668" w="1268">
                  <a:moveTo>
                    <a:pt x="0" y="0"/>
                  </a:moveTo>
                  <a:lnTo>
                    <a:pt x="1268" y="667"/>
                  </a:lnTo>
                  <a:lnTo>
                    <a:pt x="1268" y="667"/>
                  </a:lnTo>
                  <a:lnTo>
                    <a:pt x="0" y="0"/>
                  </a:lnTo>
                  <a:lnTo>
                    <a:pt x="0" y="0"/>
                  </a:lnTo>
                  <a:close/>
                </a:path>
              </a:pathLst>
            </a:custGeom>
            <a:solidFill>
              <a:srgbClr val="6565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4"/>
            <p:cNvSpPr/>
            <p:nvPr/>
          </p:nvSpPr>
          <p:spPr>
            <a:xfrm>
              <a:off x="2898481" y="1501112"/>
              <a:ext cx="45557" cy="22219"/>
            </a:xfrm>
            <a:custGeom>
              <a:rect b="b" l="l" r="r" t="t"/>
              <a:pathLst>
                <a:path extrusionOk="0" h="635" w="1302">
                  <a:moveTo>
                    <a:pt x="1" y="0"/>
                  </a:moveTo>
                  <a:lnTo>
                    <a:pt x="1" y="34"/>
                  </a:lnTo>
                  <a:lnTo>
                    <a:pt x="1302" y="634"/>
                  </a:lnTo>
                  <a:lnTo>
                    <a:pt x="1302" y="634"/>
                  </a:lnTo>
                  <a:lnTo>
                    <a:pt x="1" y="0"/>
                  </a:lnTo>
                  <a:close/>
                </a:path>
              </a:pathLst>
            </a:custGeom>
            <a:solidFill>
              <a:srgbClr val="6161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4"/>
            <p:cNvSpPr/>
            <p:nvPr/>
          </p:nvSpPr>
          <p:spPr>
            <a:xfrm>
              <a:off x="2898481" y="1502266"/>
              <a:ext cx="45557" cy="22219"/>
            </a:xfrm>
            <a:custGeom>
              <a:rect b="b" l="l" r="r" t="t"/>
              <a:pathLst>
                <a:path extrusionOk="0" h="635" w="1302">
                  <a:moveTo>
                    <a:pt x="1" y="1"/>
                  </a:moveTo>
                  <a:lnTo>
                    <a:pt x="1302" y="635"/>
                  </a:lnTo>
                  <a:lnTo>
                    <a:pt x="1302" y="635"/>
                  </a:lnTo>
                  <a:lnTo>
                    <a:pt x="1" y="1"/>
                  </a:lnTo>
                  <a:lnTo>
                    <a:pt x="1" y="1"/>
                  </a:lnTo>
                  <a:close/>
                </a:path>
              </a:pathLst>
            </a:custGeom>
            <a:solidFill>
              <a:srgbClr val="5C5C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4"/>
            <p:cNvSpPr/>
            <p:nvPr/>
          </p:nvSpPr>
          <p:spPr>
            <a:xfrm>
              <a:off x="2898481" y="1502266"/>
              <a:ext cx="44402" cy="22219"/>
            </a:xfrm>
            <a:custGeom>
              <a:rect b="b" l="l" r="r" t="t"/>
              <a:pathLst>
                <a:path extrusionOk="0" h="635" w="1269">
                  <a:moveTo>
                    <a:pt x="1" y="1"/>
                  </a:moveTo>
                  <a:lnTo>
                    <a:pt x="1268" y="635"/>
                  </a:lnTo>
                  <a:lnTo>
                    <a:pt x="1268" y="635"/>
                  </a:lnTo>
                  <a:lnTo>
                    <a:pt x="1" y="1"/>
                  </a:lnTo>
                  <a:lnTo>
                    <a:pt x="1" y="1"/>
                  </a:lnTo>
                  <a:close/>
                </a:path>
              </a:pathLst>
            </a:cu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4"/>
            <p:cNvSpPr/>
            <p:nvPr/>
          </p:nvSpPr>
          <p:spPr>
            <a:xfrm>
              <a:off x="2898481" y="1502266"/>
              <a:ext cx="44402" cy="22219"/>
            </a:xfrm>
            <a:custGeom>
              <a:rect b="b" l="l" r="r" t="t"/>
              <a:pathLst>
                <a:path extrusionOk="0" h="635" w="1269">
                  <a:moveTo>
                    <a:pt x="1" y="1"/>
                  </a:moveTo>
                  <a:lnTo>
                    <a:pt x="1268" y="635"/>
                  </a:lnTo>
                  <a:lnTo>
                    <a:pt x="1268" y="635"/>
                  </a:lnTo>
                  <a:lnTo>
                    <a:pt x="1" y="1"/>
                  </a:lnTo>
                  <a:lnTo>
                    <a:pt x="1" y="1"/>
                  </a:lnTo>
                  <a:close/>
                </a:path>
              </a:pathLst>
            </a:custGeom>
            <a:solidFill>
              <a:srgbClr val="5151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4"/>
            <p:cNvSpPr/>
            <p:nvPr/>
          </p:nvSpPr>
          <p:spPr>
            <a:xfrm>
              <a:off x="2898481" y="1503456"/>
              <a:ext cx="44402" cy="22184"/>
            </a:xfrm>
            <a:custGeom>
              <a:rect b="b" l="l" r="r" t="t"/>
              <a:pathLst>
                <a:path extrusionOk="0" h="634" w="1269">
                  <a:moveTo>
                    <a:pt x="1" y="0"/>
                  </a:moveTo>
                  <a:lnTo>
                    <a:pt x="1268" y="634"/>
                  </a:lnTo>
                  <a:lnTo>
                    <a:pt x="1268" y="634"/>
                  </a:lnTo>
                  <a:lnTo>
                    <a:pt x="1" y="0"/>
                  </a:lnTo>
                  <a:lnTo>
                    <a:pt x="1" y="0"/>
                  </a:lnTo>
                  <a:close/>
                </a:path>
              </a:pathLst>
            </a:cu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4"/>
            <p:cNvSpPr/>
            <p:nvPr/>
          </p:nvSpPr>
          <p:spPr>
            <a:xfrm>
              <a:off x="2898481" y="1503456"/>
              <a:ext cx="44402" cy="22184"/>
            </a:xfrm>
            <a:custGeom>
              <a:rect b="b" l="l" r="r" t="t"/>
              <a:pathLst>
                <a:path extrusionOk="0" h="634" w="1269">
                  <a:moveTo>
                    <a:pt x="1" y="0"/>
                  </a:moveTo>
                  <a:lnTo>
                    <a:pt x="1268" y="634"/>
                  </a:lnTo>
                  <a:lnTo>
                    <a:pt x="1268" y="634"/>
                  </a:lnTo>
                  <a:lnTo>
                    <a:pt x="1" y="0"/>
                  </a:lnTo>
                  <a:lnTo>
                    <a:pt x="1" y="0"/>
                  </a:lnTo>
                  <a:close/>
                </a:path>
              </a:pathLst>
            </a:custGeom>
            <a:solidFill>
              <a:srgbClr val="4444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4"/>
            <p:cNvSpPr/>
            <p:nvPr/>
          </p:nvSpPr>
          <p:spPr>
            <a:xfrm>
              <a:off x="2897327" y="1503456"/>
              <a:ext cx="45557" cy="23373"/>
            </a:xfrm>
            <a:custGeom>
              <a:rect b="b" l="l" r="r" t="t"/>
              <a:pathLst>
                <a:path extrusionOk="0" h="668" w="1302">
                  <a:moveTo>
                    <a:pt x="0" y="0"/>
                  </a:moveTo>
                  <a:lnTo>
                    <a:pt x="0" y="34"/>
                  </a:lnTo>
                  <a:lnTo>
                    <a:pt x="1301" y="667"/>
                  </a:lnTo>
                  <a:lnTo>
                    <a:pt x="0" y="0"/>
                  </a:ln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4"/>
            <p:cNvSpPr/>
            <p:nvPr/>
          </p:nvSpPr>
          <p:spPr>
            <a:xfrm>
              <a:off x="2897327" y="1504611"/>
              <a:ext cx="45557" cy="23373"/>
            </a:xfrm>
            <a:custGeom>
              <a:rect b="b" l="l" r="r" t="t"/>
              <a:pathLst>
                <a:path extrusionOk="0" h="668" w="1302">
                  <a:moveTo>
                    <a:pt x="0" y="1"/>
                  </a:moveTo>
                  <a:lnTo>
                    <a:pt x="0" y="34"/>
                  </a:lnTo>
                  <a:lnTo>
                    <a:pt x="1301" y="668"/>
                  </a:lnTo>
                  <a:lnTo>
                    <a:pt x="1301" y="634"/>
                  </a:lnTo>
                  <a:lnTo>
                    <a:pt x="0" y="1"/>
                  </a:lnTo>
                  <a:close/>
                </a:path>
              </a:pathLst>
            </a:custGeom>
            <a:solidFill>
              <a:srgbClr val="35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4"/>
            <p:cNvSpPr/>
            <p:nvPr/>
          </p:nvSpPr>
          <p:spPr>
            <a:xfrm>
              <a:off x="2897327" y="1505765"/>
              <a:ext cx="44367" cy="22219"/>
            </a:xfrm>
            <a:custGeom>
              <a:rect b="b" l="l" r="r" t="t"/>
              <a:pathLst>
                <a:path extrusionOk="0" h="635" w="1268">
                  <a:moveTo>
                    <a:pt x="0" y="1"/>
                  </a:moveTo>
                  <a:lnTo>
                    <a:pt x="1268" y="635"/>
                  </a:lnTo>
                  <a:lnTo>
                    <a:pt x="1268" y="635"/>
                  </a:lnTo>
                  <a:lnTo>
                    <a:pt x="0" y="1"/>
                  </a:lnTo>
                  <a:lnTo>
                    <a:pt x="0" y="1"/>
                  </a:lnTo>
                  <a:close/>
                </a:path>
              </a:pathLst>
            </a:custGeom>
            <a:solidFill>
              <a:srgbClr val="2B2B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4"/>
            <p:cNvSpPr/>
            <p:nvPr/>
          </p:nvSpPr>
          <p:spPr>
            <a:xfrm>
              <a:off x="2897327" y="1505765"/>
              <a:ext cx="44367" cy="22219"/>
            </a:xfrm>
            <a:custGeom>
              <a:rect b="b" l="l" r="r" t="t"/>
              <a:pathLst>
                <a:path extrusionOk="0" h="635" w="1268">
                  <a:moveTo>
                    <a:pt x="0" y="1"/>
                  </a:moveTo>
                  <a:lnTo>
                    <a:pt x="0" y="34"/>
                  </a:lnTo>
                  <a:lnTo>
                    <a:pt x="1268" y="635"/>
                  </a:lnTo>
                  <a:lnTo>
                    <a:pt x="0" y="1"/>
                  </a:lnTo>
                  <a:close/>
                </a:path>
              </a:pathLst>
            </a:custGeom>
            <a:solidFill>
              <a:srgbClr val="1F1F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4"/>
            <p:cNvSpPr/>
            <p:nvPr/>
          </p:nvSpPr>
          <p:spPr>
            <a:xfrm>
              <a:off x="2897327" y="1506955"/>
              <a:ext cx="44367" cy="23373"/>
            </a:xfrm>
            <a:custGeom>
              <a:rect b="b" l="l" r="r" t="t"/>
              <a:pathLst>
                <a:path extrusionOk="0" h="668" w="1268">
                  <a:moveTo>
                    <a:pt x="0" y="0"/>
                  </a:moveTo>
                  <a:lnTo>
                    <a:pt x="0" y="34"/>
                  </a:lnTo>
                  <a:lnTo>
                    <a:pt x="1268" y="667"/>
                  </a:lnTo>
                  <a:lnTo>
                    <a:pt x="1268" y="634"/>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4"/>
            <p:cNvSpPr/>
            <p:nvPr/>
          </p:nvSpPr>
          <p:spPr>
            <a:xfrm>
              <a:off x="2897327" y="1508110"/>
              <a:ext cx="43213" cy="23373"/>
            </a:xfrm>
            <a:custGeom>
              <a:rect b="b" l="l" r="r" t="t"/>
              <a:pathLst>
                <a:path extrusionOk="0" h="668" w="1235">
                  <a:moveTo>
                    <a:pt x="0" y="1"/>
                  </a:moveTo>
                  <a:lnTo>
                    <a:pt x="0" y="34"/>
                  </a:lnTo>
                  <a:lnTo>
                    <a:pt x="1235" y="668"/>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4"/>
            <p:cNvSpPr/>
            <p:nvPr/>
          </p:nvSpPr>
          <p:spPr>
            <a:xfrm>
              <a:off x="2896137" y="1508110"/>
              <a:ext cx="44402" cy="24563"/>
            </a:xfrm>
            <a:custGeom>
              <a:rect b="b" l="l" r="r" t="t"/>
              <a:pathLst>
                <a:path extrusionOk="0" h="702" w="1269">
                  <a:moveTo>
                    <a:pt x="1" y="1"/>
                  </a:moveTo>
                  <a:lnTo>
                    <a:pt x="1" y="34"/>
                  </a:lnTo>
                  <a:lnTo>
                    <a:pt x="1269" y="701"/>
                  </a:lnTo>
                  <a:lnTo>
                    <a:pt x="1269" y="668"/>
                  </a:lnTo>
                  <a:lnTo>
                    <a:pt x="34" y="34"/>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4"/>
            <p:cNvSpPr/>
            <p:nvPr/>
          </p:nvSpPr>
          <p:spPr>
            <a:xfrm>
              <a:off x="2896137" y="1510454"/>
              <a:ext cx="44402" cy="23373"/>
            </a:xfrm>
            <a:custGeom>
              <a:rect b="b" l="l" r="r" t="t"/>
              <a:pathLst>
                <a:path extrusionOk="0" h="668" w="1269">
                  <a:moveTo>
                    <a:pt x="1" y="0"/>
                  </a:moveTo>
                  <a:lnTo>
                    <a:pt x="1" y="34"/>
                  </a:lnTo>
                  <a:lnTo>
                    <a:pt x="1269" y="667"/>
                  </a:lnTo>
                  <a:lnTo>
                    <a:pt x="1269" y="6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4"/>
            <p:cNvSpPr/>
            <p:nvPr/>
          </p:nvSpPr>
          <p:spPr>
            <a:xfrm>
              <a:off x="2894982" y="1511609"/>
              <a:ext cx="45557" cy="23373"/>
            </a:xfrm>
            <a:custGeom>
              <a:rect b="b" l="l" r="r" t="t"/>
              <a:pathLst>
                <a:path extrusionOk="0" h="668" w="1302">
                  <a:moveTo>
                    <a:pt x="1" y="1"/>
                  </a:moveTo>
                  <a:lnTo>
                    <a:pt x="1" y="34"/>
                  </a:lnTo>
                  <a:lnTo>
                    <a:pt x="1302" y="668"/>
                  </a:lnTo>
                  <a:lnTo>
                    <a:pt x="1302" y="634"/>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4"/>
            <p:cNvSpPr/>
            <p:nvPr/>
          </p:nvSpPr>
          <p:spPr>
            <a:xfrm>
              <a:off x="2894982" y="1512798"/>
              <a:ext cx="44402" cy="23373"/>
            </a:xfrm>
            <a:custGeom>
              <a:rect b="b" l="l" r="r" t="t"/>
              <a:pathLst>
                <a:path extrusionOk="0" h="668" w="1269">
                  <a:moveTo>
                    <a:pt x="1" y="0"/>
                  </a:moveTo>
                  <a:cubicBezTo>
                    <a:pt x="1" y="0"/>
                    <a:pt x="1" y="33"/>
                    <a:pt x="1" y="33"/>
                  </a:cubicBezTo>
                  <a:lnTo>
                    <a:pt x="1268" y="667"/>
                  </a:lnTo>
                  <a:cubicBezTo>
                    <a:pt x="1268" y="667"/>
                    <a:pt x="1268" y="634"/>
                    <a:pt x="1268" y="634"/>
                  </a:cubicBez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4"/>
            <p:cNvSpPr/>
            <p:nvPr/>
          </p:nvSpPr>
          <p:spPr>
            <a:xfrm>
              <a:off x="2894982" y="1513953"/>
              <a:ext cx="44402" cy="24528"/>
            </a:xfrm>
            <a:custGeom>
              <a:rect b="b" l="l" r="r" t="t"/>
              <a:pathLst>
                <a:path extrusionOk="0" h="701" w="1269">
                  <a:moveTo>
                    <a:pt x="1" y="0"/>
                  </a:moveTo>
                  <a:lnTo>
                    <a:pt x="1" y="34"/>
                  </a:lnTo>
                  <a:lnTo>
                    <a:pt x="1268" y="701"/>
                  </a:lnTo>
                  <a:lnTo>
                    <a:pt x="1268" y="6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4"/>
            <p:cNvSpPr/>
            <p:nvPr/>
          </p:nvSpPr>
          <p:spPr>
            <a:xfrm>
              <a:off x="2893828" y="1515108"/>
              <a:ext cx="45557" cy="24563"/>
            </a:xfrm>
            <a:custGeom>
              <a:rect b="b" l="l" r="r" t="t"/>
              <a:pathLst>
                <a:path extrusionOk="0" h="702" w="1302">
                  <a:moveTo>
                    <a:pt x="0" y="1"/>
                  </a:moveTo>
                  <a:lnTo>
                    <a:pt x="0" y="34"/>
                  </a:lnTo>
                  <a:lnTo>
                    <a:pt x="1301" y="701"/>
                  </a:lnTo>
                  <a:cubicBezTo>
                    <a:pt x="1301" y="668"/>
                    <a:pt x="1301" y="668"/>
                    <a:pt x="1301" y="668"/>
                  </a:cubicBez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4"/>
            <p:cNvSpPr/>
            <p:nvPr/>
          </p:nvSpPr>
          <p:spPr>
            <a:xfrm>
              <a:off x="2893828" y="1516297"/>
              <a:ext cx="45557" cy="23373"/>
            </a:xfrm>
            <a:custGeom>
              <a:rect b="b" l="l" r="r" t="t"/>
              <a:pathLst>
                <a:path extrusionOk="0" h="668" w="1302">
                  <a:moveTo>
                    <a:pt x="0" y="0"/>
                  </a:moveTo>
                  <a:lnTo>
                    <a:pt x="0" y="33"/>
                  </a:lnTo>
                  <a:lnTo>
                    <a:pt x="1301" y="667"/>
                  </a:lnTo>
                  <a:cubicBezTo>
                    <a:pt x="1301" y="667"/>
                    <a:pt x="1301" y="667"/>
                    <a:pt x="1301" y="634"/>
                  </a:cubicBez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4"/>
            <p:cNvSpPr/>
            <p:nvPr/>
          </p:nvSpPr>
          <p:spPr>
            <a:xfrm>
              <a:off x="2893828" y="1517452"/>
              <a:ext cx="44367" cy="23373"/>
            </a:xfrm>
            <a:custGeom>
              <a:rect b="b" l="l" r="r" t="t"/>
              <a:pathLst>
                <a:path extrusionOk="0" h="668" w="1268">
                  <a:moveTo>
                    <a:pt x="0" y="0"/>
                  </a:moveTo>
                  <a:lnTo>
                    <a:pt x="0" y="34"/>
                  </a:lnTo>
                  <a:lnTo>
                    <a:pt x="1268" y="668"/>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4"/>
            <p:cNvSpPr/>
            <p:nvPr/>
          </p:nvSpPr>
          <p:spPr>
            <a:xfrm>
              <a:off x="2893828" y="1518607"/>
              <a:ext cx="44367" cy="23373"/>
            </a:xfrm>
            <a:custGeom>
              <a:rect b="b" l="l" r="r" t="t"/>
              <a:pathLst>
                <a:path extrusionOk="0" h="668" w="1268">
                  <a:moveTo>
                    <a:pt x="0" y="1"/>
                  </a:moveTo>
                  <a:cubicBezTo>
                    <a:pt x="0" y="1"/>
                    <a:pt x="0" y="34"/>
                    <a:pt x="0" y="34"/>
                  </a:cubicBezTo>
                  <a:lnTo>
                    <a:pt x="1268" y="668"/>
                  </a:lnTo>
                  <a:cubicBezTo>
                    <a:pt x="1268" y="668"/>
                    <a:pt x="1268" y="668"/>
                    <a:pt x="1268" y="635"/>
                  </a:cubicBez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4"/>
            <p:cNvSpPr/>
            <p:nvPr/>
          </p:nvSpPr>
          <p:spPr>
            <a:xfrm>
              <a:off x="2893828" y="1519797"/>
              <a:ext cx="44367" cy="23373"/>
            </a:xfrm>
            <a:custGeom>
              <a:rect b="b" l="l" r="r" t="t"/>
              <a:pathLst>
                <a:path extrusionOk="0" h="668" w="1268">
                  <a:moveTo>
                    <a:pt x="0" y="0"/>
                  </a:moveTo>
                  <a:lnTo>
                    <a:pt x="0" y="34"/>
                  </a:lnTo>
                  <a:lnTo>
                    <a:pt x="1268" y="667"/>
                  </a:lnTo>
                  <a:lnTo>
                    <a:pt x="1268" y="634"/>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4"/>
            <p:cNvSpPr/>
            <p:nvPr/>
          </p:nvSpPr>
          <p:spPr>
            <a:xfrm>
              <a:off x="2893828" y="1520951"/>
              <a:ext cx="44367" cy="23373"/>
            </a:xfrm>
            <a:custGeom>
              <a:rect b="b" l="l" r="r" t="t"/>
              <a:pathLst>
                <a:path extrusionOk="0" h="668" w="1268">
                  <a:moveTo>
                    <a:pt x="0" y="1"/>
                  </a:moveTo>
                  <a:lnTo>
                    <a:pt x="1268" y="668"/>
                  </a:lnTo>
                  <a:lnTo>
                    <a:pt x="1268" y="634"/>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4"/>
            <p:cNvSpPr/>
            <p:nvPr/>
          </p:nvSpPr>
          <p:spPr>
            <a:xfrm>
              <a:off x="2893828" y="1520951"/>
              <a:ext cx="44367" cy="23373"/>
            </a:xfrm>
            <a:custGeom>
              <a:rect b="b" l="l" r="r" t="t"/>
              <a:pathLst>
                <a:path extrusionOk="0" h="668" w="1268">
                  <a:moveTo>
                    <a:pt x="0" y="1"/>
                  </a:moveTo>
                  <a:lnTo>
                    <a:pt x="0" y="34"/>
                  </a:lnTo>
                  <a:lnTo>
                    <a:pt x="1268" y="668"/>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4"/>
            <p:cNvSpPr/>
            <p:nvPr/>
          </p:nvSpPr>
          <p:spPr>
            <a:xfrm>
              <a:off x="2893828" y="1522106"/>
              <a:ext cx="44367" cy="23408"/>
            </a:xfrm>
            <a:custGeom>
              <a:rect b="b" l="l" r="r" t="t"/>
              <a:pathLst>
                <a:path extrusionOk="0" h="669" w="1268">
                  <a:moveTo>
                    <a:pt x="0" y="1"/>
                  </a:moveTo>
                  <a:lnTo>
                    <a:pt x="0" y="34"/>
                  </a:lnTo>
                  <a:lnTo>
                    <a:pt x="1268" y="668"/>
                  </a:lnTo>
                  <a:lnTo>
                    <a:pt x="1268" y="635"/>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4"/>
            <p:cNvSpPr/>
            <p:nvPr/>
          </p:nvSpPr>
          <p:spPr>
            <a:xfrm>
              <a:off x="2893828" y="1523296"/>
              <a:ext cx="44367" cy="22219"/>
            </a:xfrm>
            <a:custGeom>
              <a:rect b="b" l="l" r="r" t="t"/>
              <a:pathLst>
                <a:path extrusionOk="0" h="635" w="1268">
                  <a:moveTo>
                    <a:pt x="0" y="0"/>
                  </a:moveTo>
                  <a:lnTo>
                    <a:pt x="1268" y="634"/>
                  </a:lnTo>
                  <a:lnTo>
                    <a:pt x="1268" y="634"/>
                  </a:lnTo>
                  <a:lnTo>
                    <a:pt x="0"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4"/>
            <p:cNvSpPr/>
            <p:nvPr/>
          </p:nvSpPr>
          <p:spPr>
            <a:xfrm>
              <a:off x="2893828" y="1523296"/>
              <a:ext cx="44367" cy="23373"/>
            </a:xfrm>
            <a:custGeom>
              <a:rect b="b" l="l" r="r" t="t"/>
              <a:pathLst>
                <a:path extrusionOk="0" h="668" w="1268">
                  <a:moveTo>
                    <a:pt x="0" y="0"/>
                  </a:moveTo>
                  <a:lnTo>
                    <a:pt x="1268" y="667"/>
                  </a:lnTo>
                  <a:lnTo>
                    <a:pt x="0" y="0"/>
                  </a:lnTo>
                  <a:cubicBezTo>
                    <a:pt x="0" y="0"/>
                    <a:pt x="0" y="0"/>
                    <a:pt x="0" y="0"/>
                  </a:cubicBezTo>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4"/>
            <p:cNvSpPr/>
            <p:nvPr/>
          </p:nvSpPr>
          <p:spPr>
            <a:xfrm>
              <a:off x="2893828" y="1524450"/>
              <a:ext cx="44367" cy="22219"/>
            </a:xfrm>
            <a:custGeom>
              <a:rect b="b" l="l" r="r" t="t"/>
              <a:pathLst>
                <a:path extrusionOk="0" h="635" w="1268">
                  <a:moveTo>
                    <a:pt x="0" y="1"/>
                  </a:moveTo>
                  <a:lnTo>
                    <a:pt x="1268" y="634"/>
                  </a:lnTo>
                  <a:lnTo>
                    <a:pt x="1268" y="634"/>
                  </a:lnTo>
                  <a:lnTo>
                    <a:pt x="0"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4"/>
            <p:cNvSpPr/>
            <p:nvPr/>
          </p:nvSpPr>
          <p:spPr>
            <a:xfrm>
              <a:off x="2893828" y="1524450"/>
              <a:ext cx="44367" cy="23373"/>
            </a:xfrm>
            <a:custGeom>
              <a:rect b="b" l="l" r="r" t="t"/>
              <a:pathLst>
                <a:path extrusionOk="0" h="668" w="1268">
                  <a:moveTo>
                    <a:pt x="0" y="1"/>
                  </a:moveTo>
                  <a:lnTo>
                    <a:pt x="1268" y="668"/>
                  </a:lnTo>
                  <a:lnTo>
                    <a:pt x="1268" y="668"/>
                  </a:lnTo>
                  <a:lnTo>
                    <a:pt x="0"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4"/>
            <p:cNvSpPr/>
            <p:nvPr/>
          </p:nvSpPr>
          <p:spPr>
            <a:xfrm>
              <a:off x="2893828" y="1525605"/>
              <a:ext cx="45557" cy="22219"/>
            </a:xfrm>
            <a:custGeom>
              <a:rect b="b" l="l" r="r" t="t"/>
              <a:pathLst>
                <a:path extrusionOk="0" h="635" w="1302">
                  <a:moveTo>
                    <a:pt x="0" y="1"/>
                  </a:moveTo>
                  <a:lnTo>
                    <a:pt x="1301" y="635"/>
                  </a:lnTo>
                  <a:lnTo>
                    <a:pt x="1301" y="635"/>
                  </a:lnTo>
                  <a:lnTo>
                    <a:pt x="0"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4"/>
            <p:cNvSpPr/>
            <p:nvPr/>
          </p:nvSpPr>
          <p:spPr>
            <a:xfrm>
              <a:off x="2893828" y="1525605"/>
              <a:ext cx="45557" cy="22219"/>
            </a:xfrm>
            <a:custGeom>
              <a:rect b="b" l="l" r="r" t="t"/>
              <a:pathLst>
                <a:path extrusionOk="0" h="635" w="1302">
                  <a:moveTo>
                    <a:pt x="0" y="1"/>
                  </a:moveTo>
                  <a:lnTo>
                    <a:pt x="1301" y="635"/>
                  </a:lnTo>
                  <a:lnTo>
                    <a:pt x="1301" y="635"/>
                  </a:lnTo>
                  <a:lnTo>
                    <a:pt x="0"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4"/>
            <p:cNvSpPr/>
            <p:nvPr/>
          </p:nvSpPr>
          <p:spPr>
            <a:xfrm>
              <a:off x="2894982" y="1526795"/>
              <a:ext cx="44402" cy="22219"/>
            </a:xfrm>
            <a:custGeom>
              <a:rect b="b" l="l" r="r" t="t"/>
              <a:pathLst>
                <a:path extrusionOk="0" h="635" w="1269">
                  <a:moveTo>
                    <a:pt x="1" y="0"/>
                  </a:moveTo>
                  <a:lnTo>
                    <a:pt x="1268" y="634"/>
                  </a:lnTo>
                  <a:lnTo>
                    <a:pt x="1268" y="634"/>
                  </a:lnTo>
                  <a:lnTo>
                    <a:pt x="1"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4"/>
            <p:cNvSpPr/>
            <p:nvPr/>
          </p:nvSpPr>
          <p:spPr>
            <a:xfrm>
              <a:off x="2894982" y="1526795"/>
              <a:ext cx="44402" cy="22219"/>
            </a:xfrm>
            <a:custGeom>
              <a:rect b="b" l="l" r="r" t="t"/>
              <a:pathLst>
                <a:path extrusionOk="0" h="635" w="1269">
                  <a:moveTo>
                    <a:pt x="1" y="0"/>
                  </a:moveTo>
                  <a:lnTo>
                    <a:pt x="1268" y="634"/>
                  </a:lnTo>
                  <a:lnTo>
                    <a:pt x="1268" y="634"/>
                  </a:lnTo>
                  <a:lnTo>
                    <a:pt x="1"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4"/>
            <p:cNvSpPr/>
            <p:nvPr/>
          </p:nvSpPr>
          <p:spPr>
            <a:xfrm>
              <a:off x="2896137" y="1526795"/>
              <a:ext cx="45557" cy="22219"/>
            </a:xfrm>
            <a:custGeom>
              <a:rect b="b" l="l" r="r" t="t"/>
              <a:pathLst>
                <a:path extrusionOk="0" h="635" w="1302">
                  <a:moveTo>
                    <a:pt x="1" y="0"/>
                  </a:moveTo>
                  <a:lnTo>
                    <a:pt x="1269" y="634"/>
                  </a:lnTo>
                  <a:lnTo>
                    <a:pt x="1302" y="634"/>
                  </a:lnTo>
                  <a:lnTo>
                    <a:pt x="34" y="0"/>
                  </a:lnTo>
                  <a:close/>
                </a:path>
              </a:pathLst>
            </a:custGeom>
            <a:solidFill>
              <a:srgbClr val="6E6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4"/>
            <p:cNvSpPr/>
            <p:nvPr/>
          </p:nvSpPr>
          <p:spPr>
            <a:xfrm>
              <a:off x="2891483" y="1533793"/>
              <a:ext cx="45557" cy="23373"/>
            </a:xfrm>
            <a:custGeom>
              <a:rect b="b" l="l" r="r" t="t"/>
              <a:pathLst>
                <a:path extrusionOk="0" h="668" w="1302">
                  <a:moveTo>
                    <a:pt x="1" y="0"/>
                  </a:moveTo>
                  <a:lnTo>
                    <a:pt x="1268" y="668"/>
                  </a:lnTo>
                  <a:lnTo>
                    <a:pt x="1301" y="668"/>
                  </a:lnTo>
                  <a:lnTo>
                    <a:pt x="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4"/>
            <p:cNvSpPr/>
            <p:nvPr/>
          </p:nvSpPr>
          <p:spPr>
            <a:xfrm>
              <a:off x="3187959" y="910505"/>
              <a:ext cx="124914" cy="23373"/>
            </a:xfrm>
            <a:custGeom>
              <a:rect b="b" l="l" r="r" t="t"/>
              <a:pathLst>
                <a:path extrusionOk="0" h="668" w="3570">
                  <a:moveTo>
                    <a:pt x="0" y="1"/>
                  </a:moveTo>
                  <a:lnTo>
                    <a:pt x="1301" y="635"/>
                  </a:lnTo>
                  <a:lnTo>
                    <a:pt x="3569" y="668"/>
                  </a:lnTo>
                  <a:lnTo>
                    <a:pt x="3569" y="668"/>
                  </a:lnTo>
                  <a:lnTo>
                    <a:pt x="2302" y="34"/>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4"/>
            <p:cNvSpPr/>
            <p:nvPr/>
          </p:nvSpPr>
          <p:spPr>
            <a:xfrm>
              <a:off x="2896137" y="1526795"/>
              <a:ext cx="123760" cy="23373"/>
            </a:xfrm>
            <a:custGeom>
              <a:rect b="b" l="l" r="r" t="t"/>
              <a:pathLst>
                <a:path extrusionOk="0" h="668" w="3537">
                  <a:moveTo>
                    <a:pt x="1" y="0"/>
                  </a:moveTo>
                  <a:lnTo>
                    <a:pt x="1269" y="634"/>
                  </a:lnTo>
                  <a:lnTo>
                    <a:pt x="3537" y="667"/>
                  </a:lnTo>
                  <a:lnTo>
                    <a:pt x="3537" y="667"/>
                  </a:lnTo>
                  <a:lnTo>
                    <a:pt x="2269" y="34"/>
                  </a:lnTo>
                  <a:lnTo>
                    <a:pt x="1" y="0"/>
                  </a:lnTo>
                  <a:close/>
                </a:path>
              </a:pathLst>
            </a:custGeom>
            <a:solidFill>
              <a:srgbClr val="6A68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4"/>
            <p:cNvSpPr/>
            <p:nvPr/>
          </p:nvSpPr>
          <p:spPr>
            <a:xfrm>
              <a:off x="2892638" y="1533793"/>
              <a:ext cx="124949" cy="24528"/>
            </a:xfrm>
            <a:custGeom>
              <a:rect b="b" l="l" r="r" t="t"/>
              <a:pathLst>
                <a:path extrusionOk="0" h="701" w="3571">
                  <a:moveTo>
                    <a:pt x="1" y="0"/>
                  </a:moveTo>
                  <a:lnTo>
                    <a:pt x="1268" y="668"/>
                  </a:lnTo>
                  <a:lnTo>
                    <a:pt x="3570" y="701"/>
                  </a:lnTo>
                  <a:lnTo>
                    <a:pt x="3570" y="701"/>
                  </a:lnTo>
                  <a:lnTo>
                    <a:pt x="2269" y="3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4"/>
            <p:cNvSpPr/>
            <p:nvPr/>
          </p:nvSpPr>
          <p:spPr>
            <a:xfrm>
              <a:off x="3003523" y="949030"/>
              <a:ext cx="301159" cy="564949"/>
            </a:xfrm>
            <a:custGeom>
              <a:rect b="b" l="l" r="r" t="t"/>
              <a:pathLst>
                <a:path extrusionOk="0" h="16146" w="8607">
                  <a:moveTo>
                    <a:pt x="7339" y="1"/>
                  </a:moveTo>
                  <a:lnTo>
                    <a:pt x="1" y="15478"/>
                  </a:lnTo>
                  <a:lnTo>
                    <a:pt x="1268" y="16145"/>
                  </a:lnTo>
                  <a:lnTo>
                    <a:pt x="8607" y="634"/>
                  </a:lnTo>
                  <a:lnTo>
                    <a:pt x="7339" y="1"/>
                  </a:lnTo>
                  <a:close/>
                </a:path>
              </a:pathLst>
            </a:custGeom>
            <a:solidFill>
              <a:srgbClr val="C4C1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4"/>
            <p:cNvSpPr/>
            <p:nvPr/>
          </p:nvSpPr>
          <p:spPr>
            <a:xfrm>
              <a:off x="2890328" y="910505"/>
              <a:ext cx="382861" cy="617469"/>
            </a:xfrm>
            <a:custGeom>
              <a:rect b="b" l="l" r="r" t="t"/>
              <a:pathLst>
                <a:path extrusionOk="0" h="17647" w="10942">
                  <a:moveTo>
                    <a:pt x="8506" y="1"/>
                  </a:moveTo>
                  <a:cubicBezTo>
                    <a:pt x="8373" y="1"/>
                    <a:pt x="8006" y="468"/>
                    <a:pt x="7739" y="1068"/>
                  </a:cubicBezTo>
                  <a:lnTo>
                    <a:pt x="400" y="16546"/>
                  </a:lnTo>
                  <a:cubicBezTo>
                    <a:pt x="100" y="17113"/>
                    <a:pt x="0" y="17613"/>
                    <a:pt x="167" y="17613"/>
                  </a:cubicBezTo>
                  <a:lnTo>
                    <a:pt x="2435" y="17647"/>
                  </a:lnTo>
                  <a:cubicBezTo>
                    <a:pt x="2602" y="17647"/>
                    <a:pt x="2969" y="17180"/>
                    <a:pt x="3236" y="16579"/>
                  </a:cubicBezTo>
                  <a:lnTo>
                    <a:pt x="10574" y="1102"/>
                  </a:lnTo>
                  <a:cubicBezTo>
                    <a:pt x="10841" y="501"/>
                    <a:pt x="10941" y="34"/>
                    <a:pt x="10808" y="34"/>
                  </a:cubicBezTo>
                  <a:lnTo>
                    <a:pt x="8506" y="1"/>
                  </a:lnTo>
                  <a:close/>
                </a:path>
              </a:pathLst>
            </a:custGeom>
            <a:solidFill>
              <a:schemeClr val="accent6"/>
            </a:solidFill>
            <a:ln cap="flat" cmpd="sng" w="5850">
              <a:solidFill>
                <a:schemeClr val="accent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4"/>
            <p:cNvSpPr/>
            <p:nvPr/>
          </p:nvSpPr>
          <p:spPr>
            <a:xfrm>
              <a:off x="2918321" y="930345"/>
              <a:ext cx="326842" cy="576635"/>
            </a:xfrm>
            <a:custGeom>
              <a:rect b="b" l="l" r="r" t="t"/>
              <a:pathLst>
                <a:path extrusionOk="0" h="16480" w="9341">
                  <a:moveTo>
                    <a:pt x="7906" y="1"/>
                  </a:moveTo>
                  <a:cubicBezTo>
                    <a:pt x="7706" y="234"/>
                    <a:pt x="7573" y="468"/>
                    <a:pt x="7473" y="735"/>
                  </a:cubicBezTo>
                  <a:lnTo>
                    <a:pt x="134" y="16212"/>
                  </a:lnTo>
                  <a:cubicBezTo>
                    <a:pt x="67" y="16312"/>
                    <a:pt x="34" y="16413"/>
                    <a:pt x="1" y="16479"/>
                  </a:cubicBezTo>
                  <a:lnTo>
                    <a:pt x="1468" y="16479"/>
                  </a:lnTo>
                  <a:cubicBezTo>
                    <a:pt x="1635" y="16279"/>
                    <a:pt x="1769" y="16046"/>
                    <a:pt x="1902" y="15779"/>
                  </a:cubicBezTo>
                  <a:lnTo>
                    <a:pt x="9241" y="268"/>
                  </a:lnTo>
                  <a:cubicBezTo>
                    <a:pt x="9274" y="201"/>
                    <a:pt x="9307" y="101"/>
                    <a:pt x="9341" y="34"/>
                  </a:cubicBezTo>
                  <a:lnTo>
                    <a:pt x="79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4"/>
            <p:cNvSpPr/>
            <p:nvPr/>
          </p:nvSpPr>
          <p:spPr>
            <a:xfrm>
              <a:off x="3003523" y="1490614"/>
              <a:ext cx="44402" cy="23373"/>
            </a:xfrm>
            <a:custGeom>
              <a:rect b="b" l="l" r="r" t="t"/>
              <a:pathLst>
                <a:path extrusionOk="0" h="668" w="1269">
                  <a:moveTo>
                    <a:pt x="1" y="0"/>
                  </a:moveTo>
                  <a:lnTo>
                    <a:pt x="1268" y="667"/>
                  </a:lnTo>
                  <a:lnTo>
                    <a:pt x="1268" y="667"/>
                  </a:lnTo>
                  <a:lnTo>
                    <a:pt x="1" y="0"/>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4"/>
            <p:cNvSpPr/>
            <p:nvPr/>
          </p:nvSpPr>
          <p:spPr>
            <a:xfrm>
              <a:off x="3003523" y="1491769"/>
              <a:ext cx="44402" cy="22219"/>
            </a:xfrm>
            <a:custGeom>
              <a:rect b="b" l="l" r="r" t="t"/>
              <a:pathLst>
                <a:path extrusionOk="0" h="635" w="1269">
                  <a:moveTo>
                    <a:pt x="1" y="1"/>
                  </a:moveTo>
                  <a:lnTo>
                    <a:pt x="1268" y="634"/>
                  </a:lnTo>
                  <a:lnTo>
                    <a:pt x="1268" y="634"/>
                  </a:lnTo>
                  <a:lnTo>
                    <a:pt x="1" y="1"/>
                  </a:ln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4"/>
            <p:cNvSpPr/>
            <p:nvPr/>
          </p:nvSpPr>
          <p:spPr>
            <a:xfrm>
              <a:off x="3002368" y="1491769"/>
              <a:ext cx="45557" cy="22219"/>
            </a:xfrm>
            <a:custGeom>
              <a:rect b="b" l="l" r="r" t="t"/>
              <a:pathLst>
                <a:path extrusionOk="0" h="635" w="1302">
                  <a:moveTo>
                    <a:pt x="0" y="1"/>
                  </a:moveTo>
                  <a:lnTo>
                    <a:pt x="1301" y="634"/>
                  </a:lnTo>
                  <a:lnTo>
                    <a:pt x="1301" y="634"/>
                  </a:lnTo>
                  <a:lnTo>
                    <a:pt x="0" y="1"/>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4"/>
            <p:cNvSpPr/>
            <p:nvPr/>
          </p:nvSpPr>
          <p:spPr>
            <a:xfrm>
              <a:off x="3002368" y="1492924"/>
              <a:ext cx="45557" cy="22219"/>
            </a:xfrm>
            <a:custGeom>
              <a:rect b="b" l="l" r="r" t="t"/>
              <a:pathLst>
                <a:path extrusionOk="0" h="635" w="1302">
                  <a:moveTo>
                    <a:pt x="0" y="1"/>
                  </a:moveTo>
                  <a:lnTo>
                    <a:pt x="1301" y="635"/>
                  </a:lnTo>
                  <a:lnTo>
                    <a:pt x="1301" y="635"/>
                  </a:lnTo>
                  <a:lnTo>
                    <a:pt x="0" y="1"/>
                  </a:lnTo>
                  <a:lnTo>
                    <a:pt x="0" y="1"/>
                  </a:lnTo>
                  <a:close/>
                </a:path>
              </a:pathLst>
            </a:custGeom>
            <a:solidFill>
              <a:srgbClr val="E8E6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4"/>
            <p:cNvSpPr/>
            <p:nvPr/>
          </p:nvSpPr>
          <p:spPr>
            <a:xfrm>
              <a:off x="3002368" y="1492924"/>
              <a:ext cx="44402" cy="22219"/>
            </a:xfrm>
            <a:custGeom>
              <a:rect b="b" l="l" r="r" t="t"/>
              <a:pathLst>
                <a:path extrusionOk="0" h="635" w="1269">
                  <a:moveTo>
                    <a:pt x="0" y="1"/>
                  </a:moveTo>
                  <a:lnTo>
                    <a:pt x="1268" y="635"/>
                  </a:lnTo>
                  <a:lnTo>
                    <a:pt x="1268" y="635"/>
                  </a:lnTo>
                  <a:lnTo>
                    <a:pt x="0" y="1"/>
                  </a:lnTo>
                  <a:lnTo>
                    <a:pt x="0" y="1"/>
                  </a:lnTo>
                  <a:close/>
                </a:path>
              </a:pathLst>
            </a:custGeom>
            <a:solidFill>
              <a:srgbClr val="E7E5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4"/>
            <p:cNvSpPr/>
            <p:nvPr/>
          </p:nvSpPr>
          <p:spPr>
            <a:xfrm>
              <a:off x="3002368" y="1492924"/>
              <a:ext cx="44402" cy="23408"/>
            </a:xfrm>
            <a:custGeom>
              <a:rect b="b" l="l" r="r" t="t"/>
              <a:pathLst>
                <a:path extrusionOk="0" h="669" w="1269">
                  <a:moveTo>
                    <a:pt x="0" y="1"/>
                  </a:moveTo>
                  <a:lnTo>
                    <a:pt x="0" y="34"/>
                  </a:lnTo>
                  <a:lnTo>
                    <a:pt x="1268" y="668"/>
                  </a:lnTo>
                  <a:lnTo>
                    <a:pt x="0" y="1"/>
                  </a:lnTo>
                  <a:close/>
                </a:path>
              </a:pathLst>
            </a:custGeom>
            <a:solidFill>
              <a:srgbClr val="E7E5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4"/>
            <p:cNvSpPr/>
            <p:nvPr/>
          </p:nvSpPr>
          <p:spPr>
            <a:xfrm>
              <a:off x="3002368" y="1494113"/>
              <a:ext cx="44402" cy="22219"/>
            </a:xfrm>
            <a:custGeom>
              <a:rect b="b" l="l" r="r" t="t"/>
              <a:pathLst>
                <a:path extrusionOk="0" h="635" w="1269">
                  <a:moveTo>
                    <a:pt x="0" y="0"/>
                  </a:moveTo>
                  <a:lnTo>
                    <a:pt x="1268" y="634"/>
                  </a:lnTo>
                  <a:lnTo>
                    <a:pt x="1268" y="634"/>
                  </a:lnTo>
                  <a:lnTo>
                    <a:pt x="0" y="0"/>
                  </a:lnTo>
                  <a:lnTo>
                    <a:pt x="0" y="0"/>
                  </a:lnTo>
                  <a:close/>
                </a:path>
              </a:pathLst>
            </a:custGeom>
            <a:solidFill>
              <a:srgbClr val="E6E4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4"/>
            <p:cNvSpPr/>
            <p:nvPr/>
          </p:nvSpPr>
          <p:spPr>
            <a:xfrm>
              <a:off x="3002368" y="1494113"/>
              <a:ext cx="44402" cy="22219"/>
            </a:xfrm>
            <a:custGeom>
              <a:rect b="b" l="l" r="r" t="t"/>
              <a:pathLst>
                <a:path extrusionOk="0" h="635" w="1269">
                  <a:moveTo>
                    <a:pt x="0" y="0"/>
                  </a:moveTo>
                  <a:lnTo>
                    <a:pt x="1268" y="634"/>
                  </a:lnTo>
                  <a:lnTo>
                    <a:pt x="1268" y="634"/>
                  </a:lnTo>
                  <a:lnTo>
                    <a:pt x="0" y="0"/>
                  </a:lnTo>
                  <a:lnTo>
                    <a:pt x="0" y="0"/>
                  </a:lnTo>
                  <a:close/>
                </a:path>
              </a:pathLst>
            </a:custGeom>
            <a:solidFill>
              <a:srgbClr val="E5E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4"/>
            <p:cNvSpPr/>
            <p:nvPr/>
          </p:nvSpPr>
          <p:spPr>
            <a:xfrm>
              <a:off x="3001214" y="1495268"/>
              <a:ext cx="45557" cy="22219"/>
            </a:xfrm>
            <a:custGeom>
              <a:rect b="b" l="l" r="r" t="t"/>
              <a:pathLst>
                <a:path extrusionOk="0" h="635" w="1302">
                  <a:moveTo>
                    <a:pt x="0" y="1"/>
                  </a:moveTo>
                  <a:lnTo>
                    <a:pt x="1301" y="634"/>
                  </a:lnTo>
                  <a:lnTo>
                    <a:pt x="1301" y="634"/>
                  </a:lnTo>
                  <a:lnTo>
                    <a:pt x="0" y="1"/>
                  </a:lnTo>
                  <a:lnTo>
                    <a:pt x="0" y="1"/>
                  </a:lnTo>
                  <a:close/>
                </a:path>
              </a:pathLst>
            </a:custGeom>
            <a:solidFill>
              <a:srgbClr val="E5E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4"/>
            <p:cNvSpPr/>
            <p:nvPr/>
          </p:nvSpPr>
          <p:spPr>
            <a:xfrm>
              <a:off x="3001214" y="1495268"/>
              <a:ext cx="44367" cy="22219"/>
            </a:xfrm>
            <a:custGeom>
              <a:rect b="b" l="l" r="r" t="t"/>
              <a:pathLst>
                <a:path extrusionOk="0" h="635" w="1268">
                  <a:moveTo>
                    <a:pt x="0" y="1"/>
                  </a:moveTo>
                  <a:lnTo>
                    <a:pt x="1268" y="634"/>
                  </a:lnTo>
                  <a:lnTo>
                    <a:pt x="1268" y="634"/>
                  </a:lnTo>
                  <a:lnTo>
                    <a:pt x="0" y="1"/>
                  </a:lnTo>
                  <a:lnTo>
                    <a:pt x="0" y="1"/>
                  </a:lnTo>
                  <a:close/>
                </a:path>
              </a:pathLst>
            </a:custGeom>
            <a:solidFill>
              <a:srgbClr val="E4E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4"/>
            <p:cNvSpPr/>
            <p:nvPr/>
          </p:nvSpPr>
          <p:spPr>
            <a:xfrm>
              <a:off x="3001214" y="1495268"/>
              <a:ext cx="44367" cy="23373"/>
            </a:xfrm>
            <a:custGeom>
              <a:rect b="b" l="l" r="r" t="t"/>
              <a:pathLst>
                <a:path extrusionOk="0" h="668" w="1268">
                  <a:moveTo>
                    <a:pt x="0" y="1"/>
                  </a:moveTo>
                  <a:lnTo>
                    <a:pt x="1268" y="668"/>
                  </a:lnTo>
                  <a:lnTo>
                    <a:pt x="1268" y="668"/>
                  </a:lnTo>
                  <a:lnTo>
                    <a:pt x="0" y="1"/>
                  </a:lnTo>
                  <a:lnTo>
                    <a:pt x="0" y="1"/>
                  </a:lnTo>
                  <a:close/>
                </a:path>
              </a:pathLst>
            </a:custGeom>
            <a:solidFill>
              <a:srgbClr val="E3E0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4"/>
            <p:cNvSpPr/>
            <p:nvPr/>
          </p:nvSpPr>
          <p:spPr>
            <a:xfrm>
              <a:off x="3001214" y="1496458"/>
              <a:ext cx="44367" cy="22184"/>
            </a:xfrm>
            <a:custGeom>
              <a:rect b="b" l="l" r="r" t="t"/>
              <a:pathLst>
                <a:path extrusionOk="0" h="634" w="1268">
                  <a:moveTo>
                    <a:pt x="0" y="0"/>
                  </a:moveTo>
                  <a:lnTo>
                    <a:pt x="1268" y="634"/>
                  </a:lnTo>
                  <a:lnTo>
                    <a:pt x="1268" y="634"/>
                  </a:lnTo>
                  <a:lnTo>
                    <a:pt x="0" y="0"/>
                  </a:lnTo>
                  <a:lnTo>
                    <a:pt x="0" y="0"/>
                  </a:lnTo>
                  <a:close/>
                </a:path>
              </a:pathLst>
            </a:custGeom>
            <a:solidFill>
              <a:srgbClr val="E2DF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4"/>
            <p:cNvSpPr/>
            <p:nvPr/>
          </p:nvSpPr>
          <p:spPr>
            <a:xfrm>
              <a:off x="3001214" y="1496458"/>
              <a:ext cx="44367" cy="22184"/>
            </a:xfrm>
            <a:custGeom>
              <a:rect b="b" l="l" r="r" t="t"/>
              <a:pathLst>
                <a:path extrusionOk="0" h="634" w="1268">
                  <a:moveTo>
                    <a:pt x="0" y="0"/>
                  </a:moveTo>
                  <a:lnTo>
                    <a:pt x="1268" y="634"/>
                  </a:lnTo>
                  <a:lnTo>
                    <a:pt x="1268" y="634"/>
                  </a:lnTo>
                  <a:lnTo>
                    <a:pt x="0" y="0"/>
                  </a:lnTo>
                  <a:lnTo>
                    <a:pt x="0" y="0"/>
                  </a:lnTo>
                  <a:close/>
                </a:path>
              </a:pathLst>
            </a:custGeom>
            <a:solidFill>
              <a:srgbClr val="E1D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4"/>
            <p:cNvSpPr/>
            <p:nvPr/>
          </p:nvSpPr>
          <p:spPr>
            <a:xfrm>
              <a:off x="3001214" y="1496458"/>
              <a:ext cx="44367" cy="23373"/>
            </a:xfrm>
            <a:custGeom>
              <a:rect b="b" l="l" r="r" t="t"/>
              <a:pathLst>
                <a:path extrusionOk="0" h="668" w="1268">
                  <a:moveTo>
                    <a:pt x="0" y="0"/>
                  </a:moveTo>
                  <a:lnTo>
                    <a:pt x="1268" y="667"/>
                  </a:lnTo>
                  <a:lnTo>
                    <a:pt x="1268" y="667"/>
                  </a:lnTo>
                  <a:lnTo>
                    <a:pt x="0" y="0"/>
                  </a:lnTo>
                  <a:lnTo>
                    <a:pt x="0" y="0"/>
                  </a:lnTo>
                  <a:close/>
                </a:path>
              </a:pathLst>
            </a:custGeom>
            <a:solidFill>
              <a:srgbClr val="E0DD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4"/>
            <p:cNvSpPr/>
            <p:nvPr/>
          </p:nvSpPr>
          <p:spPr>
            <a:xfrm>
              <a:off x="3000024" y="1497613"/>
              <a:ext cx="45557" cy="22219"/>
            </a:xfrm>
            <a:custGeom>
              <a:rect b="b" l="l" r="r" t="t"/>
              <a:pathLst>
                <a:path extrusionOk="0" h="635" w="1302">
                  <a:moveTo>
                    <a:pt x="1" y="0"/>
                  </a:moveTo>
                  <a:lnTo>
                    <a:pt x="1302" y="634"/>
                  </a:lnTo>
                  <a:lnTo>
                    <a:pt x="1302" y="634"/>
                  </a:lnTo>
                  <a:lnTo>
                    <a:pt x="1" y="0"/>
                  </a:lnTo>
                  <a:lnTo>
                    <a:pt x="1" y="0"/>
                  </a:lnTo>
                  <a:close/>
                </a:path>
              </a:pathLst>
            </a:custGeom>
            <a:solidFill>
              <a:srgbClr val="DFDC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4"/>
            <p:cNvSpPr/>
            <p:nvPr/>
          </p:nvSpPr>
          <p:spPr>
            <a:xfrm>
              <a:off x="3000024" y="1497613"/>
              <a:ext cx="44402" cy="22219"/>
            </a:xfrm>
            <a:custGeom>
              <a:rect b="b" l="l" r="r" t="t"/>
              <a:pathLst>
                <a:path extrusionOk="0" h="635" w="1269">
                  <a:moveTo>
                    <a:pt x="1" y="0"/>
                  </a:moveTo>
                  <a:lnTo>
                    <a:pt x="1268" y="634"/>
                  </a:lnTo>
                  <a:lnTo>
                    <a:pt x="1268" y="634"/>
                  </a:lnTo>
                  <a:lnTo>
                    <a:pt x="1" y="0"/>
                  </a:lnTo>
                  <a:lnTo>
                    <a:pt x="1" y="0"/>
                  </a:lnTo>
                  <a:close/>
                </a:path>
              </a:pathLst>
            </a:custGeom>
            <a:solidFill>
              <a:srgbClr val="DED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4"/>
            <p:cNvSpPr/>
            <p:nvPr/>
          </p:nvSpPr>
          <p:spPr>
            <a:xfrm>
              <a:off x="3000024" y="1498767"/>
              <a:ext cx="44402" cy="22219"/>
            </a:xfrm>
            <a:custGeom>
              <a:rect b="b" l="l" r="r" t="t"/>
              <a:pathLst>
                <a:path extrusionOk="0" h="635" w="1269">
                  <a:moveTo>
                    <a:pt x="1" y="1"/>
                  </a:moveTo>
                  <a:lnTo>
                    <a:pt x="1268" y="635"/>
                  </a:lnTo>
                  <a:lnTo>
                    <a:pt x="1268" y="635"/>
                  </a:lnTo>
                  <a:lnTo>
                    <a:pt x="1" y="1"/>
                  </a:lnTo>
                  <a:lnTo>
                    <a:pt x="1" y="1"/>
                  </a:lnTo>
                  <a:close/>
                </a:path>
              </a:pathLst>
            </a:custGeom>
            <a:solidFill>
              <a:srgbClr val="DCD9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4"/>
            <p:cNvSpPr/>
            <p:nvPr/>
          </p:nvSpPr>
          <p:spPr>
            <a:xfrm>
              <a:off x="2998869" y="1498767"/>
              <a:ext cx="45557" cy="22219"/>
            </a:xfrm>
            <a:custGeom>
              <a:rect b="b" l="l" r="r" t="t"/>
              <a:pathLst>
                <a:path extrusionOk="0" h="635" w="1302">
                  <a:moveTo>
                    <a:pt x="0" y="1"/>
                  </a:moveTo>
                  <a:lnTo>
                    <a:pt x="1301" y="635"/>
                  </a:lnTo>
                  <a:lnTo>
                    <a:pt x="34" y="1"/>
                  </a:lnTo>
                  <a:close/>
                </a:path>
              </a:pathLst>
            </a:custGeom>
            <a:solidFill>
              <a:srgbClr val="DAD7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4"/>
            <p:cNvSpPr/>
            <p:nvPr/>
          </p:nvSpPr>
          <p:spPr>
            <a:xfrm>
              <a:off x="2998869" y="1498767"/>
              <a:ext cx="44367" cy="23373"/>
            </a:xfrm>
            <a:custGeom>
              <a:rect b="b" l="l" r="r" t="t"/>
              <a:pathLst>
                <a:path extrusionOk="0" h="668" w="1268">
                  <a:moveTo>
                    <a:pt x="0" y="1"/>
                  </a:moveTo>
                  <a:lnTo>
                    <a:pt x="0" y="34"/>
                  </a:lnTo>
                  <a:lnTo>
                    <a:pt x="1268" y="668"/>
                  </a:lnTo>
                  <a:lnTo>
                    <a:pt x="0" y="1"/>
                  </a:lnTo>
                  <a:close/>
                </a:path>
              </a:pathLst>
            </a:custGeom>
            <a:solidFill>
              <a:srgbClr val="D8D5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4"/>
            <p:cNvSpPr/>
            <p:nvPr/>
          </p:nvSpPr>
          <p:spPr>
            <a:xfrm>
              <a:off x="2998869" y="1499957"/>
              <a:ext cx="44367" cy="22184"/>
            </a:xfrm>
            <a:custGeom>
              <a:rect b="b" l="l" r="r" t="t"/>
              <a:pathLst>
                <a:path extrusionOk="0" h="634" w="1268">
                  <a:moveTo>
                    <a:pt x="0" y="0"/>
                  </a:moveTo>
                  <a:lnTo>
                    <a:pt x="1268" y="634"/>
                  </a:lnTo>
                  <a:lnTo>
                    <a:pt x="1268" y="634"/>
                  </a:lnTo>
                  <a:lnTo>
                    <a:pt x="0" y="0"/>
                  </a:lnTo>
                  <a:lnTo>
                    <a:pt x="0" y="0"/>
                  </a:lnTo>
                  <a:close/>
                </a:path>
              </a:pathLst>
            </a:custGeom>
            <a:solidFill>
              <a:srgbClr val="FFF5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4"/>
            <p:cNvSpPr/>
            <p:nvPr/>
          </p:nvSpPr>
          <p:spPr>
            <a:xfrm>
              <a:off x="2998869" y="1499957"/>
              <a:ext cx="44367" cy="22184"/>
            </a:xfrm>
            <a:custGeom>
              <a:rect b="b" l="l" r="r" t="t"/>
              <a:pathLst>
                <a:path extrusionOk="0" h="634" w="1268">
                  <a:moveTo>
                    <a:pt x="0" y="0"/>
                  </a:moveTo>
                  <a:lnTo>
                    <a:pt x="0" y="33"/>
                  </a:lnTo>
                  <a:lnTo>
                    <a:pt x="1268" y="634"/>
                  </a:lnTo>
                  <a:lnTo>
                    <a:pt x="0" y="0"/>
                  </a:lnTo>
                  <a:close/>
                </a:path>
              </a:pathLst>
            </a:custGeom>
            <a:solidFill>
              <a:srgbClr val="CFCB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4"/>
            <p:cNvSpPr/>
            <p:nvPr/>
          </p:nvSpPr>
          <p:spPr>
            <a:xfrm>
              <a:off x="2998869" y="1501112"/>
              <a:ext cx="44367" cy="22219"/>
            </a:xfrm>
            <a:custGeom>
              <a:rect b="b" l="l" r="r" t="t"/>
              <a:pathLst>
                <a:path extrusionOk="0" h="635" w="1268">
                  <a:moveTo>
                    <a:pt x="0" y="0"/>
                  </a:moveTo>
                  <a:lnTo>
                    <a:pt x="0" y="34"/>
                  </a:lnTo>
                  <a:lnTo>
                    <a:pt x="1268" y="634"/>
                  </a:lnTo>
                  <a:lnTo>
                    <a:pt x="0" y="0"/>
                  </a:lnTo>
                  <a:close/>
                </a:path>
              </a:pathLst>
            </a:custGeom>
            <a:solidFill>
              <a:srgbClr val="CBC7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4"/>
            <p:cNvSpPr/>
            <p:nvPr/>
          </p:nvSpPr>
          <p:spPr>
            <a:xfrm>
              <a:off x="2997715" y="1502266"/>
              <a:ext cx="45522" cy="21064"/>
            </a:xfrm>
            <a:custGeom>
              <a:rect b="b" l="l" r="r" t="t"/>
              <a:pathLst>
                <a:path extrusionOk="0" h="602" w="1301">
                  <a:moveTo>
                    <a:pt x="0" y="1"/>
                  </a:moveTo>
                  <a:lnTo>
                    <a:pt x="1301" y="601"/>
                  </a:lnTo>
                  <a:lnTo>
                    <a:pt x="33" y="1"/>
                  </a:lnTo>
                  <a:close/>
                </a:path>
              </a:pathLst>
            </a:custGeom>
            <a:solidFill>
              <a:srgbClr val="C6C3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4"/>
            <p:cNvSpPr/>
            <p:nvPr/>
          </p:nvSpPr>
          <p:spPr>
            <a:xfrm>
              <a:off x="2997715" y="1502266"/>
              <a:ext cx="44367" cy="22219"/>
            </a:xfrm>
            <a:custGeom>
              <a:rect b="b" l="l" r="r" t="t"/>
              <a:pathLst>
                <a:path extrusionOk="0" h="635" w="1268">
                  <a:moveTo>
                    <a:pt x="0" y="1"/>
                  </a:moveTo>
                  <a:lnTo>
                    <a:pt x="1268" y="635"/>
                  </a:lnTo>
                  <a:lnTo>
                    <a:pt x="1268" y="635"/>
                  </a:lnTo>
                  <a:lnTo>
                    <a:pt x="0" y="1"/>
                  </a:lnTo>
                  <a:lnTo>
                    <a:pt x="0" y="1"/>
                  </a:lnTo>
                  <a:close/>
                </a:path>
              </a:pathLst>
            </a:custGeom>
            <a:solidFill>
              <a:srgbClr val="C2BE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4"/>
            <p:cNvSpPr/>
            <p:nvPr/>
          </p:nvSpPr>
          <p:spPr>
            <a:xfrm>
              <a:off x="2997715" y="1502266"/>
              <a:ext cx="44367" cy="22219"/>
            </a:xfrm>
            <a:custGeom>
              <a:rect b="b" l="l" r="r" t="t"/>
              <a:pathLst>
                <a:path extrusionOk="0" h="635" w="1268">
                  <a:moveTo>
                    <a:pt x="0" y="1"/>
                  </a:moveTo>
                  <a:lnTo>
                    <a:pt x="1268" y="635"/>
                  </a:lnTo>
                  <a:lnTo>
                    <a:pt x="1268" y="635"/>
                  </a:lnTo>
                  <a:lnTo>
                    <a:pt x="0" y="1"/>
                  </a:lnTo>
                  <a:lnTo>
                    <a:pt x="0" y="1"/>
                  </a:lnTo>
                  <a:close/>
                </a:path>
              </a:pathLst>
            </a:custGeom>
            <a:solidFill>
              <a:srgbClr val="BEBA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4"/>
            <p:cNvSpPr/>
            <p:nvPr/>
          </p:nvSpPr>
          <p:spPr>
            <a:xfrm>
              <a:off x="2997715" y="1503456"/>
              <a:ext cx="44367" cy="23373"/>
            </a:xfrm>
            <a:custGeom>
              <a:rect b="b" l="l" r="r" t="t"/>
              <a:pathLst>
                <a:path extrusionOk="0" h="668" w="1268">
                  <a:moveTo>
                    <a:pt x="0" y="0"/>
                  </a:moveTo>
                  <a:lnTo>
                    <a:pt x="1268" y="667"/>
                  </a:lnTo>
                  <a:lnTo>
                    <a:pt x="1268" y="634"/>
                  </a:lnTo>
                  <a:lnTo>
                    <a:pt x="0" y="0"/>
                  </a:lnTo>
                  <a:close/>
                </a:path>
              </a:pathLst>
            </a:custGeom>
            <a:solidFill>
              <a:srgbClr val="BAB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4"/>
            <p:cNvSpPr/>
            <p:nvPr/>
          </p:nvSpPr>
          <p:spPr>
            <a:xfrm>
              <a:off x="2996525" y="1503456"/>
              <a:ext cx="44402" cy="23373"/>
            </a:xfrm>
            <a:custGeom>
              <a:rect b="b" l="l" r="r" t="t"/>
              <a:pathLst>
                <a:path extrusionOk="0" h="668" w="1269">
                  <a:moveTo>
                    <a:pt x="1" y="0"/>
                  </a:moveTo>
                  <a:lnTo>
                    <a:pt x="1" y="34"/>
                  </a:lnTo>
                  <a:lnTo>
                    <a:pt x="1268" y="667"/>
                  </a:lnTo>
                  <a:lnTo>
                    <a:pt x="1" y="0"/>
                  </a:lnTo>
                  <a:close/>
                </a:path>
              </a:pathLst>
            </a:custGeom>
            <a:solidFill>
              <a:srgbClr val="B5B2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4"/>
            <p:cNvSpPr/>
            <p:nvPr/>
          </p:nvSpPr>
          <p:spPr>
            <a:xfrm>
              <a:off x="2996525" y="1504611"/>
              <a:ext cx="44402" cy="23373"/>
            </a:xfrm>
            <a:custGeom>
              <a:rect b="b" l="l" r="r" t="t"/>
              <a:pathLst>
                <a:path extrusionOk="0" h="668" w="1269">
                  <a:moveTo>
                    <a:pt x="1" y="1"/>
                  </a:moveTo>
                  <a:lnTo>
                    <a:pt x="1" y="34"/>
                  </a:lnTo>
                  <a:lnTo>
                    <a:pt x="1268" y="668"/>
                  </a:lnTo>
                  <a:lnTo>
                    <a:pt x="1268" y="634"/>
                  </a:lnTo>
                  <a:lnTo>
                    <a:pt x="1" y="1"/>
                  </a:lnTo>
                  <a:close/>
                </a:path>
              </a:pathLst>
            </a:custGeom>
            <a:solidFill>
              <a:srgbClr val="B1AE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4"/>
            <p:cNvSpPr/>
            <p:nvPr/>
          </p:nvSpPr>
          <p:spPr>
            <a:xfrm>
              <a:off x="2995370" y="1505765"/>
              <a:ext cx="45557" cy="23408"/>
            </a:xfrm>
            <a:custGeom>
              <a:rect b="b" l="l" r="r" t="t"/>
              <a:pathLst>
                <a:path extrusionOk="0" h="669" w="1302">
                  <a:moveTo>
                    <a:pt x="0" y="1"/>
                  </a:moveTo>
                  <a:lnTo>
                    <a:pt x="0" y="34"/>
                  </a:lnTo>
                  <a:lnTo>
                    <a:pt x="1301" y="668"/>
                  </a:lnTo>
                  <a:lnTo>
                    <a:pt x="1301" y="635"/>
                  </a:lnTo>
                  <a:lnTo>
                    <a:pt x="0" y="1"/>
                  </a:lnTo>
                  <a:close/>
                </a:path>
              </a:pathLst>
            </a:custGeom>
            <a:solidFill>
              <a:srgbClr val="ADA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4"/>
            <p:cNvSpPr/>
            <p:nvPr/>
          </p:nvSpPr>
          <p:spPr>
            <a:xfrm>
              <a:off x="2994181" y="1506955"/>
              <a:ext cx="45557" cy="23373"/>
            </a:xfrm>
            <a:custGeom>
              <a:rect b="b" l="l" r="r" t="t"/>
              <a:pathLst>
                <a:path extrusionOk="0" h="668" w="1302">
                  <a:moveTo>
                    <a:pt x="34" y="0"/>
                  </a:moveTo>
                  <a:lnTo>
                    <a:pt x="1" y="34"/>
                  </a:lnTo>
                  <a:lnTo>
                    <a:pt x="1269" y="667"/>
                  </a:lnTo>
                  <a:lnTo>
                    <a:pt x="1302" y="634"/>
                  </a:lnTo>
                  <a:lnTo>
                    <a:pt x="34" y="0"/>
                  </a:lnTo>
                  <a:close/>
                </a:path>
              </a:pathLst>
            </a:custGeom>
            <a:solidFill>
              <a:srgbClr val="A9A6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4"/>
            <p:cNvSpPr/>
            <p:nvPr/>
          </p:nvSpPr>
          <p:spPr>
            <a:xfrm>
              <a:off x="2994181" y="1508110"/>
              <a:ext cx="44402" cy="23373"/>
            </a:xfrm>
            <a:custGeom>
              <a:rect b="b" l="l" r="r" t="t"/>
              <a:pathLst>
                <a:path extrusionOk="0" h="668" w="1269">
                  <a:moveTo>
                    <a:pt x="1" y="1"/>
                  </a:moveTo>
                  <a:lnTo>
                    <a:pt x="1" y="34"/>
                  </a:lnTo>
                  <a:lnTo>
                    <a:pt x="1269" y="668"/>
                  </a:lnTo>
                  <a:lnTo>
                    <a:pt x="1269" y="634"/>
                  </a:lnTo>
                  <a:lnTo>
                    <a:pt x="1" y="1"/>
                  </a:lnTo>
                  <a:close/>
                </a:path>
              </a:pathLst>
            </a:custGeom>
            <a:solidFill>
              <a:srgbClr val="A5A1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4"/>
            <p:cNvSpPr/>
            <p:nvPr/>
          </p:nvSpPr>
          <p:spPr>
            <a:xfrm>
              <a:off x="2993026" y="1508110"/>
              <a:ext cx="45557" cy="24563"/>
            </a:xfrm>
            <a:custGeom>
              <a:rect b="b" l="l" r="r" t="t"/>
              <a:pathLst>
                <a:path extrusionOk="0" h="702" w="1302">
                  <a:moveTo>
                    <a:pt x="34" y="1"/>
                  </a:moveTo>
                  <a:lnTo>
                    <a:pt x="1" y="34"/>
                  </a:lnTo>
                  <a:lnTo>
                    <a:pt x="1268" y="701"/>
                  </a:lnTo>
                  <a:lnTo>
                    <a:pt x="1302" y="668"/>
                  </a:lnTo>
                  <a:lnTo>
                    <a:pt x="34" y="34"/>
                  </a:lnTo>
                  <a:lnTo>
                    <a:pt x="34" y="1"/>
                  </a:lnTo>
                  <a:close/>
                </a:path>
              </a:pathLst>
            </a:custGeom>
            <a:solidFill>
              <a:srgbClr val="A09D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4"/>
            <p:cNvSpPr/>
            <p:nvPr/>
          </p:nvSpPr>
          <p:spPr>
            <a:xfrm>
              <a:off x="2991871" y="1510454"/>
              <a:ext cx="45557" cy="23373"/>
            </a:xfrm>
            <a:custGeom>
              <a:rect b="b" l="l" r="r" t="t"/>
              <a:pathLst>
                <a:path extrusionOk="0" h="668" w="1302">
                  <a:moveTo>
                    <a:pt x="34" y="0"/>
                  </a:moveTo>
                  <a:lnTo>
                    <a:pt x="0" y="34"/>
                  </a:lnTo>
                  <a:lnTo>
                    <a:pt x="1268" y="667"/>
                  </a:lnTo>
                  <a:lnTo>
                    <a:pt x="1301" y="634"/>
                  </a:lnTo>
                  <a:lnTo>
                    <a:pt x="34" y="0"/>
                  </a:lnTo>
                  <a:close/>
                </a:path>
              </a:pathLst>
            </a:custGeom>
            <a:solidFill>
              <a:srgbClr val="9C99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4"/>
            <p:cNvSpPr/>
            <p:nvPr/>
          </p:nvSpPr>
          <p:spPr>
            <a:xfrm>
              <a:off x="2990682" y="1511609"/>
              <a:ext cx="45557" cy="23373"/>
            </a:xfrm>
            <a:custGeom>
              <a:rect b="b" l="l" r="r" t="t"/>
              <a:pathLst>
                <a:path extrusionOk="0" h="668" w="1302">
                  <a:moveTo>
                    <a:pt x="34" y="1"/>
                  </a:moveTo>
                  <a:lnTo>
                    <a:pt x="1" y="34"/>
                  </a:lnTo>
                  <a:lnTo>
                    <a:pt x="1302" y="668"/>
                  </a:lnTo>
                  <a:lnTo>
                    <a:pt x="1302" y="634"/>
                  </a:lnTo>
                  <a:lnTo>
                    <a:pt x="34" y="1"/>
                  </a:lnTo>
                  <a:close/>
                </a:path>
              </a:pathLst>
            </a:custGeom>
            <a:solidFill>
              <a:srgbClr val="9895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4"/>
            <p:cNvSpPr/>
            <p:nvPr/>
          </p:nvSpPr>
          <p:spPr>
            <a:xfrm>
              <a:off x="2990682" y="1512798"/>
              <a:ext cx="45557" cy="23373"/>
            </a:xfrm>
            <a:custGeom>
              <a:rect b="b" l="l" r="r" t="t"/>
              <a:pathLst>
                <a:path extrusionOk="0" h="668" w="1302">
                  <a:moveTo>
                    <a:pt x="1" y="0"/>
                  </a:moveTo>
                  <a:lnTo>
                    <a:pt x="23" y="11"/>
                  </a:lnTo>
                  <a:lnTo>
                    <a:pt x="23" y="11"/>
                  </a:lnTo>
                  <a:lnTo>
                    <a:pt x="34" y="0"/>
                  </a:lnTo>
                  <a:close/>
                  <a:moveTo>
                    <a:pt x="23" y="11"/>
                  </a:moveTo>
                  <a:lnTo>
                    <a:pt x="1" y="33"/>
                  </a:lnTo>
                  <a:lnTo>
                    <a:pt x="1302" y="667"/>
                  </a:lnTo>
                  <a:cubicBezTo>
                    <a:pt x="1302" y="667"/>
                    <a:pt x="1302" y="667"/>
                    <a:pt x="1302" y="634"/>
                  </a:cubicBezTo>
                  <a:lnTo>
                    <a:pt x="23" y="11"/>
                  </a:lnTo>
                  <a:close/>
                </a:path>
              </a:pathLst>
            </a:custGeom>
            <a:solidFill>
              <a:srgbClr val="9491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4"/>
            <p:cNvSpPr/>
            <p:nvPr/>
          </p:nvSpPr>
          <p:spPr>
            <a:xfrm>
              <a:off x="2989527" y="1513953"/>
              <a:ext cx="45557" cy="23373"/>
            </a:xfrm>
            <a:custGeom>
              <a:rect b="b" l="l" r="r" t="t"/>
              <a:pathLst>
                <a:path extrusionOk="0" h="668" w="1302">
                  <a:moveTo>
                    <a:pt x="34" y="0"/>
                  </a:moveTo>
                  <a:cubicBezTo>
                    <a:pt x="1" y="0"/>
                    <a:pt x="1" y="34"/>
                    <a:pt x="1" y="34"/>
                  </a:cubicBezTo>
                  <a:lnTo>
                    <a:pt x="1268" y="668"/>
                  </a:lnTo>
                  <a:lnTo>
                    <a:pt x="1301" y="634"/>
                  </a:lnTo>
                  <a:lnTo>
                    <a:pt x="34" y="0"/>
                  </a:lnTo>
                  <a:close/>
                </a:path>
              </a:pathLst>
            </a:custGeom>
            <a:solidFill>
              <a:srgbClr val="8F8D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4"/>
            <p:cNvSpPr/>
            <p:nvPr/>
          </p:nvSpPr>
          <p:spPr>
            <a:xfrm>
              <a:off x="2988372" y="1515108"/>
              <a:ext cx="45557" cy="24563"/>
            </a:xfrm>
            <a:custGeom>
              <a:rect b="b" l="l" r="r" t="t"/>
              <a:pathLst>
                <a:path extrusionOk="0" h="702" w="1302">
                  <a:moveTo>
                    <a:pt x="34" y="1"/>
                  </a:moveTo>
                  <a:lnTo>
                    <a:pt x="0" y="34"/>
                  </a:lnTo>
                  <a:lnTo>
                    <a:pt x="1268" y="701"/>
                  </a:lnTo>
                  <a:lnTo>
                    <a:pt x="1301" y="635"/>
                  </a:lnTo>
                  <a:lnTo>
                    <a:pt x="34" y="1"/>
                  </a:lnTo>
                  <a:close/>
                </a:path>
              </a:pathLst>
            </a:custGeom>
            <a:solidFill>
              <a:srgbClr val="8B89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4"/>
            <p:cNvSpPr/>
            <p:nvPr/>
          </p:nvSpPr>
          <p:spPr>
            <a:xfrm>
              <a:off x="2987182" y="1516297"/>
              <a:ext cx="45557" cy="23373"/>
            </a:xfrm>
            <a:custGeom>
              <a:rect b="b" l="l" r="r" t="t"/>
              <a:pathLst>
                <a:path extrusionOk="0" h="668" w="1302">
                  <a:moveTo>
                    <a:pt x="34" y="0"/>
                  </a:moveTo>
                  <a:lnTo>
                    <a:pt x="1" y="33"/>
                  </a:lnTo>
                  <a:lnTo>
                    <a:pt x="1302" y="667"/>
                  </a:lnTo>
                  <a:lnTo>
                    <a:pt x="1302" y="634"/>
                  </a:lnTo>
                  <a:lnTo>
                    <a:pt x="34" y="0"/>
                  </a:lnTo>
                  <a:close/>
                </a:path>
              </a:pathLst>
            </a:custGeom>
            <a:solidFill>
              <a:srgbClr val="8784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4"/>
            <p:cNvSpPr/>
            <p:nvPr/>
          </p:nvSpPr>
          <p:spPr>
            <a:xfrm>
              <a:off x="2987182" y="1517452"/>
              <a:ext cx="45557" cy="24528"/>
            </a:xfrm>
            <a:custGeom>
              <a:rect b="b" l="l" r="r" t="t"/>
              <a:pathLst>
                <a:path extrusionOk="0" h="701" w="1302">
                  <a:moveTo>
                    <a:pt x="1" y="0"/>
                  </a:moveTo>
                  <a:lnTo>
                    <a:pt x="1" y="34"/>
                  </a:lnTo>
                  <a:lnTo>
                    <a:pt x="1268" y="701"/>
                  </a:lnTo>
                  <a:lnTo>
                    <a:pt x="1302" y="668"/>
                  </a:lnTo>
                  <a:lnTo>
                    <a:pt x="1" y="0"/>
                  </a:lnTo>
                  <a:close/>
                </a:path>
              </a:pathLst>
            </a:custGeom>
            <a:solidFill>
              <a:srgbClr val="838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4"/>
            <p:cNvSpPr/>
            <p:nvPr/>
          </p:nvSpPr>
          <p:spPr>
            <a:xfrm>
              <a:off x="2986028" y="1518607"/>
              <a:ext cx="45557" cy="24563"/>
            </a:xfrm>
            <a:custGeom>
              <a:rect b="b" l="l" r="r" t="t"/>
              <a:pathLst>
                <a:path extrusionOk="0" h="702" w="1302">
                  <a:moveTo>
                    <a:pt x="34" y="1"/>
                  </a:moveTo>
                  <a:lnTo>
                    <a:pt x="0" y="68"/>
                  </a:lnTo>
                  <a:lnTo>
                    <a:pt x="1268" y="701"/>
                  </a:lnTo>
                  <a:lnTo>
                    <a:pt x="1301" y="668"/>
                  </a:lnTo>
                  <a:lnTo>
                    <a:pt x="34" y="1"/>
                  </a:lnTo>
                  <a:close/>
                </a:path>
              </a:pathLst>
            </a:custGeom>
            <a:solidFill>
              <a:srgbClr val="7F7C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4"/>
            <p:cNvSpPr/>
            <p:nvPr/>
          </p:nvSpPr>
          <p:spPr>
            <a:xfrm>
              <a:off x="2984873" y="1520951"/>
              <a:ext cx="45557" cy="23373"/>
            </a:xfrm>
            <a:custGeom>
              <a:rect b="b" l="l" r="r" t="t"/>
              <a:pathLst>
                <a:path extrusionOk="0" h="668" w="1302">
                  <a:moveTo>
                    <a:pt x="0" y="1"/>
                  </a:moveTo>
                  <a:lnTo>
                    <a:pt x="0" y="34"/>
                  </a:lnTo>
                  <a:lnTo>
                    <a:pt x="1268" y="668"/>
                  </a:lnTo>
                  <a:lnTo>
                    <a:pt x="1301" y="634"/>
                  </a:lnTo>
                  <a:lnTo>
                    <a:pt x="33" y="1"/>
                  </a:lnTo>
                  <a:close/>
                </a:path>
              </a:pathLst>
            </a:custGeom>
            <a:solidFill>
              <a:srgbClr val="7A78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4"/>
            <p:cNvSpPr/>
            <p:nvPr/>
          </p:nvSpPr>
          <p:spPr>
            <a:xfrm>
              <a:off x="2983683" y="1522106"/>
              <a:ext cx="45557" cy="23408"/>
            </a:xfrm>
            <a:custGeom>
              <a:rect b="b" l="l" r="r" t="t"/>
              <a:pathLst>
                <a:path extrusionOk="0" h="669" w="1302">
                  <a:moveTo>
                    <a:pt x="34" y="1"/>
                  </a:moveTo>
                  <a:lnTo>
                    <a:pt x="1" y="34"/>
                  </a:lnTo>
                  <a:lnTo>
                    <a:pt x="1268" y="668"/>
                  </a:lnTo>
                  <a:lnTo>
                    <a:pt x="1302" y="635"/>
                  </a:lnTo>
                  <a:lnTo>
                    <a:pt x="34" y="1"/>
                  </a:lnTo>
                  <a:close/>
                </a:path>
              </a:pathLst>
            </a:custGeom>
            <a:solidFill>
              <a:srgbClr val="7674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4"/>
            <p:cNvSpPr/>
            <p:nvPr/>
          </p:nvSpPr>
          <p:spPr>
            <a:xfrm>
              <a:off x="2981374" y="1523296"/>
              <a:ext cx="46712" cy="23373"/>
            </a:xfrm>
            <a:custGeom>
              <a:rect b="b" l="l" r="r" t="t"/>
              <a:pathLst>
                <a:path extrusionOk="0" h="668" w="1335">
                  <a:moveTo>
                    <a:pt x="67" y="0"/>
                  </a:moveTo>
                  <a:lnTo>
                    <a:pt x="0" y="34"/>
                  </a:lnTo>
                  <a:lnTo>
                    <a:pt x="1301" y="667"/>
                  </a:lnTo>
                  <a:lnTo>
                    <a:pt x="1334" y="634"/>
                  </a:lnTo>
                  <a:lnTo>
                    <a:pt x="67" y="0"/>
                  </a:lnTo>
                  <a:close/>
                </a:path>
              </a:pathLst>
            </a:custGeom>
            <a:solidFill>
              <a:srgbClr val="7270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4"/>
            <p:cNvSpPr/>
            <p:nvPr/>
          </p:nvSpPr>
          <p:spPr>
            <a:xfrm>
              <a:off x="2975531" y="1524450"/>
              <a:ext cx="51365" cy="25718"/>
            </a:xfrm>
            <a:custGeom>
              <a:rect b="b" l="l" r="r" t="t"/>
              <a:pathLst>
                <a:path extrusionOk="0" h="735" w="1468">
                  <a:moveTo>
                    <a:pt x="167" y="1"/>
                  </a:moveTo>
                  <a:cubicBezTo>
                    <a:pt x="100" y="67"/>
                    <a:pt x="67" y="101"/>
                    <a:pt x="0" y="101"/>
                  </a:cubicBezTo>
                  <a:lnTo>
                    <a:pt x="1268" y="734"/>
                  </a:lnTo>
                  <a:cubicBezTo>
                    <a:pt x="1335" y="734"/>
                    <a:pt x="1401" y="701"/>
                    <a:pt x="1468" y="634"/>
                  </a:cubicBezTo>
                  <a:lnTo>
                    <a:pt x="167" y="1"/>
                  </a:lnTo>
                  <a:close/>
                </a:path>
              </a:pathLst>
            </a:custGeom>
            <a:solidFill>
              <a:srgbClr val="6E6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4"/>
            <p:cNvSpPr/>
            <p:nvPr/>
          </p:nvSpPr>
          <p:spPr>
            <a:xfrm>
              <a:off x="2963844" y="918693"/>
              <a:ext cx="344372" cy="652459"/>
            </a:xfrm>
            <a:custGeom>
              <a:rect b="b" l="l" r="r" t="t"/>
              <a:pathLst>
                <a:path extrusionOk="0" h="18647" w="9842">
                  <a:moveTo>
                    <a:pt x="8573" y="0"/>
                  </a:moveTo>
                  <a:cubicBezTo>
                    <a:pt x="8573" y="34"/>
                    <a:pt x="8607" y="34"/>
                    <a:pt x="8607" y="67"/>
                  </a:cubicBezTo>
                  <a:cubicBezTo>
                    <a:pt x="8607" y="100"/>
                    <a:pt x="8607" y="134"/>
                    <a:pt x="8607" y="167"/>
                  </a:cubicBezTo>
                  <a:cubicBezTo>
                    <a:pt x="8607" y="200"/>
                    <a:pt x="8607" y="234"/>
                    <a:pt x="8607" y="267"/>
                  </a:cubicBezTo>
                  <a:cubicBezTo>
                    <a:pt x="8607" y="334"/>
                    <a:pt x="8607" y="367"/>
                    <a:pt x="8573" y="434"/>
                  </a:cubicBezTo>
                  <a:cubicBezTo>
                    <a:pt x="8573" y="467"/>
                    <a:pt x="8540" y="534"/>
                    <a:pt x="8540" y="601"/>
                  </a:cubicBezTo>
                  <a:lnTo>
                    <a:pt x="8473" y="801"/>
                  </a:lnTo>
                  <a:cubicBezTo>
                    <a:pt x="8407" y="968"/>
                    <a:pt x="8340" y="1101"/>
                    <a:pt x="8273" y="1268"/>
                  </a:cubicBezTo>
                  <a:lnTo>
                    <a:pt x="935" y="16779"/>
                  </a:lnTo>
                  <a:cubicBezTo>
                    <a:pt x="868" y="16846"/>
                    <a:pt x="835" y="16946"/>
                    <a:pt x="801" y="17046"/>
                  </a:cubicBezTo>
                  <a:cubicBezTo>
                    <a:pt x="735" y="17112"/>
                    <a:pt x="701" y="17179"/>
                    <a:pt x="668" y="17279"/>
                  </a:cubicBezTo>
                  <a:lnTo>
                    <a:pt x="534" y="17479"/>
                  </a:lnTo>
                  <a:cubicBezTo>
                    <a:pt x="501" y="17546"/>
                    <a:pt x="434" y="17613"/>
                    <a:pt x="401" y="17680"/>
                  </a:cubicBezTo>
                  <a:cubicBezTo>
                    <a:pt x="368" y="17713"/>
                    <a:pt x="301" y="17780"/>
                    <a:pt x="268" y="17813"/>
                  </a:cubicBezTo>
                  <a:cubicBezTo>
                    <a:pt x="234" y="17846"/>
                    <a:pt x="201" y="17880"/>
                    <a:pt x="167" y="17913"/>
                  </a:cubicBezTo>
                  <a:lnTo>
                    <a:pt x="101" y="17980"/>
                  </a:lnTo>
                  <a:cubicBezTo>
                    <a:pt x="67" y="18013"/>
                    <a:pt x="34" y="18013"/>
                    <a:pt x="1" y="18013"/>
                  </a:cubicBezTo>
                  <a:lnTo>
                    <a:pt x="1302" y="18647"/>
                  </a:lnTo>
                  <a:lnTo>
                    <a:pt x="1368" y="18647"/>
                  </a:lnTo>
                  <a:cubicBezTo>
                    <a:pt x="1402" y="18647"/>
                    <a:pt x="1435" y="18614"/>
                    <a:pt x="1435" y="18580"/>
                  </a:cubicBezTo>
                  <a:lnTo>
                    <a:pt x="1502" y="18547"/>
                  </a:lnTo>
                  <a:lnTo>
                    <a:pt x="1535" y="18480"/>
                  </a:lnTo>
                  <a:lnTo>
                    <a:pt x="1568" y="18447"/>
                  </a:lnTo>
                  <a:lnTo>
                    <a:pt x="1602" y="18413"/>
                  </a:lnTo>
                  <a:cubicBezTo>
                    <a:pt x="1635" y="18380"/>
                    <a:pt x="1635" y="18380"/>
                    <a:pt x="1635" y="18347"/>
                  </a:cubicBezTo>
                  <a:lnTo>
                    <a:pt x="1669" y="18280"/>
                  </a:lnTo>
                  <a:lnTo>
                    <a:pt x="1702" y="18247"/>
                  </a:lnTo>
                  <a:lnTo>
                    <a:pt x="1735" y="18213"/>
                  </a:lnTo>
                  <a:lnTo>
                    <a:pt x="1735" y="18180"/>
                  </a:lnTo>
                  <a:lnTo>
                    <a:pt x="1769" y="18147"/>
                  </a:lnTo>
                  <a:lnTo>
                    <a:pt x="1802" y="18080"/>
                  </a:lnTo>
                  <a:lnTo>
                    <a:pt x="1802" y="18046"/>
                  </a:lnTo>
                  <a:cubicBezTo>
                    <a:pt x="1835" y="18046"/>
                    <a:pt x="1835" y="18013"/>
                    <a:pt x="1835" y="18013"/>
                  </a:cubicBezTo>
                  <a:cubicBezTo>
                    <a:pt x="1835" y="18013"/>
                    <a:pt x="1869" y="17980"/>
                    <a:pt x="1869" y="17980"/>
                  </a:cubicBezTo>
                  <a:lnTo>
                    <a:pt x="1869" y="17946"/>
                  </a:lnTo>
                  <a:lnTo>
                    <a:pt x="1869" y="17913"/>
                  </a:lnTo>
                  <a:lnTo>
                    <a:pt x="1869" y="17880"/>
                  </a:lnTo>
                  <a:lnTo>
                    <a:pt x="1869" y="17846"/>
                  </a:lnTo>
                  <a:lnTo>
                    <a:pt x="1869" y="17813"/>
                  </a:lnTo>
                  <a:lnTo>
                    <a:pt x="2436" y="17046"/>
                  </a:lnTo>
                  <a:lnTo>
                    <a:pt x="9774" y="1568"/>
                  </a:lnTo>
                  <a:lnTo>
                    <a:pt x="9774" y="1501"/>
                  </a:lnTo>
                  <a:lnTo>
                    <a:pt x="9774" y="1468"/>
                  </a:lnTo>
                  <a:cubicBezTo>
                    <a:pt x="9808" y="1468"/>
                    <a:pt x="9808" y="1435"/>
                    <a:pt x="9808" y="1401"/>
                  </a:cubicBezTo>
                  <a:lnTo>
                    <a:pt x="9841" y="1335"/>
                  </a:lnTo>
                  <a:lnTo>
                    <a:pt x="9841" y="1301"/>
                  </a:lnTo>
                  <a:lnTo>
                    <a:pt x="9841" y="1268"/>
                  </a:lnTo>
                  <a:lnTo>
                    <a:pt x="9841" y="1234"/>
                  </a:lnTo>
                  <a:lnTo>
                    <a:pt x="9841" y="1201"/>
                  </a:lnTo>
                  <a:lnTo>
                    <a:pt x="9841" y="1168"/>
                  </a:lnTo>
                  <a:lnTo>
                    <a:pt x="9841" y="1134"/>
                  </a:lnTo>
                  <a:lnTo>
                    <a:pt x="9841" y="1101"/>
                  </a:lnTo>
                  <a:lnTo>
                    <a:pt x="9841" y="1034"/>
                  </a:lnTo>
                  <a:lnTo>
                    <a:pt x="9841" y="1001"/>
                  </a:lnTo>
                  <a:cubicBezTo>
                    <a:pt x="9841" y="968"/>
                    <a:pt x="9841" y="968"/>
                    <a:pt x="9841" y="968"/>
                  </a:cubicBezTo>
                  <a:cubicBezTo>
                    <a:pt x="9841" y="934"/>
                    <a:pt x="9841" y="934"/>
                    <a:pt x="9841" y="934"/>
                  </a:cubicBezTo>
                  <a:lnTo>
                    <a:pt x="9841" y="868"/>
                  </a:lnTo>
                  <a:cubicBezTo>
                    <a:pt x="9841" y="868"/>
                    <a:pt x="9841" y="868"/>
                    <a:pt x="9841" y="834"/>
                  </a:cubicBezTo>
                  <a:lnTo>
                    <a:pt x="9841" y="801"/>
                  </a:lnTo>
                  <a:lnTo>
                    <a:pt x="9841" y="734"/>
                  </a:lnTo>
                  <a:lnTo>
                    <a:pt x="9841" y="701"/>
                  </a:lnTo>
                  <a:cubicBezTo>
                    <a:pt x="9841" y="701"/>
                    <a:pt x="9841" y="701"/>
                    <a:pt x="9841" y="667"/>
                  </a:cubicBezTo>
                  <a:lnTo>
                    <a:pt x="8573" y="0"/>
                  </a:lnTo>
                  <a:close/>
                </a:path>
              </a:pathLst>
            </a:custGeom>
            <a:solidFill>
              <a:schemeClr val="accent2"/>
            </a:solidFill>
            <a:ln cap="flat" cmpd="sng" w="5850">
              <a:solidFill>
                <a:schemeClr val="accent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4"/>
            <p:cNvSpPr/>
            <p:nvPr/>
          </p:nvSpPr>
          <p:spPr>
            <a:xfrm>
              <a:off x="2886829" y="903507"/>
              <a:ext cx="391013" cy="630310"/>
            </a:xfrm>
            <a:custGeom>
              <a:rect b="b" l="l" r="r" t="t"/>
              <a:pathLst>
                <a:path extrusionOk="0" h="18014" w="11175">
                  <a:moveTo>
                    <a:pt x="8606" y="167"/>
                  </a:moveTo>
                  <a:lnTo>
                    <a:pt x="10908" y="201"/>
                  </a:lnTo>
                  <a:cubicBezTo>
                    <a:pt x="11041" y="201"/>
                    <a:pt x="10941" y="701"/>
                    <a:pt x="10674" y="1268"/>
                  </a:cubicBezTo>
                  <a:lnTo>
                    <a:pt x="3336" y="16779"/>
                  </a:lnTo>
                  <a:cubicBezTo>
                    <a:pt x="3069" y="17380"/>
                    <a:pt x="2702" y="17847"/>
                    <a:pt x="2535" y="17847"/>
                  </a:cubicBezTo>
                  <a:lnTo>
                    <a:pt x="267" y="17813"/>
                  </a:lnTo>
                  <a:cubicBezTo>
                    <a:pt x="100" y="17780"/>
                    <a:pt x="200" y="17313"/>
                    <a:pt x="500" y="16713"/>
                  </a:cubicBezTo>
                  <a:lnTo>
                    <a:pt x="7839" y="1235"/>
                  </a:lnTo>
                  <a:cubicBezTo>
                    <a:pt x="8106" y="634"/>
                    <a:pt x="8473" y="167"/>
                    <a:pt x="8606" y="167"/>
                  </a:cubicBezTo>
                  <a:close/>
                  <a:moveTo>
                    <a:pt x="8740" y="1"/>
                  </a:moveTo>
                  <a:cubicBezTo>
                    <a:pt x="8540" y="1"/>
                    <a:pt x="8139" y="568"/>
                    <a:pt x="7806" y="1268"/>
                  </a:cubicBezTo>
                  <a:lnTo>
                    <a:pt x="434" y="16713"/>
                  </a:lnTo>
                  <a:cubicBezTo>
                    <a:pt x="100" y="17413"/>
                    <a:pt x="0" y="17980"/>
                    <a:pt x="167" y="17980"/>
                  </a:cubicBezTo>
                  <a:lnTo>
                    <a:pt x="2435" y="18013"/>
                  </a:lnTo>
                  <a:cubicBezTo>
                    <a:pt x="2635" y="18013"/>
                    <a:pt x="3069" y="17480"/>
                    <a:pt x="3403" y="16779"/>
                  </a:cubicBezTo>
                  <a:lnTo>
                    <a:pt x="10741" y="1268"/>
                  </a:lnTo>
                  <a:cubicBezTo>
                    <a:pt x="11075" y="568"/>
                    <a:pt x="11175" y="1"/>
                    <a:pt x="109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4"/>
            <p:cNvSpPr/>
            <p:nvPr/>
          </p:nvSpPr>
          <p:spPr>
            <a:xfrm>
              <a:off x="2164343" y="1565459"/>
              <a:ext cx="550918" cy="1939426"/>
            </a:xfrm>
            <a:custGeom>
              <a:rect b="b" l="l" r="r" t="t"/>
              <a:pathLst>
                <a:path extrusionOk="0" h="55428" w="15745">
                  <a:moveTo>
                    <a:pt x="2233" y="1"/>
                  </a:moveTo>
                  <a:cubicBezTo>
                    <a:pt x="1545" y="1"/>
                    <a:pt x="889" y="435"/>
                    <a:pt x="434" y="1531"/>
                  </a:cubicBezTo>
                  <a:cubicBezTo>
                    <a:pt x="0" y="2498"/>
                    <a:pt x="133" y="3599"/>
                    <a:pt x="300" y="4633"/>
                  </a:cubicBezTo>
                  <a:cubicBezTo>
                    <a:pt x="867" y="8502"/>
                    <a:pt x="2001" y="12238"/>
                    <a:pt x="3202" y="15941"/>
                  </a:cubicBezTo>
                  <a:cubicBezTo>
                    <a:pt x="6171" y="25314"/>
                    <a:pt x="9473" y="34588"/>
                    <a:pt x="13143" y="43727"/>
                  </a:cubicBezTo>
                  <a:cubicBezTo>
                    <a:pt x="13343" y="44094"/>
                    <a:pt x="13376" y="44495"/>
                    <a:pt x="13310" y="44895"/>
                  </a:cubicBezTo>
                  <a:cubicBezTo>
                    <a:pt x="13143" y="45329"/>
                    <a:pt x="12709" y="45562"/>
                    <a:pt x="12309" y="45796"/>
                  </a:cubicBezTo>
                  <a:cubicBezTo>
                    <a:pt x="10774" y="46830"/>
                    <a:pt x="10041" y="48731"/>
                    <a:pt x="10508" y="50532"/>
                  </a:cubicBezTo>
                  <a:lnTo>
                    <a:pt x="12876" y="47664"/>
                  </a:lnTo>
                  <a:lnTo>
                    <a:pt x="12876" y="47664"/>
                  </a:lnTo>
                  <a:cubicBezTo>
                    <a:pt x="12742" y="48998"/>
                    <a:pt x="12476" y="50332"/>
                    <a:pt x="12075" y="51633"/>
                  </a:cubicBezTo>
                  <a:cubicBezTo>
                    <a:pt x="11975" y="51967"/>
                    <a:pt x="11808" y="52400"/>
                    <a:pt x="11442" y="52500"/>
                  </a:cubicBezTo>
                  <a:cubicBezTo>
                    <a:pt x="11382" y="52517"/>
                    <a:pt x="11325" y="52524"/>
                    <a:pt x="11270" y="52524"/>
                  </a:cubicBezTo>
                  <a:cubicBezTo>
                    <a:pt x="10651" y="52524"/>
                    <a:pt x="10346" y="51538"/>
                    <a:pt x="10407" y="50833"/>
                  </a:cubicBezTo>
                  <a:lnTo>
                    <a:pt x="10407" y="50833"/>
                  </a:lnTo>
                  <a:cubicBezTo>
                    <a:pt x="9407" y="50966"/>
                    <a:pt x="8840" y="52200"/>
                    <a:pt x="9107" y="53134"/>
                  </a:cubicBezTo>
                  <a:cubicBezTo>
                    <a:pt x="9407" y="54068"/>
                    <a:pt x="10241" y="54769"/>
                    <a:pt x="11141" y="55202"/>
                  </a:cubicBezTo>
                  <a:cubicBezTo>
                    <a:pt x="11341" y="55352"/>
                    <a:pt x="11598" y="55427"/>
                    <a:pt x="11868" y="55427"/>
                  </a:cubicBezTo>
                  <a:cubicBezTo>
                    <a:pt x="11959" y="55427"/>
                    <a:pt x="12050" y="55419"/>
                    <a:pt x="12142" y="55402"/>
                  </a:cubicBezTo>
                  <a:cubicBezTo>
                    <a:pt x="12409" y="55236"/>
                    <a:pt x="12642" y="55002"/>
                    <a:pt x="12776" y="54702"/>
                  </a:cubicBezTo>
                  <a:cubicBezTo>
                    <a:pt x="13810" y="52801"/>
                    <a:pt x="14644" y="50799"/>
                    <a:pt x="15278" y="48731"/>
                  </a:cubicBezTo>
                  <a:cubicBezTo>
                    <a:pt x="15511" y="47930"/>
                    <a:pt x="15678" y="47130"/>
                    <a:pt x="15745" y="46296"/>
                  </a:cubicBezTo>
                  <a:cubicBezTo>
                    <a:pt x="15711" y="45229"/>
                    <a:pt x="15578" y="44161"/>
                    <a:pt x="15278" y="43127"/>
                  </a:cubicBezTo>
                  <a:lnTo>
                    <a:pt x="6872" y="7802"/>
                  </a:lnTo>
                  <a:cubicBezTo>
                    <a:pt x="6371" y="5734"/>
                    <a:pt x="5871" y="3599"/>
                    <a:pt x="4770" y="1797"/>
                  </a:cubicBezTo>
                  <a:cubicBezTo>
                    <a:pt x="4139" y="784"/>
                    <a:pt x="3157" y="1"/>
                    <a:pt x="22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4"/>
            <p:cNvSpPr/>
            <p:nvPr/>
          </p:nvSpPr>
          <p:spPr>
            <a:xfrm>
              <a:off x="2163154" y="1562030"/>
              <a:ext cx="559105" cy="1946109"/>
            </a:xfrm>
            <a:custGeom>
              <a:rect b="b" l="l" r="r" t="t"/>
              <a:pathLst>
                <a:path extrusionOk="0" h="55619" w="15979">
                  <a:moveTo>
                    <a:pt x="12730" y="48245"/>
                  </a:moveTo>
                  <a:lnTo>
                    <a:pt x="12730" y="48245"/>
                  </a:lnTo>
                  <a:cubicBezTo>
                    <a:pt x="12613" y="49310"/>
                    <a:pt x="12399" y="50350"/>
                    <a:pt x="12109" y="51364"/>
                  </a:cubicBezTo>
                  <a:cubicBezTo>
                    <a:pt x="12043" y="51664"/>
                    <a:pt x="11943" y="51965"/>
                    <a:pt x="11809" y="52198"/>
                  </a:cubicBezTo>
                  <a:cubicBezTo>
                    <a:pt x="11742" y="52332"/>
                    <a:pt x="11642" y="52432"/>
                    <a:pt x="11509" y="52465"/>
                  </a:cubicBezTo>
                  <a:cubicBezTo>
                    <a:pt x="11442" y="52498"/>
                    <a:pt x="11384" y="52515"/>
                    <a:pt x="11325" y="52515"/>
                  </a:cubicBezTo>
                  <a:cubicBezTo>
                    <a:pt x="11267" y="52515"/>
                    <a:pt x="11209" y="52498"/>
                    <a:pt x="11142" y="52465"/>
                  </a:cubicBezTo>
                  <a:cubicBezTo>
                    <a:pt x="10908" y="52332"/>
                    <a:pt x="10742" y="52098"/>
                    <a:pt x="10675" y="51831"/>
                  </a:cubicBezTo>
                  <a:cubicBezTo>
                    <a:pt x="10575" y="51531"/>
                    <a:pt x="10542" y="51231"/>
                    <a:pt x="10575" y="50931"/>
                  </a:cubicBezTo>
                  <a:lnTo>
                    <a:pt x="10575" y="50878"/>
                  </a:lnTo>
                  <a:lnTo>
                    <a:pt x="10575" y="50878"/>
                  </a:lnTo>
                  <a:lnTo>
                    <a:pt x="10675" y="50764"/>
                  </a:lnTo>
                  <a:lnTo>
                    <a:pt x="12730" y="48245"/>
                  </a:lnTo>
                  <a:close/>
                  <a:moveTo>
                    <a:pt x="2319" y="186"/>
                  </a:moveTo>
                  <a:cubicBezTo>
                    <a:pt x="2469" y="186"/>
                    <a:pt x="2619" y="211"/>
                    <a:pt x="2769" y="261"/>
                  </a:cubicBezTo>
                  <a:cubicBezTo>
                    <a:pt x="3103" y="328"/>
                    <a:pt x="3370" y="494"/>
                    <a:pt x="3637" y="695"/>
                  </a:cubicBezTo>
                  <a:cubicBezTo>
                    <a:pt x="4170" y="1095"/>
                    <a:pt x="4604" y="1595"/>
                    <a:pt x="4904" y="2196"/>
                  </a:cubicBezTo>
                  <a:cubicBezTo>
                    <a:pt x="5238" y="2763"/>
                    <a:pt x="5505" y="3396"/>
                    <a:pt x="5738" y="3997"/>
                  </a:cubicBezTo>
                  <a:cubicBezTo>
                    <a:pt x="6205" y="5264"/>
                    <a:pt x="6572" y="6565"/>
                    <a:pt x="6872" y="7866"/>
                  </a:cubicBezTo>
                  <a:lnTo>
                    <a:pt x="8473" y="14771"/>
                  </a:lnTo>
                  <a:lnTo>
                    <a:pt x="10008" y="21643"/>
                  </a:lnTo>
                  <a:cubicBezTo>
                    <a:pt x="11009" y="26246"/>
                    <a:pt x="12076" y="30816"/>
                    <a:pt x="13177" y="35419"/>
                  </a:cubicBezTo>
                  <a:cubicBezTo>
                    <a:pt x="13710" y="37688"/>
                    <a:pt x="14244" y="39989"/>
                    <a:pt x="14845" y="42258"/>
                  </a:cubicBezTo>
                  <a:cubicBezTo>
                    <a:pt x="15145" y="43392"/>
                    <a:pt x="15378" y="44526"/>
                    <a:pt x="15545" y="45693"/>
                  </a:cubicBezTo>
                  <a:cubicBezTo>
                    <a:pt x="15612" y="46828"/>
                    <a:pt x="15445" y="47995"/>
                    <a:pt x="15045" y="49096"/>
                  </a:cubicBezTo>
                  <a:cubicBezTo>
                    <a:pt x="14711" y="50197"/>
                    <a:pt x="14311" y="51297"/>
                    <a:pt x="13844" y="52398"/>
                  </a:cubicBezTo>
                  <a:cubicBezTo>
                    <a:pt x="13610" y="52932"/>
                    <a:pt x="13377" y="53466"/>
                    <a:pt x="13110" y="53966"/>
                  </a:cubicBezTo>
                  <a:cubicBezTo>
                    <a:pt x="12977" y="54233"/>
                    <a:pt x="12843" y="54500"/>
                    <a:pt x="12676" y="54767"/>
                  </a:cubicBezTo>
                  <a:cubicBezTo>
                    <a:pt x="12576" y="55000"/>
                    <a:pt x="12410" y="55200"/>
                    <a:pt x="12176" y="55367"/>
                  </a:cubicBezTo>
                  <a:cubicBezTo>
                    <a:pt x="12071" y="55407"/>
                    <a:pt x="11966" y="55425"/>
                    <a:pt x="11862" y="55425"/>
                  </a:cubicBezTo>
                  <a:cubicBezTo>
                    <a:pt x="11704" y="55425"/>
                    <a:pt x="11550" y="55381"/>
                    <a:pt x="11409" y="55300"/>
                  </a:cubicBezTo>
                  <a:cubicBezTo>
                    <a:pt x="11142" y="55200"/>
                    <a:pt x="10875" y="55067"/>
                    <a:pt x="10642" y="54900"/>
                  </a:cubicBezTo>
                  <a:cubicBezTo>
                    <a:pt x="10175" y="54600"/>
                    <a:pt x="9741" y="54166"/>
                    <a:pt x="9441" y="53699"/>
                  </a:cubicBezTo>
                  <a:cubicBezTo>
                    <a:pt x="9174" y="53199"/>
                    <a:pt x="9107" y="52598"/>
                    <a:pt x="9307" y="52065"/>
                  </a:cubicBezTo>
                  <a:cubicBezTo>
                    <a:pt x="9432" y="51568"/>
                    <a:pt x="9845" y="51187"/>
                    <a:pt x="10331" y="51056"/>
                  </a:cubicBezTo>
                  <a:lnTo>
                    <a:pt x="10331" y="51056"/>
                  </a:lnTo>
                  <a:cubicBezTo>
                    <a:pt x="10318" y="51322"/>
                    <a:pt x="10355" y="51605"/>
                    <a:pt x="10441" y="51865"/>
                  </a:cubicBezTo>
                  <a:cubicBezTo>
                    <a:pt x="10508" y="52198"/>
                    <a:pt x="10742" y="52498"/>
                    <a:pt x="11042" y="52665"/>
                  </a:cubicBezTo>
                  <a:cubicBezTo>
                    <a:pt x="11121" y="52697"/>
                    <a:pt x="11204" y="52712"/>
                    <a:pt x="11288" y="52712"/>
                  </a:cubicBezTo>
                  <a:cubicBezTo>
                    <a:pt x="11555" y="52712"/>
                    <a:pt x="11823" y="52560"/>
                    <a:pt x="11976" y="52332"/>
                  </a:cubicBezTo>
                  <a:cubicBezTo>
                    <a:pt x="12143" y="52031"/>
                    <a:pt x="12243" y="51731"/>
                    <a:pt x="12343" y="51431"/>
                  </a:cubicBezTo>
                  <a:cubicBezTo>
                    <a:pt x="12676" y="50230"/>
                    <a:pt x="12943" y="48996"/>
                    <a:pt x="13077" y="47762"/>
                  </a:cubicBezTo>
                  <a:lnTo>
                    <a:pt x="13110" y="47295"/>
                  </a:lnTo>
                  <a:lnTo>
                    <a:pt x="13110" y="47295"/>
                  </a:lnTo>
                  <a:lnTo>
                    <a:pt x="12810" y="47662"/>
                  </a:lnTo>
                  <a:lnTo>
                    <a:pt x="10637" y="50192"/>
                  </a:lnTo>
                  <a:lnTo>
                    <a:pt x="10637" y="50192"/>
                  </a:lnTo>
                  <a:cubicBezTo>
                    <a:pt x="10465" y="49039"/>
                    <a:pt x="10756" y="47864"/>
                    <a:pt x="11509" y="46961"/>
                  </a:cubicBezTo>
                  <a:cubicBezTo>
                    <a:pt x="11709" y="46694"/>
                    <a:pt x="11943" y="46494"/>
                    <a:pt x="12176" y="46294"/>
                  </a:cubicBezTo>
                  <a:cubicBezTo>
                    <a:pt x="12410" y="46094"/>
                    <a:pt x="12710" y="45960"/>
                    <a:pt x="13010" y="45727"/>
                  </a:cubicBezTo>
                  <a:cubicBezTo>
                    <a:pt x="13177" y="45627"/>
                    <a:pt x="13310" y="45493"/>
                    <a:pt x="13444" y="45327"/>
                  </a:cubicBezTo>
                  <a:cubicBezTo>
                    <a:pt x="13544" y="45126"/>
                    <a:pt x="13610" y="44926"/>
                    <a:pt x="13610" y="44726"/>
                  </a:cubicBezTo>
                  <a:cubicBezTo>
                    <a:pt x="13610" y="44359"/>
                    <a:pt x="13510" y="43992"/>
                    <a:pt x="13344" y="43659"/>
                  </a:cubicBezTo>
                  <a:cubicBezTo>
                    <a:pt x="12376" y="41124"/>
                    <a:pt x="11442" y="38655"/>
                    <a:pt x="10475" y="36120"/>
                  </a:cubicBezTo>
                  <a:cubicBezTo>
                    <a:pt x="9541" y="33618"/>
                    <a:pt x="8640" y="31083"/>
                    <a:pt x="7740" y="28548"/>
                  </a:cubicBezTo>
                  <a:cubicBezTo>
                    <a:pt x="6872" y="26013"/>
                    <a:pt x="5972" y="23478"/>
                    <a:pt x="5138" y="20942"/>
                  </a:cubicBezTo>
                  <a:cubicBezTo>
                    <a:pt x="4270" y="18407"/>
                    <a:pt x="3470" y="15839"/>
                    <a:pt x="2636" y="13304"/>
                  </a:cubicBezTo>
                  <a:cubicBezTo>
                    <a:pt x="1835" y="10735"/>
                    <a:pt x="1168" y="8133"/>
                    <a:pt x="634" y="5498"/>
                  </a:cubicBezTo>
                  <a:cubicBezTo>
                    <a:pt x="501" y="4831"/>
                    <a:pt x="401" y="4164"/>
                    <a:pt x="368" y="3530"/>
                  </a:cubicBezTo>
                  <a:cubicBezTo>
                    <a:pt x="268" y="2863"/>
                    <a:pt x="368" y="2229"/>
                    <a:pt x="601" y="1595"/>
                  </a:cubicBezTo>
                  <a:cubicBezTo>
                    <a:pt x="801" y="995"/>
                    <a:pt x="1268" y="494"/>
                    <a:pt x="1869" y="261"/>
                  </a:cubicBezTo>
                  <a:cubicBezTo>
                    <a:pt x="2019" y="211"/>
                    <a:pt x="2169" y="186"/>
                    <a:pt x="2319" y="186"/>
                  </a:cubicBezTo>
                  <a:close/>
                  <a:moveTo>
                    <a:pt x="2236" y="0"/>
                  </a:moveTo>
                  <a:cubicBezTo>
                    <a:pt x="2087" y="0"/>
                    <a:pt x="1942" y="19"/>
                    <a:pt x="1802" y="61"/>
                  </a:cubicBezTo>
                  <a:cubicBezTo>
                    <a:pt x="1468" y="161"/>
                    <a:pt x="1168" y="361"/>
                    <a:pt x="935" y="661"/>
                  </a:cubicBezTo>
                  <a:cubicBezTo>
                    <a:pt x="701" y="928"/>
                    <a:pt x="501" y="1228"/>
                    <a:pt x="368" y="1528"/>
                  </a:cubicBezTo>
                  <a:cubicBezTo>
                    <a:pt x="101" y="2162"/>
                    <a:pt x="1" y="2863"/>
                    <a:pt x="34" y="3563"/>
                  </a:cubicBezTo>
                  <a:cubicBezTo>
                    <a:pt x="67" y="4264"/>
                    <a:pt x="167" y="4931"/>
                    <a:pt x="268" y="5598"/>
                  </a:cubicBezTo>
                  <a:cubicBezTo>
                    <a:pt x="735" y="8267"/>
                    <a:pt x="1335" y="10869"/>
                    <a:pt x="2136" y="13470"/>
                  </a:cubicBezTo>
                  <a:cubicBezTo>
                    <a:pt x="2903" y="16039"/>
                    <a:pt x="3703" y="18607"/>
                    <a:pt x="4571" y="21143"/>
                  </a:cubicBezTo>
                  <a:cubicBezTo>
                    <a:pt x="5405" y="23711"/>
                    <a:pt x="6272" y="26246"/>
                    <a:pt x="7172" y="28781"/>
                  </a:cubicBezTo>
                  <a:cubicBezTo>
                    <a:pt x="8073" y="31316"/>
                    <a:pt x="9007" y="33818"/>
                    <a:pt x="9974" y="36353"/>
                  </a:cubicBezTo>
                  <a:cubicBezTo>
                    <a:pt x="10908" y="38855"/>
                    <a:pt x="11909" y="41357"/>
                    <a:pt x="12910" y="43859"/>
                  </a:cubicBezTo>
                  <a:cubicBezTo>
                    <a:pt x="13043" y="44126"/>
                    <a:pt x="13143" y="44426"/>
                    <a:pt x="13177" y="44726"/>
                  </a:cubicBezTo>
                  <a:cubicBezTo>
                    <a:pt x="13143" y="44993"/>
                    <a:pt x="13010" y="45226"/>
                    <a:pt x="12776" y="45360"/>
                  </a:cubicBezTo>
                  <a:cubicBezTo>
                    <a:pt x="12543" y="45560"/>
                    <a:pt x="12209" y="45727"/>
                    <a:pt x="11943" y="45960"/>
                  </a:cubicBezTo>
                  <a:cubicBezTo>
                    <a:pt x="11676" y="46160"/>
                    <a:pt x="11409" y="46427"/>
                    <a:pt x="11209" y="46694"/>
                  </a:cubicBezTo>
                  <a:cubicBezTo>
                    <a:pt x="10308" y="47828"/>
                    <a:pt x="10008" y="49296"/>
                    <a:pt x="10375" y="50697"/>
                  </a:cubicBezTo>
                  <a:lnTo>
                    <a:pt x="10397" y="50807"/>
                  </a:lnTo>
                  <a:lnTo>
                    <a:pt x="10397" y="50807"/>
                  </a:lnTo>
                  <a:cubicBezTo>
                    <a:pt x="10084" y="50876"/>
                    <a:pt x="9830" y="51008"/>
                    <a:pt x="9608" y="51231"/>
                  </a:cubicBezTo>
                  <a:cubicBezTo>
                    <a:pt x="9374" y="51464"/>
                    <a:pt x="9207" y="51731"/>
                    <a:pt x="9107" y="51998"/>
                  </a:cubicBezTo>
                  <a:cubicBezTo>
                    <a:pt x="8940" y="52598"/>
                    <a:pt x="9007" y="53266"/>
                    <a:pt x="9307" y="53799"/>
                  </a:cubicBezTo>
                  <a:cubicBezTo>
                    <a:pt x="9608" y="54300"/>
                    <a:pt x="10041" y="54767"/>
                    <a:pt x="10575" y="55067"/>
                  </a:cubicBezTo>
                  <a:cubicBezTo>
                    <a:pt x="10808" y="55234"/>
                    <a:pt x="11075" y="55367"/>
                    <a:pt x="11342" y="55500"/>
                  </a:cubicBezTo>
                  <a:cubicBezTo>
                    <a:pt x="11511" y="55575"/>
                    <a:pt x="11690" y="55619"/>
                    <a:pt x="11868" y="55619"/>
                  </a:cubicBezTo>
                  <a:cubicBezTo>
                    <a:pt x="12006" y="55619"/>
                    <a:pt x="12144" y="55592"/>
                    <a:pt x="12276" y="55534"/>
                  </a:cubicBezTo>
                  <a:cubicBezTo>
                    <a:pt x="12576" y="55367"/>
                    <a:pt x="12776" y="55134"/>
                    <a:pt x="12910" y="54833"/>
                  </a:cubicBezTo>
                  <a:cubicBezTo>
                    <a:pt x="13043" y="54600"/>
                    <a:pt x="13177" y="54333"/>
                    <a:pt x="13310" y="54066"/>
                  </a:cubicBezTo>
                  <a:cubicBezTo>
                    <a:pt x="13610" y="53532"/>
                    <a:pt x="13844" y="52999"/>
                    <a:pt x="14077" y="52465"/>
                  </a:cubicBezTo>
                  <a:cubicBezTo>
                    <a:pt x="14578" y="51398"/>
                    <a:pt x="15011" y="50297"/>
                    <a:pt x="15378" y="49163"/>
                  </a:cubicBezTo>
                  <a:cubicBezTo>
                    <a:pt x="15779" y="48028"/>
                    <a:pt x="15979" y="46828"/>
                    <a:pt x="15945" y="45627"/>
                  </a:cubicBezTo>
                  <a:cubicBezTo>
                    <a:pt x="15812" y="44459"/>
                    <a:pt x="15612" y="43292"/>
                    <a:pt x="15312" y="42158"/>
                  </a:cubicBezTo>
                  <a:cubicBezTo>
                    <a:pt x="14811" y="39856"/>
                    <a:pt x="14244" y="37554"/>
                    <a:pt x="13710" y="35286"/>
                  </a:cubicBezTo>
                  <a:cubicBezTo>
                    <a:pt x="12610" y="30683"/>
                    <a:pt x="11509" y="26113"/>
                    <a:pt x="10341" y="21576"/>
                  </a:cubicBezTo>
                  <a:lnTo>
                    <a:pt x="8607" y="14738"/>
                  </a:lnTo>
                  <a:lnTo>
                    <a:pt x="6939" y="7866"/>
                  </a:lnTo>
                  <a:cubicBezTo>
                    <a:pt x="6672" y="6565"/>
                    <a:pt x="6305" y="5264"/>
                    <a:pt x="5872" y="3997"/>
                  </a:cubicBezTo>
                  <a:cubicBezTo>
                    <a:pt x="5638" y="3363"/>
                    <a:pt x="5371" y="2763"/>
                    <a:pt x="5038" y="2162"/>
                  </a:cubicBezTo>
                  <a:cubicBezTo>
                    <a:pt x="4737" y="1562"/>
                    <a:pt x="4304" y="1028"/>
                    <a:pt x="3770" y="594"/>
                  </a:cubicBezTo>
                  <a:cubicBezTo>
                    <a:pt x="3503" y="394"/>
                    <a:pt x="3203" y="228"/>
                    <a:pt x="2869" y="94"/>
                  </a:cubicBezTo>
                  <a:cubicBezTo>
                    <a:pt x="2656" y="36"/>
                    <a:pt x="2443" y="0"/>
                    <a:pt x="22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4"/>
            <p:cNvSpPr/>
            <p:nvPr/>
          </p:nvSpPr>
          <p:spPr>
            <a:xfrm>
              <a:off x="2146813" y="2887684"/>
              <a:ext cx="577195" cy="1846912"/>
            </a:xfrm>
            <a:custGeom>
              <a:rect b="b" l="l" r="r" t="t"/>
              <a:pathLst>
                <a:path extrusionOk="0" h="52784" w="16496">
                  <a:moveTo>
                    <a:pt x="5683" y="0"/>
                  </a:moveTo>
                  <a:cubicBezTo>
                    <a:pt x="4074" y="0"/>
                    <a:pt x="1475" y="1747"/>
                    <a:pt x="1" y="2337"/>
                  </a:cubicBezTo>
                  <a:cubicBezTo>
                    <a:pt x="1935" y="15613"/>
                    <a:pt x="3436" y="28923"/>
                    <a:pt x="4504" y="42265"/>
                  </a:cubicBezTo>
                  <a:cubicBezTo>
                    <a:pt x="4604" y="43233"/>
                    <a:pt x="4637" y="44234"/>
                    <a:pt x="4537" y="45201"/>
                  </a:cubicBezTo>
                  <a:cubicBezTo>
                    <a:pt x="4370" y="46635"/>
                    <a:pt x="3737" y="48036"/>
                    <a:pt x="3837" y="49471"/>
                  </a:cubicBezTo>
                  <a:cubicBezTo>
                    <a:pt x="3837" y="49938"/>
                    <a:pt x="3970" y="50338"/>
                    <a:pt x="4237" y="50705"/>
                  </a:cubicBezTo>
                  <a:cubicBezTo>
                    <a:pt x="4604" y="51005"/>
                    <a:pt x="5004" y="51205"/>
                    <a:pt x="5471" y="51239"/>
                  </a:cubicBezTo>
                  <a:cubicBezTo>
                    <a:pt x="8040" y="51839"/>
                    <a:pt x="10608" y="52273"/>
                    <a:pt x="13243" y="52573"/>
                  </a:cubicBezTo>
                  <a:cubicBezTo>
                    <a:pt x="13855" y="52630"/>
                    <a:pt x="14625" y="52784"/>
                    <a:pt x="15218" y="52784"/>
                  </a:cubicBezTo>
                  <a:cubicBezTo>
                    <a:pt x="16016" y="52784"/>
                    <a:pt x="16496" y="52505"/>
                    <a:pt x="15845" y="51339"/>
                  </a:cubicBezTo>
                  <a:cubicBezTo>
                    <a:pt x="14711" y="49337"/>
                    <a:pt x="11842" y="48170"/>
                    <a:pt x="10041" y="46935"/>
                  </a:cubicBezTo>
                  <a:cubicBezTo>
                    <a:pt x="9641" y="46702"/>
                    <a:pt x="9307" y="46368"/>
                    <a:pt x="9074" y="45968"/>
                  </a:cubicBezTo>
                  <a:cubicBezTo>
                    <a:pt x="8907" y="45635"/>
                    <a:pt x="8840" y="45301"/>
                    <a:pt x="8807" y="44934"/>
                  </a:cubicBezTo>
                  <a:cubicBezTo>
                    <a:pt x="7239" y="31391"/>
                    <a:pt x="7039" y="17715"/>
                    <a:pt x="6872" y="4071"/>
                  </a:cubicBezTo>
                  <a:cubicBezTo>
                    <a:pt x="6772" y="2704"/>
                    <a:pt x="7606" y="69"/>
                    <a:pt x="5771" y="2"/>
                  </a:cubicBezTo>
                  <a:cubicBezTo>
                    <a:pt x="5742" y="1"/>
                    <a:pt x="5713" y="0"/>
                    <a:pt x="56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4"/>
            <p:cNvSpPr/>
            <p:nvPr/>
          </p:nvSpPr>
          <p:spPr>
            <a:xfrm>
              <a:off x="2142159" y="2883765"/>
              <a:ext cx="574256" cy="1853525"/>
            </a:xfrm>
            <a:custGeom>
              <a:rect b="b" l="l" r="r" t="t"/>
              <a:pathLst>
                <a:path extrusionOk="0" h="52973" w="16412">
                  <a:moveTo>
                    <a:pt x="5725" y="146"/>
                  </a:moveTo>
                  <a:cubicBezTo>
                    <a:pt x="5972" y="146"/>
                    <a:pt x="6227" y="187"/>
                    <a:pt x="6472" y="281"/>
                  </a:cubicBezTo>
                  <a:cubicBezTo>
                    <a:pt x="6805" y="547"/>
                    <a:pt x="7039" y="981"/>
                    <a:pt x="7039" y="1448"/>
                  </a:cubicBezTo>
                  <a:cubicBezTo>
                    <a:pt x="7139" y="2349"/>
                    <a:pt x="6939" y="3249"/>
                    <a:pt x="7005" y="4183"/>
                  </a:cubicBezTo>
                  <a:lnTo>
                    <a:pt x="7105" y="18294"/>
                  </a:lnTo>
                  <a:cubicBezTo>
                    <a:pt x="7105" y="20662"/>
                    <a:pt x="7172" y="23030"/>
                    <a:pt x="7239" y="25365"/>
                  </a:cubicBezTo>
                  <a:cubicBezTo>
                    <a:pt x="7272" y="26533"/>
                    <a:pt x="7305" y="27734"/>
                    <a:pt x="7372" y="28901"/>
                  </a:cubicBezTo>
                  <a:cubicBezTo>
                    <a:pt x="7439" y="30069"/>
                    <a:pt x="7506" y="31236"/>
                    <a:pt x="7572" y="32437"/>
                  </a:cubicBezTo>
                  <a:cubicBezTo>
                    <a:pt x="7772" y="34772"/>
                    <a:pt x="7939" y="37107"/>
                    <a:pt x="8173" y="39475"/>
                  </a:cubicBezTo>
                  <a:cubicBezTo>
                    <a:pt x="8306" y="40643"/>
                    <a:pt x="8406" y="41810"/>
                    <a:pt x="8573" y="42978"/>
                  </a:cubicBezTo>
                  <a:lnTo>
                    <a:pt x="8773" y="44712"/>
                  </a:lnTo>
                  <a:cubicBezTo>
                    <a:pt x="8807" y="45013"/>
                    <a:pt x="8840" y="45313"/>
                    <a:pt x="8907" y="45613"/>
                  </a:cubicBezTo>
                  <a:cubicBezTo>
                    <a:pt x="8973" y="45913"/>
                    <a:pt x="9107" y="46214"/>
                    <a:pt x="9340" y="46447"/>
                  </a:cubicBezTo>
                  <a:cubicBezTo>
                    <a:pt x="9774" y="46881"/>
                    <a:pt x="10241" y="47214"/>
                    <a:pt x="10775" y="47514"/>
                  </a:cubicBezTo>
                  <a:cubicBezTo>
                    <a:pt x="11275" y="47815"/>
                    <a:pt x="11809" y="48115"/>
                    <a:pt x="12309" y="48415"/>
                  </a:cubicBezTo>
                  <a:cubicBezTo>
                    <a:pt x="13310" y="48982"/>
                    <a:pt x="14277" y="49649"/>
                    <a:pt x="15144" y="50450"/>
                  </a:cubicBezTo>
                  <a:cubicBezTo>
                    <a:pt x="15545" y="50850"/>
                    <a:pt x="15878" y="51351"/>
                    <a:pt x="16112" y="51851"/>
                  </a:cubicBezTo>
                  <a:cubicBezTo>
                    <a:pt x="16212" y="52118"/>
                    <a:pt x="16279" y="52418"/>
                    <a:pt x="16112" y="52585"/>
                  </a:cubicBezTo>
                  <a:cubicBezTo>
                    <a:pt x="15931" y="52714"/>
                    <a:pt x="15730" y="52763"/>
                    <a:pt x="15524" y="52763"/>
                  </a:cubicBezTo>
                  <a:cubicBezTo>
                    <a:pt x="15465" y="52763"/>
                    <a:pt x="15405" y="52759"/>
                    <a:pt x="15345" y="52752"/>
                  </a:cubicBezTo>
                  <a:cubicBezTo>
                    <a:pt x="14744" y="52718"/>
                    <a:pt x="14177" y="52651"/>
                    <a:pt x="13610" y="52551"/>
                  </a:cubicBezTo>
                  <a:cubicBezTo>
                    <a:pt x="13010" y="52485"/>
                    <a:pt x="12442" y="52418"/>
                    <a:pt x="11842" y="52351"/>
                  </a:cubicBezTo>
                  <a:cubicBezTo>
                    <a:pt x="10675" y="52184"/>
                    <a:pt x="9540" y="51984"/>
                    <a:pt x="8373" y="51751"/>
                  </a:cubicBezTo>
                  <a:cubicBezTo>
                    <a:pt x="7806" y="51651"/>
                    <a:pt x="7239" y="51517"/>
                    <a:pt x="6672" y="51384"/>
                  </a:cubicBezTo>
                  <a:lnTo>
                    <a:pt x="5804" y="51184"/>
                  </a:lnTo>
                  <a:cubicBezTo>
                    <a:pt x="5538" y="51150"/>
                    <a:pt x="5237" y="51050"/>
                    <a:pt x="5004" y="50950"/>
                  </a:cubicBezTo>
                  <a:cubicBezTo>
                    <a:pt x="4737" y="50850"/>
                    <a:pt x="4537" y="50683"/>
                    <a:pt x="4403" y="50483"/>
                  </a:cubicBezTo>
                  <a:cubicBezTo>
                    <a:pt x="4270" y="50250"/>
                    <a:pt x="4203" y="49983"/>
                    <a:pt x="4203" y="49716"/>
                  </a:cubicBezTo>
                  <a:cubicBezTo>
                    <a:pt x="4137" y="49149"/>
                    <a:pt x="4203" y="48582"/>
                    <a:pt x="4337" y="48015"/>
                  </a:cubicBezTo>
                  <a:cubicBezTo>
                    <a:pt x="4537" y="46914"/>
                    <a:pt x="4937" y="45747"/>
                    <a:pt x="5004" y="44512"/>
                  </a:cubicBezTo>
                  <a:cubicBezTo>
                    <a:pt x="5037" y="43311"/>
                    <a:pt x="4904" y="42144"/>
                    <a:pt x="4804" y="40976"/>
                  </a:cubicBezTo>
                  <a:lnTo>
                    <a:pt x="4537" y="37441"/>
                  </a:lnTo>
                  <a:cubicBezTo>
                    <a:pt x="4337" y="35106"/>
                    <a:pt x="4137" y="32771"/>
                    <a:pt x="3903" y="30436"/>
                  </a:cubicBezTo>
                  <a:cubicBezTo>
                    <a:pt x="3469" y="25732"/>
                    <a:pt x="2902" y="21062"/>
                    <a:pt x="2335" y="16392"/>
                  </a:cubicBezTo>
                  <a:cubicBezTo>
                    <a:pt x="2035" y="14057"/>
                    <a:pt x="1701" y="11722"/>
                    <a:pt x="1368" y="9387"/>
                  </a:cubicBezTo>
                  <a:lnTo>
                    <a:pt x="313" y="2500"/>
                  </a:lnTo>
                  <a:lnTo>
                    <a:pt x="313" y="2500"/>
                  </a:lnTo>
                  <a:cubicBezTo>
                    <a:pt x="1135" y="2139"/>
                    <a:pt x="1871" y="1664"/>
                    <a:pt x="2669" y="1281"/>
                  </a:cubicBezTo>
                  <a:cubicBezTo>
                    <a:pt x="3436" y="814"/>
                    <a:pt x="4270" y="481"/>
                    <a:pt x="5171" y="214"/>
                  </a:cubicBezTo>
                  <a:cubicBezTo>
                    <a:pt x="5345" y="170"/>
                    <a:pt x="5533" y="146"/>
                    <a:pt x="5725" y="146"/>
                  </a:cubicBezTo>
                  <a:close/>
                  <a:moveTo>
                    <a:pt x="5707" y="0"/>
                  </a:moveTo>
                  <a:cubicBezTo>
                    <a:pt x="5516" y="0"/>
                    <a:pt x="5324" y="27"/>
                    <a:pt x="5137" y="80"/>
                  </a:cubicBezTo>
                  <a:cubicBezTo>
                    <a:pt x="4237" y="347"/>
                    <a:pt x="3369" y="681"/>
                    <a:pt x="2569" y="1081"/>
                  </a:cubicBezTo>
                  <a:cubicBezTo>
                    <a:pt x="1735" y="1481"/>
                    <a:pt x="934" y="1948"/>
                    <a:pt x="100" y="2282"/>
                  </a:cubicBezTo>
                  <a:lnTo>
                    <a:pt x="0" y="2349"/>
                  </a:lnTo>
                  <a:lnTo>
                    <a:pt x="0" y="2449"/>
                  </a:lnTo>
                  <a:cubicBezTo>
                    <a:pt x="300" y="4784"/>
                    <a:pt x="567" y="7119"/>
                    <a:pt x="868" y="9454"/>
                  </a:cubicBezTo>
                  <a:lnTo>
                    <a:pt x="1701" y="16459"/>
                  </a:lnTo>
                  <a:cubicBezTo>
                    <a:pt x="2269" y="21129"/>
                    <a:pt x="2769" y="25799"/>
                    <a:pt x="3236" y="30469"/>
                  </a:cubicBezTo>
                  <a:cubicBezTo>
                    <a:pt x="3469" y="32804"/>
                    <a:pt x="3703" y="35139"/>
                    <a:pt x="3936" y="37507"/>
                  </a:cubicBezTo>
                  <a:lnTo>
                    <a:pt x="4237" y="41010"/>
                  </a:lnTo>
                  <a:cubicBezTo>
                    <a:pt x="4337" y="42177"/>
                    <a:pt x="4470" y="43345"/>
                    <a:pt x="4470" y="44479"/>
                  </a:cubicBezTo>
                  <a:cubicBezTo>
                    <a:pt x="4470" y="45646"/>
                    <a:pt x="4103" y="46747"/>
                    <a:pt x="3870" y="47915"/>
                  </a:cubicBezTo>
                  <a:cubicBezTo>
                    <a:pt x="3736" y="48515"/>
                    <a:pt x="3703" y="49149"/>
                    <a:pt x="3770" y="49749"/>
                  </a:cubicBezTo>
                  <a:cubicBezTo>
                    <a:pt x="3803" y="50083"/>
                    <a:pt x="3903" y="50383"/>
                    <a:pt x="4070" y="50650"/>
                  </a:cubicBezTo>
                  <a:cubicBezTo>
                    <a:pt x="4237" y="50950"/>
                    <a:pt x="4503" y="51150"/>
                    <a:pt x="4837" y="51284"/>
                  </a:cubicBezTo>
                  <a:cubicBezTo>
                    <a:pt x="5104" y="51384"/>
                    <a:pt x="5404" y="51484"/>
                    <a:pt x="5704" y="51517"/>
                  </a:cubicBezTo>
                  <a:lnTo>
                    <a:pt x="6572" y="51717"/>
                  </a:lnTo>
                  <a:cubicBezTo>
                    <a:pt x="7139" y="51851"/>
                    <a:pt x="7706" y="51951"/>
                    <a:pt x="8306" y="52051"/>
                  </a:cubicBezTo>
                  <a:cubicBezTo>
                    <a:pt x="9474" y="52251"/>
                    <a:pt x="10641" y="52418"/>
                    <a:pt x="11809" y="52585"/>
                  </a:cubicBezTo>
                  <a:lnTo>
                    <a:pt x="13543" y="52785"/>
                  </a:lnTo>
                  <a:cubicBezTo>
                    <a:pt x="14144" y="52852"/>
                    <a:pt x="14711" y="52952"/>
                    <a:pt x="15311" y="52952"/>
                  </a:cubicBezTo>
                  <a:cubicBezTo>
                    <a:pt x="15381" y="52966"/>
                    <a:pt x="15450" y="52972"/>
                    <a:pt x="15519" y="52972"/>
                  </a:cubicBezTo>
                  <a:cubicBezTo>
                    <a:pt x="15780" y="52972"/>
                    <a:pt x="16027" y="52877"/>
                    <a:pt x="16212" y="52718"/>
                  </a:cubicBezTo>
                  <a:cubicBezTo>
                    <a:pt x="16345" y="52585"/>
                    <a:pt x="16412" y="52418"/>
                    <a:pt x="16379" y="52218"/>
                  </a:cubicBezTo>
                  <a:cubicBezTo>
                    <a:pt x="16379" y="52084"/>
                    <a:pt x="16312" y="51918"/>
                    <a:pt x="16245" y="51784"/>
                  </a:cubicBezTo>
                  <a:cubicBezTo>
                    <a:pt x="16012" y="51217"/>
                    <a:pt x="15678" y="50717"/>
                    <a:pt x="15244" y="50316"/>
                  </a:cubicBezTo>
                  <a:cubicBezTo>
                    <a:pt x="14377" y="49483"/>
                    <a:pt x="13410" y="48782"/>
                    <a:pt x="12376" y="48215"/>
                  </a:cubicBezTo>
                  <a:cubicBezTo>
                    <a:pt x="11875" y="47915"/>
                    <a:pt x="11375" y="47615"/>
                    <a:pt x="10875" y="47314"/>
                  </a:cubicBezTo>
                  <a:cubicBezTo>
                    <a:pt x="10374" y="47047"/>
                    <a:pt x="9907" y="46681"/>
                    <a:pt x="9507" y="46280"/>
                  </a:cubicBezTo>
                  <a:cubicBezTo>
                    <a:pt x="9140" y="45880"/>
                    <a:pt x="9107" y="45280"/>
                    <a:pt x="9073" y="44679"/>
                  </a:cubicBezTo>
                  <a:lnTo>
                    <a:pt x="8873" y="42945"/>
                  </a:lnTo>
                  <a:cubicBezTo>
                    <a:pt x="8773" y="41777"/>
                    <a:pt x="8673" y="40610"/>
                    <a:pt x="8573" y="39409"/>
                  </a:cubicBezTo>
                  <a:cubicBezTo>
                    <a:pt x="8506" y="38241"/>
                    <a:pt x="8406" y="37074"/>
                    <a:pt x="8340" y="35906"/>
                  </a:cubicBezTo>
                  <a:lnTo>
                    <a:pt x="8106" y="32404"/>
                  </a:lnTo>
                  <a:lnTo>
                    <a:pt x="7739" y="25332"/>
                  </a:lnTo>
                  <a:lnTo>
                    <a:pt x="7439" y="18294"/>
                  </a:lnTo>
                  <a:cubicBezTo>
                    <a:pt x="7339" y="15959"/>
                    <a:pt x="7272" y="13590"/>
                    <a:pt x="7172" y="11255"/>
                  </a:cubicBezTo>
                  <a:lnTo>
                    <a:pt x="7039" y="4183"/>
                  </a:lnTo>
                  <a:cubicBezTo>
                    <a:pt x="7005" y="3283"/>
                    <a:pt x="7205" y="2349"/>
                    <a:pt x="7139" y="1415"/>
                  </a:cubicBezTo>
                  <a:cubicBezTo>
                    <a:pt x="7139" y="1181"/>
                    <a:pt x="7072" y="948"/>
                    <a:pt x="6972" y="714"/>
                  </a:cubicBezTo>
                  <a:cubicBezTo>
                    <a:pt x="6905" y="514"/>
                    <a:pt x="6738" y="314"/>
                    <a:pt x="6538" y="181"/>
                  </a:cubicBezTo>
                  <a:cubicBezTo>
                    <a:pt x="6278" y="60"/>
                    <a:pt x="5994" y="0"/>
                    <a:pt x="57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4"/>
            <p:cNvSpPr/>
            <p:nvPr/>
          </p:nvSpPr>
          <p:spPr>
            <a:xfrm>
              <a:off x="1534058" y="1429871"/>
              <a:ext cx="995605" cy="1647259"/>
            </a:xfrm>
            <a:custGeom>
              <a:rect b="b" l="l" r="r" t="t"/>
              <a:pathLst>
                <a:path extrusionOk="0" h="47078" w="28454">
                  <a:moveTo>
                    <a:pt x="10850" y="1"/>
                  </a:moveTo>
                  <a:cubicBezTo>
                    <a:pt x="10145" y="1"/>
                    <a:pt x="9440" y="17"/>
                    <a:pt x="8740" y="35"/>
                  </a:cubicBezTo>
                  <a:cubicBezTo>
                    <a:pt x="8173" y="68"/>
                    <a:pt x="7739" y="335"/>
                    <a:pt x="7139" y="369"/>
                  </a:cubicBezTo>
                  <a:cubicBezTo>
                    <a:pt x="5804" y="435"/>
                    <a:pt x="4470" y="502"/>
                    <a:pt x="3102" y="569"/>
                  </a:cubicBezTo>
                  <a:cubicBezTo>
                    <a:pt x="2702" y="569"/>
                    <a:pt x="2302" y="635"/>
                    <a:pt x="1935" y="802"/>
                  </a:cubicBezTo>
                  <a:cubicBezTo>
                    <a:pt x="1334" y="1136"/>
                    <a:pt x="1068" y="1836"/>
                    <a:pt x="901" y="2503"/>
                  </a:cubicBezTo>
                  <a:cubicBezTo>
                    <a:pt x="0" y="6273"/>
                    <a:pt x="1368" y="10209"/>
                    <a:pt x="3169" y="13611"/>
                  </a:cubicBezTo>
                  <a:cubicBezTo>
                    <a:pt x="4970" y="17047"/>
                    <a:pt x="7239" y="20250"/>
                    <a:pt x="8339" y="23952"/>
                  </a:cubicBezTo>
                  <a:cubicBezTo>
                    <a:pt x="8573" y="24586"/>
                    <a:pt x="8640" y="25286"/>
                    <a:pt x="8540" y="25954"/>
                  </a:cubicBezTo>
                  <a:cubicBezTo>
                    <a:pt x="8440" y="26354"/>
                    <a:pt x="8306" y="26721"/>
                    <a:pt x="8073" y="27054"/>
                  </a:cubicBezTo>
                  <a:cubicBezTo>
                    <a:pt x="6772" y="29356"/>
                    <a:pt x="5004" y="31391"/>
                    <a:pt x="3703" y="33692"/>
                  </a:cubicBezTo>
                  <a:cubicBezTo>
                    <a:pt x="3336" y="34393"/>
                    <a:pt x="2969" y="35127"/>
                    <a:pt x="2702" y="35894"/>
                  </a:cubicBezTo>
                  <a:cubicBezTo>
                    <a:pt x="2469" y="36561"/>
                    <a:pt x="2302" y="37262"/>
                    <a:pt x="2202" y="37996"/>
                  </a:cubicBezTo>
                  <a:lnTo>
                    <a:pt x="2168" y="38196"/>
                  </a:lnTo>
                  <a:cubicBezTo>
                    <a:pt x="2035" y="39230"/>
                    <a:pt x="2135" y="40297"/>
                    <a:pt x="2435" y="41265"/>
                  </a:cubicBezTo>
                  <a:cubicBezTo>
                    <a:pt x="2769" y="42232"/>
                    <a:pt x="3303" y="43133"/>
                    <a:pt x="4003" y="43866"/>
                  </a:cubicBezTo>
                  <a:cubicBezTo>
                    <a:pt x="4603" y="44500"/>
                    <a:pt x="5271" y="45034"/>
                    <a:pt x="6004" y="45434"/>
                  </a:cubicBezTo>
                  <a:cubicBezTo>
                    <a:pt x="7439" y="46235"/>
                    <a:pt x="9007" y="46735"/>
                    <a:pt x="10641" y="46902"/>
                  </a:cubicBezTo>
                  <a:cubicBezTo>
                    <a:pt x="10875" y="46935"/>
                    <a:pt x="11108" y="47002"/>
                    <a:pt x="11342" y="47002"/>
                  </a:cubicBezTo>
                  <a:cubicBezTo>
                    <a:pt x="11892" y="47052"/>
                    <a:pt x="12442" y="47077"/>
                    <a:pt x="12992" y="47077"/>
                  </a:cubicBezTo>
                  <a:cubicBezTo>
                    <a:pt x="14640" y="47077"/>
                    <a:pt x="16278" y="46852"/>
                    <a:pt x="17880" y="46402"/>
                  </a:cubicBezTo>
                  <a:lnTo>
                    <a:pt x="18280" y="46302"/>
                  </a:lnTo>
                  <a:lnTo>
                    <a:pt x="18447" y="46235"/>
                  </a:lnTo>
                  <a:cubicBezTo>
                    <a:pt x="19648" y="45868"/>
                    <a:pt x="20748" y="45334"/>
                    <a:pt x="21816" y="44700"/>
                  </a:cubicBezTo>
                  <a:cubicBezTo>
                    <a:pt x="22750" y="44133"/>
                    <a:pt x="23584" y="43433"/>
                    <a:pt x="24351" y="42666"/>
                  </a:cubicBezTo>
                  <a:cubicBezTo>
                    <a:pt x="24384" y="42666"/>
                    <a:pt x="24418" y="42632"/>
                    <a:pt x="24418" y="42599"/>
                  </a:cubicBezTo>
                  <a:cubicBezTo>
                    <a:pt x="25752" y="41265"/>
                    <a:pt x="26786" y="39663"/>
                    <a:pt x="27453" y="37895"/>
                  </a:cubicBezTo>
                  <a:cubicBezTo>
                    <a:pt x="27687" y="37295"/>
                    <a:pt x="27853" y="36695"/>
                    <a:pt x="27987" y="36061"/>
                  </a:cubicBezTo>
                  <a:cubicBezTo>
                    <a:pt x="28020" y="36027"/>
                    <a:pt x="28020" y="35994"/>
                    <a:pt x="28020" y="35927"/>
                  </a:cubicBezTo>
                  <a:cubicBezTo>
                    <a:pt x="28454" y="33592"/>
                    <a:pt x="28187" y="31157"/>
                    <a:pt x="27687" y="28789"/>
                  </a:cubicBezTo>
                  <a:cubicBezTo>
                    <a:pt x="26452" y="22851"/>
                    <a:pt x="23784" y="17214"/>
                    <a:pt x="23250" y="11143"/>
                  </a:cubicBezTo>
                  <a:cubicBezTo>
                    <a:pt x="23050" y="9075"/>
                    <a:pt x="23117" y="6907"/>
                    <a:pt x="22216" y="5039"/>
                  </a:cubicBezTo>
                  <a:cubicBezTo>
                    <a:pt x="21115" y="2737"/>
                    <a:pt x="18780" y="1236"/>
                    <a:pt x="16312" y="569"/>
                  </a:cubicBezTo>
                  <a:cubicBezTo>
                    <a:pt x="14549" y="110"/>
                    <a:pt x="12699" y="1"/>
                    <a:pt x="108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4"/>
            <p:cNvSpPr/>
            <p:nvPr/>
          </p:nvSpPr>
          <p:spPr>
            <a:xfrm>
              <a:off x="1544555" y="1420283"/>
              <a:ext cx="988607" cy="1665454"/>
            </a:xfrm>
            <a:custGeom>
              <a:rect b="b" l="l" r="r" t="t"/>
              <a:pathLst>
                <a:path extrusionOk="0" h="47598" w="28254">
                  <a:moveTo>
                    <a:pt x="10871" y="601"/>
                  </a:moveTo>
                  <a:cubicBezTo>
                    <a:pt x="12008" y="601"/>
                    <a:pt x="13126" y="675"/>
                    <a:pt x="14244" y="843"/>
                  </a:cubicBezTo>
                  <a:cubicBezTo>
                    <a:pt x="15578" y="1010"/>
                    <a:pt x="16879" y="1410"/>
                    <a:pt x="18047" y="2010"/>
                  </a:cubicBezTo>
                  <a:cubicBezTo>
                    <a:pt x="19247" y="2577"/>
                    <a:pt x="20282" y="3445"/>
                    <a:pt x="21049" y="4512"/>
                  </a:cubicBezTo>
                  <a:cubicBezTo>
                    <a:pt x="21783" y="5613"/>
                    <a:pt x="22250" y="6880"/>
                    <a:pt x="22350" y="8181"/>
                  </a:cubicBezTo>
                  <a:cubicBezTo>
                    <a:pt x="22516" y="9516"/>
                    <a:pt x="22550" y="10883"/>
                    <a:pt x="22750" y="12251"/>
                  </a:cubicBezTo>
                  <a:cubicBezTo>
                    <a:pt x="23150" y="14986"/>
                    <a:pt x="23784" y="17655"/>
                    <a:pt x="24685" y="20257"/>
                  </a:cubicBezTo>
                  <a:cubicBezTo>
                    <a:pt x="25519" y="22892"/>
                    <a:pt x="26419" y="25494"/>
                    <a:pt x="27086" y="28096"/>
                  </a:cubicBezTo>
                  <a:cubicBezTo>
                    <a:pt x="27720" y="30731"/>
                    <a:pt x="28154" y="33499"/>
                    <a:pt x="27687" y="36201"/>
                  </a:cubicBezTo>
                  <a:cubicBezTo>
                    <a:pt x="27120" y="38903"/>
                    <a:pt x="25752" y="41338"/>
                    <a:pt x="23717" y="43206"/>
                  </a:cubicBezTo>
                  <a:cubicBezTo>
                    <a:pt x="21683" y="45008"/>
                    <a:pt x="19181" y="46242"/>
                    <a:pt x="16512" y="46742"/>
                  </a:cubicBezTo>
                  <a:cubicBezTo>
                    <a:pt x="15342" y="46976"/>
                    <a:pt x="14172" y="47082"/>
                    <a:pt x="12980" y="47082"/>
                  </a:cubicBezTo>
                  <a:cubicBezTo>
                    <a:pt x="12812" y="47082"/>
                    <a:pt x="12644" y="47080"/>
                    <a:pt x="12476" y="47076"/>
                  </a:cubicBezTo>
                  <a:cubicBezTo>
                    <a:pt x="11142" y="47076"/>
                    <a:pt x="9807" y="46876"/>
                    <a:pt x="8506" y="46542"/>
                  </a:cubicBezTo>
                  <a:cubicBezTo>
                    <a:pt x="7206" y="46209"/>
                    <a:pt x="5971" y="45642"/>
                    <a:pt x="4904" y="44841"/>
                  </a:cubicBezTo>
                  <a:cubicBezTo>
                    <a:pt x="3836" y="44074"/>
                    <a:pt x="3003" y="43006"/>
                    <a:pt x="2502" y="41772"/>
                  </a:cubicBezTo>
                  <a:cubicBezTo>
                    <a:pt x="2035" y="40504"/>
                    <a:pt x="1935" y="39170"/>
                    <a:pt x="2169" y="37869"/>
                  </a:cubicBezTo>
                  <a:cubicBezTo>
                    <a:pt x="2435" y="36535"/>
                    <a:pt x="2902" y="35267"/>
                    <a:pt x="3536" y="34067"/>
                  </a:cubicBezTo>
                  <a:cubicBezTo>
                    <a:pt x="4837" y="31698"/>
                    <a:pt x="6638" y="29597"/>
                    <a:pt x="7973" y="27195"/>
                  </a:cubicBezTo>
                  <a:cubicBezTo>
                    <a:pt x="8140" y="26895"/>
                    <a:pt x="8273" y="26561"/>
                    <a:pt x="8373" y="26194"/>
                  </a:cubicBezTo>
                  <a:cubicBezTo>
                    <a:pt x="8440" y="25861"/>
                    <a:pt x="8440" y="25494"/>
                    <a:pt x="8373" y="25160"/>
                  </a:cubicBezTo>
                  <a:cubicBezTo>
                    <a:pt x="8240" y="24493"/>
                    <a:pt x="8039" y="23826"/>
                    <a:pt x="7773" y="23159"/>
                  </a:cubicBezTo>
                  <a:cubicBezTo>
                    <a:pt x="7306" y="21891"/>
                    <a:pt x="6739" y="20624"/>
                    <a:pt x="6071" y="19423"/>
                  </a:cubicBezTo>
                  <a:cubicBezTo>
                    <a:pt x="4804" y="16988"/>
                    <a:pt x="3336" y="14653"/>
                    <a:pt x="2235" y="12184"/>
                  </a:cubicBezTo>
                  <a:cubicBezTo>
                    <a:pt x="1135" y="9716"/>
                    <a:pt x="334" y="7047"/>
                    <a:pt x="567" y="4345"/>
                  </a:cubicBezTo>
                  <a:cubicBezTo>
                    <a:pt x="634" y="3678"/>
                    <a:pt x="768" y="3044"/>
                    <a:pt x="968" y="2411"/>
                  </a:cubicBezTo>
                  <a:cubicBezTo>
                    <a:pt x="1068" y="1810"/>
                    <a:pt x="1535" y="1343"/>
                    <a:pt x="2102" y="1176"/>
                  </a:cubicBezTo>
                  <a:cubicBezTo>
                    <a:pt x="2435" y="1110"/>
                    <a:pt x="2769" y="1110"/>
                    <a:pt x="3103" y="1076"/>
                  </a:cubicBezTo>
                  <a:lnTo>
                    <a:pt x="4103" y="1043"/>
                  </a:lnTo>
                  <a:lnTo>
                    <a:pt x="6171" y="943"/>
                  </a:lnTo>
                  <a:cubicBezTo>
                    <a:pt x="6505" y="909"/>
                    <a:pt x="6839" y="943"/>
                    <a:pt x="7239" y="876"/>
                  </a:cubicBezTo>
                  <a:cubicBezTo>
                    <a:pt x="7606" y="776"/>
                    <a:pt x="7906" y="676"/>
                    <a:pt x="8206" y="643"/>
                  </a:cubicBezTo>
                  <a:cubicBezTo>
                    <a:pt x="8273" y="609"/>
                    <a:pt x="8373" y="609"/>
                    <a:pt x="8440" y="609"/>
                  </a:cubicBezTo>
                  <a:lnTo>
                    <a:pt x="10208" y="609"/>
                  </a:lnTo>
                  <a:cubicBezTo>
                    <a:pt x="10430" y="604"/>
                    <a:pt x="10651" y="601"/>
                    <a:pt x="10871" y="601"/>
                  </a:cubicBezTo>
                  <a:close/>
                  <a:moveTo>
                    <a:pt x="10872" y="0"/>
                  </a:moveTo>
                  <a:cubicBezTo>
                    <a:pt x="10640" y="0"/>
                    <a:pt x="10408" y="3"/>
                    <a:pt x="10174" y="9"/>
                  </a:cubicBezTo>
                  <a:lnTo>
                    <a:pt x="8373" y="9"/>
                  </a:lnTo>
                  <a:cubicBezTo>
                    <a:pt x="8273" y="9"/>
                    <a:pt x="8173" y="9"/>
                    <a:pt x="8106" y="42"/>
                  </a:cubicBezTo>
                  <a:cubicBezTo>
                    <a:pt x="7706" y="76"/>
                    <a:pt x="7372" y="209"/>
                    <a:pt x="7072" y="276"/>
                  </a:cubicBezTo>
                  <a:cubicBezTo>
                    <a:pt x="6805" y="342"/>
                    <a:pt x="6438" y="342"/>
                    <a:pt x="6105" y="342"/>
                  </a:cubicBezTo>
                  <a:lnTo>
                    <a:pt x="4070" y="476"/>
                  </a:lnTo>
                  <a:lnTo>
                    <a:pt x="3036" y="543"/>
                  </a:lnTo>
                  <a:cubicBezTo>
                    <a:pt x="2669" y="543"/>
                    <a:pt x="2335" y="576"/>
                    <a:pt x="1968" y="643"/>
                  </a:cubicBezTo>
                  <a:cubicBezTo>
                    <a:pt x="1568" y="709"/>
                    <a:pt x="1235" y="943"/>
                    <a:pt x="968" y="1243"/>
                  </a:cubicBezTo>
                  <a:cubicBezTo>
                    <a:pt x="734" y="1543"/>
                    <a:pt x="534" y="1877"/>
                    <a:pt x="434" y="2244"/>
                  </a:cubicBezTo>
                  <a:cubicBezTo>
                    <a:pt x="234" y="2911"/>
                    <a:pt x="134" y="3611"/>
                    <a:pt x="67" y="4312"/>
                  </a:cubicBezTo>
                  <a:cubicBezTo>
                    <a:pt x="0" y="5713"/>
                    <a:pt x="134" y="7114"/>
                    <a:pt x="501" y="8448"/>
                  </a:cubicBezTo>
                  <a:cubicBezTo>
                    <a:pt x="834" y="9782"/>
                    <a:pt x="1301" y="11083"/>
                    <a:pt x="1902" y="12351"/>
                  </a:cubicBezTo>
                  <a:cubicBezTo>
                    <a:pt x="3069" y="14853"/>
                    <a:pt x="4604" y="17121"/>
                    <a:pt x="5871" y="19523"/>
                  </a:cubicBezTo>
                  <a:cubicBezTo>
                    <a:pt x="6538" y="20724"/>
                    <a:pt x="7105" y="21958"/>
                    <a:pt x="7606" y="23225"/>
                  </a:cubicBezTo>
                  <a:cubicBezTo>
                    <a:pt x="7839" y="23859"/>
                    <a:pt x="8039" y="24526"/>
                    <a:pt x="8140" y="25194"/>
                  </a:cubicBezTo>
                  <a:cubicBezTo>
                    <a:pt x="8206" y="25494"/>
                    <a:pt x="8206" y="25827"/>
                    <a:pt x="8140" y="26161"/>
                  </a:cubicBezTo>
                  <a:cubicBezTo>
                    <a:pt x="8073" y="26494"/>
                    <a:pt x="7939" y="26795"/>
                    <a:pt x="7773" y="27095"/>
                  </a:cubicBezTo>
                  <a:cubicBezTo>
                    <a:pt x="6472" y="29463"/>
                    <a:pt x="4604" y="31531"/>
                    <a:pt x="3236" y="33900"/>
                  </a:cubicBezTo>
                  <a:cubicBezTo>
                    <a:pt x="2536" y="35101"/>
                    <a:pt x="2035" y="36435"/>
                    <a:pt x="1735" y="37769"/>
                  </a:cubicBezTo>
                  <a:cubicBezTo>
                    <a:pt x="1435" y="39170"/>
                    <a:pt x="1535" y="40605"/>
                    <a:pt x="2002" y="41939"/>
                  </a:cubicBezTo>
                  <a:cubicBezTo>
                    <a:pt x="2536" y="43273"/>
                    <a:pt x="3436" y="44441"/>
                    <a:pt x="4570" y="45275"/>
                  </a:cubicBezTo>
                  <a:cubicBezTo>
                    <a:pt x="5704" y="46142"/>
                    <a:pt x="6972" y="46742"/>
                    <a:pt x="8340" y="47076"/>
                  </a:cubicBezTo>
                  <a:cubicBezTo>
                    <a:pt x="9743" y="47422"/>
                    <a:pt x="11181" y="47598"/>
                    <a:pt x="12619" y="47598"/>
                  </a:cubicBezTo>
                  <a:cubicBezTo>
                    <a:pt x="13950" y="47598"/>
                    <a:pt x="15280" y="47447"/>
                    <a:pt x="16579" y="47143"/>
                  </a:cubicBezTo>
                  <a:cubicBezTo>
                    <a:pt x="19314" y="46542"/>
                    <a:pt x="21816" y="45208"/>
                    <a:pt x="23817" y="43306"/>
                  </a:cubicBezTo>
                  <a:cubicBezTo>
                    <a:pt x="25819" y="41405"/>
                    <a:pt x="27220" y="38937"/>
                    <a:pt x="27720" y="36201"/>
                  </a:cubicBezTo>
                  <a:cubicBezTo>
                    <a:pt x="28254" y="33499"/>
                    <a:pt x="27820" y="30764"/>
                    <a:pt x="27220" y="28096"/>
                  </a:cubicBezTo>
                  <a:cubicBezTo>
                    <a:pt x="26619" y="25427"/>
                    <a:pt x="25785" y="22792"/>
                    <a:pt x="25052" y="20157"/>
                  </a:cubicBezTo>
                  <a:cubicBezTo>
                    <a:pt x="24251" y="17555"/>
                    <a:pt x="23651" y="14920"/>
                    <a:pt x="23317" y="12218"/>
                  </a:cubicBezTo>
                  <a:cubicBezTo>
                    <a:pt x="23150" y="10883"/>
                    <a:pt x="23150" y="9516"/>
                    <a:pt x="22950" y="8115"/>
                  </a:cubicBezTo>
                  <a:cubicBezTo>
                    <a:pt x="22817" y="6714"/>
                    <a:pt x="22350" y="5346"/>
                    <a:pt x="21549" y="4145"/>
                  </a:cubicBezTo>
                  <a:cubicBezTo>
                    <a:pt x="20715" y="3011"/>
                    <a:pt x="19614" y="2077"/>
                    <a:pt x="18347" y="1443"/>
                  </a:cubicBezTo>
                  <a:cubicBezTo>
                    <a:pt x="17079" y="809"/>
                    <a:pt x="15712" y="376"/>
                    <a:pt x="14311" y="209"/>
                  </a:cubicBezTo>
                  <a:cubicBezTo>
                    <a:pt x="13171" y="70"/>
                    <a:pt x="12031" y="0"/>
                    <a:pt x="108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4"/>
            <p:cNvSpPr/>
            <p:nvPr/>
          </p:nvSpPr>
          <p:spPr>
            <a:xfrm>
              <a:off x="1330238" y="2932087"/>
              <a:ext cx="586677" cy="1828123"/>
            </a:xfrm>
            <a:custGeom>
              <a:rect b="b" l="l" r="r" t="t"/>
              <a:pathLst>
                <a:path extrusionOk="0" h="52247" w="16767">
                  <a:moveTo>
                    <a:pt x="10162" y="0"/>
                  </a:moveTo>
                  <a:cubicBezTo>
                    <a:pt x="9528" y="801"/>
                    <a:pt x="9961" y="2602"/>
                    <a:pt x="9861" y="3670"/>
                  </a:cubicBezTo>
                  <a:cubicBezTo>
                    <a:pt x="9561" y="17313"/>
                    <a:pt x="9228" y="30956"/>
                    <a:pt x="7493" y="44499"/>
                  </a:cubicBezTo>
                  <a:cubicBezTo>
                    <a:pt x="7460" y="44833"/>
                    <a:pt x="7360" y="45199"/>
                    <a:pt x="7226" y="45500"/>
                  </a:cubicBezTo>
                  <a:cubicBezTo>
                    <a:pt x="6959" y="45900"/>
                    <a:pt x="6626" y="46234"/>
                    <a:pt x="6225" y="46434"/>
                  </a:cubicBezTo>
                  <a:cubicBezTo>
                    <a:pt x="4491" y="47601"/>
                    <a:pt x="1689" y="48835"/>
                    <a:pt x="655" y="50770"/>
                  </a:cubicBezTo>
                  <a:cubicBezTo>
                    <a:pt x="0" y="51963"/>
                    <a:pt x="534" y="52246"/>
                    <a:pt x="1372" y="52246"/>
                  </a:cubicBezTo>
                  <a:cubicBezTo>
                    <a:pt x="1986" y="52246"/>
                    <a:pt x="2764" y="52094"/>
                    <a:pt x="3357" y="52038"/>
                  </a:cubicBezTo>
                  <a:cubicBezTo>
                    <a:pt x="5859" y="51804"/>
                    <a:pt x="8327" y="51404"/>
                    <a:pt x="10762" y="50837"/>
                  </a:cubicBezTo>
                  <a:cubicBezTo>
                    <a:pt x="11196" y="50803"/>
                    <a:pt x="11629" y="50603"/>
                    <a:pt x="11963" y="50303"/>
                  </a:cubicBezTo>
                  <a:cubicBezTo>
                    <a:pt x="12263" y="49970"/>
                    <a:pt x="12430" y="49536"/>
                    <a:pt x="12430" y="49102"/>
                  </a:cubicBezTo>
                  <a:cubicBezTo>
                    <a:pt x="12530" y="47635"/>
                    <a:pt x="11930" y="46234"/>
                    <a:pt x="11763" y="44799"/>
                  </a:cubicBezTo>
                  <a:cubicBezTo>
                    <a:pt x="11696" y="43832"/>
                    <a:pt x="11696" y="42864"/>
                    <a:pt x="11829" y="41864"/>
                  </a:cubicBezTo>
                  <a:cubicBezTo>
                    <a:pt x="13064" y="28554"/>
                    <a:pt x="14698" y="15245"/>
                    <a:pt x="16766" y="2002"/>
                  </a:cubicBezTo>
                  <a:lnTo>
                    <a:pt x="16666" y="1969"/>
                  </a:lnTo>
                  <a:lnTo>
                    <a:pt x="1016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4"/>
            <p:cNvSpPr/>
            <p:nvPr/>
          </p:nvSpPr>
          <p:spPr>
            <a:xfrm>
              <a:off x="1336781" y="2930933"/>
              <a:ext cx="581289" cy="1833861"/>
            </a:xfrm>
            <a:custGeom>
              <a:rect b="b" l="l" r="r" t="t"/>
              <a:pathLst>
                <a:path extrusionOk="0" h="52411" w="16613">
                  <a:moveTo>
                    <a:pt x="9941" y="0"/>
                  </a:moveTo>
                  <a:cubicBezTo>
                    <a:pt x="9774" y="267"/>
                    <a:pt x="9641" y="567"/>
                    <a:pt x="9608" y="901"/>
                  </a:cubicBezTo>
                  <a:cubicBezTo>
                    <a:pt x="9574" y="1201"/>
                    <a:pt x="9574" y="1501"/>
                    <a:pt x="9574" y="1835"/>
                  </a:cubicBezTo>
                  <a:cubicBezTo>
                    <a:pt x="9608" y="2435"/>
                    <a:pt x="9608" y="3069"/>
                    <a:pt x="9574" y="3703"/>
                  </a:cubicBezTo>
                  <a:lnTo>
                    <a:pt x="9041" y="17713"/>
                  </a:lnTo>
                  <a:cubicBezTo>
                    <a:pt x="8840" y="22416"/>
                    <a:pt x="8607" y="27086"/>
                    <a:pt x="8307" y="31756"/>
                  </a:cubicBezTo>
                  <a:cubicBezTo>
                    <a:pt x="8173" y="34091"/>
                    <a:pt x="8007" y="36426"/>
                    <a:pt x="7806" y="38728"/>
                  </a:cubicBezTo>
                  <a:cubicBezTo>
                    <a:pt x="7706" y="39895"/>
                    <a:pt x="7573" y="41063"/>
                    <a:pt x="7439" y="42230"/>
                  </a:cubicBezTo>
                  <a:lnTo>
                    <a:pt x="7239" y="43965"/>
                  </a:lnTo>
                  <a:cubicBezTo>
                    <a:pt x="7173" y="44565"/>
                    <a:pt x="7173" y="45166"/>
                    <a:pt x="6839" y="45633"/>
                  </a:cubicBezTo>
                  <a:cubicBezTo>
                    <a:pt x="6472" y="46066"/>
                    <a:pt x="6038" y="46433"/>
                    <a:pt x="5505" y="46700"/>
                  </a:cubicBezTo>
                  <a:lnTo>
                    <a:pt x="4004" y="47567"/>
                  </a:lnTo>
                  <a:cubicBezTo>
                    <a:pt x="2970" y="48168"/>
                    <a:pt x="2002" y="48868"/>
                    <a:pt x="1168" y="49669"/>
                  </a:cubicBezTo>
                  <a:cubicBezTo>
                    <a:pt x="735" y="50103"/>
                    <a:pt x="368" y="50603"/>
                    <a:pt x="134" y="51137"/>
                  </a:cubicBezTo>
                  <a:cubicBezTo>
                    <a:pt x="68" y="51303"/>
                    <a:pt x="34" y="51437"/>
                    <a:pt x="34" y="51604"/>
                  </a:cubicBezTo>
                  <a:cubicBezTo>
                    <a:pt x="1" y="51804"/>
                    <a:pt x="68" y="51971"/>
                    <a:pt x="168" y="52137"/>
                  </a:cubicBezTo>
                  <a:cubicBezTo>
                    <a:pt x="401" y="52312"/>
                    <a:pt x="684" y="52411"/>
                    <a:pt x="975" y="52411"/>
                  </a:cubicBezTo>
                  <a:cubicBezTo>
                    <a:pt x="1017" y="52411"/>
                    <a:pt x="1059" y="52408"/>
                    <a:pt x="1102" y="52404"/>
                  </a:cubicBezTo>
                  <a:cubicBezTo>
                    <a:pt x="1702" y="52404"/>
                    <a:pt x="2302" y="52338"/>
                    <a:pt x="2870" y="52237"/>
                  </a:cubicBezTo>
                  <a:lnTo>
                    <a:pt x="4604" y="52071"/>
                  </a:lnTo>
                  <a:cubicBezTo>
                    <a:pt x="5772" y="51937"/>
                    <a:pt x="6939" y="51770"/>
                    <a:pt x="8107" y="51570"/>
                  </a:cubicBezTo>
                  <a:cubicBezTo>
                    <a:pt x="8674" y="51470"/>
                    <a:pt x="9274" y="51370"/>
                    <a:pt x="9841" y="51270"/>
                  </a:cubicBezTo>
                  <a:lnTo>
                    <a:pt x="10708" y="51070"/>
                  </a:lnTo>
                  <a:cubicBezTo>
                    <a:pt x="11009" y="51003"/>
                    <a:pt x="11309" y="50903"/>
                    <a:pt x="11609" y="50770"/>
                  </a:cubicBezTo>
                  <a:cubicBezTo>
                    <a:pt x="11909" y="50603"/>
                    <a:pt x="12143" y="50336"/>
                    <a:pt x="12310" y="50003"/>
                  </a:cubicBezTo>
                  <a:cubicBezTo>
                    <a:pt x="12410" y="49702"/>
                    <a:pt x="12476" y="49402"/>
                    <a:pt x="12510" y="49069"/>
                  </a:cubicBezTo>
                  <a:cubicBezTo>
                    <a:pt x="12543" y="48468"/>
                    <a:pt x="12476" y="47834"/>
                    <a:pt x="12343" y="47267"/>
                  </a:cubicBezTo>
                  <a:cubicBezTo>
                    <a:pt x="12109" y="46066"/>
                    <a:pt x="11809" y="44999"/>
                    <a:pt x="11809" y="43831"/>
                  </a:cubicBezTo>
                  <a:cubicBezTo>
                    <a:pt x="11843" y="42697"/>
                    <a:pt x="11976" y="41530"/>
                    <a:pt x="12076" y="40362"/>
                  </a:cubicBezTo>
                  <a:lnTo>
                    <a:pt x="12443" y="36893"/>
                  </a:lnTo>
                  <a:lnTo>
                    <a:pt x="13177" y="29888"/>
                  </a:lnTo>
                  <a:cubicBezTo>
                    <a:pt x="14211" y="20615"/>
                    <a:pt x="15345" y="11308"/>
                    <a:pt x="16613" y="2035"/>
                  </a:cubicBezTo>
                  <a:lnTo>
                    <a:pt x="16613" y="2002"/>
                  </a:lnTo>
                  <a:lnTo>
                    <a:pt x="16579" y="2002"/>
                  </a:lnTo>
                  <a:lnTo>
                    <a:pt x="16479" y="1935"/>
                  </a:lnTo>
                  <a:lnTo>
                    <a:pt x="16446" y="2002"/>
                  </a:lnTo>
                  <a:lnTo>
                    <a:pt x="16574" y="2065"/>
                  </a:lnTo>
                  <a:lnTo>
                    <a:pt x="16574" y="2065"/>
                  </a:lnTo>
                  <a:cubicBezTo>
                    <a:pt x="14942" y="11262"/>
                    <a:pt x="13609" y="20525"/>
                    <a:pt x="12543" y="29855"/>
                  </a:cubicBezTo>
                  <a:cubicBezTo>
                    <a:pt x="12276" y="32156"/>
                    <a:pt x="12043" y="34491"/>
                    <a:pt x="11809" y="36826"/>
                  </a:cubicBezTo>
                  <a:lnTo>
                    <a:pt x="11476" y="40329"/>
                  </a:lnTo>
                  <a:cubicBezTo>
                    <a:pt x="11376" y="41496"/>
                    <a:pt x="11242" y="42664"/>
                    <a:pt x="11242" y="43865"/>
                  </a:cubicBezTo>
                  <a:cubicBezTo>
                    <a:pt x="11242" y="44465"/>
                    <a:pt x="11309" y="45066"/>
                    <a:pt x="11409" y="45666"/>
                  </a:cubicBezTo>
                  <a:lnTo>
                    <a:pt x="11809" y="47367"/>
                  </a:lnTo>
                  <a:cubicBezTo>
                    <a:pt x="11943" y="47934"/>
                    <a:pt x="11976" y="48468"/>
                    <a:pt x="11976" y="49035"/>
                  </a:cubicBezTo>
                  <a:cubicBezTo>
                    <a:pt x="12009" y="49536"/>
                    <a:pt x="11776" y="50036"/>
                    <a:pt x="11376" y="50336"/>
                  </a:cubicBezTo>
                  <a:cubicBezTo>
                    <a:pt x="10842" y="50536"/>
                    <a:pt x="10308" y="50703"/>
                    <a:pt x="9774" y="50803"/>
                  </a:cubicBezTo>
                  <a:cubicBezTo>
                    <a:pt x="9207" y="50937"/>
                    <a:pt x="8607" y="51037"/>
                    <a:pt x="8040" y="51137"/>
                  </a:cubicBezTo>
                  <a:cubicBezTo>
                    <a:pt x="6906" y="51370"/>
                    <a:pt x="5738" y="51537"/>
                    <a:pt x="4604" y="51704"/>
                  </a:cubicBezTo>
                  <a:lnTo>
                    <a:pt x="2836" y="51904"/>
                  </a:lnTo>
                  <a:cubicBezTo>
                    <a:pt x="2269" y="52004"/>
                    <a:pt x="1702" y="52071"/>
                    <a:pt x="1135" y="52104"/>
                  </a:cubicBezTo>
                  <a:cubicBezTo>
                    <a:pt x="1089" y="52110"/>
                    <a:pt x="1044" y="52113"/>
                    <a:pt x="1000" y="52113"/>
                  </a:cubicBezTo>
                  <a:cubicBezTo>
                    <a:pt x="788" y="52113"/>
                    <a:pt x="595" y="52048"/>
                    <a:pt x="401" y="51937"/>
                  </a:cubicBezTo>
                  <a:cubicBezTo>
                    <a:pt x="268" y="51804"/>
                    <a:pt x="301" y="51504"/>
                    <a:pt x="401" y="51237"/>
                  </a:cubicBezTo>
                  <a:cubicBezTo>
                    <a:pt x="635" y="50736"/>
                    <a:pt x="935" y="50236"/>
                    <a:pt x="1335" y="49836"/>
                  </a:cubicBezTo>
                  <a:cubicBezTo>
                    <a:pt x="2169" y="49035"/>
                    <a:pt x="3136" y="48335"/>
                    <a:pt x="4137" y="47768"/>
                  </a:cubicBezTo>
                  <a:lnTo>
                    <a:pt x="5605" y="46867"/>
                  </a:lnTo>
                  <a:cubicBezTo>
                    <a:pt x="6139" y="46567"/>
                    <a:pt x="6606" y="46200"/>
                    <a:pt x="7006" y="45733"/>
                  </a:cubicBezTo>
                  <a:cubicBezTo>
                    <a:pt x="7173" y="45466"/>
                    <a:pt x="7273" y="45199"/>
                    <a:pt x="7339" y="44899"/>
                  </a:cubicBezTo>
                  <a:cubicBezTo>
                    <a:pt x="7373" y="44599"/>
                    <a:pt x="7406" y="44298"/>
                    <a:pt x="7439" y="43998"/>
                  </a:cubicBezTo>
                  <a:lnTo>
                    <a:pt x="7673" y="42264"/>
                  </a:lnTo>
                  <a:lnTo>
                    <a:pt x="8073" y="38761"/>
                  </a:lnTo>
                  <a:cubicBezTo>
                    <a:pt x="8373" y="36460"/>
                    <a:pt x="8574" y="34124"/>
                    <a:pt x="8774" y="31789"/>
                  </a:cubicBezTo>
                  <a:cubicBezTo>
                    <a:pt x="9174" y="27119"/>
                    <a:pt x="9374" y="22416"/>
                    <a:pt x="9541" y="17746"/>
                  </a:cubicBezTo>
                  <a:cubicBezTo>
                    <a:pt x="9708" y="13076"/>
                    <a:pt x="9774" y="8373"/>
                    <a:pt x="9774" y="3703"/>
                  </a:cubicBezTo>
                  <a:cubicBezTo>
                    <a:pt x="9774" y="3069"/>
                    <a:pt x="9741" y="2435"/>
                    <a:pt x="9708" y="1801"/>
                  </a:cubicBezTo>
                  <a:cubicBezTo>
                    <a:pt x="9674" y="1501"/>
                    <a:pt x="9674" y="1201"/>
                    <a:pt x="9708" y="867"/>
                  </a:cubicBezTo>
                  <a:cubicBezTo>
                    <a:pt x="9708" y="567"/>
                    <a:pt x="9808" y="267"/>
                    <a:pt x="9975" y="33"/>
                  </a:cubicBezTo>
                  <a:lnTo>
                    <a:pt x="99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4"/>
            <p:cNvSpPr/>
            <p:nvPr/>
          </p:nvSpPr>
          <p:spPr>
            <a:xfrm>
              <a:off x="1486191" y="585722"/>
              <a:ext cx="944275" cy="1025557"/>
            </a:xfrm>
            <a:custGeom>
              <a:rect b="b" l="l" r="r" t="t"/>
              <a:pathLst>
                <a:path extrusionOk="0" h="29310" w="26987">
                  <a:moveTo>
                    <a:pt x="14690" y="0"/>
                  </a:moveTo>
                  <a:cubicBezTo>
                    <a:pt x="12435" y="0"/>
                    <a:pt x="10141" y="478"/>
                    <a:pt x="8173" y="1177"/>
                  </a:cubicBezTo>
                  <a:cubicBezTo>
                    <a:pt x="1969" y="3345"/>
                    <a:pt x="1" y="10217"/>
                    <a:pt x="2002" y="16154"/>
                  </a:cubicBezTo>
                  <a:cubicBezTo>
                    <a:pt x="3470" y="20591"/>
                    <a:pt x="6805" y="24193"/>
                    <a:pt x="10541" y="27062"/>
                  </a:cubicBezTo>
                  <a:cubicBezTo>
                    <a:pt x="11842" y="28029"/>
                    <a:pt x="13243" y="28963"/>
                    <a:pt x="14844" y="29230"/>
                  </a:cubicBezTo>
                  <a:cubicBezTo>
                    <a:pt x="15178" y="29284"/>
                    <a:pt x="15510" y="29309"/>
                    <a:pt x="15838" y="29309"/>
                  </a:cubicBezTo>
                  <a:cubicBezTo>
                    <a:pt x="19412" y="29309"/>
                    <a:pt x="22593" y="26287"/>
                    <a:pt x="24151" y="23293"/>
                  </a:cubicBezTo>
                  <a:cubicBezTo>
                    <a:pt x="25919" y="19824"/>
                    <a:pt x="26986" y="15854"/>
                    <a:pt x="26653" y="11951"/>
                  </a:cubicBezTo>
                  <a:cubicBezTo>
                    <a:pt x="26286" y="8049"/>
                    <a:pt x="24418" y="4212"/>
                    <a:pt x="21249" y="1877"/>
                  </a:cubicBezTo>
                  <a:cubicBezTo>
                    <a:pt x="19386" y="527"/>
                    <a:pt x="17059" y="0"/>
                    <a:pt x="14690" y="0"/>
                  </a:cubicBezTo>
                  <a:close/>
                </a:path>
              </a:pathLst>
            </a:custGeom>
            <a:solidFill>
              <a:schemeClr val="accent4"/>
            </a:solidFill>
            <a:ln cap="flat" cmpd="sng" w="15850">
              <a:solidFill>
                <a:schemeClr val="accent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4"/>
            <p:cNvSpPr/>
            <p:nvPr/>
          </p:nvSpPr>
          <p:spPr>
            <a:xfrm>
              <a:off x="1558551" y="965510"/>
              <a:ext cx="355498" cy="337164"/>
            </a:xfrm>
            <a:custGeom>
              <a:rect b="b" l="l" r="r" t="t"/>
              <a:pathLst>
                <a:path extrusionOk="0" h="9636" w="10160">
                  <a:moveTo>
                    <a:pt x="4374" y="1"/>
                  </a:moveTo>
                  <a:cubicBezTo>
                    <a:pt x="4133" y="1"/>
                    <a:pt x="3887" y="21"/>
                    <a:pt x="3637" y="63"/>
                  </a:cubicBezTo>
                  <a:cubicBezTo>
                    <a:pt x="1" y="664"/>
                    <a:pt x="134" y="5634"/>
                    <a:pt x="2002" y="8002"/>
                  </a:cubicBezTo>
                  <a:cubicBezTo>
                    <a:pt x="2934" y="9179"/>
                    <a:pt x="4442" y="9635"/>
                    <a:pt x="5971" y="9635"/>
                  </a:cubicBezTo>
                  <a:cubicBezTo>
                    <a:pt x="6522" y="9635"/>
                    <a:pt x="7076" y="9576"/>
                    <a:pt x="7606" y="9470"/>
                  </a:cubicBezTo>
                  <a:cubicBezTo>
                    <a:pt x="8340" y="9337"/>
                    <a:pt x="9107" y="9103"/>
                    <a:pt x="9541" y="8503"/>
                  </a:cubicBezTo>
                  <a:cubicBezTo>
                    <a:pt x="9808" y="8102"/>
                    <a:pt x="9941" y="7602"/>
                    <a:pt x="9941" y="7102"/>
                  </a:cubicBezTo>
                  <a:cubicBezTo>
                    <a:pt x="10159" y="3987"/>
                    <a:pt x="7760" y="1"/>
                    <a:pt x="43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4"/>
            <p:cNvSpPr/>
            <p:nvPr/>
          </p:nvSpPr>
          <p:spPr>
            <a:xfrm>
              <a:off x="2108289" y="1010893"/>
              <a:ext cx="173970" cy="196994"/>
            </a:xfrm>
            <a:custGeom>
              <a:rect b="b" l="l" r="r" t="t"/>
              <a:pathLst>
                <a:path extrusionOk="0" h="5630" w="4972">
                  <a:moveTo>
                    <a:pt x="4871" y="0"/>
                  </a:moveTo>
                  <a:cubicBezTo>
                    <a:pt x="4638" y="34"/>
                    <a:pt x="4404" y="101"/>
                    <a:pt x="4204" y="267"/>
                  </a:cubicBezTo>
                  <a:cubicBezTo>
                    <a:pt x="4004" y="367"/>
                    <a:pt x="3804" y="534"/>
                    <a:pt x="3570" y="668"/>
                  </a:cubicBezTo>
                  <a:cubicBezTo>
                    <a:pt x="3170" y="934"/>
                    <a:pt x="2770" y="1268"/>
                    <a:pt x="2403" y="1602"/>
                  </a:cubicBezTo>
                  <a:cubicBezTo>
                    <a:pt x="1669" y="2302"/>
                    <a:pt x="1068" y="3136"/>
                    <a:pt x="601" y="4037"/>
                  </a:cubicBezTo>
                  <a:cubicBezTo>
                    <a:pt x="468" y="4270"/>
                    <a:pt x="334" y="4537"/>
                    <a:pt x="234" y="4804"/>
                  </a:cubicBezTo>
                  <a:cubicBezTo>
                    <a:pt x="201" y="4937"/>
                    <a:pt x="134" y="5071"/>
                    <a:pt x="101" y="5204"/>
                  </a:cubicBezTo>
                  <a:cubicBezTo>
                    <a:pt x="34" y="5338"/>
                    <a:pt x="34" y="5471"/>
                    <a:pt x="1" y="5604"/>
                  </a:cubicBezTo>
                  <a:cubicBezTo>
                    <a:pt x="1" y="5621"/>
                    <a:pt x="9" y="5629"/>
                    <a:pt x="18" y="5629"/>
                  </a:cubicBezTo>
                  <a:cubicBezTo>
                    <a:pt x="26" y="5629"/>
                    <a:pt x="34" y="5621"/>
                    <a:pt x="34" y="5604"/>
                  </a:cubicBezTo>
                  <a:cubicBezTo>
                    <a:pt x="435" y="4704"/>
                    <a:pt x="902" y="3837"/>
                    <a:pt x="1469" y="3036"/>
                  </a:cubicBezTo>
                  <a:cubicBezTo>
                    <a:pt x="2069" y="2269"/>
                    <a:pt x="2770" y="1568"/>
                    <a:pt x="3570" y="1001"/>
                  </a:cubicBezTo>
                  <a:cubicBezTo>
                    <a:pt x="3770" y="868"/>
                    <a:pt x="4004" y="701"/>
                    <a:pt x="4237" y="568"/>
                  </a:cubicBezTo>
                  <a:cubicBezTo>
                    <a:pt x="4371" y="501"/>
                    <a:pt x="4471" y="434"/>
                    <a:pt x="4604" y="367"/>
                  </a:cubicBezTo>
                  <a:cubicBezTo>
                    <a:pt x="4738" y="301"/>
                    <a:pt x="4838" y="234"/>
                    <a:pt x="4938" y="134"/>
                  </a:cubicBezTo>
                  <a:cubicBezTo>
                    <a:pt x="4971" y="67"/>
                    <a:pt x="4938" y="0"/>
                    <a:pt x="48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4"/>
            <p:cNvSpPr/>
            <p:nvPr/>
          </p:nvSpPr>
          <p:spPr>
            <a:xfrm>
              <a:off x="2112033" y="1132276"/>
              <a:ext cx="143354" cy="76208"/>
            </a:xfrm>
            <a:custGeom>
              <a:rect b="b" l="l" r="r" t="t"/>
              <a:pathLst>
                <a:path extrusionOk="0" h="2178" w="4097">
                  <a:moveTo>
                    <a:pt x="3963" y="1"/>
                  </a:moveTo>
                  <a:cubicBezTo>
                    <a:pt x="3763" y="1"/>
                    <a:pt x="3597" y="1"/>
                    <a:pt x="3396" y="67"/>
                  </a:cubicBezTo>
                  <a:cubicBezTo>
                    <a:pt x="3230" y="101"/>
                    <a:pt x="3029" y="167"/>
                    <a:pt x="2863" y="201"/>
                  </a:cubicBezTo>
                  <a:cubicBezTo>
                    <a:pt x="2462" y="334"/>
                    <a:pt x="2129" y="468"/>
                    <a:pt x="1762" y="668"/>
                  </a:cubicBezTo>
                  <a:cubicBezTo>
                    <a:pt x="1095" y="1001"/>
                    <a:pt x="494" y="1502"/>
                    <a:pt x="27" y="2102"/>
                  </a:cubicBezTo>
                  <a:cubicBezTo>
                    <a:pt x="0" y="2129"/>
                    <a:pt x="39" y="2178"/>
                    <a:pt x="55" y="2178"/>
                  </a:cubicBezTo>
                  <a:cubicBezTo>
                    <a:pt x="58" y="2178"/>
                    <a:pt x="61" y="2175"/>
                    <a:pt x="61" y="2169"/>
                  </a:cubicBezTo>
                  <a:cubicBezTo>
                    <a:pt x="594" y="1635"/>
                    <a:pt x="1195" y="1168"/>
                    <a:pt x="1862" y="835"/>
                  </a:cubicBezTo>
                  <a:cubicBezTo>
                    <a:pt x="2162" y="668"/>
                    <a:pt x="2529" y="534"/>
                    <a:pt x="2863" y="401"/>
                  </a:cubicBezTo>
                  <a:cubicBezTo>
                    <a:pt x="3029" y="368"/>
                    <a:pt x="3230" y="334"/>
                    <a:pt x="3396" y="301"/>
                  </a:cubicBezTo>
                  <a:cubicBezTo>
                    <a:pt x="3563" y="234"/>
                    <a:pt x="3797" y="234"/>
                    <a:pt x="3963" y="167"/>
                  </a:cubicBezTo>
                  <a:cubicBezTo>
                    <a:pt x="4097" y="167"/>
                    <a:pt x="4097" y="1"/>
                    <a:pt x="39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4"/>
            <p:cNvSpPr/>
            <p:nvPr/>
          </p:nvSpPr>
          <p:spPr>
            <a:xfrm>
              <a:off x="1984597" y="1306179"/>
              <a:ext cx="132647" cy="83486"/>
            </a:xfrm>
            <a:custGeom>
              <a:rect b="b" l="l" r="r" t="t"/>
              <a:pathLst>
                <a:path extrusionOk="0" h="2386" w="3791">
                  <a:moveTo>
                    <a:pt x="2167" y="1"/>
                  </a:moveTo>
                  <a:cubicBezTo>
                    <a:pt x="2046" y="1"/>
                    <a:pt x="1924" y="12"/>
                    <a:pt x="1801" y="34"/>
                  </a:cubicBezTo>
                  <a:cubicBezTo>
                    <a:pt x="1101" y="134"/>
                    <a:pt x="534" y="568"/>
                    <a:pt x="234" y="1235"/>
                  </a:cubicBezTo>
                  <a:cubicBezTo>
                    <a:pt x="167" y="1402"/>
                    <a:pt x="100" y="1602"/>
                    <a:pt x="67" y="1769"/>
                  </a:cubicBezTo>
                  <a:cubicBezTo>
                    <a:pt x="0" y="1969"/>
                    <a:pt x="0" y="2169"/>
                    <a:pt x="67" y="2336"/>
                  </a:cubicBezTo>
                  <a:cubicBezTo>
                    <a:pt x="67" y="2369"/>
                    <a:pt x="92" y="2386"/>
                    <a:pt x="117" y="2386"/>
                  </a:cubicBezTo>
                  <a:cubicBezTo>
                    <a:pt x="142" y="2386"/>
                    <a:pt x="167" y="2369"/>
                    <a:pt x="167" y="2336"/>
                  </a:cubicBezTo>
                  <a:cubicBezTo>
                    <a:pt x="200" y="2236"/>
                    <a:pt x="200" y="2169"/>
                    <a:pt x="200" y="2069"/>
                  </a:cubicBezTo>
                  <a:cubicBezTo>
                    <a:pt x="200" y="1969"/>
                    <a:pt x="234" y="1869"/>
                    <a:pt x="234" y="1769"/>
                  </a:cubicBezTo>
                  <a:cubicBezTo>
                    <a:pt x="367" y="1202"/>
                    <a:pt x="767" y="701"/>
                    <a:pt x="1301" y="434"/>
                  </a:cubicBezTo>
                  <a:cubicBezTo>
                    <a:pt x="1530" y="330"/>
                    <a:pt x="1773" y="278"/>
                    <a:pt x="2020" y="278"/>
                  </a:cubicBezTo>
                  <a:cubicBezTo>
                    <a:pt x="2168" y="278"/>
                    <a:pt x="2318" y="297"/>
                    <a:pt x="2468" y="334"/>
                  </a:cubicBezTo>
                  <a:cubicBezTo>
                    <a:pt x="2669" y="368"/>
                    <a:pt x="2835" y="434"/>
                    <a:pt x="3002" y="535"/>
                  </a:cubicBezTo>
                  <a:cubicBezTo>
                    <a:pt x="3102" y="568"/>
                    <a:pt x="3169" y="635"/>
                    <a:pt x="3236" y="701"/>
                  </a:cubicBezTo>
                  <a:cubicBezTo>
                    <a:pt x="3336" y="768"/>
                    <a:pt x="3402" y="835"/>
                    <a:pt x="3503" y="935"/>
                  </a:cubicBezTo>
                  <a:cubicBezTo>
                    <a:pt x="3527" y="947"/>
                    <a:pt x="3553" y="953"/>
                    <a:pt x="3578" y="953"/>
                  </a:cubicBezTo>
                  <a:cubicBezTo>
                    <a:pt x="3689" y="953"/>
                    <a:pt x="3791" y="844"/>
                    <a:pt x="3736" y="735"/>
                  </a:cubicBezTo>
                  <a:cubicBezTo>
                    <a:pt x="3536" y="434"/>
                    <a:pt x="3202" y="234"/>
                    <a:pt x="2869" y="134"/>
                  </a:cubicBezTo>
                  <a:cubicBezTo>
                    <a:pt x="2646" y="45"/>
                    <a:pt x="2409" y="1"/>
                    <a:pt x="21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4"/>
            <p:cNvSpPr/>
            <p:nvPr/>
          </p:nvSpPr>
          <p:spPr>
            <a:xfrm>
              <a:off x="2024276" y="1375040"/>
              <a:ext cx="52555" cy="18720"/>
            </a:xfrm>
            <a:custGeom>
              <a:rect b="b" l="l" r="r" t="t"/>
              <a:pathLst>
                <a:path extrusionOk="0" h="535" w="1502">
                  <a:moveTo>
                    <a:pt x="1268" y="1"/>
                  </a:moveTo>
                  <a:cubicBezTo>
                    <a:pt x="1201" y="1"/>
                    <a:pt x="1134" y="34"/>
                    <a:pt x="1101" y="68"/>
                  </a:cubicBezTo>
                  <a:lnTo>
                    <a:pt x="734" y="168"/>
                  </a:lnTo>
                  <a:cubicBezTo>
                    <a:pt x="501" y="268"/>
                    <a:pt x="300" y="334"/>
                    <a:pt x="67" y="435"/>
                  </a:cubicBezTo>
                  <a:cubicBezTo>
                    <a:pt x="0" y="468"/>
                    <a:pt x="34" y="535"/>
                    <a:pt x="100" y="535"/>
                  </a:cubicBezTo>
                  <a:cubicBezTo>
                    <a:pt x="334" y="468"/>
                    <a:pt x="567" y="435"/>
                    <a:pt x="801" y="368"/>
                  </a:cubicBezTo>
                  <a:lnTo>
                    <a:pt x="1134" y="268"/>
                  </a:lnTo>
                  <a:lnTo>
                    <a:pt x="1301" y="234"/>
                  </a:lnTo>
                  <a:cubicBezTo>
                    <a:pt x="1368" y="201"/>
                    <a:pt x="1435" y="168"/>
                    <a:pt x="1468" y="134"/>
                  </a:cubicBezTo>
                  <a:cubicBezTo>
                    <a:pt x="1501" y="101"/>
                    <a:pt x="1501" y="1"/>
                    <a:pt x="14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4"/>
            <p:cNvSpPr/>
            <p:nvPr/>
          </p:nvSpPr>
          <p:spPr>
            <a:xfrm>
              <a:off x="2032429" y="1390926"/>
              <a:ext cx="101576" cy="70645"/>
            </a:xfrm>
            <a:custGeom>
              <a:rect b="b" l="l" r="r" t="t"/>
              <a:pathLst>
                <a:path extrusionOk="0" h="2019" w="2903">
                  <a:moveTo>
                    <a:pt x="2838" y="0"/>
                  </a:moveTo>
                  <a:cubicBezTo>
                    <a:pt x="2825" y="0"/>
                    <a:pt x="2812" y="4"/>
                    <a:pt x="2803" y="14"/>
                  </a:cubicBezTo>
                  <a:cubicBezTo>
                    <a:pt x="2736" y="147"/>
                    <a:pt x="2636" y="247"/>
                    <a:pt x="2569" y="381"/>
                  </a:cubicBezTo>
                  <a:cubicBezTo>
                    <a:pt x="2502" y="514"/>
                    <a:pt x="2402" y="614"/>
                    <a:pt x="2336" y="748"/>
                  </a:cubicBezTo>
                  <a:cubicBezTo>
                    <a:pt x="2169" y="948"/>
                    <a:pt x="1935" y="1148"/>
                    <a:pt x="1702" y="1315"/>
                  </a:cubicBezTo>
                  <a:cubicBezTo>
                    <a:pt x="1235" y="1682"/>
                    <a:pt x="668" y="1849"/>
                    <a:pt x="67" y="1849"/>
                  </a:cubicBezTo>
                  <a:cubicBezTo>
                    <a:pt x="1" y="1849"/>
                    <a:pt x="1" y="1982"/>
                    <a:pt x="67" y="1982"/>
                  </a:cubicBezTo>
                  <a:cubicBezTo>
                    <a:pt x="182" y="2007"/>
                    <a:pt x="302" y="2018"/>
                    <a:pt x="422" y="2018"/>
                  </a:cubicBezTo>
                  <a:cubicBezTo>
                    <a:pt x="618" y="2018"/>
                    <a:pt x="816" y="1990"/>
                    <a:pt x="1001" y="1949"/>
                  </a:cubicBezTo>
                  <a:cubicBezTo>
                    <a:pt x="1302" y="1882"/>
                    <a:pt x="1602" y="1748"/>
                    <a:pt x="1869" y="1582"/>
                  </a:cubicBezTo>
                  <a:cubicBezTo>
                    <a:pt x="2136" y="1382"/>
                    <a:pt x="2369" y="1181"/>
                    <a:pt x="2569" y="915"/>
                  </a:cubicBezTo>
                  <a:cubicBezTo>
                    <a:pt x="2669" y="781"/>
                    <a:pt x="2769" y="648"/>
                    <a:pt x="2836" y="514"/>
                  </a:cubicBezTo>
                  <a:cubicBezTo>
                    <a:pt x="2869" y="347"/>
                    <a:pt x="2903" y="214"/>
                    <a:pt x="2903" y="47"/>
                  </a:cubicBezTo>
                  <a:cubicBezTo>
                    <a:pt x="2903" y="24"/>
                    <a:pt x="2869" y="0"/>
                    <a:pt x="28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4"/>
            <p:cNvSpPr/>
            <p:nvPr/>
          </p:nvSpPr>
          <p:spPr>
            <a:xfrm>
              <a:off x="1521216" y="1128322"/>
              <a:ext cx="1758947" cy="1201067"/>
            </a:xfrm>
            <a:custGeom>
              <a:rect b="b" l="l" r="r" t="t"/>
              <a:pathLst>
                <a:path extrusionOk="0" h="34326" w="50270">
                  <a:moveTo>
                    <a:pt x="47822" y="1"/>
                  </a:moveTo>
                  <a:cubicBezTo>
                    <a:pt x="47546" y="1"/>
                    <a:pt x="47276" y="197"/>
                    <a:pt x="47234" y="514"/>
                  </a:cubicBezTo>
                  <a:cubicBezTo>
                    <a:pt x="47201" y="1114"/>
                    <a:pt x="47334" y="1715"/>
                    <a:pt x="47634" y="2215"/>
                  </a:cubicBezTo>
                  <a:cubicBezTo>
                    <a:pt x="47901" y="2715"/>
                    <a:pt x="48235" y="3216"/>
                    <a:pt x="48068" y="3783"/>
                  </a:cubicBezTo>
                  <a:cubicBezTo>
                    <a:pt x="47768" y="4517"/>
                    <a:pt x="47367" y="5217"/>
                    <a:pt x="46834" y="5851"/>
                  </a:cubicBezTo>
                  <a:cubicBezTo>
                    <a:pt x="46367" y="6485"/>
                    <a:pt x="45866" y="7085"/>
                    <a:pt x="45366" y="7686"/>
                  </a:cubicBezTo>
                  <a:cubicBezTo>
                    <a:pt x="45132" y="7953"/>
                    <a:pt x="44866" y="8253"/>
                    <a:pt x="44599" y="8520"/>
                  </a:cubicBezTo>
                  <a:cubicBezTo>
                    <a:pt x="44532" y="8553"/>
                    <a:pt x="44465" y="8620"/>
                    <a:pt x="44399" y="8653"/>
                  </a:cubicBezTo>
                  <a:cubicBezTo>
                    <a:pt x="44432" y="8486"/>
                    <a:pt x="44499" y="8353"/>
                    <a:pt x="44565" y="8186"/>
                  </a:cubicBezTo>
                  <a:cubicBezTo>
                    <a:pt x="44832" y="7519"/>
                    <a:pt x="44999" y="6818"/>
                    <a:pt x="45066" y="6085"/>
                  </a:cubicBezTo>
                  <a:cubicBezTo>
                    <a:pt x="45066" y="5269"/>
                    <a:pt x="44556" y="3878"/>
                    <a:pt x="43664" y="3878"/>
                  </a:cubicBezTo>
                  <a:cubicBezTo>
                    <a:pt x="43461" y="3878"/>
                    <a:pt x="43239" y="3950"/>
                    <a:pt x="42998" y="4116"/>
                  </a:cubicBezTo>
                  <a:cubicBezTo>
                    <a:pt x="42797" y="4283"/>
                    <a:pt x="42731" y="4583"/>
                    <a:pt x="42831" y="4817"/>
                  </a:cubicBezTo>
                  <a:cubicBezTo>
                    <a:pt x="43465" y="6118"/>
                    <a:pt x="42497" y="7519"/>
                    <a:pt x="42064" y="8753"/>
                  </a:cubicBezTo>
                  <a:cubicBezTo>
                    <a:pt x="41630" y="9954"/>
                    <a:pt x="41530" y="11188"/>
                    <a:pt x="42264" y="12256"/>
                  </a:cubicBezTo>
                  <a:cubicBezTo>
                    <a:pt x="42297" y="12256"/>
                    <a:pt x="42297" y="12256"/>
                    <a:pt x="42297" y="12289"/>
                  </a:cubicBezTo>
                  <a:cubicBezTo>
                    <a:pt x="37327" y="17626"/>
                    <a:pt x="30789" y="21129"/>
                    <a:pt x="25552" y="26199"/>
                  </a:cubicBezTo>
                  <a:cubicBezTo>
                    <a:pt x="25324" y="26427"/>
                    <a:pt x="22770" y="29172"/>
                    <a:pt x="22498" y="29172"/>
                  </a:cubicBezTo>
                  <a:cubicBezTo>
                    <a:pt x="22492" y="29172"/>
                    <a:pt x="22487" y="29171"/>
                    <a:pt x="22483" y="29168"/>
                  </a:cubicBezTo>
                  <a:cubicBezTo>
                    <a:pt x="20482" y="27567"/>
                    <a:pt x="19114" y="25432"/>
                    <a:pt x="17446" y="23497"/>
                  </a:cubicBezTo>
                  <a:cubicBezTo>
                    <a:pt x="15912" y="21762"/>
                    <a:pt x="14377" y="20028"/>
                    <a:pt x="12743" y="18393"/>
                  </a:cubicBezTo>
                  <a:cubicBezTo>
                    <a:pt x="11442" y="17059"/>
                    <a:pt x="9974" y="16392"/>
                    <a:pt x="9040" y="14724"/>
                  </a:cubicBezTo>
                  <a:cubicBezTo>
                    <a:pt x="8773" y="14224"/>
                    <a:pt x="8573" y="13690"/>
                    <a:pt x="8273" y="13190"/>
                  </a:cubicBezTo>
                  <a:cubicBezTo>
                    <a:pt x="7906" y="12589"/>
                    <a:pt x="7472" y="11989"/>
                    <a:pt x="7005" y="11455"/>
                  </a:cubicBezTo>
                  <a:cubicBezTo>
                    <a:pt x="6472" y="10755"/>
                    <a:pt x="5838" y="10121"/>
                    <a:pt x="5104" y="9620"/>
                  </a:cubicBezTo>
                  <a:cubicBezTo>
                    <a:pt x="4441" y="9190"/>
                    <a:pt x="3449" y="8866"/>
                    <a:pt x="2520" y="8866"/>
                  </a:cubicBezTo>
                  <a:cubicBezTo>
                    <a:pt x="1579" y="8866"/>
                    <a:pt x="703" y="9198"/>
                    <a:pt x="300" y="10087"/>
                  </a:cubicBezTo>
                  <a:cubicBezTo>
                    <a:pt x="0" y="10988"/>
                    <a:pt x="0" y="11955"/>
                    <a:pt x="300" y="12856"/>
                  </a:cubicBezTo>
                  <a:cubicBezTo>
                    <a:pt x="1701" y="17559"/>
                    <a:pt x="5504" y="21162"/>
                    <a:pt x="9007" y="24364"/>
                  </a:cubicBezTo>
                  <a:cubicBezTo>
                    <a:pt x="11008" y="26199"/>
                    <a:pt x="13110" y="27934"/>
                    <a:pt x="15211" y="29635"/>
                  </a:cubicBezTo>
                  <a:cubicBezTo>
                    <a:pt x="16279" y="30469"/>
                    <a:pt x="17346" y="31269"/>
                    <a:pt x="18380" y="32103"/>
                  </a:cubicBezTo>
                  <a:cubicBezTo>
                    <a:pt x="19281" y="32804"/>
                    <a:pt x="20281" y="33871"/>
                    <a:pt x="21449" y="34105"/>
                  </a:cubicBezTo>
                  <a:cubicBezTo>
                    <a:pt x="21528" y="34236"/>
                    <a:pt x="21689" y="34326"/>
                    <a:pt x="21851" y="34326"/>
                  </a:cubicBezTo>
                  <a:cubicBezTo>
                    <a:pt x="21896" y="34326"/>
                    <a:pt x="21940" y="34319"/>
                    <a:pt x="21983" y="34305"/>
                  </a:cubicBezTo>
                  <a:cubicBezTo>
                    <a:pt x="23884" y="33771"/>
                    <a:pt x="25318" y="32370"/>
                    <a:pt x="26786" y="31102"/>
                  </a:cubicBezTo>
                  <a:cubicBezTo>
                    <a:pt x="28421" y="29701"/>
                    <a:pt x="29988" y="28267"/>
                    <a:pt x="31556" y="26799"/>
                  </a:cubicBezTo>
                  <a:cubicBezTo>
                    <a:pt x="34558" y="23931"/>
                    <a:pt x="37494" y="20929"/>
                    <a:pt x="40229" y="17760"/>
                  </a:cubicBezTo>
                  <a:cubicBezTo>
                    <a:pt x="41597" y="16225"/>
                    <a:pt x="42797" y="14557"/>
                    <a:pt x="43798" y="12756"/>
                  </a:cubicBezTo>
                  <a:cubicBezTo>
                    <a:pt x="45800" y="11188"/>
                    <a:pt x="47334" y="9120"/>
                    <a:pt x="48735" y="7052"/>
                  </a:cubicBezTo>
                  <a:cubicBezTo>
                    <a:pt x="49402" y="6051"/>
                    <a:pt x="50269" y="4984"/>
                    <a:pt x="50069" y="3716"/>
                  </a:cubicBezTo>
                  <a:cubicBezTo>
                    <a:pt x="49836" y="2482"/>
                    <a:pt x="49002" y="1214"/>
                    <a:pt x="48268" y="214"/>
                  </a:cubicBezTo>
                  <a:cubicBezTo>
                    <a:pt x="48146" y="67"/>
                    <a:pt x="47983" y="1"/>
                    <a:pt x="478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4"/>
            <p:cNvSpPr/>
            <p:nvPr/>
          </p:nvSpPr>
          <p:spPr>
            <a:xfrm>
              <a:off x="1515373" y="1129826"/>
              <a:ext cx="1761292" cy="1212858"/>
            </a:xfrm>
            <a:custGeom>
              <a:rect b="b" l="l" r="r" t="t"/>
              <a:pathLst>
                <a:path extrusionOk="0" h="34663" w="50337">
                  <a:moveTo>
                    <a:pt x="47965" y="1"/>
                  </a:moveTo>
                  <a:cubicBezTo>
                    <a:pt x="47908" y="1"/>
                    <a:pt x="47852" y="12"/>
                    <a:pt x="47801" y="37"/>
                  </a:cubicBezTo>
                  <a:cubicBezTo>
                    <a:pt x="47677" y="68"/>
                    <a:pt x="47581" y="158"/>
                    <a:pt x="47515" y="278"/>
                  </a:cubicBezTo>
                  <a:lnTo>
                    <a:pt x="47515" y="278"/>
                  </a:lnTo>
                  <a:cubicBezTo>
                    <a:pt x="47603" y="190"/>
                    <a:pt x="47709" y="121"/>
                    <a:pt x="47835" y="71"/>
                  </a:cubicBezTo>
                  <a:cubicBezTo>
                    <a:pt x="47896" y="58"/>
                    <a:pt x="47957" y="51"/>
                    <a:pt x="48018" y="51"/>
                  </a:cubicBezTo>
                  <a:cubicBezTo>
                    <a:pt x="48108" y="51"/>
                    <a:pt x="48198" y="67"/>
                    <a:pt x="48288" y="112"/>
                  </a:cubicBezTo>
                  <a:lnTo>
                    <a:pt x="48288" y="112"/>
                  </a:lnTo>
                  <a:cubicBezTo>
                    <a:pt x="48270" y="96"/>
                    <a:pt x="48252" y="82"/>
                    <a:pt x="48235" y="71"/>
                  </a:cubicBezTo>
                  <a:cubicBezTo>
                    <a:pt x="48152" y="29"/>
                    <a:pt x="48057" y="1"/>
                    <a:pt x="47965" y="1"/>
                  </a:cubicBezTo>
                  <a:close/>
                  <a:moveTo>
                    <a:pt x="22668" y="29080"/>
                  </a:moveTo>
                  <a:cubicBezTo>
                    <a:pt x="22664" y="29091"/>
                    <a:pt x="22673" y="29091"/>
                    <a:pt x="22650" y="29091"/>
                  </a:cubicBezTo>
                  <a:cubicBezTo>
                    <a:pt x="22650" y="29091"/>
                    <a:pt x="22657" y="29084"/>
                    <a:pt x="22668" y="29080"/>
                  </a:cubicBezTo>
                  <a:close/>
                  <a:moveTo>
                    <a:pt x="48288" y="112"/>
                  </a:moveTo>
                  <a:lnTo>
                    <a:pt x="48288" y="112"/>
                  </a:lnTo>
                  <a:cubicBezTo>
                    <a:pt x="48370" y="184"/>
                    <a:pt x="48453" y="294"/>
                    <a:pt x="48535" y="404"/>
                  </a:cubicBezTo>
                  <a:cubicBezTo>
                    <a:pt x="49302" y="1338"/>
                    <a:pt x="49869" y="2472"/>
                    <a:pt x="50203" y="3673"/>
                  </a:cubicBezTo>
                  <a:cubicBezTo>
                    <a:pt x="50270" y="4174"/>
                    <a:pt x="50203" y="4641"/>
                    <a:pt x="50036" y="5108"/>
                  </a:cubicBezTo>
                  <a:cubicBezTo>
                    <a:pt x="49836" y="5541"/>
                    <a:pt x="49636" y="5941"/>
                    <a:pt x="49336" y="6342"/>
                  </a:cubicBezTo>
                  <a:cubicBezTo>
                    <a:pt x="48802" y="7109"/>
                    <a:pt x="48302" y="7876"/>
                    <a:pt x="47735" y="8643"/>
                  </a:cubicBezTo>
                  <a:cubicBezTo>
                    <a:pt x="47201" y="9377"/>
                    <a:pt x="46600" y="10111"/>
                    <a:pt x="45967" y="10812"/>
                  </a:cubicBezTo>
                  <a:cubicBezTo>
                    <a:pt x="45333" y="11512"/>
                    <a:pt x="44632" y="12146"/>
                    <a:pt x="43865" y="12680"/>
                  </a:cubicBezTo>
                  <a:cubicBezTo>
                    <a:pt x="42631" y="14981"/>
                    <a:pt x="40896" y="16983"/>
                    <a:pt x="39128" y="18917"/>
                  </a:cubicBezTo>
                  <a:cubicBezTo>
                    <a:pt x="37327" y="20852"/>
                    <a:pt x="35492" y="22720"/>
                    <a:pt x="33624" y="24555"/>
                  </a:cubicBezTo>
                  <a:cubicBezTo>
                    <a:pt x="31756" y="26423"/>
                    <a:pt x="29755" y="28124"/>
                    <a:pt x="27820" y="29892"/>
                  </a:cubicBezTo>
                  <a:cubicBezTo>
                    <a:pt x="26853" y="30759"/>
                    <a:pt x="25886" y="31660"/>
                    <a:pt x="24885" y="32460"/>
                  </a:cubicBezTo>
                  <a:cubicBezTo>
                    <a:pt x="24385" y="32861"/>
                    <a:pt x="23851" y="33194"/>
                    <a:pt x="23284" y="33495"/>
                  </a:cubicBezTo>
                  <a:cubicBezTo>
                    <a:pt x="22984" y="33628"/>
                    <a:pt x="22717" y="33761"/>
                    <a:pt x="22416" y="33861"/>
                  </a:cubicBezTo>
                  <a:lnTo>
                    <a:pt x="22183" y="33928"/>
                  </a:lnTo>
                  <a:lnTo>
                    <a:pt x="22083" y="33962"/>
                  </a:lnTo>
                  <a:lnTo>
                    <a:pt x="22016" y="33962"/>
                  </a:lnTo>
                  <a:cubicBezTo>
                    <a:pt x="21949" y="33962"/>
                    <a:pt x="21916" y="33962"/>
                    <a:pt x="21883" y="33895"/>
                  </a:cubicBezTo>
                  <a:lnTo>
                    <a:pt x="21783" y="33795"/>
                  </a:lnTo>
                  <a:lnTo>
                    <a:pt x="21683" y="33761"/>
                  </a:lnTo>
                  <a:cubicBezTo>
                    <a:pt x="20882" y="33595"/>
                    <a:pt x="20148" y="32994"/>
                    <a:pt x="19414" y="32360"/>
                  </a:cubicBezTo>
                  <a:cubicBezTo>
                    <a:pt x="18680" y="31727"/>
                    <a:pt x="17947" y="31160"/>
                    <a:pt x="17179" y="30559"/>
                  </a:cubicBezTo>
                  <a:cubicBezTo>
                    <a:pt x="15712" y="29425"/>
                    <a:pt x="14211" y="28224"/>
                    <a:pt x="12743" y="27023"/>
                  </a:cubicBezTo>
                  <a:cubicBezTo>
                    <a:pt x="11309" y="25822"/>
                    <a:pt x="9874" y="24555"/>
                    <a:pt x="8473" y="23287"/>
                  </a:cubicBezTo>
                  <a:cubicBezTo>
                    <a:pt x="7072" y="22020"/>
                    <a:pt x="5771" y="20652"/>
                    <a:pt x="4504" y="19251"/>
                  </a:cubicBezTo>
                  <a:cubicBezTo>
                    <a:pt x="3269" y="17850"/>
                    <a:pt x="2235" y="16282"/>
                    <a:pt x="1401" y="14581"/>
                  </a:cubicBezTo>
                  <a:cubicBezTo>
                    <a:pt x="1301" y="14347"/>
                    <a:pt x="1235" y="14147"/>
                    <a:pt x="1135" y="13947"/>
                  </a:cubicBezTo>
                  <a:cubicBezTo>
                    <a:pt x="1035" y="13714"/>
                    <a:pt x="968" y="13514"/>
                    <a:pt x="901" y="13280"/>
                  </a:cubicBezTo>
                  <a:cubicBezTo>
                    <a:pt x="734" y="12846"/>
                    <a:pt x="601" y="12413"/>
                    <a:pt x="534" y="11946"/>
                  </a:cubicBezTo>
                  <a:cubicBezTo>
                    <a:pt x="434" y="11512"/>
                    <a:pt x="434" y="11045"/>
                    <a:pt x="534" y="10611"/>
                  </a:cubicBezTo>
                  <a:cubicBezTo>
                    <a:pt x="601" y="10178"/>
                    <a:pt x="834" y="9811"/>
                    <a:pt x="1135" y="9511"/>
                  </a:cubicBezTo>
                  <a:cubicBezTo>
                    <a:pt x="1567" y="9143"/>
                    <a:pt x="2140" y="9014"/>
                    <a:pt x="2735" y="9014"/>
                  </a:cubicBezTo>
                  <a:cubicBezTo>
                    <a:pt x="3057" y="9014"/>
                    <a:pt x="3386" y="9052"/>
                    <a:pt x="3703" y="9110"/>
                  </a:cubicBezTo>
                  <a:cubicBezTo>
                    <a:pt x="4137" y="9210"/>
                    <a:pt x="4570" y="9377"/>
                    <a:pt x="4971" y="9611"/>
                  </a:cubicBezTo>
                  <a:cubicBezTo>
                    <a:pt x="5371" y="9811"/>
                    <a:pt x="5738" y="10111"/>
                    <a:pt x="6071" y="10445"/>
                  </a:cubicBezTo>
                  <a:cubicBezTo>
                    <a:pt x="6405" y="10745"/>
                    <a:pt x="6705" y="11112"/>
                    <a:pt x="7005" y="11479"/>
                  </a:cubicBezTo>
                  <a:cubicBezTo>
                    <a:pt x="7339" y="11846"/>
                    <a:pt x="7639" y="12213"/>
                    <a:pt x="7906" y="12580"/>
                  </a:cubicBezTo>
                  <a:cubicBezTo>
                    <a:pt x="8473" y="13313"/>
                    <a:pt x="8773" y="14214"/>
                    <a:pt x="9307" y="15048"/>
                  </a:cubicBezTo>
                  <a:cubicBezTo>
                    <a:pt x="9841" y="15849"/>
                    <a:pt x="10508" y="16516"/>
                    <a:pt x="11309" y="17116"/>
                  </a:cubicBezTo>
                  <a:cubicBezTo>
                    <a:pt x="11675" y="17383"/>
                    <a:pt x="12042" y="17683"/>
                    <a:pt x="12376" y="18017"/>
                  </a:cubicBezTo>
                  <a:cubicBezTo>
                    <a:pt x="12743" y="18317"/>
                    <a:pt x="13076" y="18651"/>
                    <a:pt x="13410" y="18984"/>
                  </a:cubicBezTo>
                  <a:cubicBezTo>
                    <a:pt x="14744" y="20352"/>
                    <a:pt x="15979" y="21786"/>
                    <a:pt x="17246" y="23187"/>
                  </a:cubicBezTo>
                  <a:cubicBezTo>
                    <a:pt x="18514" y="24588"/>
                    <a:pt x="19581" y="26189"/>
                    <a:pt x="20849" y="27590"/>
                  </a:cubicBezTo>
                  <a:cubicBezTo>
                    <a:pt x="21182" y="27957"/>
                    <a:pt x="21516" y="28291"/>
                    <a:pt x="21849" y="28624"/>
                  </a:cubicBezTo>
                  <a:cubicBezTo>
                    <a:pt x="22016" y="28791"/>
                    <a:pt x="22216" y="28958"/>
                    <a:pt x="22383" y="29091"/>
                  </a:cubicBezTo>
                  <a:lnTo>
                    <a:pt x="22517" y="29225"/>
                  </a:lnTo>
                  <a:lnTo>
                    <a:pt x="22550" y="29225"/>
                  </a:lnTo>
                  <a:lnTo>
                    <a:pt x="22617" y="29258"/>
                  </a:lnTo>
                  <a:cubicBezTo>
                    <a:pt x="22633" y="29275"/>
                    <a:pt x="22650" y="29283"/>
                    <a:pt x="22667" y="29283"/>
                  </a:cubicBezTo>
                  <a:cubicBezTo>
                    <a:pt x="22683" y="29283"/>
                    <a:pt x="22700" y="29275"/>
                    <a:pt x="22717" y="29258"/>
                  </a:cubicBezTo>
                  <a:cubicBezTo>
                    <a:pt x="22750" y="29258"/>
                    <a:pt x="22783" y="29225"/>
                    <a:pt x="22850" y="29191"/>
                  </a:cubicBezTo>
                  <a:cubicBezTo>
                    <a:pt x="22950" y="29125"/>
                    <a:pt x="23050" y="29058"/>
                    <a:pt x="23117" y="28958"/>
                  </a:cubicBezTo>
                  <a:cubicBezTo>
                    <a:pt x="23851" y="28324"/>
                    <a:pt x="24485" y="27657"/>
                    <a:pt x="25152" y="26957"/>
                  </a:cubicBezTo>
                  <a:cubicBezTo>
                    <a:pt x="27820" y="24255"/>
                    <a:pt x="30956" y="22086"/>
                    <a:pt x="33991" y="19818"/>
                  </a:cubicBezTo>
                  <a:cubicBezTo>
                    <a:pt x="37027" y="17550"/>
                    <a:pt x="40096" y="15248"/>
                    <a:pt x="42698" y="12413"/>
                  </a:cubicBezTo>
                  <a:lnTo>
                    <a:pt x="42831" y="12246"/>
                  </a:lnTo>
                  <a:lnTo>
                    <a:pt x="42698" y="12079"/>
                  </a:lnTo>
                  <a:cubicBezTo>
                    <a:pt x="42364" y="11612"/>
                    <a:pt x="42197" y="11078"/>
                    <a:pt x="42164" y="10511"/>
                  </a:cubicBezTo>
                  <a:cubicBezTo>
                    <a:pt x="42164" y="9911"/>
                    <a:pt x="42297" y="9344"/>
                    <a:pt x="42497" y="8777"/>
                  </a:cubicBezTo>
                  <a:cubicBezTo>
                    <a:pt x="42698" y="8210"/>
                    <a:pt x="42964" y="7676"/>
                    <a:pt x="43198" y="7076"/>
                  </a:cubicBezTo>
                  <a:cubicBezTo>
                    <a:pt x="43465" y="6442"/>
                    <a:pt x="43532" y="5775"/>
                    <a:pt x="43365" y="5108"/>
                  </a:cubicBezTo>
                  <a:cubicBezTo>
                    <a:pt x="43331" y="4974"/>
                    <a:pt x="43265" y="4807"/>
                    <a:pt x="43198" y="4674"/>
                  </a:cubicBezTo>
                  <a:cubicBezTo>
                    <a:pt x="43165" y="4574"/>
                    <a:pt x="43165" y="4474"/>
                    <a:pt x="43198" y="4374"/>
                  </a:cubicBezTo>
                  <a:cubicBezTo>
                    <a:pt x="43231" y="4340"/>
                    <a:pt x="43265" y="4307"/>
                    <a:pt x="43265" y="4274"/>
                  </a:cubicBezTo>
                  <a:cubicBezTo>
                    <a:pt x="43331" y="4240"/>
                    <a:pt x="43398" y="4207"/>
                    <a:pt x="43431" y="4174"/>
                  </a:cubicBezTo>
                  <a:cubicBezTo>
                    <a:pt x="43565" y="4107"/>
                    <a:pt x="43665" y="4073"/>
                    <a:pt x="43798" y="4040"/>
                  </a:cubicBezTo>
                  <a:cubicBezTo>
                    <a:pt x="44065" y="4040"/>
                    <a:pt x="44299" y="4140"/>
                    <a:pt x="44466" y="4340"/>
                  </a:cubicBezTo>
                  <a:cubicBezTo>
                    <a:pt x="44632" y="4574"/>
                    <a:pt x="44799" y="4841"/>
                    <a:pt x="44866" y="5108"/>
                  </a:cubicBezTo>
                  <a:cubicBezTo>
                    <a:pt x="44966" y="5374"/>
                    <a:pt x="45033" y="5641"/>
                    <a:pt x="45066" y="5941"/>
                  </a:cubicBezTo>
                  <a:cubicBezTo>
                    <a:pt x="45066" y="6208"/>
                    <a:pt x="45033" y="6509"/>
                    <a:pt x="44966" y="6809"/>
                  </a:cubicBezTo>
                  <a:cubicBezTo>
                    <a:pt x="44899" y="7109"/>
                    <a:pt x="44832" y="7409"/>
                    <a:pt x="44732" y="7676"/>
                  </a:cubicBezTo>
                  <a:lnTo>
                    <a:pt x="44599" y="8110"/>
                  </a:lnTo>
                  <a:cubicBezTo>
                    <a:pt x="44532" y="8243"/>
                    <a:pt x="44466" y="8410"/>
                    <a:pt x="44432" y="8577"/>
                  </a:cubicBezTo>
                  <a:lnTo>
                    <a:pt x="44399" y="8844"/>
                  </a:lnTo>
                  <a:lnTo>
                    <a:pt x="44399" y="8844"/>
                  </a:lnTo>
                  <a:lnTo>
                    <a:pt x="44632" y="8710"/>
                  </a:lnTo>
                  <a:cubicBezTo>
                    <a:pt x="44636" y="8707"/>
                    <a:pt x="44640" y="8703"/>
                    <a:pt x="44644" y="8700"/>
                  </a:cubicBezTo>
                  <a:lnTo>
                    <a:pt x="44644" y="8700"/>
                  </a:lnTo>
                  <a:lnTo>
                    <a:pt x="44699" y="8743"/>
                  </a:lnTo>
                  <a:cubicBezTo>
                    <a:pt x="44707" y="8702"/>
                    <a:pt x="44718" y="8663"/>
                    <a:pt x="44730" y="8625"/>
                  </a:cubicBezTo>
                  <a:lnTo>
                    <a:pt x="44730" y="8625"/>
                  </a:lnTo>
                  <a:cubicBezTo>
                    <a:pt x="44930" y="8444"/>
                    <a:pt x="45127" y="8239"/>
                    <a:pt x="45299" y="8010"/>
                  </a:cubicBezTo>
                  <a:cubicBezTo>
                    <a:pt x="45500" y="7776"/>
                    <a:pt x="45700" y="7543"/>
                    <a:pt x="45900" y="7309"/>
                  </a:cubicBezTo>
                  <a:lnTo>
                    <a:pt x="47067" y="5841"/>
                  </a:lnTo>
                  <a:cubicBezTo>
                    <a:pt x="47434" y="5341"/>
                    <a:pt x="47768" y="4807"/>
                    <a:pt x="48068" y="4274"/>
                  </a:cubicBezTo>
                  <a:cubicBezTo>
                    <a:pt x="48235" y="3973"/>
                    <a:pt x="48302" y="3673"/>
                    <a:pt x="48302" y="3340"/>
                  </a:cubicBezTo>
                  <a:cubicBezTo>
                    <a:pt x="48268" y="3006"/>
                    <a:pt x="48168" y="2706"/>
                    <a:pt x="48001" y="2439"/>
                  </a:cubicBezTo>
                  <a:cubicBezTo>
                    <a:pt x="47668" y="1905"/>
                    <a:pt x="47468" y="1338"/>
                    <a:pt x="47434" y="704"/>
                  </a:cubicBezTo>
                  <a:cubicBezTo>
                    <a:pt x="47401" y="571"/>
                    <a:pt x="47434" y="438"/>
                    <a:pt x="47501" y="304"/>
                  </a:cubicBezTo>
                  <a:cubicBezTo>
                    <a:pt x="47506" y="295"/>
                    <a:pt x="47510" y="286"/>
                    <a:pt x="47515" y="278"/>
                  </a:cubicBezTo>
                  <a:lnTo>
                    <a:pt x="47515" y="278"/>
                  </a:lnTo>
                  <a:cubicBezTo>
                    <a:pt x="47486" y="307"/>
                    <a:pt x="47459" y="338"/>
                    <a:pt x="47434" y="371"/>
                  </a:cubicBezTo>
                  <a:cubicBezTo>
                    <a:pt x="47368" y="538"/>
                    <a:pt x="47368" y="704"/>
                    <a:pt x="47368" y="871"/>
                  </a:cubicBezTo>
                  <a:cubicBezTo>
                    <a:pt x="47401" y="1505"/>
                    <a:pt x="47601" y="2105"/>
                    <a:pt x="47935" y="2639"/>
                  </a:cubicBezTo>
                  <a:cubicBezTo>
                    <a:pt x="48101" y="2906"/>
                    <a:pt x="48202" y="3173"/>
                    <a:pt x="48235" y="3473"/>
                  </a:cubicBezTo>
                  <a:cubicBezTo>
                    <a:pt x="48235" y="3773"/>
                    <a:pt x="48135" y="4073"/>
                    <a:pt x="48001" y="4307"/>
                  </a:cubicBezTo>
                  <a:cubicBezTo>
                    <a:pt x="47701" y="4841"/>
                    <a:pt x="47368" y="5374"/>
                    <a:pt x="46967" y="5841"/>
                  </a:cubicBezTo>
                  <a:lnTo>
                    <a:pt x="45766" y="7276"/>
                  </a:lnTo>
                  <a:cubicBezTo>
                    <a:pt x="45600" y="7509"/>
                    <a:pt x="45366" y="7743"/>
                    <a:pt x="45166" y="7976"/>
                  </a:cubicBezTo>
                  <a:cubicBezTo>
                    <a:pt x="45080" y="8097"/>
                    <a:pt x="44975" y="8209"/>
                    <a:pt x="44862" y="8317"/>
                  </a:cubicBezTo>
                  <a:lnTo>
                    <a:pt x="44862" y="8317"/>
                  </a:lnTo>
                  <a:cubicBezTo>
                    <a:pt x="44863" y="8315"/>
                    <a:pt x="44865" y="8312"/>
                    <a:pt x="44866" y="8310"/>
                  </a:cubicBezTo>
                  <a:lnTo>
                    <a:pt x="45033" y="7876"/>
                  </a:lnTo>
                  <a:cubicBezTo>
                    <a:pt x="45133" y="7576"/>
                    <a:pt x="45199" y="7276"/>
                    <a:pt x="45299" y="6976"/>
                  </a:cubicBezTo>
                  <a:cubicBezTo>
                    <a:pt x="45366" y="6642"/>
                    <a:pt x="45400" y="6342"/>
                    <a:pt x="45400" y="6008"/>
                  </a:cubicBezTo>
                  <a:cubicBezTo>
                    <a:pt x="45400" y="5675"/>
                    <a:pt x="45333" y="5374"/>
                    <a:pt x="45233" y="5041"/>
                  </a:cubicBezTo>
                  <a:cubicBezTo>
                    <a:pt x="45133" y="4741"/>
                    <a:pt x="44966" y="4440"/>
                    <a:pt x="44732" y="4174"/>
                  </a:cubicBezTo>
                  <a:cubicBezTo>
                    <a:pt x="44519" y="3899"/>
                    <a:pt x="44221" y="3736"/>
                    <a:pt x="43891" y="3736"/>
                  </a:cubicBezTo>
                  <a:cubicBezTo>
                    <a:pt x="43860" y="3736"/>
                    <a:pt x="43829" y="3737"/>
                    <a:pt x="43798" y="3740"/>
                  </a:cubicBezTo>
                  <a:cubicBezTo>
                    <a:pt x="43598" y="3740"/>
                    <a:pt x="43431" y="3807"/>
                    <a:pt x="43265" y="3873"/>
                  </a:cubicBezTo>
                  <a:cubicBezTo>
                    <a:pt x="43198" y="3907"/>
                    <a:pt x="43098" y="3973"/>
                    <a:pt x="43031" y="4007"/>
                  </a:cubicBezTo>
                  <a:cubicBezTo>
                    <a:pt x="42931" y="4073"/>
                    <a:pt x="42864" y="4174"/>
                    <a:pt x="42831" y="4274"/>
                  </a:cubicBezTo>
                  <a:cubicBezTo>
                    <a:pt x="42731" y="4474"/>
                    <a:pt x="42731" y="4674"/>
                    <a:pt x="42798" y="4874"/>
                  </a:cubicBezTo>
                  <a:lnTo>
                    <a:pt x="42898" y="5108"/>
                  </a:lnTo>
                  <a:cubicBezTo>
                    <a:pt x="42931" y="5174"/>
                    <a:pt x="42931" y="5241"/>
                    <a:pt x="42964" y="5308"/>
                  </a:cubicBezTo>
                  <a:cubicBezTo>
                    <a:pt x="43065" y="5875"/>
                    <a:pt x="42964" y="6442"/>
                    <a:pt x="42731" y="6976"/>
                  </a:cubicBezTo>
                  <a:cubicBezTo>
                    <a:pt x="42531" y="7543"/>
                    <a:pt x="42231" y="8076"/>
                    <a:pt x="42030" y="8677"/>
                  </a:cubicBezTo>
                  <a:cubicBezTo>
                    <a:pt x="41797" y="9277"/>
                    <a:pt x="41664" y="9944"/>
                    <a:pt x="41664" y="10578"/>
                  </a:cubicBezTo>
                  <a:cubicBezTo>
                    <a:pt x="41664" y="11193"/>
                    <a:pt x="41818" y="11757"/>
                    <a:pt x="42149" y="12269"/>
                  </a:cubicBezTo>
                  <a:lnTo>
                    <a:pt x="42149" y="12269"/>
                  </a:lnTo>
                  <a:cubicBezTo>
                    <a:pt x="36964" y="17719"/>
                    <a:pt x="30172" y="21338"/>
                    <a:pt x="24952" y="26823"/>
                  </a:cubicBezTo>
                  <a:cubicBezTo>
                    <a:pt x="24284" y="27490"/>
                    <a:pt x="23651" y="28191"/>
                    <a:pt x="22950" y="28825"/>
                  </a:cubicBezTo>
                  <a:cubicBezTo>
                    <a:pt x="22883" y="28925"/>
                    <a:pt x="22717" y="29025"/>
                    <a:pt x="22683" y="29058"/>
                  </a:cubicBezTo>
                  <a:lnTo>
                    <a:pt x="22550" y="28958"/>
                  </a:lnTo>
                  <a:cubicBezTo>
                    <a:pt x="22383" y="28791"/>
                    <a:pt x="22183" y="28624"/>
                    <a:pt x="22016" y="28491"/>
                  </a:cubicBezTo>
                  <a:cubicBezTo>
                    <a:pt x="21683" y="28157"/>
                    <a:pt x="21349" y="27824"/>
                    <a:pt x="21015" y="27490"/>
                  </a:cubicBezTo>
                  <a:cubicBezTo>
                    <a:pt x="19748" y="26089"/>
                    <a:pt x="18647" y="24521"/>
                    <a:pt x="17380" y="23120"/>
                  </a:cubicBezTo>
                  <a:cubicBezTo>
                    <a:pt x="16145" y="21686"/>
                    <a:pt x="14878" y="20252"/>
                    <a:pt x="13543" y="18884"/>
                  </a:cubicBezTo>
                  <a:cubicBezTo>
                    <a:pt x="13210" y="18550"/>
                    <a:pt x="12876" y="18217"/>
                    <a:pt x="12543" y="17883"/>
                  </a:cubicBezTo>
                  <a:cubicBezTo>
                    <a:pt x="12176" y="17583"/>
                    <a:pt x="11809" y="17283"/>
                    <a:pt x="11442" y="16983"/>
                  </a:cubicBezTo>
                  <a:cubicBezTo>
                    <a:pt x="10675" y="16416"/>
                    <a:pt x="10008" y="15748"/>
                    <a:pt x="9507" y="14948"/>
                  </a:cubicBezTo>
                  <a:cubicBezTo>
                    <a:pt x="9007" y="14181"/>
                    <a:pt x="8707" y="13247"/>
                    <a:pt x="8140" y="12446"/>
                  </a:cubicBezTo>
                  <a:cubicBezTo>
                    <a:pt x="7873" y="12079"/>
                    <a:pt x="7573" y="11712"/>
                    <a:pt x="7239" y="11345"/>
                  </a:cubicBezTo>
                  <a:cubicBezTo>
                    <a:pt x="6939" y="10945"/>
                    <a:pt x="6639" y="10578"/>
                    <a:pt x="6305" y="10245"/>
                  </a:cubicBezTo>
                  <a:cubicBezTo>
                    <a:pt x="5971" y="9911"/>
                    <a:pt x="5571" y="9611"/>
                    <a:pt x="5137" y="9344"/>
                  </a:cubicBezTo>
                  <a:cubicBezTo>
                    <a:pt x="4704" y="9110"/>
                    <a:pt x="4270" y="8944"/>
                    <a:pt x="3770" y="8810"/>
                  </a:cubicBezTo>
                  <a:cubicBezTo>
                    <a:pt x="3420" y="8735"/>
                    <a:pt x="3051" y="8698"/>
                    <a:pt x="2677" y="8698"/>
                  </a:cubicBezTo>
                  <a:cubicBezTo>
                    <a:pt x="2552" y="8698"/>
                    <a:pt x="2427" y="8702"/>
                    <a:pt x="2302" y="8710"/>
                  </a:cubicBezTo>
                  <a:cubicBezTo>
                    <a:pt x="1768" y="8743"/>
                    <a:pt x="1301" y="8944"/>
                    <a:pt x="901" y="9244"/>
                  </a:cubicBezTo>
                  <a:cubicBezTo>
                    <a:pt x="501" y="9611"/>
                    <a:pt x="234" y="10078"/>
                    <a:pt x="101" y="10578"/>
                  </a:cubicBezTo>
                  <a:cubicBezTo>
                    <a:pt x="0" y="11078"/>
                    <a:pt x="0" y="11579"/>
                    <a:pt x="67" y="12079"/>
                  </a:cubicBezTo>
                  <a:cubicBezTo>
                    <a:pt x="134" y="12546"/>
                    <a:pt x="267" y="13013"/>
                    <a:pt x="434" y="13480"/>
                  </a:cubicBezTo>
                  <a:cubicBezTo>
                    <a:pt x="501" y="13714"/>
                    <a:pt x="601" y="13947"/>
                    <a:pt x="668" y="14181"/>
                  </a:cubicBezTo>
                  <a:cubicBezTo>
                    <a:pt x="768" y="14381"/>
                    <a:pt x="868" y="14614"/>
                    <a:pt x="968" y="14848"/>
                  </a:cubicBezTo>
                  <a:cubicBezTo>
                    <a:pt x="1768" y="16582"/>
                    <a:pt x="2802" y="18217"/>
                    <a:pt x="4070" y="19651"/>
                  </a:cubicBezTo>
                  <a:cubicBezTo>
                    <a:pt x="5304" y="21119"/>
                    <a:pt x="6639" y="22487"/>
                    <a:pt x="8073" y="23754"/>
                  </a:cubicBezTo>
                  <a:cubicBezTo>
                    <a:pt x="9441" y="25055"/>
                    <a:pt x="10875" y="26323"/>
                    <a:pt x="12343" y="27557"/>
                  </a:cubicBezTo>
                  <a:cubicBezTo>
                    <a:pt x="13777" y="28758"/>
                    <a:pt x="15278" y="29959"/>
                    <a:pt x="16779" y="31126"/>
                  </a:cubicBezTo>
                  <a:cubicBezTo>
                    <a:pt x="17513" y="31727"/>
                    <a:pt x="18280" y="32294"/>
                    <a:pt x="18981" y="32894"/>
                  </a:cubicBezTo>
                  <a:cubicBezTo>
                    <a:pt x="19695" y="33479"/>
                    <a:pt x="20441" y="34158"/>
                    <a:pt x="21434" y="34440"/>
                  </a:cubicBezTo>
                  <a:lnTo>
                    <a:pt x="21434" y="34440"/>
                  </a:lnTo>
                  <a:cubicBezTo>
                    <a:pt x="21587" y="34594"/>
                    <a:pt x="21830" y="34662"/>
                    <a:pt x="22050" y="34662"/>
                  </a:cubicBezTo>
                  <a:cubicBezTo>
                    <a:pt x="22116" y="34629"/>
                    <a:pt x="22183" y="34629"/>
                    <a:pt x="22216" y="34629"/>
                  </a:cubicBezTo>
                  <a:lnTo>
                    <a:pt x="22350" y="34595"/>
                  </a:lnTo>
                  <a:lnTo>
                    <a:pt x="22617" y="34495"/>
                  </a:lnTo>
                  <a:cubicBezTo>
                    <a:pt x="22917" y="34395"/>
                    <a:pt x="23250" y="34262"/>
                    <a:pt x="23551" y="34095"/>
                  </a:cubicBezTo>
                  <a:cubicBezTo>
                    <a:pt x="24151" y="33761"/>
                    <a:pt x="24718" y="33394"/>
                    <a:pt x="25252" y="32994"/>
                  </a:cubicBezTo>
                  <a:cubicBezTo>
                    <a:pt x="26286" y="32160"/>
                    <a:pt x="27253" y="31260"/>
                    <a:pt x="28254" y="30392"/>
                  </a:cubicBezTo>
                  <a:cubicBezTo>
                    <a:pt x="30189" y="28591"/>
                    <a:pt x="32123" y="26823"/>
                    <a:pt x="33991" y="24955"/>
                  </a:cubicBezTo>
                  <a:cubicBezTo>
                    <a:pt x="35859" y="23087"/>
                    <a:pt x="37661" y="21152"/>
                    <a:pt x="39395" y="19184"/>
                  </a:cubicBezTo>
                  <a:cubicBezTo>
                    <a:pt x="41128" y="17219"/>
                    <a:pt x="42827" y="15154"/>
                    <a:pt x="44027" y="12822"/>
                  </a:cubicBezTo>
                  <a:lnTo>
                    <a:pt x="44027" y="12822"/>
                  </a:lnTo>
                  <a:cubicBezTo>
                    <a:pt x="45483" y="11594"/>
                    <a:pt x="46741" y="10201"/>
                    <a:pt x="47835" y="8677"/>
                  </a:cubicBezTo>
                  <a:cubicBezTo>
                    <a:pt x="48368" y="7910"/>
                    <a:pt x="48869" y="7109"/>
                    <a:pt x="49402" y="6342"/>
                  </a:cubicBezTo>
                  <a:cubicBezTo>
                    <a:pt x="49703" y="5941"/>
                    <a:pt x="49903" y="5508"/>
                    <a:pt x="50103" y="5074"/>
                  </a:cubicBezTo>
                  <a:cubicBezTo>
                    <a:pt x="50270" y="4641"/>
                    <a:pt x="50336" y="4140"/>
                    <a:pt x="50270" y="3673"/>
                  </a:cubicBezTo>
                  <a:cubicBezTo>
                    <a:pt x="49936" y="2506"/>
                    <a:pt x="49402" y="1405"/>
                    <a:pt x="48635" y="471"/>
                  </a:cubicBezTo>
                  <a:cubicBezTo>
                    <a:pt x="48568" y="337"/>
                    <a:pt x="48468" y="204"/>
                    <a:pt x="48335" y="137"/>
                  </a:cubicBezTo>
                  <a:cubicBezTo>
                    <a:pt x="48319" y="128"/>
                    <a:pt x="48303" y="119"/>
                    <a:pt x="48288" y="11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4"/>
            <p:cNvSpPr/>
            <p:nvPr/>
          </p:nvSpPr>
          <p:spPr>
            <a:xfrm>
              <a:off x="1585389" y="1509964"/>
              <a:ext cx="123270" cy="92304"/>
            </a:xfrm>
            <a:custGeom>
              <a:rect b="b" l="l" r="r" t="t"/>
              <a:pathLst>
                <a:path extrusionOk="0" h="2638" w="3523">
                  <a:moveTo>
                    <a:pt x="804" y="1"/>
                  </a:moveTo>
                  <a:cubicBezTo>
                    <a:pt x="749" y="1"/>
                    <a:pt x="693" y="5"/>
                    <a:pt x="635" y="14"/>
                  </a:cubicBezTo>
                  <a:cubicBezTo>
                    <a:pt x="468" y="48"/>
                    <a:pt x="268" y="114"/>
                    <a:pt x="101" y="181"/>
                  </a:cubicBezTo>
                  <a:cubicBezTo>
                    <a:pt x="1" y="214"/>
                    <a:pt x="68" y="348"/>
                    <a:pt x="168" y="348"/>
                  </a:cubicBezTo>
                  <a:cubicBezTo>
                    <a:pt x="468" y="348"/>
                    <a:pt x="801" y="381"/>
                    <a:pt x="1102" y="448"/>
                  </a:cubicBezTo>
                  <a:cubicBezTo>
                    <a:pt x="2002" y="715"/>
                    <a:pt x="2669" y="1449"/>
                    <a:pt x="2836" y="2383"/>
                  </a:cubicBezTo>
                  <a:cubicBezTo>
                    <a:pt x="2866" y="2558"/>
                    <a:pt x="3004" y="2638"/>
                    <a:pt x="3147" y="2638"/>
                  </a:cubicBezTo>
                  <a:cubicBezTo>
                    <a:pt x="3330" y="2638"/>
                    <a:pt x="3522" y="2507"/>
                    <a:pt x="3503" y="2283"/>
                  </a:cubicBezTo>
                  <a:cubicBezTo>
                    <a:pt x="3370" y="1482"/>
                    <a:pt x="2936" y="815"/>
                    <a:pt x="2236" y="415"/>
                  </a:cubicBezTo>
                  <a:cubicBezTo>
                    <a:pt x="1936" y="214"/>
                    <a:pt x="1569" y="81"/>
                    <a:pt x="1202" y="48"/>
                  </a:cubicBezTo>
                  <a:cubicBezTo>
                    <a:pt x="1060" y="24"/>
                    <a:pt x="935" y="1"/>
                    <a:pt x="804" y="1"/>
                  </a:cubicBez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4"/>
            <p:cNvSpPr/>
            <p:nvPr/>
          </p:nvSpPr>
          <p:spPr>
            <a:xfrm>
              <a:off x="2111788" y="671554"/>
              <a:ext cx="135446" cy="128273"/>
            </a:xfrm>
            <a:custGeom>
              <a:rect b="b" l="l" r="r" t="t"/>
              <a:pathLst>
                <a:path extrusionOk="0" h="3666" w="3871">
                  <a:moveTo>
                    <a:pt x="441" y="0"/>
                  </a:moveTo>
                  <a:cubicBezTo>
                    <a:pt x="302" y="0"/>
                    <a:pt x="165" y="26"/>
                    <a:pt x="34" y="92"/>
                  </a:cubicBezTo>
                  <a:cubicBezTo>
                    <a:pt x="1" y="125"/>
                    <a:pt x="1" y="158"/>
                    <a:pt x="34" y="192"/>
                  </a:cubicBezTo>
                  <a:cubicBezTo>
                    <a:pt x="301" y="459"/>
                    <a:pt x="601" y="625"/>
                    <a:pt x="968" y="759"/>
                  </a:cubicBezTo>
                  <a:cubicBezTo>
                    <a:pt x="1269" y="926"/>
                    <a:pt x="1569" y="1159"/>
                    <a:pt x="1836" y="1426"/>
                  </a:cubicBezTo>
                  <a:cubicBezTo>
                    <a:pt x="2369" y="1926"/>
                    <a:pt x="2770" y="2593"/>
                    <a:pt x="2970" y="3294"/>
                  </a:cubicBezTo>
                  <a:cubicBezTo>
                    <a:pt x="3000" y="3507"/>
                    <a:pt x="3198" y="3665"/>
                    <a:pt x="3410" y="3665"/>
                  </a:cubicBezTo>
                  <a:cubicBezTo>
                    <a:pt x="3430" y="3665"/>
                    <a:pt x="3450" y="3664"/>
                    <a:pt x="3470" y="3661"/>
                  </a:cubicBezTo>
                  <a:cubicBezTo>
                    <a:pt x="3704" y="3627"/>
                    <a:pt x="3870" y="3394"/>
                    <a:pt x="3837" y="3160"/>
                  </a:cubicBezTo>
                  <a:cubicBezTo>
                    <a:pt x="3503" y="1826"/>
                    <a:pt x="2536" y="725"/>
                    <a:pt x="1269" y="225"/>
                  </a:cubicBezTo>
                  <a:cubicBezTo>
                    <a:pt x="1021" y="113"/>
                    <a:pt x="728" y="0"/>
                    <a:pt x="441" y="0"/>
                  </a:cubicBez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4"/>
            <p:cNvSpPr/>
            <p:nvPr/>
          </p:nvSpPr>
          <p:spPr>
            <a:xfrm>
              <a:off x="1675280" y="1041230"/>
              <a:ext cx="46712" cy="51400"/>
            </a:xfrm>
            <a:custGeom>
              <a:rect b="b" l="l" r="r" t="t"/>
              <a:pathLst>
                <a:path extrusionOk="0" h="1469" w="1335">
                  <a:moveTo>
                    <a:pt x="768" y="1"/>
                  </a:moveTo>
                  <a:cubicBezTo>
                    <a:pt x="634" y="1"/>
                    <a:pt x="534" y="34"/>
                    <a:pt x="467" y="101"/>
                  </a:cubicBezTo>
                  <a:cubicBezTo>
                    <a:pt x="334" y="168"/>
                    <a:pt x="234" y="234"/>
                    <a:pt x="167" y="368"/>
                  </a:cubicBezTo>
                  <a:cubicBezTo>
                    <a:pt x="34" y="501"/>
                    <a:pt x="0" y="701"/>
                    <a:pt x="34" y="868"/>
                  </a:cubicBezTo>
                  <a:cubicBezTo>
                    <a:pt x="34" y="935"/>
                    <a:pt x="67" y="1035"/>
                    <a:pt x="100" y="1102"/>
                  </a:cubicBezTo>
                  <a:cubicBezTo>
                    <a:pt x="134" y="1135"/>
                    <a:pt x="167" y="1202"/>
                    <a:pt x="201" y="1235"/>
                  </a:cubicBezTo>
                  <a:cubicBezTo>
                    <a:pt x="267" y="1302"/>
                    <a:pt x="334" y="1368"/>
                    <a:pt x="434" y="1402"/>
                  </a:cubicBezTo>
                  <a:cubicBezTo>
                    <a:pt x="501" y="1435"/>
                    <a:pt x="567" y="1468"/>
                    <a:pt x="668" y="1468"/>
                  </a:cubicBezTo>
                  <a:cubicBezTo>
                    <a:pt x="768" y="1468"/>
                    <a:pt x="868" y="1435"/>
                    <a:pt x="968" y="1402"/>
                  </a:cubicBezTo>
                  <a:lnTo>
                    <a:pt x="1068" y="1335"/>
                  </a:lnTo>
                  <a:cubicBezTo>
                    <a:pt x="1101" y="1302"/>
                    <a:pt x="1168" y="1268"/>
                    <a:pt x="1168" y="1235"/>
                  </a:cubicBezTo>
                  <a:cubicBezTo>
                    <a:pt x="1201" y="1202"/>
                    <a:pt x="1201" y="1168"/>
                    <a:pt x="1201" y="1102"/>
                  </a:cubicBezTo>
                  <a:cubicBezTo>
                    <a:pt x="1268" y="1035"/>
                    <a:pt x="1301" y="935"/>
                    <a:pt x="1335" y="801"/>
                  </a:cubicBezTo>
                  <a:cubicBezTo>
                    <a:pt x="1335" y="635"/>
                    <a:pt x="1268" y="468"/>
                    <a:pt x="1168" y="368"/>
                  </a:cubicBezTo>
                  <a:lnTo>
                    <a:pt x="1101" y="301"/>
                  </a:lnTo>
                  <a:cubicBezTo>
                    <a:pt x="1135" y="268"/>
                    <a:pt x="1135" y="268"/>
                    <a:pt x="1101" y="234"/>
                  </a:cubicBezTo>
                  <a:cubicBezTo>
                    <a:pt x="1101" y="168"/>
                    <a:pt x="1068" y="101"/>
                    <a:pt x="1001" y="34"/>
                  </a:cubicBezTo>
                  <a:lnTo>
                    <a:pt x="934" y="1"/>
                  </a:lnTo>
                  <a:close/>
                </a:path>
              </a:pathLst>
            </a:custGeom>
            <a:solidFill>
              <a:schemeClr val="hlink"/>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4"/>
            <p:cNvSpPr/>
            <p:nvPr/>
          </p:nvSpPr>
          <p:spPr>
            <a:xfrm>
              <a:off x="2369738" y="2427348"/>
              <a:ext cx="16375" cy="21449"/>
            </a:xfrm>
            <a:custGeom>
              <a:rect b="b" l="l" r="r" t="t"/>
              <a:pathLst>
                <a:path extrusionOk="0" h="613" w="468">
                  <a:moveTo>
                    <a:pt x="345" y="0"/>
                  </a:moveTo>
                  <a:cubicBezTo>
                    <a:pt x="331" y="0"/>
                    <a:pt x="316" y="5"/>
                    <a:pt x="301" y="15"/>
                  </a:cubicBezTo>
                  <a:lnTo>
                    <a:pt x="68" y="149"/>
                  </a:lnTo>
                  <a:cubicBezTo>
                    <a:pt x="34" y="182"/>
                    <a:pt x="1" y="215"/>
                    <a:pt x="1" y="282"/>
                  </a:cubicBezTo>
                  <a:cubicBezTo>
                    <a:pt x="1" y="315"/>
                    <a:pt x="1" y="382"/>
                    <a:pt x="34" y="415"/>
                  </a:cubicBezTo>
                  <a:lnTo>
                    <a:pt x="234" y="582"/>
                  </a:lnTo>
                  <a:cubicBezTo>
                    <a:pt x="255" y="603"/>
                    <a:pt x="276" y="612"/>
                    <a:pt x="296" y="612"/>
                  </a:cubicBezTo>
                  <a:cubicBezTo>
                    <a:pt x="373" y="612"/>
                    <a:pt x="441" y="474"/>
                    <a:pt x="468" y="315"/>
                  </a:cubicBezTo>
                  <a:cubicBezTo>
                    <a:pt x="468" y="146"/>
                    <a:pt x="420" y="0"/>
                    <a:pt x="3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4"/>
            <p:cNvSpPr/>
            <p:nvPr/>
          </p:nvSpPr>
          <p:spPr>
            <a:xfrm>
              <a:off x="1606418" y="2684634"/>
              <a:ext cx="908095" cy="424884"/>
            </a:xfrm>
            <a:custGeom>
              <a:rect b="b" l="l" r="r" t="t"/>
              <a:pathLst>
                <a:path extrusionOk="0" h="12143" w="25953">
                  <a:moveTo>
                    <a:pt x="634" y="1"/>
                  </a:moveTo>
                  <a:cubicBezTo>
                    <a:pt x="401" y="701"/>
                    <a:pt x="234" y="1402"/>
                    <a:pt x="134" y="2136"/>
                  </a:cubicBezTo>
                  <a:lnTo>
                    <a:pt x="100" y="2336"/>
                  </a:lnTo>
                  <a:cubicBezTo>
                    <a:pt x="0" y="3336"/>
                    <a:pt x="100" y="4337"/>
                    <a:pt x="401" y="5304"/>
                  </a:cubicBezTo>
                  <a:cubicBezTo>
                    <a:pt x="734" y="6272"/>
                    <a:pt x="1268" y="7139"/>
                    <a:pt x="1968" y="7873"/>
                  </a:cubicBezTo>
                  <a:lnTo>
                    <a:pt x="1968" y="8006"/>
                  </a:lnTo>
                  <a:cubicBezTo>
                    <a:pt x="1935" y="8273"/>
                    <a:pt x="1935" y="8540"/>
                    <a:pt x="1968" y="8807"/>
                  </a:cubicBezTo>
                  <a:cubicBezTo>
                    <a:pt x="2902" y="9574"/>
                    <a:pt x="3903" y="10241"/>
                    <a:pt x="4937" y="10808"/>
                  </a:cubicBezTo>
                  <a:cubicBezTo>
                    <a:pt x="6038" y="11409"/>
                    <a:pt x="7205" y="11876"/>
                    <a:pt x="8440" y="12143"/>
                  </a:cubicBezTo>
                  <a:cubicBezTo>
                    <a:pt x="8473" y="11776"/>
                    <a:pt x="8540" y="11409"/>
                    <a:pt x="8606" y="11075"/>
                  </a:cubicBezTo>
                  <a:lnTo>
                    <a:pt x="8606" y="10942"/>
                  </a:lnTo>
                  <a:cubicBezTo>
                    <a:pt x="8840" y="10975"/>
                    <a:pt x="9073" y="11009"/>
                    <a:pt x="9307" y="11009"/>
                  </a:cubicBezTo>
                  <a:cubicBezTo>
                    <a:pt x="9661" y="11041"/>
                    <a:pt x="10007" y="11055"/>
                    <a:pt x="10347" y="11055"/>
                  </a:cubicBezTo>
                  <a:cubicBezTo>
                    <a:pt x="12126" y="11055"/>
                    <a:pt x="13753" y="10671"/>
                    <a:pt x="15545" y="10475"/>
                  </a:cubicBezTo>
                  <a:lnTo>
                    <a:pt x="16212" y="10442"/>
                  </a:lnTo>
                  <a:lnTo>
                    <a:pt x="16379" y="10375"/>
                  </a:lnTo>
                  <a:cubicBezTo>
                    <a:pt x="17580" y="10008"/>
                    <a:pt x="18680" y="9474"/>
                    <a:pt x="19748" y="8840"/>
                  </a:cubicBezTo>
                  <a:cubicBezTo>
                    <a:pt x="20682" y="8273"/>
                    <a:pt x="21516" y="7573"/>
                    <a:pt x="22283" y="6806"/>
                  </a:cubicBezTo>
                  <a:cubicBezTo>
                    <a:pt x="22316" y="6806"/>
                    <a:pt x="22350" y="6772"/>
                    <a:pt x="22350" y="6739"/>
                  </a:cubicBezTo>
                  <a:cubicBezTo>
                    <a:pt x="23684" y="5405"/>
                    <a:pt x="24718" y="3803"/>
                    <a:pt x="25385" y="2035"/>
                  </a:cubicBezTo>
                  <a:cubicBezTo>
                    <a:pt x="25619" y="1435"/>
                    <a:pt x="25785" y="835"/>
                    <a:pt x="25919" y="201"/>
                  </a:cubicBezTo>
                  <a:cubicBezTo>
                    <a:pt x="25952" y="167"/>
                    <a:pt x="25952" y="134"/>
                    <a:pt x="25952" y="67"/>
                  </a:cubicBezTo>
                  <a:lnTo>
                    <a:pt x="25952" y="67"/>
                  </a:lnTo>
                  <a:cubicBezTo>
                    <a:pt x="22772" y="4253"/>
                    <a:pt x="17939" y="6470"/>
                    <a:pt x="13029" y="6470"/>
                  </a:cubicBezTo>
                  <a:cubicBezTo>
                    <a:pt x="9955" y="6470"/>
                    <a:pt x="6851" y="5601"/>
                    <a:pt x="4103" y="3803"/>
                  </a:cubicBezTo>
                  <a:cubicBezTo>
                    <a:pt x="2636" y="2869"/>
                    <a:pt x="1468" y="1568"/>
                    <a:pt x="667" y="34"/>
                  </a:cubicBezTo>
                  <a:lnTo>
                    <a:pt x="6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3" name="Google Shape;3163;p64"/>
          <p:cNvSpPr/>
          <p:nvPr/>
        </p:nvSpPr>
        <p:spPr>
          <a:xfrm>
            <a:off x="4326950" y="1774575"/>
            <a:ext cx="2345750" cy="753650"/>
          </a:xfrm>
          <a:custGeom>
            <a:rect b="b" l="l" r="r" t="t"/>
            <a:pathLst>
              <a:path extrusionOk="0" h="30146" w="93830">
                <a:moveTo>
                  <a:pt x="0" y="17502"/>
                </a:moveTo>
                <a:lnTo>
                  <a:pt x="92365" y="0"/>
                </a:lnTo>
                <a:lnTo>
                  <a:pt x="93830" y="18812"/>
                </a:lnTo>
                <a:lnTo>
                  <a:pt x="26291" y="30146"/>
                </a:lnTo>
                <a:close/>
              </a:path>
            </a:pathLst>
          </a:custGeom>
          <a:solidFill>
            <a:srgbClr val="080808"/>
          </a:solidFill>
          <a:ln>
            <a:noFill/>
          </a:ln>
        </p:spPr>
      </p:sp>
      <p:grpSp>
        <p:nvGrpSpPr>
          <p:cNvPr id="3164" name="Google Shape;3164;p64"/>
          <p:cNvGrpSpPr/>
          <p:nvPr/>
        </p:nvGrpSpPr>
        <p:grpSpPr>
          <a:xfrm>
            <a:off x="3888875" y="1328575"/>
            <a:ext cx="3099736" cy="1369864"/>
            <a:chOff x="3797326" y="1298575"/>
            <a:chExt cx="2267049" cy="1001875"/>
          </a:xfrm>
        </p:grpSpPr>
        <p:sp>
          <p:nvSpPr>
            <p:cNvPr id="3165" name="Google Shape;3165;p64"/>
            <p:cNvSpPr/>
            <p:nvPr/>
          </p:nvSpPr>
          <p:spPr>
            <a:xfrm>
              <a:off x="3797326" y="1304005"/>
              <a:ext cx="2267049" cy="992487"/>
            </a:xfrm>
            <a:custGeom>
              <a:rect b="b" l="l" r="r" t="t"/>
              <a:pathLst>
                <a:path extrusionOk="0" h="39791" w="90800">
                  <a:moveTo>
                    <a:pt x="82437" y="1"/>
                  </a:moveTo>
                  <a:cubicBezTo>
                    <a:pt x="80249" y="1"/>
                    <a:pt x="78376" y="398"/>
                    <a:pt x="78023" y="496"/>
                  </a:cubicBezTo>
                  <a:cubicBezTo>
                    <a:pt x="77957" y="496"/>
                    <a:pt x="77957" y="529"/>
                    <a:pt x="77957" y="596"/>
                  </a:cubicBezTo>
                  <a:lnTo>
                    <a:pt x="77923" y="3398"/>
                  </a:lnTo>
                  <a:cubicBezTo>
                    <a:pt x="77923" y="3398"/>
                    <a:pt x="78635" y="3119"/>
                    <a:pt x="79488" y="3119"/>
                  </a:cubicBezTo>
                  <a:cubicBezTo>
                    <a:pt x="80453" y="3119"/>
                    <a:pt x="81597" y="3476"/>
                    <a:pt x="82093" y="4999"/>
                  </a:cubicBezTo>
                  <a:cubicBezTo>
                    <a:pt x="83027" y="7868"/>
                    <a:pt x="81426" y="11037"/>
                    <a:pt x="51538" y="17241"/>
                  </a:cubicBezTo>
                  <a:cubicBezTo>
                    <a:pt x="30317" y="21670"/>
                    <a:pt x="17067" y="24350"/>
                    <a:pt x="10988" y="24350"/>
                  </a:cubicBezTo>
                  <a:cubicBezTo>
                    <a:pt x="8505" y="24350"/>
                    <a:pt x="7218" y="23903"/>
                    <a:pt x="7073" y="22945"/>
                  </a:cubicBezTo>
                  <a:cubicBezTo>
                    <a:pt x="6439" y="18709"/>
                    <a:pt x="15679" y="16474"/>
                    <a:pt x="15679" y="16474"/>
                  </a:cubicBezTo>
                  <a:lnTo>
                    <a:pt x="15779" y="11137"/>
                  </a:lnTo>
                  <a:lnTo>
                    <a:pt x="15779" y="11137"/>
                  </a:lnTo>
                  <a:cubicBezTo>
                    <a:pt x="15778" y="11137"/>
                    <a:pt x="5138" y="14973"/>
                    <a:pt x="2569" y="20477"/>
                  </a:cubicBezTo>
                  <a:cubicBezTo>
                    <a:pt x="1" y="25947"/>
                    <a:pt x="3003" y="31618"/>
                    <a:pt x="4804" y="31618"/>
                  </a:cubicBezTo>
                  <a:cubicBezTo>
                    <a:pt x="6639" y="31618"/>
                    <a:pt x="6973" y="27348"/>
                    <a:pt x="8340" y="27348"/>
                  </a:cubicBezTo>
                  <a:cubicBezTo>
                    <a:pt x="9675" y="27348"/>
                    <a:pt x="9007" y="31285"/>
                    <a:pt x="10008" y="31618"/>
                  </a:cubicBezTo>
                  <a:cubicBezTo>
                    <a:pt x="10051" y="31632"/>
                    <a:pt x="10092" y="31639"/>
                    <a:pt x="10131" y="31639"/>
                  </a:cubicBezTo>
                  <a:cubicBezTo>
                    <a:pt x="11023" y="31639"/>
                    <a:pt x="10848" y="28116"/>
                    <a:pt x="12510" y="28116"/>
                  </a:cubicBezTo>
                  <a:cubicBezTo>
                    <a:pt x="14278" y="28116"/>
                    <a:pt x="12243" y="39791"/>
                    <a:pt x="15779" y="39791"/>
                  </a:cubicBezTo>
                  <a:cubicBezTo>
                    <a:pt x="19281" y="39791"/>
                    <a:pt x="16379" y="27148"/>
                    <a:pt x="18814" y="26748"/>
                  </a:cubicBezTo>
                  <a:cubicBezTo>
                    <a:pt x="18949" y="26726"/>
                    <a:pt x="19076" y="26716"/>
                    <a:pt x="19196" y="26716"/>
                  </a:cubicBezTo>
                  <a:cubicBezTo>
                    <a:pt x="21180" y="26716"/>
                    <a:pt x="21395" y="29531"/>
                    <a:pt x="22833" y="29531"/>
                  </a:cubicBezTo>
                  <a:cubicBezTo>
                    <a:pt x="22892" y="29531"/>
                    <a:pt x="22954" y="29527"/>
                    <a:pt x="23017" y="29517"/>
                  </a:cubicBezTo>
                  <a:cubicBezTo>
                    <a:pt x="24685" y="29250"/>
                    <a:pt x="24418" y="26014"/>
                    <a:pt x="25719" y="26014"/>
                  </a:cubicBezTo>
                  <a:cubicBezTo>
                    <a:pt x="26886" y="26014"/>
                    <a:pt x="28983" y="27962"/>
                    <a:pt x="30792" y="27962"/>
                  </a:cubicBezTo>
                  <a:cubicBezTo>
                    <a:pt x="30949" y="27962"/>
                    <a:pt x="31105" y="27948"/>
                    <a:pt x="31257" y="27916"/>
                  </a:cubicBezTo>
                  <a:cubicBezTo>
                    <a:pt x="33158" y="27515"/>
                    <a:pt x="32758" y="24780"/>
                    <a:pt x="34592" y="24446"/>
                  </a:cubicBezTo>
                  <a:cubicBezTo>
                    <a:pt x="34737" y="24420"/>
                    <a:pt x="34898" y="24408"/>
                    <a:pt x="35070" y="24408"/>
                  </a:cubicBezTo>
                  <a:cubicBezTo>
                    <a:pt x="36787" y="24408"/>
                    <a:pt x="39734" y="25595"/>
                    <a:pt x="41340" y="25595"/>
                  </a:cubicBezTo>
                  <a:cubicBezTo>
                    <a:pt x="41613" y="25595"/>
                    <a:pt x="41848" y="25561"/>
                    <a:pt x="42031" y="25480"/>
                  </a:cubicBezTo>
                  <a:cubicBezTo>
                    <a:pt x="43365" y="24847"/>
                    <a:pt x="43098" y="22845"/>
                    <a:pt x="45133" y="22478"/>
                  </a:cubicBezTo>
                  <a:cubicBezTo>
                    <a:pt x="45167" y="22473"/>
                    <a:pt x="45201" y="22470"/>
                    <a:pt x="45234" y="22470"/>
                  </a:cubicBezTo>
                  <a:cubicBezTo>
                    <a:pt x="47134" y="22470"/>
                    <a:pt x="47138" y="31626"/>
                    <a:pt x="49194" y="31626"/>
                  </a:cubicBezTo>
                  <a:cubicBezTo>
                    <a:pt x="49230" y="31626"/>
                    <a:pt x="49266" y="31624"/>
                    <a:pt x="49303" y="31618"/>
                  </a:cubicBezTo>
                  <a:cubicBezTo>
                    <a:pt x="51504" y="31285"/>
                    <a:pt x="49370" y="21211"/>
                    <a:pt x="50670" y="21211"/>
                  </a:cubicBezTo>
                  <a:cubicBezTo>
                    <a:pt x="51890" y="21211"/>
                    <a:pt x="52924" y="25132"/>
                    <a:pt x="54457" y="25132"/>
                  </a:cubicBezTo>
                  <a:cubicBezTo>
                    <a:pt x="54517" y="25132"/>
                    <a:pt x="54578" y="25126"/>
                    <a:pt x="54640" y="25113"/>
                  </a:cubicBezTo>
                  <a:cubicBezTo>
                    <a:pt x="56274" y="24780"/>
                    <a:pt x="54974" y="20944"/>
                    <a:pt x="56541" y="20310"/>
                  </a:cubicBezTo>
                  <a:cubicBezTo>
                    <a:pt x="56729" y="20238"/>
                    <a:pt x="56908" y="20207"/>
                    <a:pt x="57080" y="20207"/>
                  </a:cubicBezTo>
                  <a:cubicBezTo>
                    <a:pt x="58202" y="20207"/>
                    <a:pt x="59010" y="21542"/>
                    <a:pt x="60004" y="21542"/>
                  </a:cubicBezTo>
                  <a:cubicBezTo>
                    <a:pt x="60125" y="21542"/>
                    <a:pt x="60250" y="21522"/>
                    <a:pt x="60377" y="21478"/>
                  </a:cubicBezTo>
                  <a:cubicBezTo>
                    <a:pt x="61745" y="21011"/>
                    <a:pt x="61411" y="19176"/>
                    <a:pt x="62612" y="18909"/>
                  </a:cubicBezTo>
                  <a:cubicBezTo>
                    <a:pt x="62667" y="18897"/>
                    <a:pt x="62724" y="18892"/>
                    <a:pt x="62783" y="18892"/>
                  </a:cubicBezTo>
                  <a:cubicBezTo>
                    <a:pt x="64011" y="18892"/>
                    <a:pt x="66261" y="21295"/>
                    <a:pt x="67712" y="21295"/>
                  </a:cubicBezTo>
                  <a:cubicBezTo>
                    <a:pt x="67782" y="21295"/>
                    <a:pt x="67850" y="21289"/>
                    <a:pt x="67916" y="21277"/>
                  </a:cubicBezTo>
                  <a:cubicBezTo>
                    <a:pt x="69384" y="21011"/>
                    <a:pt x="68783" y="17275"/>
                    <a:pt x="69984" y="17275"/>
                  </a:cubicBezTo>
                  <a:cubicBezTo>
                    <a:pt x="71185" y="17275"/>
                    <a:pt x="73287" y="17808"/>
                    <a:pt x="74254" y="17808"/>
                  </a:cubicBezTo>
                  <a:cubicBezTo>
                    <a:pt x="75188" y="17808"/>
                    <a:pt x="75188" y="15940"/>
                    <a:pt x="76022" y="15940"/>
                  </a:cubicBezTo>
                  <a:cubicBezTo>
                    <a:pt x="76805" y="15940"/>
                    <a:pt x="75450" y="24526"/>
                    <a:pt x="78231" y="24526"/>
                  </a:cubicBezTo>
                  <a:cubicBezTo>
                    <a:pt x="78293" y="24526"/>
                    <a:pt x="78357" y="24522"/>
                    <a:pt x="78424" y="24513"/>
                  </a:cubicBezTo>
                  <a:cubicBezTo>
                    <a:pt x="81492" y="24113"/>
                    <a:pt x="80825" y="13438"/>
                    <a:pt x="81826" y="13438"/>
                  </a:cubicBezTo>
                  <a:cubicBezTo>
                    <a:pt x="82738" y="13438"/>
                    <a:pt x="84566" y="15158"/>
                    <a:pt x="86272" y="15158"/>
                  </a:cubicBezTo>
                  <a:cubicBezTo>
                    <a:pt x="86437" y="15158"/>
                    <a:pt x="86601" y="15142"/>
                    <a:pt x="86763" y="15106"/>
                  </a:cubicBezTo>
                  <a:cubicBezTo>
                    <a:pt x="88598" y="14673"/>
                    <a:pt x="87430" y="8535"/>
                    <a:pt x="88731" y="7868"/>
                  </a:cubicBezTo>
                  <a:cubicBezTo>
                    <a:pt x="89999" y="7167"/>
                    <a:pt x="90799" y="2431"/>
                    <a:pt x="87097" y="829"/>
                  </a:cubicBezTo>
                  <a:cubicBezTo>
                    <a:pt x="85665" y="196"/>
                    <a:pt x="83973" y="1"/>
                    <a:pt x="824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4"/>
            <p:cNvSpPr/>
            <p:nvPr/>
          </p:nvSpPr>
          <p:spPr>
            <a:xfrm>
              <a:off x="3815400" y="1298575"/>
              <a:ext cx="2231625" cy="1001875"/>
            </a:xfrm>
            <a:custGeom>
              <a:rect b="b" l="l" r="r" t="t"/>
              <a:pathLst>
                <a:path extrusionOk="0" h="40075" w="89265">
                  <a:moveTo>
                    <a:pt x="82063" y="379"/>
                  </a:moveTo>
                  <a:cubicBezTo>
                    <a:pt x="83484" y="379"/>
                    <a:pt x="84987" y="560"/>
                    <a:pt x="86262" y="1113"/>
                  </a:cubicBezTo>
                  <a:cubicBezTo>
                    <a:pt x="87830" y="1780"/>
                    <a:pt x="88830" y="3315"/>
                    <a:pt x="88864" y="5016"/>
                  </a:cubicBezTo>
                  <a:cubicBezTo>
                    <a:pt x="88931" y="6417"/>
                    <a:pt x="88397" y="7584"/>
                    <a:pt x="87863" y="7851"/>
                  </a:cubicBezTo>
                  <a:cubicBezTo>
                    <a:pt x="87196" y="8218"/>
                    <a:pt x="87129" y="9619"/>
                    <a:pt x="87029" y="11254"/>
                  </a:cubicBezTo>
                  <a:cubicBezTo>
                    <a:pt x="86929" y="12955"/>
                    <a:pt x="86829" y="14890"/>
                    <a:pt x="85962" y="15090"/>
                  </a:cubicBezTo>
                  <a:cubicBezTo>
                    <a:pt x="85817" y="15122"/>
                    <a:pt x="85669" y="15136"/>
                    <a:pt x="85520" y="15136"/>
                  </a:cubicBezTo>
                  <a:cubicBezTo>
                    <a:pt x="84572" y="15136"/>
                    <a:pt x="83562" y="14550"/>
                    <a:pt x="82726" y="14089"/>
                  </a:cubicBezTo>
                  <a:cubicBezTo>
                    <a:pt x="82059" y="13722"/>
                    <a:pt x="81525" y="13389"/>
                    <a:pt x="81058" y="13389"/>
                  </a:cubicBezTo>
                  <a:cubicBezTo>
                    <a:pt x="80558" y="13389"/>
                    <a:pt x="80424" y="14456"/>
                    <a:pt x="80191" y="16824"/>
                  </a:cubicBezTo>
                  <a:cubicBezTo>
                    <a:pt x="79891" y="19760"/>
                    <a:pt x="79424" y="24230"/>
                    <a:pt x="77622" y="24497"/>
                  </a:cubicBezTo>
                  <a:cubicBezTo>
                    <a:pt x="77584" y="24501"/>
                    <a:pt x="77546" y="24503"/>
                    <a:pt x="77508" y="24503"/>
                  </a:cubicBezTo>
                  <a:cubicBezTo>
                    <a:pt x="77247" y="24503"/>
                    <a:pt x="76992" y="24404"/>
                    <a:pt x="76788" y="24230"/>
                  </a:cubicBezTo>
                  <a:cubicBezTo>
                    <a:pt x="75788" y="23362"/>
                    <a:pt x="75754" y="20527"/>
                    <a:pt x="75721" y="18459"/>
                  </a:cubicBezTo>
                  <a:cubicBezTo>
                    <a:pt x="75688" y="16624"/>
                    <a:pt x="75654" y="15890"/>
                    <a:pt x="75254" y="15890"/>
                  </a:cubicBezTo>
                  <a:cubicBezTo>
                    <a:pt x="74754" y="15890"/>
                    <a:pt x="74520" y="16391"/>
                    <a:pt x="74287" y="16858"/>
                  </a:cubicBezTo>
                  <a:cubicBezTo>
                    <a:pt x="74087" y="17358"/>
                    <a:pt x="73886" y="17792"/>
                    <a:pt x="73486" y="17792"/>
                  </a:cubicBezTo>
                  <a:cubicBezTo>
                    <a:pt x="72852" y="17758"/>
                    <a:pt x="72252" y="17658"/>
                    <a:pt x="71618" y="17525"/>
                  </a:cubicBezTo>
                  <a:cubicBezTo>
                    <a:pt x="70851" y="17391"/>
                    <a:pt x="70017" y="17291"/>
                    <a:pt x="69216" y="17225"/>
                  </a:cubicBezTo>
                  <a:cubicBezTo>
                    <a:pt x="68516" y="17225"/>
                    <a:pt x="68316" y="18192"/>
                    <a:pt x="68149" y="19126"/>
                  </a:cubicBezTo>
                  <a:cubicBezTo>
                    <a:pt x="67949" y="20093"/>
                    <a:pt x="67815" y="21094"/>
                    <a:pt x="67115" y="21228"/>
                  </a:cubicBezTo>
                  <a:cubicBezTo>
                    <a:pt x="67067" y="21234"/>
                    <a:pt x="67019" y="21237"/>
                    <a:pt x="66969" y="21237"/>
                  </a:cubicBezTo>
                  <a:cubicBezTo>
                    <a:pt x="66248" y="21237"/>
                    <a:pt x="65284" y="20584"/>
                    <a:pt x="64380" y="19960"/>
                  </a:cubicBezTo>
                  <a:cubicBezTo>
                    <a:pt x="63489" y="19396"/>
                    <a:pt x="62704" y="18832"/>
                    <a:pt x="62049" y="18832"/>
                  </a:cubicBezTo>
                  <a:cubicBezTo>
                    <a:pt x="61968" y="18832"/>
                    <a:pt x="61888" y="18841"/>
                    <a:pt x="61811" y="18859"/>
                  </a:cubicBezTo>
                  <a:cubicBezTo>
                    <a:pt x="61144" y="18993"/>
                    <a:pt x="60910" y="19593"/>
                    <a:pt x="60644" y="20127"/>
                  </a:cubicBezTo>
                  <a:cubicBezTo>
                    <a:pt x="60410" y="20694"/>
                    <a:pt x="60143" y="21228"/>
                    <a:pt x="59576" y="21428"/>
                  </a:cubicBezTo>
                  <a:cubicBezTo>
                    <a:pt x="59466" y="21467"/>
                    <a:pt x="59357" y="21484"/>
                    <a:pt x="59249" y="21484"/>
                  </a:cubicBezTo>
                  <a:cubicBezTo>
                    <a:pt x="58802" y="21484"/>
                    <a:pt x="58372" y="21183"/>
                    <a:pt x="57942" y="20861"/>
                  </a:cubicBezTo>
                  <a:cubicBezTo>
                    <a:pt x="57452" y="20526"/>
                    <a:pt x="56904" y="20151"/>
                    <a:pt x="56280" y="20151"/>
                  </a:cubicBezTo>
                  <a:cubicBezTo>
                    <a:pt x="56095" y="20151"/>
                    <a:pt x="55905" y="20184"/>
                    <a:pt x="55707" y="20260"/>
                  </a:cubicBezTo>
                  <a:cubicBezTo>
                    <a:pt x="54839" y="20627"/>
                    <a:pt x="54739" y="21795"/>
                    <a:pt x="54673" y="22862"/>
                  </a:cubicBezTo>
                  <a:cubicBezTo>
                    <a:pt x="54639" y="23929"/>
                    <a:pt x="54573" y="24930"/>
                    <a:pt x="53839" y="25064"/>
                  </a:cubicBezTo>
                  <a:cubicBezTo>
                    <a:pt x="53787" y="25075"/>
                    <a:pt x="53735" y="25080"/>
                    <a:pt x="53683" y="25080"/>
                  </a:cubicBezTo>
                  <a:cubicBezTo>
                    <a:pt x="52981" y="25080"/>
                    <a:pt x="52359" y="24055"/>
                    <a:pt x="51737" y="23029"/>
                  </a:cubicBezTo>
                  <a:cubicBezTo>
                    <a:pt x="51137" y="22061"/>
                    <a:pt x="50570" y="21161"/>
                    <a:pt x="49903" y="21161"/>
                  </a:cubicBezTo>
                  <a:cubicBezTo>
                    <a:pt x="49884" y="21155"/>
                    <a:pt x="49865" y="21152"/>
                    <a:pt x="49845" y="21152"/>
                  </a:cubicBezTo>
                  <a:cubicBezTo>
                    <a:pt x="49756" y="21152"/>
                    <a:pt x="49657" y="21206"/>
                    <a:pt x="49602" y="21261"/>
                  </a:cubicBezTo>
                  <a:cubicBezTo>
                    <a:pt x="49235" y="21661"/>
                    <a:pt x="49269" y="23062"/>
                    <a:pt x="49369" y="25330"/>
                  </a:cubicBezTo>
                  <a:cubicBezTo>
                    <a:pt x="49502" y="27899"/>
                    <a:pt x="49669" y="31402"/>
                    <a:pt x="48535" y="31568"/>
                  </a:cubicBezTo>
                  <a:cubicBezTo>
                    <a:pt x="48504" y="31574"/>
                    <a:pt x="48473" y="31576"/>
                    <a:pt x="48442" y="31576"/>
                  </a:cubicBezTo>
                  <a:cubicBezTo>
                    <a:pt x="47501" y="31576"/>
                    <a:pt x="46985" y="29130"/>
                    <a:pt x="46500" y="26965"/>
                  </a:cubicBezTo>
                  <a:cubicBezTo>
                    <a:pt x="45989" y="24631"/>
                    <a:pt x="45508" y="22449"/>
                    <a:pt x="44469" y="22449"/>
                  </a:cubicBezTo>
                  <a:cubicBezTo>
                    <a:pt x="44425" y="22449"/>
                    <a:pt x="44379" y="22454"/>
                    <a:pt x="44332" y="22462"/>
                  </a:cubicBezTo>
                  <a:cubicBezTo>
                    <a:pt x="43098" y="22662"/>
                    <a:pt x="42664" y="23462"/>
                    <a:pt x="42264" y="24196"/>
                  </a:cubicBezTo>
                  <a:cubicBezTo>
                    <a:pt x="42064" y="24730"/>
                    <a:pt x="41663" y="25164"/>
                    <a:pt x="41196" y="25431"/>
                  </a:cubicBezTo>
                  <a:cubicBezTo>
                    <a:pt x="41032" y="25504"/>
                    <a:pt x="40814" y="25536"/>
                    <a:pt x="40557" y="25536"/>
                  </a:cubicBezTo>
                  <a:cubicBezTo>
                    <a:pt x="39768" y="25536"/>
                    <a:pt x="38617" y="25240"/>
                    <a:pt x="37560" y="24964"/>
                  </a:cubicBezTo>
                  <a:cubicBezTo>
                    <a:pt x="36400" y="24687"/>
                    <a:pt x="35195" y="24388"/>
                    <a:pt x="34303" y="24388"/>
                  </a:cubicBezTo>
                  <a:cubicBezTo>
                    <a:pt x="34118" y="24388"/>
                    <a:pt x="33946" y="24401"/>
                    <a:pt x="33791" y="24430"/>
                  </a:cubicBezTo>
                  <a:cubicBezTo>
                    <a:pt x="32824" y="24597"/>
                    <a:pt x="32457" y="25431"/>
                    <a:pt x="32057" y="26198"/>
                  </a:cubicBezTo>
                  <a:cubicBezTo>
                    <a:pt x="31690" y="26932"/>
                    <a:pt x="31356" y="27666"/>
                    <a:pt x="30489" y="27866"/>
                  </a:cubicBezTo>
                  <a:cubicBezTo>
                    <a:pt x="30345" y="27897"/>
                    <a:pt x="30197" y="27912"/>
                    <a:pt x="30046" y="27912"/>
                  </a:cubicBezTo>
                  <a:cubicBezTo>
                    <a:pt x="29082" y="27912"/>
                    <a:pt x="28005" y="27318"/>
                    <a:pt x="27053" y="26798"/>
                  </a:cubicBezTo>
                  <a:cubicBezTo>
                    <a:pt x="26252" y="26365"/>
                    <a:pt x="25552" y="25964"/>
                    <a:pt x="24985" y="25964"/>
                  </a:cubicBezTo>
                  <a:cubicBezTo>
                    <a:pt x="24251" y="25964"/>
                    <a:pt x="23984" y="26732"/>
                    <a:pt x="23684" y="27599"/>
                  </a:cubicBezTo>
                  <a:cubicBezTo>
                    <a:pt x="23384" y="28466"/>
                    <a:pt x="23050" y="29367"/>
                    <a:pt x="22250" y="29500"/>
                  </a:cubicBezTo>
                  <a:cubicBezTo>
                    <a:pt x="22212" y="29504"/>
                    <a:pt x="22175" y="29505"/>
                    <a:pt x="22139" y="29505"/>
                  </a:cubicBezTo>
                  <a:cubicBezTo>
                    <a:pt x="21509" y="29505"/>
                    <a:pt x="21157" y="28964"/>
                    <a:pt x="20715" y="28333"/>
                  </a:cubicBezTo>
                  <a:cubicBezTo>
                    <a:pt x="20205" y="27552"/>
                    <a:pt x="19614" y="26664"/>
                    <a:pt x="18455" y="26664"/>
                  </a:cubicBezTo>
                  <a:cubicBezTo>
                    <a:pt x="18326" y="26664"/>
                    <a:pt x="18190" y="26675"/>
                    <a:pt x="18047" y="26698"/>
                  </a:cubicBezTo>
                  <a:cubicBezTo>
                    <a:pt x="16812" y="26932"/>
                    <a:pt x="16812" y="29567"/>
                    <a:pt x="16812" y="32669"/>
                  </a:cubicBezTo>
                  <a:cubicBezTo>
                    <a:pt x="16812" y="36005"/>
                    <a:pt x="16812" y="39741"/>
                    <a:pt x="15044" y="39741"/>
                  </a:cubicBezTo>
                  <a:cubicBezTo>
                    <a:pt x="13110" y="39741"/>
                    <a:pt x="12976" y="35771"/>
                    <a:pt x="12843" y="32569"/>
                  </a:cubicBezTo>
                  <a:cubicBezTo>
                    <a:pt x="12743" y="29934"/>
                    <a:pt x="12676" y="28066"/>
                    <a:pt x="11775" y="28066"/>
                  </a:cubicBezTo>
                  <a:cubicBezTo>
                    <a:pt x="10675" y="28066"/>
                    <a:pt x="10308" y="29333"/>
                    <a:pt x="9941" y="30367"/>
                  </a:cubicBezTo>
                  <a:cubicBezTo>
                    <a:pt x="9774" y="30901"/>
                    <a:pt x="9607" y="31468"/>
                    <a:pt x="9407" y="31568"/>
                  </a:cubicBezTo>
                  <a:cubicBezTo>
                    <a:pt x="9374" y="31585"/>
                    <a:pt x="9349" y="31593"/>
                    <a:pt x="9324" y="31593"/>
                  </a:cubicBezTo>
                  <a:cubicBezTo>
                    <a:pt x="9299" y="31593"/>
                    <a:pt x="9274" y="31585"/>
                    <a:pt x="9240" y="31568"/>
                  </a:cubicBezTo>
                  <a:cubicBezTo>
                    <a:pt x="8873" y="31468"/>
                    <a:pt x="8773" y="30534"/>
                    <a:pt x="8673" y="29700"/>
                  </a:cubicBezTo>
                  <a:cubicBezTo>
                    <a:pt x="8540" y="28533"/>
                    <a:pt x="8373" y="27299"/>
                    <a:pt x="7506" y="27299"/>
                  </a:cubicBezTo>
                  <a:cubicBezTo>
                    <a:pt x="6772" y="27299"/>
                    <a:pt x="6372" y="28266"/>
                    <a:pt x="5905" y="29300"/>
                  </a:cubicBezTo>
                  <a:cubicBezTo>
                    <a:pt x="5404" y="30401"/>
                    <a:pt x="4870" y="31568"/>
                    <a:pt x="4003" y="31568"/>
                  </a:cubicBezTo>
                  <a:cubicBezTo>
                    <a:pt x="3503" y="31568"/>
                    <a:pt x="2836" y="31035"/>
                    <a:pt x="2302" y="30167"/>
                  </a:cubicBezTo>
                  <a:cubicBezTo>
                    <a:pt x="901" y="27966"/>
                    <a:pt x="234" y="24196"/>
                    <a:pt x="1902" y="20627"/>
                  </a:cubicBezTo>
                  <a:cubicBezTo>
                    <a:pt x="4237" y="15724"/>
                    <a:pt x="13276" y="12054"/>
                    <a:pt x="14778" y="11454"/>
                  </a:cubicBezTo>
                  <a:lnTo>
                    <a:pt x="14778" y="11454"/>
                  </a:lnTo>
                  <a:lnTo>
                    <a:pt x="14711" y="16457"/>
                  </a:lnTo>
                  <a:cubicBezTo>
                    <a:pt x="13577" y="16758"/>
                    <a:pt x="5471" y="18959"/>
                    <a:pt x="6105" y="23062"/>
                  </a:cubicBezTo>
                  <a:cubicBezTo>
                    <a:pt x="6171" y="23429"/>
                    <a:pt x="6372" y="23763"/>
                    <a:pt x="6705" y="23963"/>
                  </a:cubicBezTo>
                  <a:cubicBezTo>
                    <a:pt x="7341" y="24409"/>
                    <a:pt x="8522" y="24621"/>
                    <a:pt x="10260" y="24621"/>
                  </a:cubicBezTo>
                  <a:cubicBezTo>
                    <a:pt x="16452" y="24621"/>
                    <a:pt x="29727" y="21933"/>
                    <a:pt x="50770" y="17558"/>
                  </a:cubicBezTo>
                  <a:cubicBezTo>
                    <a:pt x="75621" y="12388"/>
                    <a:pt x="80158" y="9419"/>
                    <a:pt x="81292" y="7418"/>
                  </a:cubicBezTo>
                  <a:cubicBezTo>
                    <a:pt x="81692" y="6684"/>
                    <a:pt x="81759" y="5850"/>
                    <a:pt x="81458" y="5083"/>
                  </a:cubicBezTo>
                  <a:cubicBezTo>
                    <a:pt x="81225" y="4349"/>
                    <a:pt x="80725" y="3715"/>
                    <a:pt x="80024" y="3381"/>
                  </a:cubicBezTo>
                  <a:cubicBezTo>
                    <a:pt x="79557" y="3155"/>
                    <a:pt x="79053" y="3079"/>
                    <a:pt x="78593" y="3079"/>
                  </a:cubicBezTo>
                  <a:cubicBezTo>
                    <a:pt x="77969" y="3079"/>
                    <a:pt x="77424" y="3219"/>
                    <a:pt x="77155" y="3315"/>
                  </a:cubicBezTo>
                  <a:lnTo>
                    <a:pt x="77155" y="980"/>
                  </a:lnTo>
                  <a:cubicBezTo>
                    <a:pt x="77749" y="836"/>
                    <a:pt x="79802" y="379"/>
                    <a:pt x="82063" y="379"/>
                  </a:cubicBezTo>
                  <a:close/>
                  <a:moveTo>
                    <a:pt x="82063" y="1"/>
                  </a:moveTo>
                  <a:cubicBezTo>
                    <a:pt x="79468" y="1"/>
                    <a:pt x="77193" y="603"/>
                    <a:pt x="77022" y="646"/>
                  </a:cubicBezTo>
                  <a:cubicBezTo>
                    <a:pt x="76955" y="680"/>
                    <a:pt x="76955" y="780"/>
                    <a:pt x="76955" y="880"/>
                  </a:cubicBezTo>
                  <a:lnTo>
                    <a:pt x="76955" y="3515"/>
                  </a:lnTo>
                  <a:cubicBezTo>
                    <a:pt x="76955" y="3548"/>
                    <a:pt x="76989" y="3582"/>
                    <a:pt x="77022" y="3615"/>
                  </a:cubicBezTo>
                  <a:lnTo>
                    <a:pt x="77155" y="3615"/>
                  </a:lnTo>
                  <a:cubicBezTo>
                    <a:pt x="77178" y="3615"/>
                    <a:pt x="77882" y="3348"/>
                    <a:pt x="78705" y="3348"/>
                  </a:cubicBezTo>
                  <a:cubicBezTo>
                    <a:pt x="79116" y="3348"/>
                    <a:pt x="79557" y="3415"/>
                    <a:pt x="79957" y="3615"/>
                  </a:cubicBezTo>
                  <a:cubicBezTo>
                    <a:pt x="80591" y="3915"/>
                    <a:pt x="81025" y="4449"/>
                    <a:pt x="81225" y="5116"/>
                  </a:cubicBezTo>
                  <a:cubicBezTo>
                    <a:pt x="81525" y="5783"/>
                    <a:pt x="81458" y="6584"/>
                    <a:pt x="81092" y="7218"/>
                  </a:cubicBezTo>
                  <a:cubicBezTo>
                    <a:pt x="79424" y="10120"/>
                    <a:pt x="70084" y="13188"/>
                    <a:pt x="50770" y="17225"/>
                  </a:cubicBezTo>
                  <a:cubicBezTo>
                    <a:pt x="30085" y="21531"/>
                    <a:pt x="16429" y="24289"/>
                    <a:pt x="10251" y="24289"/>
                  </a:cubicBezTo>
                  <a:cubicBezTo>
                    <a:pt x="8628" y="24289"/>
                    <a:pt x="7522" y="24098"/>
                    <a:pt x="6939" y="23696"/>
                  </a:cubicBezTo>
                  <a:cubicBezTo>
                    <a:pt x="6705" y="23529"/>
                    <a:pt x="6538" y="23262"/>
                    <a:pt x="6505" y="22995"/>
                  </a:cubicBezTo>
                  <a:cubicBezTo>
                    <a:pt x="5871" y="18959"/>
                    <a:pt x="14878" y="16724"/>
                    <a:pt x="14978" y="16724"/>
                  </a:cubicBezTo>
                  <a:cubicBezTo>
                    <a:pt x="15044" y="16691"/>
                    <a:pt x="15111" y="16624"/>
                    <a:pt x="15111" y="16558"/>
                  </a:cubicBezTo>
                  <a:lnTo>
                    <a:pt x="15178" y="11220"/>
                  </a:lnTo>
                  <a:cubicBezTo>
                    <a:pt x="15178" y="11154"/>
                    <a:pt x="15144" y="11120"/>
                    <a:pt x="15111" y="11087"/>
                  </a:cubicBezTo>
                  <a:cubicBezTo>
                    <a:pt x="15094" y="11070"/>
                    <a:pt x="15069" y="11062"/>
                    <a:pt x="15044" y="11062"/>
                  </a:cubicBezTo>
                  <a:cubicBezTo>
                    <a:pt x="15019" y="11062"/>
                    <a:pt x="14994" y="11070"/>
                    <a:pt x="14978" y="11087"/>
                  </a:cubicBezTo>
                  <a:cubicBezTo>
                    <a:pt x="14544" y="11254"/>
                    <a:pt x="4270" y="15023"/>
                    <a:pt x="1702" y="20494"/>
                  </a:cubicBezTo>
                  <a:cubicBezTo>
                    <a:pt x="0" y="24163"/>
                    <a:pt x="667" y="28066"/>
                    <a:pt x="2102" y="30334"/>
                  </a:cubicBezTo>
                  <a:cubicBezTo>
                    <a:pt x="2736" y="31301"/>
                    <a:pt x="3469" y="31902"/>
                    <a:pt x="4103" y="31902"/>
                  </a:cubicBezTo>
                  <a:cubicBezTo>
                    <a:pt x="5171" y="31902"/>
                    <a:pt x="5771" y="30568"/>
                    <a:pt x="6271" y="29433"/>
                  </a:cubicBezTo>
                  <a:cubicBezTo>
                    <a:pt x="6705" y="28499"/>
                    <a:pt x="7072" y="27632"/>
                    <a:pt x="7606" y="27632"/>
                  </a:cubicBezTo>
                  <a:cubicBezTo>
                    <a:pt x="8173" y="27632"/>
                    <a:pt x="8306" y="28733"/>
                    <a:pt x="8440" y="29734"/>
                  </a:cubicBezTo>
                  <a:cubicBezTo>
                    <a:pt x="8573" y="30734"/>
                    <a:pt x="8673" y="31702"/>
                    <a:pt x="9240" y="31869"/>
                  </a:cubicBezTo>
                  <a:cubicBezTo>
                    <a:pt x="9297" y="31897"/>
                    <a:pt x="9353" y="31907"/>
                    <a:pt x="9409" y="31907"/>
                  </a:cubicBezTo>
                  <a:cubicBezTo>
                    <a:pt x="9486" y="31907"/>
                    <a:pt x="9564" y="31888"/>
                    <a:pt x="9641" y="31869"/>
                  </a:cubicBezTo>
                  <a:cubicBezTo>
                    <a:pt x="9941" y="31668"/>
                    <a:pt x="10108" y="31135"/>
                    <a:pt x="10308" y="30468"/>
                  </a:cubicBezTo>
                  <a:cubicBezTo>
                    <a:pt x="10608" y="29467"/>
                    <a:pt x="10941" y="28366"/>
                    <a:pt x="11775" y="28366"/>
                  </a:cubicBezTo>
                  <a:cubicBezTo>
                    <a:pt x="12376" y="28366"/>
                    <a:pt x="12443" y="30601"/>
                    <a:pt x="12543" y="32569"/>
                  </a:cubicBezTo>
                  <a:cubicBezTo>
                    <a:pt x="12676" y="36105"/>
                    <a:pt x="12809" y="40074"/>
                    <a:pt x="15044" y="40074"/>
                  </a:cubicBezTo>
                  <a:cubicBezTo>
                    <a:pt x="17113" y="40074"/>
                    <a:pt x="17113" y="36305"/>
                    <a:pt x="17113" y="32602"/>
                  </a:cubicBezTo>
                  <a:cubicBezTo>
                    <a:pt x="17113" y="29900"/>
                    <a:pt x="17113" y="27132"/>
                    <a:pt x="18080" y="26965"/>
                  </a:cubicBezTo>
                  <a:cubicBezTo>
                    <a:pt x="18206" y="26945"/>
                    <a:pt x="18325" y="26935"/>
                    <a:pt x="18437" y="26935"/>
                  </a:cubicBezTo>
                  <a:cubicBezTo>
                    <a:pt x="19430" y="26935"/>
                    <a:pt x="19939" y="27684"/>
                    <a:pt x="20448" y="28433"/>
                  </a:cubicBezTo>
                  <a:cubicBezTo>
                    <a:pt x="20878" y="29077"/>
                    <a:pt x="21336" y="29749"/>
                    <a:pt x="22081" y="29749"/>
                  </a:cubicBezTo>
                  <a:cubicBezTo>
                    <a:pt x="22146" y="29749"/>
                    <a:pt x="22213" y="29744"/>
                    <a:pt x="22283" y="29734"/>
                  </a:cubicBezTo>
                  <a:cubicBezTo>
                    <a:pt x="23250" y="29600"/>
                    <a:pt x="23617" y="28566"/>
                    <a:pt x="23951" y="27632"/>
                  </a:cubicBezTo>
                  <a:cubicBezTo>
                    <a:pt x="24218" y="26898"/>
                    <a:pt x="24451" y="26231"/>
                    <a:pt x="24951" y="26231"/>
                  </a:cubicBezTo>
                  <a:cubicBezTo>
                    <a:pt x="25452" y="26231"/>
                    <a:pt x="26152" y="26598"/>
                    <a:pt x="26920" y="27032"/>
                  </a:cubicBezTo>
                  <a:cubicBezTo>
                    <a:pt x="27901" y="27580"/>
                    <a:pt x="29007" y="28178"/>
                    <a:pt x="30044" y="28178"/>
                  </a:cubicBezTo>
                  <a:cubicBezTo>
                    <a:pt x="30205" y="28178"/>
                    <a:pt x="30365" y="28164"/>
                    <a:pt x="30522" y="28133"/>
                  </a:cubicBezTo>
                  <a:cubicBezTo>
                    <a:pt x="31556" y="27899"/>
                    <a:pt x="31990" y="26998"/>
                    <a:pt x="32357" y="26265"/>
                  </a:cubicBezTo>
                  <a:cubicBezTo>
                    <a:pt x="32690" y="25531"/>
                    <a:pt x="33024" y="24830"/>
                    <a:pt x="33858" y="24663"/>
                  </a:cubicBezTo>
                  <a:cubicBezTo>
                    <a:pt x="34000" y="24635"/>
                    <a:pt x="34160" y="24622"/>
                    <a:pt x="34335" y="24622"/>
                  </a:cubicBezTo>
                  <a:cubicBezTo>
                    <a:pt x="35180" y="24622"/>
                    <a:pt x="36360" y="24926"/>
                    <a:pt x="37494" y="25230"/>
                  </a:cubicBezTo>
                  <a:cubicBezTo>
                    <a:pt x="38632" y="25521"/>
                    <a:pt x="39736" y="25794"/>
                    <a:pt x="40548" y="25794"/>
                  </a:cubicBezTo>
                  <a:cubicBezTo>
                    <a:pt x="40855" y="25794"/>
                    <a:pt x="41120" y="25755"/>
                    <a:pt x="41330" y="25664"/>
                  </a:cubicBezTo>
                  <a:cubicBezTo>
                    <a:pt x="41864" y="25364"/>
                    <a:pt x="42297" y="24863"/>
                    <a:pt x="42531" y="24296"/>
                  </a:cubicBezTo>
                  <a:cubicBezTo>
                    <a:pt x="42931" y="23563"/>
                    <a:pt x="43298" y="22895"/>
                    <a:pt x="44399" y="22695"/>
                  </a:cubicBezTo>
                  <a:cubicBezTo>
                    <a:pt x="44422" y="22692"/>
                    <a:pt x="44444" y="22690"/>
                    <a:pt x="44467" y="22690"/>
                  </a:cubicBezTo>
                  <a:cubicBezTo>
                    <a:pt x="45260" y="22690"/>
                    <a:pt x="45746" y="24955"/>
                    <a:pt x="46200" y="26998"/>
                  </a:cubicBezTo>
                  <a:cubicBezTo>
                    <a:pt x="46745" y="29469"/>
                    <a:pt x="47229" y="31847"/>
                    <a:pt x="48423" y="31847"/>
                  </a:cubicBezTo>
                  <a:cubicBezTo>
                    <a:pt x="48470" y="31847"/>
                    <a:pt x="48519" y="31843"/>
                    <a:pt x="48568" y="31835"/>
                  </a:cubicBezTo>
                  <a:cubicBezTo>
                    <a:pt x="50003" y="31635"/>
                    <a:pt x="49836" y="28266"/>
                    <a:pt x="49702" y="25264"/>
                  </a:cubicBezTo>
                  <a:cubicBezTo>
                    <a:pt x="49602" y="23563"/>
                    <a:pt x="49536" y="21795"/>
                    <a:pt x="49836" y="21461"/>
                  </a:cubicBezTo>
                  <a:cubicBezTo>
                    <a:pt x="49869" y="21428"/>
                    <a:pt x="49869" y="21428"/>
                    <a:pt x="49903" y="21428"/>
                  </a:cubicBezTo>
                  <a:cubicBezTo>
                    <a:pt x="50403" y="21428"/>
                    <a:pt x="50937" y="22295"/>
                    <a:pt x="51470" y="23162"/>
                  </a:cubicBezTo>
                  <a:cubicBezTo>
                    <a:pt x="52143" y="24233"/>
                    <a:pt x="52872" y="25359"/>
                    <a:pt x="53709" y="25359"/>
                  </a:cubicBezTo>
                  <a:cubicBezTo>
                    <a:pt x="53784" y="25359"/>
                    <a:pt x="53861" y="25350"/>
                    <a:pt x="53939" y="25330"/>
                  </a:cubicBezTo>
                  <a:cubicBezTo>
                    <a:pt x="54873" y="25130"/>
                    <a:pt x="54940" y="23963"/>
                    <a:pt x="55040" y="22829"/>
                  </a:cubicBezTo>
                  <a:cubicBezTo>
                    <a:pt x="55106" y="21828"/>
                    <a:pt x="55140" y="20794"/>
                    <a:pt x="55874" y="20527"/>
                  </a:cubicBezTo>
                  <a:cubicBezTo>
                    <a:pt x="56038" y="20467"/>
                    <a:pt x="56195" y="20441"/>
                    <a:pt x="56348" y="20441"/>
                  </a:cubicBezTo>
                  <a:cubicBezTo>
                    <a:pt x="56876" y="20441"/>
                    <a:pt x="57342" y="20758"/>
                    <a:pt x="57808" y="21094"/>
                  </a:cubicBezTo>
                  <a:cubicBezTo>
                    <a:pt x="58254" y="21409"/>
                    <a:pt x="58720" y="21743"/>
                    <a:pt x="59255" y="21743"/>
                  </a:cubicBezTo>
                  <a:cubicBezTo>
                    <a:pt x="59401" y="21743"/>
                    <a:pt x="59552" y="21718"/>
                    <a:pt x="59710" y="21661"/>
                  </a:cubicBezTo>
                  <a:cubicBezTo>
                    <a:pt x="60443" y="21394"/>
                    <a:pt x="60744" y="20727"/>
                    <a:pt x="60977" y="20193"/>
                  </a:cubicBezTo>
                  <a:cubicBezTo>
                    <a:pt x="61177" y="19693"/>
                    <a:pt x="61377" y="19226"/>
                    <a:pt x="61911" y="19093"/>
                  </a:cubicBezTo>
                  <a:cubicBezTo>
                    <a:pt x="61951" y="19085"/>
                    <a:pt x="61992" y="19082"/>
                    <a:pt x="62036" y="19082"/>
                  </a:cubicBezTo>
                  <a:cubicBezTo>
                    <a:pt x="62578" y="19082"/>
                    <a:pt x="63410" y="19638"/>
                    <a:pt x="64213" y="20193"/>
                  </a:cubicBezTo>
                  <a:cubicBezTo>
                    <a:pt x="65146" y="20826"/>
                    <a:pt x="66106" y="21485"/>
                    <a:pt x="66922" y="21485"/>
                  </a:cubicBezTo>
                  <a:cubicBezTo>
                    <a:pt x="67011" y="21485"/>
                    <a:pt x="67097" y="21477"/>
                    <a:pt x="67182" y="21461"/>
                  </a:cubicBezTo>
                  <a:cubicBezTo>
                    <a:pt x="68049" y="21328"/>
                    <a:pt x="68282" y="20160"/>
                    <a:pt x="68483" y="19126"/>
                  </a:cubicBezTo>
                  <a:cubicBezTo>
                    <a:pt x="68649" y="18292"/>
                    <a:pt x="68783" y="17492"/>
                    <a:pt x="69250" y="17492"/>
                  </a:cubicBezTo>
                  <a:cubicBezTo>
                    <a:pt x="70050" y="17525"/>
                    <a:pt x="70818" y="17625"/>
                    <a:pt x="71585" y="17792"/>
                  </a:cubicBezTo>
                  <a:cubicBezTo>
                    <a:pt x="72219" y="17925"/>
                    <a:pt x="72852" y="17992"/>
                    <a:pt x="73519" y="18025"/>
                  </a:cubicBezTo>
                  <a:cubicBezTo>
                    <a:pt x="74087" y="18025"/>
                    <a:pt x="74353" y="17458"/>
                    <a:pt x="74620" y="16924"/>
                  </a:cubicBezTo>
                  <a:cubicBezTo>
                    <a:pt x="74787" y="16524"/>
                    <a:pt x="74987" y="16124"/>
                    <a:pt x="75254" y="16124"/>
                  </a:cubicBezTo>
                  <a:cubicBezTo>
                    <a:pt x="75387" y="16257"/>
                    <a:pt x="75421" y="17425"/>
                    <a:pt x="75421" y="18392"/>
                  </a:cubicBezTo>
                  <a:cubicBezTo>
                    <a:pt x="75454" y="20527"/>
                    <a:pt x="75521" y="23462"/>
                    <a:pt x="76622" y="24396"/>
                  </a:cubicBezTo>
                  <a:cubicBezTo>
                    <a:pt x="76870" y="24618"/>
                    <a:pt x="77188" y="24747"/>
                    <a:pt x="77517" y="24747"/>
                  </a:cubicBezTo>
                  <a:cubicBezTo>
                    <a:pt x="77585" y="24747"/>
                    <a:pt x="77654" y="24742"/>
                    <a:pt x="77722" y="24730"/>
                  </a:cubicBezTo>
                  <a:cubicBezTo>
                    <a:pt x="79757" y="24463"/>
                    <a:pt x="80224" y="20027"/>
                    <a:pt x="80524" y="16791"/>
                  </a:cubicBezTo>
                  <a:cubicBezTo>
                    <a:pt x="80658" y="15457"/>
                    <a:pt x="80825" y="13756"/>
                    <a:pt x="81092" y="13655"/>
                  </a:cubicBezTo>
                  <a:cubicBezTo>
                    <a:pt x="81425" y="13655"/>
                    <a:pt x="81992" y="13956"/>
                    <a:pt x="82593" y="14323"/>
                  </a:cubicBezTo>
                  <a:cubicBezTo>
                    <a:pt x="83442" y="14804"/>
                    <a:pt x="84533" y="15382"/>
                    <a:pt x="85537" y="15382"/>
                  </a:cubicBezTo>
                  <a:cubicBezTo>
                    <a:pt x="85715" y="15382"/>
                    <a:pt x="85891" y="15364"/>
                    <a:pt x="86062" y="15323"/>
                  </a:cubicBezTo>
                  <a:cubicBezTo>
                    <a:pt x="87163" y="15090"/>
                    <a:pt x="87263" y="13122"/>
                    <a:pt x="87396" y="11220"/>
                  </a:cubicBezTo>
                  <a:cubicBezTo>
                    <a:pt x="87463" y="9819"/>
                    <a:pt x="87563" y="8352"/>
                    <a:pt x="88063" y="8085"/>
                  </a:cubicBezTo>
                  <a:cubicBezTo>
                    <a:pt x="88764" y="7718"/>
                    <a:pt x="89264" y="6350"/>
                    <a:pt x="89197" y="4949"/>
                  </a:cubicBezTo>
                  <a:cubicBezTo>
                    <a:pt x="89197" y="3148"/>
                    <a:pt x="88097" y="1480"/>
                    <a:pt x="86429" y="780"/>
                  </a:cubicBezTo>
                  <a:cubicBezTo>
                    <a:pt x="85084" y="191"/>
                    <a:pt x="83523" y="1"/>
                    <a:pt x="82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4"/>
            <p:cNvSpPr/>
            <p:nvPr/>
          </p:nvSpPr>
          <p:spPr>
            <a:xfrm>
              <a:off x="3920350" y="1719175"/>
              <a:ext cx="85300" cy="83450"/>
            </a:xfrm>
            <a:custGeom>
              <a:rect b="b" l="l" r="r" t="t"/>
              <a:pathLst>
                <a:path extrusionOk="0" h="3338" w="3412">
                  <a:moveTo>
                    <a:pt x="3193" y="0"/>
                  </a:moveTo>
                  <a:cubicBezTo>
                    <a:pt x="3166" y="0"/>
                    <a:pt x="3137" y="10"/>
                    <a:pt x="3108" y="34"/>
                  </a:cubicBezTo>
                  <a:cubicBezTo>
                    <a:pt x="1907" y="834"/>
                    <a:pt x="873" y="1868"/>
                    <a:pt x="72" y="3069"/>
                  </a:cubicBezTo>
                  <a:cubicBezTo>
                    <a:pt x="1" y="3212"/>
                    <a:pt x="133" y="3338"/>
                    <a:pt x="251" y="3338"/>
                  </a:cubicBezTo>
                  <a:cubicBezTo>
                    <a:pt x="298" y="3338"/>
                    <a:pt x="344" y="3317"/>
                    <a:pt x="372" y="3269"/>
                  </a:cubicBezTo>
                  <a:lnTo>
                    <a:pt x="372" y="3236"/>
                  </a:lnTo>
                  <a:cubicBezTo>
                    <a:pt x="1139" y="2069"/>
                    <a:pt x="2107" y="1101"/>
                    <a:pt x="3274" y="334"/>
                  </a:cubicBezTo>
                  <a:cubicBezTo>
                    <a:pt x="3412" y="224"/>
                    <a:pt x="3323" y="0"/>
                    <a:pt x="3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4"/>
            <p:cNvSpPr/>
            <p:nvPr/>
          </p:nvSpPr>
          <p:spPr>
            <a:xfrm>
              <a:off x="4032225" y="1675200"/>
              <a:ext cx="42675" cy="27650"/>
            </a:xfrm>
            <a:custGeom>
              <a:rect b="b" l="l" r="r" t="t"/>
              <a:pathLst>
                <a:path extrusionOk="0" h="1106" w="1707">
                  <a:moveTo>
                    <a:pt x="1515" y="1"/>
                  </a:moveTo>
                  <a:cubicBezTo>
                    <a:pt x="1490" y="1"/>
                    <a:pt x="1463" y="8"/>
                    <a:pt x="1435" y="25"/>
                  </a:cubicBezTo>
                  <a:cubicBezTo>
                    <a:pt x="968" y="225"/>
                    <a:pt x="534" y="525"/>
                    <a:pt x="134" y="792"/>
                  </a:cubicBezTo>
                  <a:cubicBezTo>
                    <a:pt x="34" y="825"/>
                    <a:pt x="0" y="925"/>
                    <a:pt x="67" y="1026"/>
                  </a:cubicBezTo>
                  <a:cubicBezTo>
                    <a:pt x="91" y="1074"/>
                    <a:pt x="151" y="1105"/>
                    <a:pt x="221" y="1105"/>
                  </a:cubicBezTo>
                  <a:cubicBezTo>
                    <a:pt x="247" y="1105"/>
                    <a:pt x="274" y="1101"/>
                    <a:pt x="300" y="1092"/>
                  </a:cubicBezTo>
                  <a:cubicBezTo>
                    <a:pt x="701" y="825"/>
                    <a:pt x="1168" y="592"/>
                    <a:pt x="1568" y="292"/>
                  </a:cubicBezTo>
                  <a:cubicBezTo>
                    <a:pt x="1707" y="181"/>
                    <a:pt x="1638" y="1"/>
                    <a:pt x="15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4"/>
            <p:cNvSpPr/>
            <p:nvPr/>
          </p:nvSpPr>
          <p:spPr>
            <a:xfrm>
              <a:off x="4713800" y="1882550"/>
              <a:ext cx="89000" cy="20950"/>
            </a:xfrm>
            <a:custGeom>
              <a:rect b="b" l="l" r="r" t="t"/>
              <a:pathLst>
                <a:path extrusionOk="0" h="838" w="3560">
                  <a:moveTo>
                    <a:pt x="260" y="1"/>
                  </a:moveTo>
                  <a:cubicBezTo>
                    <a:pt x="80" y="1"/>
                    <a:pt x="0" y="274"/>
                    <a:pt x="190" y="337"/>
                  </a:cubicBezTo>
                  <a:cubicBezTo>
                    <a:pt x="1224" y="604"/>
                    <a:pt x="2258" y="771"/>
                    <a:pt x="3326" y="837"/>
                  </a:cubicBezTo>
                  <a:cubicBezTo>
                    <a:pt x="3559" y="837"/>
                    <a:pt x="3559" y="504"/>
                    <a:pt x="3326" y="470"/>
                  </a:cubicBezTo>
                  <a:cubicBezTo>
                    <a:pt x="2292" y="404"/>
                    <a:pt x="1291" y="270"/>
                    <a:pt x="290" y="3"/>
                  </a:cubicBezTo>
                  <a:cubicBezTo>
                    <a:pt x="280" y="2"/>
                    <a:pt x="270"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4"/>
            <p:cNvSpPr/>
            <p:nvPr/>
          </p:nvSpPr>
          <p:spPr>
            <a:xfrm>
              <a:off x="4817775" y="1874500"/>
              <a:ext cx="36150" cy="23650"/>
            </a:xfrm>
            <a:custGeom>
              <a:rect b="b" l="l" r="r" t="t"/>
              <a:pathLst>
                <a:path extrusionOk="0" h="946" w="1446">
                  <a:moveTo>
                    <a:pt x="1219" y="1"/>
                  </a:moveTo>
                  <a:cubicBezTo>
                    <a:pt x="1192" y="1"/>
                    <a:pt x="1163" y="8"/>
                    <a:pt x="1135" y="25"/>
                  </a:cubicBezTo>
                  <a:cubicBezTo>
                    <a:pt x="1068" y="92"/>
                    <a:pt x="968" y="125"/>
                    <a:pt x="901" y="192"/>
                  </a:cubicBezTo>
                  <a:lnTo>
                    <a:pt x="634" y="325"/>
                  </a:lnTo>
                  <a:cubicBezTo>
                    <a:pt x="468" y="459"/>
                    <a:pt x="301" y="526"/>
                    <a:pt x="101" y="626"/>
                  </a:cubicBezTo>
                  <a:cubicBezTo>
                    <a:pt x="34" y="659"/>
                    <a:pt x="1" y="759"/>
                    <a:pt x="34" y="859"/>
                  </a:cubicBezTo>
                  <a:cubicBezTo>
                    <a:pt x="76" y="923"/>
                    <a:pt x="132" y="946"/>
                    <a:pt x="193" y="946"/>
                  </a:cubicBezTo>
                  <a:cubicBezTo>
                    <a:pt x="228" y="946"/>
                    <a:pt x="264" y="938"/>
                    <a:pt x="301" y="926"/>
                  </a:cubicBezTo>
                  <a:cubicBezTo>
                    <a:pt x="668" y="759"/>
                    <a:pt x="1001" y="559"/>
                    <a:pt x="1335" y="259"/>
                  </a:cubicBezTo>
                  <a:cubicBezTo>
                    <a:pt x="1446" y="176"/>
                    <a:pt x="1350" y="1"/>
                    <a:pt x="1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4"/>
            <p:cNvSpPr/>
            <p:nvPr/>
          </p:nvSpPr>
          <p:spPr>
            <a:xfrm>
              <a:off x="4155650" y="2066875"/>
              <a:ext cx="16375" cy="111200"/>
            </a:xfrm>
            <a:custGeom>
              <a:rect b="b" l="l" r="r" t="t"/>
              <a:pathLst>
                <a:path extrusionOk="0" h="4448" w="655">
                  <a:moveTo>
                    <a:pt x="367" y="1"/>
                  </a:moveTo>
                  <a:cubicBezTo>
                    <a:pt x="305" y="1"/>
                    <a:pt x="247" y="40"/>
                    <a:pt x="234" y="136"/>
                  </a:cubicBezTo>
                  <a:cubicBezTo>
                    <a:pt x="0" y="1503"/>
                    <a:pt x="0" y="2938"/>
                    <a:pt x="267" y="4339"/>
                  </a:cubicBezTo>
                  <a:cubicBezTo>
                    <a:pt x="292" y="4415"/>
                    <a:pt x="357" y="4448"/>
                    <a:pt x="425" y="4448"/>
                  </a:cubicBezTo>
                  <a:cubicBezTo>
                    <a:pt x="535" y="4448"/>
                    <a:pt x="654" y="4362"/>
                    <a:pt x="634" y="4239"/>
                  </a:cubicBezTo>
                  <a:cubicBezTo>
                    <a:pt x="367" y="2904"/>
                    <a:pt x="334" y="1537"/>
                    <a:pt x="534" y="203"/>
                  </a:cubicBezTo>
                  <a:cubicBezTo>
                    <a:pt x="553" y="84"/>
                    <a:pt x="456" y="1"/>
                    <a:pt x="3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4"/>
            <p:cNvSpPr/>
            <p:nvPr/>
          </p:nvSpPr>
          <p:spPr>
            <a:xfrm>
              <a:off x="4167325" y="2212025"/>
              <a:ext cx="13350" cy="36025"/>
            </a:xfrm>
            <a:custGeom>
              <a:rect b="b" l="l" r="r" t="t"/>
              <a:pathLst>
                <a:path extrusionOk="0" h="1441" w="534">
                  <a:moveTo>
                    <a:pt x="167" y="1"/>
                  </a:moveTo>
                  <a:cubicBezTo>
                    <a:pt x="67" y="1"/>
                    <a:pt x="0" y="67"/>
                    <a:pt x="0" y="167"/>
                  </a:cubicBezTo>
                  <a:cubicBezTo>
                    <a:pt x="0" y="367"/>
                    <a:pt x="33" y="601"/>
                    <a:pt x="67" y="801"/>
                  </a:cubicBezTo>
                  <a:cubicBezTo>
                    <a:pt x="67" y="901"/>
                    <a:pt x="100" y="1001"/>
                    <a:pt x="133" y="1068"/>
                  </a:cubicBezTo>
                  <a:cubicBezTo>
                    <a:pt x="167" y="1201"/>
                    <a:pt x="200" y="1301"/>
                    <a:pt x="267" y="1368"/>
                  </a:cubicBezTo>
                  <a:cubicBezTo>
                    <a:pt x="292" y="1419"/>
                    <a:pt x="337" y="1441"/>
                    <a:pt x="383" y="1441"/>
                  </a:cubicBezTo>
                  <a:cubicBezTo>
                    <a:pt x="457" y="1441"/>
                    <a:pt x="534" y="1384"/>
                    <a:pt x="534" y="1301"/>
                  </a:cubicBezTo>
                  <a:cubicBezTo>
                    <a:pt x="534" y="1201"/>
                    <a:pt x="500" y="1101"/>
                    <a:pt x="467" y="1001"/>
                  </a:cubicBezTo>
                  <a:lnTo>
                    <a:pt x="400" y="701"/>
                  </a:lnTo>
                  <a:cubicBezTo>
                    <a:pt x="367" y="534"/>
                    <a:pt x="367" y="367"/>
                    <a:pt x="367" y="167"/>
                  </a:cubicBezTo>
                  <a:cubicBezTo>
                    <a:pt x="334" y="67"/>
                    <a:pt x="267" y="1"/>
                    <a:pt x="1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4"/>
            <p:cNvSpPr/>
            <p:nvPr/>
          </p:nvSpPr>
          <p:spPr>
            <a:xfrm>
              <a:off x="5946500" y="1558025"/>
              <a:ext cx="11275" cy="64650"/>
            </a:xfrm>
            <a:custGeom>
              <a:rect b="b" l="l" r="r" t="t"/>
              <a:pathLst>
                <a:path extrusionOk="0" h="2586" w="451">
                  <a:moveTo>
                    <a:pt x="238" y="0"/>
                  </a:moveTo>
                  <a:cubicBezTo>
                    <a:pt x="151" y="0"/>
                    <a:pt x="67" y="59"/>
                    <a:pt x="84" y="175"/>
                  </a:cubicBezTo>
                  <a:cubicBezTo>
                    <a:pt x="84" y="909"/>
                    <a:pt x="84" y="1643"/>
                    <a:pt x="17" y="2410"/>
                  </a:cubicBezTo>
                  <a:cubicBezTo>
                    <a:pt x="1" y="2527"/>
                    <a:pt x="84" y="2585"/>
                    <a:pt x="171" y="2585"/>
                  </a:cubicBezTo>
                  <a:cubicBezTo>
                    <a:pt x="259" y="2585"/>
                    <a:pt x="351" y="2527"/>
                    <a:pt x="351" y="2410"/>
                  </a:cubicBezTo>
                  <a:cubicBezTo>
                    <a:pt x="418" y="1643"/>
                    <a:pt x="451" y="909"/>
                    <a:pt x="418" y="175"/>
                  </a:cubicBezTo>
                  <a:cubicBezTo>
                    <a:pt x="418" y="59"/>
                    <a:pt x="326" y="0"/>
                    <a:pt x="2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4"/>
            <p:cNvSpPr/>
            <p:nvPr/>
          </p:nvSpPr>
          <p:spPr>
            <a:xfrm>
              <a:off x="5920225" y="1638800"/>
              <a:ext cx="27950" cy="15550"/>
            </a:xfrm>
            <a:custGeom>
              <a:rect b="b" l="l" r="r" t="t"/>
              <a:pathLst>
                <a:path extrusionOk="0" h="622" w="1118">
                  <a:moveTo>
                    <a:pt x="221" y="0"/>
                  </a:moveTo>
                  <a:cubicBezTo>
                    <a:pt x="150" y="0"/>
                    <a:pt x="83" y="31"/>
                    <a:pt x="34" y="80"/>
                  </a:cubicBezTo>
                  <a:cubicBezTo>
                    <a:pt x="1" y="180"/>
                    <a:pt x="34" y="280"/>
                    <a:pt x="101" y="347"/>
                  </a:cubicBezTo>
                  <a:lnTo>
                    <a:pt x="101" y="313"/>
                  </a:lnTo>
                  <a:cubicBezTo>
                    <a:pt x="334" y="447"/>
                    <a:pt x="568" y="547"/>
                    <a:pt x="835" y="614"/>
                  </a:cubicBezTo>
                  <a:cubicBezTo>
                    <a:pt x="848" y="619"/>
                    <a:pt x="860" y="621"/>
                    <a:pt x="872" y="621"/>
                  </a:cubicBezTo>
                  <a:cubicBezTo>
                    <a:pt x="1020" y="621"/>
                    <a:pt x="1117" y="277"/>
                    <a:pt x="901" y="247"/>
                  </a:cubicBezTo>
                  <a:cubicBezTo>
                    <a:pt x="801" y="213"/>
                    <a:pt x="701" y="180"/>
                    <a:pt x="568" y="147"/>
                  </a:cubicBezTo>
                  <a:lnTo>
                    <a:pt x="535" y="147"/>
                  </a:lnTo>
                  <a:lnTo>
                    <a:pt x="468" y="113"/>
                  </a:lnTo>
                  <a:cubicBezTo>
                    <a:pt x="401" y="80"/>
                    <a:pt x="334" y="46"/>
                    <a:pt x="301" y="13"/>
                  </a:cubicBezTo>
                  <a:cubicBezTo>
                    <a:pt x="274" y="4"/>
                    <a:pt x="247" y="0"/>
                    <a:pt x="2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4"/>
            <p:cNvSpPr/>
            <p:nvPr/>
          </p:nvSpPr>
          <p:spPr>
            <a:xfrm>
              <a:off x="5462975" y="1758050"/>
              <a:ext cx="21975" cy="37000"/>
            </a:xfrm>
            <a:custGeom>
              <a:rect b="b" l="l" r="r" t="t"/>
              <a:pathLst>
                <a:path extrusionOk="0" h="1480" w="879">
                  <a:moveTo>
                    <a:pt x="686" y="0"/>
                  </a:moveTo>
                  <a:cubicBezTo>
                    <a:pt x="629" y="0"/>
                    <a:pt x="569" y="31"/>
                    <a:pt x="545" y="80"/>
                  </a:cubicBezTo>
                  <a:cubicBezTo>
                    <a:pt x="378" y="480"/>
                    <a:pt x="211" y="880"/>
                    <a:pt x="44" y="1247"/>
                  </a:cubicBezTo>
                  <a:cubicBezTo>
                    <a:pt x="1" y="1378"/>
                    <a:pt x="113" y="1480"/>
                    <a:pt x="215" y="1480"/>
                  </a:cubicBezTo>
                  <a:cubicBezTo>
                    <a:pt x="270" y="1480"/>
                    <a:pt x="321" y="1451"/>
                    <a:pt x="345" y="1381"/>
                  </a:cubicBezTo>
                  <a:cubicBezTo>
                    <a:pt x="545" y="981"/>
                    <a:pt x="712" y="614"/>
                    <a:pt x="845" y="213"/>
                  </a:cubicBezTo>
                  <a:cubicBezTo>
                    <a:pt x="878" y="147"/>
                    <a:pt x="845" y="47"/>
                    <a:pt x="745" y="13"/>
                  </a:cubicBezTo>
                  <a:cubicBezTo>
                    <a:pt x="727" y="4"/>
                    <a:pt x="707" y="0"/>
                    <a:pt x="6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4"/>
            <p:cNvSpPr/>
            <p:nvPr/>
          </p:nvSpPr>
          <p:spPr>
            <a:xfrm>
              <a:off x="5485750" y="1718000"/>
              <a:ext cx="17550" cy="22275"/>
            </a:xfrm>
            <a:custGeom>
              <a:rect b="b" l="l" r="r" t="t"/>
              <a:pathLst>
                <a:path extrusionOk="0" h="891" w="702">
                  <a:moveTo>
                    <a:pt x="493" y="0"/>
                  </a:moveTo>
                  <a:cubicBezTo>
                    <a:pt x="473" y="0"/>
                    <a:pt x="454" y="4"/>
                    <a:pt x="434" y="14"/>
                  </a:cubicBezTo>
                  <a:lnTo>
                    <a:pt x="368" y="81"/>
                  </a:lnTo>
                  <a:cubicBezTo>
                    <a:pt x="334" y="114"/>
                    <a:pt x="301" y="147"/>
                    <a:pt x="268" y="181"/>
                  </a:cubicBezTo>
                  <a:cubicBezTo>
                    <a:pt x="234" y="214"/>
                    <a:pt x="201" y="281"/>
                    <a:pt x="167" y="314"/>
                  </a:cubicBezTo>
                  <a:cubicBezTo>
                    <a:pt x="101" y="448"/>
                    <a:pt x="67" y="548"/>
                    <a:pt x="34" y="681"/>
                  </a:cubicBezTo>
                  <a:cubicBezTo>
                    <a:pt x="1" y="781"/>
                    <a:pt x="67" y="881"/>
                    <a:pt x="167" y="881"/>
                  </a:cubicBezTo>
                  <a:cubicBezTo>
                    <a:pt x="186" y="887"/>
                    <a:pt x="204" y="890"/>
                    <a:pt x="222" y="890"/>
                  </a:cubicBezTo>
                  <a:cubicBezTo>
                    <a:pt x="302" y="890"/>
                    <a:pt x="374" y="836"/>
                    <a:pt x="401" y="781"/>
                  </a:cubicBezTo>
                  <a:cubicBezTo>
                    <a:pt x="401" y="715"/>
                    <a:pt x="434" y="648"/>
                    <a:pt x="434" y="581"/>
                  </a:cubicBezTo>
                  <a:lnTo>
                    <a:pt x="434" y="614"/>
                  </a:lnTo>
                  <a:cubicBezTo>
                    <a:pt x="468" y="514"/>
                    <a:pt x="501" y="448"/>
                    <a:pt x="568" y="348"/>
                  </a:cubicBezTo>
                  <a:lnTo>
                    <a:pt x="568" y="348"/>
                  </a:lnTo>
                  <a:lnTo>
                    <a:pt x="534" y="414"/>
                  </a:lnTo>
                  <a:cubicBezTo>
                    <a:pt x="568" y="381"/>
                    <a:pt x="601" y="348"/>
                    <a:pt x="634" y="314"/>
                  </a:cubicBezTo>
                  <a:lnTo>
                    <a:pt x="668" y="248"/>
                  </a:lnTo>
                  <a:cubicBezTo>
                    <a:pt x="701" y="181"/>
                    <a:pt x="668" y="114"/>
                    <a:pt x="634" y="47"/>
                  </a:cubicBezTo>
                  <a:cubicBezTo>
                    <a:pt x="587" y="24"/>
                    <a:pt x="540" y="0"/>
                    <a:pt x="4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4"/>
            <p:cNvSpPr/>
            <p:nvPr/>
          </p:nvSpPr>
          <p:spPr>
            <a:xfrm>
              <a:off x="5654700" y="1566925"/>
              <a:ext cx="149825" cy="66575"/>
            </a:xfrm>
            <a:custGeom>
              <a:rect b="b" l="l" r="r" t="t"/>
              <a:pathLst>
                <a:path extrusionOk="0" h="2663" w="5993">
                  <a:moveTo>
                    <a:pt x="5726" y="1"/>
                  </a:moveTo>
                  <a:cubicBezTo>
                    <a:pt x="5702" y="1"/>
                    <a:pt x="5677" y="7"/>
                    <a:pt x="5652" y="19"/>
                  </a:cubicBezTo>
                  <a:cubicBezTo>
                    <a:pt x="3884" y="920"/>
                    <a:pt x="2082" y="1687"/>
                    <a:pt x="214" y="2288"/>
                  </a:cubicBezTo>
                  <a:cubicBezTo>
                    <a:pt x="0" y="2349"/>
                    <a:pt x="67" y="2663"/>
                    <a:pt x="259" y="2663"/>
                  </a:cubicBezTo>
                  <a:cubicBezTo>
                    <a:pt x="277" y="2663"/>
                    <a:pt x="295" y="2660"/>
                    <a:pt x="314" y="2655"/>
                  </a:cubicBezTo>
                  <a:cubicBezTo>
                    <a:pt x="2182" y="2021"/>
                    <a:pt x="4050" y="1254"/>
                    <a:pt x="5818" y="353"/>
                  </a:cubicBezTo>
                  <a:cubicBezTo>
                    <a:pt x="5993" y="266"/>
                    <a:pt x="5888" y="1"/>
                    <a:pt x="57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4"/>
            <p:cNvSpPr/>
            <p:nvPr/>
          </p:nvSpPr>
          <p:spPr>
            <a:xfrm>
              <a:off x="5832850" y="1517600"/>
              <a:ext cx="34700" cy="30400"/>
            </a:xfrm>
            <a:custGeom>
              <a:rect b="b" l="l" r="r" t="t"/>
              <a:pathLst>
                <a:path extrusionOk="0" h="1216" w="1388">
                  <a:moveTo>
                    <a:pt x="1125" y="0"/>
                  </a:moveTo>
                  <a:cubicBezTo>
                    <a:pt x="1081" y="0"/>
                    <a:pt x="1034" y="17"/>
                    <a:pt x="994" y="58"/>
                  </a:cubicBezTo>
                  <a:cubicBezTo>
                    <a:pt x="694" y="325"/>
                    <a:pt x="427" y="625"/>
                    <a:pt x="127" y="925"/>
                  </a:cubicBezTo>
                  <a:cubicBezTo>
                    <a:pt x="0" y="1051"/>
                    <a:pt x="123" y="1216"/>
                    <a:pt x="262" y="1216"/>
                  </a:cubicBezTo>
                  <a:cubicBezTo>
                    <a:pt x="307" y="1216"/>
                    <a:pt x="353" y="1199"/>
                    <a:pt x="394" y="1158"/>
                  </a:cubicBezTo>
                  <a:cubicBezTo>
                    <a:pt x="694" y="892"/>
                    <a:pt x="961" y="591"/>
                    <a:pt x="1261" y="291"/>
                  </a:cubicBezTo>
                  <a:cubicBezTo>
                    <a:pt x="1387" y="165"/>
                    <a:pt x="1265" y="0"/>
                    <a:pt x="11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4"/>
            <p:cNvSpPr/>
            <p:nvPr/>
          </p:nvSpPr>
          <p:spPr>
            <a:xfrm>
              <a:off x="4335775" y="1891750"/>
              <a:ext cx="131500" cy="25100"/>
            </a:xfrm>
            <a:custGeom>
              <a:rect b="b" l="l" r="r" t="t"/>
              <a:pathLst>
                <a:path extrusionOk="0" h="1004" w="5260">
                  <a:moveTo>
                    <a:pt x="4969" y="0"/>
                  </a:moveTo>
                  <a:cubicBezTo>
                    <a:pt x="4959" y="0"/>
                    <a:pt x="4948" y="1"/>
                    <a:pt x="4937" y="2"/>
                  </a:cubicBezTo>
                  <a:cubicBezTo>
                    <a:pt x="3403" y="303"/>
                    <a:pt x="1835" y="503"/>
                    <a:pt x="234" y="603"/>
                  </a:cubicBezTo>
                  <a:cubicBezTo>
                    <a:pt x="0" y="603"/>
                    <a:pt x="0" y="1003"/>
                    <a:pt x="234" y="1003"/>
                  </a:cubicBezTo>
                  <a:cubicBezTo>
                    <a:pt x="1868" y="870"/>
                    <a:pt x="3469" y="669"/>
                    <a:pt x="5037" y="369"/>
                  </a:cubicBezTo>
                  <a:cubicBezTo>
                    <a:pt x="5260" y="306"/>
                    <a:pt x="5179" y="0"/>
                    <a:pt x="49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4"/>
            <p:cNvSpPr/>
            <p:nvPr/>
          </p:nvSpPr>
          <p:spPr>
            <a:xfrm>
              <a:off x="4485875" y="1879225"/>
              <a:ext cx="40675" cy="16150"/>
            </a:xfrm>
            <a:custGeom>
              <a:rect b="b" l="l" r="r" t="t"/>
              <a:pathLst>
                <a:path extrusionOk="0" h="646" w="1627">
                  <a:moveTo>
                    <a:pt x="1398" y="0"/>
                  </a:moveTo>
                  <a:cubicBezTo>
                    <a:pt x="1389" y="0"/>
                    <a:pt x="1379" y="1"/>
                    <a:pt x="1368" y="3"/>
                  </a:cubicBezTo>
                  <a:lnTo>
                    <a:pt x="134" y="303"/>
                  </a:lnTo>
                  <a:cubicBezTo>
                    <a:pt x="34" y="303"/>
                    <a:pt x="0" y="403"/>
                    <a:pt x="0" y="503"/>
                  </a:cubicBezTo>
                  <a:cubicBezTo>
                    <a:pt x="28" y="586"/>
                    <a:pt x="101" y="645"/>
                    <a:pt x="181" y="645"/>
                  </a:cubicBezTo>
                  <a:cubicBezTo>
                    <a:pt x="199" y="645"/>
                    <a:pt x="216" y="643"/>
                    <a:pt x="234" y="637"/>
                  </a:cubicBezTo>
                  <a:lnTo>
                    <a:pt x="201" y="637"/>
                  </a:lnTo>
                  <a:lnTo>
                    <a:pt x="1468" y="337"/>
                  </a:lnTo>
                  <a:cubicBezTo>
                    <a:pt x="1626" y="273"/>
                    <a:pt x="1575" y="0"/>
                    <a:pt x="13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993"/>
                                        </p:tgtEl>
                                        <p:attrNameLst>
                                          <p:attrName>style.visibility</p:attrName>
                                        </p:attrNameLst>
                                      </p:cBhvr>
                                      <p:to>
                                        <p:strVal val="visible"/>
                                      </p:to>
                                    </p:set>
                                    <p:animEffect filter="fade" transition="in">
                                      <p:cBhvr>
                                        <p:cTn dur="1000"/>
                                        <p:tgtEl>
                                          <p:spTgt spid="29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7" name="Shape 3637"/>
        <p:cNvGrpSpPr/>
        <p:nvPr/>
      </p:nvGrpSpPr>
      <p:grpSpPr>
        <a:xfrm>
          <a:off x="0" y="0"/>
          <a:ext cx="0" cy="0"/>
          <a:chOff x="0" y="0"/>
          <a:chExt cx="0" cy="0"/>
        </a:xfrm>
      </p:grpSpPr>
      <p:sp>
        <p:nvSpPr>
          <p:cNvPr id="3638" name="Google Shape;3638;p73"/>
          <p:cNvSpPr txBox="1"/>
          <p:nvPr>
            <p:ph type="title"/>
          </p:nvPr>
        </p:nvSpPr>
        <p:spPr>
          <a:xfrm>
            <a:off x="73650" y="1714500"/>
            <a:ext cx="3504300" cy="201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Hot Spots</a:t>
            </a:r>
            <a:r>
              <a:rPr lang="en"/>
              <a:t> in Time</a:t>
            </a:r>
            <a:endParaRPr/>
          </a:p>
        </p:txBody>
      </p:sp>
      <p:pic>
        <p:nvPicPr>
          <p:cNvPr id="3639" name="Google Shape;3639;p73"/>
          <p:cNvPicPr preferRelativeResize="0"/>
          <p:nvPr/>
        </p:nvPicPr>
        <p:blipFill>
          <a:blip r:embed="rId3">
            <a:alphaModFix/>
          </a:blip>
          <a:stretch>
            <a:fillRect/>
          </a:stretch>
        </p:blipFill>
        <p:spPr>
          <a:xfrm>
            <a:off x="3637250" y="0"/>
            <a:ext cx="4873865" cy="51435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3" name="Shape 3643"/>
        <p:cNvGrpSpPr/>
        <p:nvPr/>
      </p:nvGrpSpPr>
      <p:grpSpPr>
        <a:xfrm>
          <a:off x="0" y="0"/>
          <a:ext cx="0" cy="0"/>
          <a:chOff x="0" y="0"/>
          <a:chExt cx="0" cy="0"/>
        </a:xfrm>
      </p:grpSpPr>
      <p:sp>
        <p:nvSpPr>
          <p:cNvPr id="3644" name="Google Shape;3644;p74"/>
          <p:cNvSpPr/>
          <p:nvPr/>
        </p:nvSpPr>
        <p:spPr>
          <a:xfrm rot="4375024">
            <a:off x="2342304" y="240443"/>
            <a:ext cx="4459384" cy="4417175"/>
          </a:xfrm>
          <a:custGeom>
            <a:rect b="b" l="l" r="r" t="t"/>
            <a:pathLst>
              <a:path extrusionOk="0" h="9325" w="11187">
                <a:moveTo>
                  <a:pt x="7199" y="0"/>
                </a:moveTo>
                <a:cubicBezTo>
                  <a:pt x="6816" y="0"/>
                  <a:pt x="6421" y="102"/>
                  <a:pt x="6049" y="324"/>
                </a:cubicBezTo>
                <a:cubicBezTo>
                  <a:pt x="5867" y="446"/>
                  <a:pt x="5685" y="568"/>
                  <a:pt x="5472" y="659"/>
                </a:cubicBezTo>
                <a:cubicBezTo>
                  <a:pt x="5365" y="693"/>
                  <a:pt x="5254" y="706"/>
                  <a:pt x="5141" y="706"/>
                </a:cubicBezTo>
                <a:cubicBezTo>
                  <a:pt x="4757" y="706"/>
                  <a:pt x="4345" y="556"/>
                  <a:pt x="3991" y="556"/>
                </a:cubicBezTo>
                <a:cubicBezTo>
                  <a:pt x="3793" y="556"/>
                  <a:pt x="3613" y="603"/>
                  <a:pt x="3466" y="750"/>
                </a:cubicBezTo>
                <a:cubicBezTo>
                  <a:pt x="3192" y="1084"/>
                  <a:pt x="3131" y="1540"/>
                  <a:pt x="3374" y="1935"/>
                </a:cubicBezTo>
                <a:cubicBezTo>
                  <a:pt x="3557" y="2270"/>
                  <a:pt x="3739" y="2665"/>
                  <a:pt x="3891" y="3060"/>
                </a:cubicBezTo>
                <a:cubicBezTo>
                  <a:pt x="3952" y="3455"/>
                  <a:pt x="3770" y="4002"/>
                  <a:pt x="3344" y="4033"/>
                </a:cubicBezTo>
                <a:cubicBezTo>
                  <a:pt x="3327" y="4034"/>
                  <a:pt x="3310" y="4035"/>
                  <a:pt x="3293" y="4035"/>
                </a:cubicBezTo>
                <a:cubicBezTo>
                  <a:pt x="2953" y="4035"/>
                  <a:pt x="2690" y="3753"/>
                  <a:pt x="2371" y="3638"/>
                </a:cubicBezTo>
                <a:cubicBezTo>
                  <a:pt x="2304" y="3622"/>
                  <a:pt x="2236" y="3614"/>
                  <a:pt x="2170" y="3614"/>
                </a:cubicBezTo>
                <a:cubicBezTo>
                  <a:pt x="1728" y="3614"/>
                  <a:pt x="1334" y="3948"/>
                  <a:pt x="1308" y="4397"/>
                </a:cubicBezTo>
                <a:cubicBezTo>
                  <a:pt x="1338" y="4793"/>
                  <a:pt x="1429" y="5157"/>
                  <a:pt x="1612" y="5492"/>
                </a:cubicBezTo>
                <a:cubicBezTo>
                  <a:pt x="1733" y="5887"/>
                  <a:pt x="1672" y="6373"/>
                  <a:pt x="1308" y="6495"/>
                </a:cubicBezTo>
                <a:cubicBezTo>
                  <a:pt x="1186" y="6495"/>
                  <a:pt x="1064" y="6508"/>
                  <a:pt x="943" y="6508"/>
                </a:cubicBezTo>
                <a:cubicBezTo>
                  <a:pt x="882" y="6508"/>
                  <a:pt x="821" y="6505"/>
                  <a:pt x="760" y="6495"/>
                </a:cubicBezTo>
                <a:cubicBezTo>
                  <a:pt x="122" y="6586"/>
                  <a:pt x="1" y="7559"/>
                  <a:pt x="457" y="8015"/>
                </a:cubicBezTo>
                <a:cubicBezTo>
                  <a:pt x="897" y="8485"/>
                  <a:pt x="1395" y="9325"/>
                  <a:pt x="2005" y="9325"/>
                </a:cubicBezTo>
                <a:cubicBezTo>
                  <a:pt x="2025" y="9325"/>
                  <a:pt x="2046" y="9324"/>
                  <a:pt x="2067" y="9322"/>
                </a:cubicBezTo>
                <a:cubicBezTo>
                  <a:pt x="2554" y="9291"/>
                  <a:pt x="2888" y="8805"/>
                  <a:pt x="2797" y="8349"/>
                </a:cubicBezTo>
                <a:cubicBezTo>
                  <a:pt x="2767" y="7863"/>
                  <a:pt x="2523" y="7498"/>
                  <a:pt x="2949" y="7315"/>
                </a:cubicBezTo>
                <a:cubicBezTo>
                  <a:pt x="3066" y="7276"/>
                  <a:pt x="3185" y="7257"/>
                  <a:pt x="3302" y="7257"/>
                </a:cubicBezTo>
                <a:cubicBezTo>
                  <a:pt x="3642" y="7257"/>
                  <a:pt x="3969" y="7417"/>
                  <a:pt x="4195" y="7711"/>
                </a:cubicBezTo>
                <a:cubicBezTo>
                  <a:pt x="4286" y="7893"/>
                  <a:pt x="4408" y="8075"/>
                  <a:pt x="4560" y="8227"/>
                </a:cubicBezTo>
                <a:cubicBezTo>
                  <a:pt x="4678" y="8316"/>
                  <a:pt x="4809" y="8353"/>
                  <a:pt x="4943" y="8353"/>
                </a:cubicBezTo>
                <a:cubicBezTo>
                  <a:pt x="5224" y="8353"/>
                  <a:pt x="5519" y="8190"/>
                  <a:pt x="5745" y="7984"/>
                </a:cubicBezTo>
                <a:cubicBezTo>
                  <a:pt x="6080" y="7711"/>
                  <a:pt x="6384" y="7346"/>
                  <a:pt x="6809" y="7315"/>
                </a:cubicBezTo>
                <a:cubicBezTo>
                  <a:pt x="6822" y="7315"/>
                  <a:pt x="6835" y="7315"/>
                  <a:pt x="6848" y="7315"/>
                </a:cubicBezTo>
                <a:cubicBezTo>
                  <a:pt x="7553" y="7315"/>
                  <a:pt x="7944" y="8114"/>
                  <a:pt x="8481" y="8562"/>
                </a:cubicBezTo>
                <a:cubicBezTo>
                  <a:pt x="8786" y="8799"/>
                  <a:pt x="9157" y="8923"/>
                  <a:pt x="9526" y="8923"/>
                </a:cubicBezTo>
                <a:cubicBezTo>
                  <a:pt x="9819" y="8923"/>
                  <a:pt x="10110" y="8845"/>
                  <a:pt x="10366" y="8683"/>
                </a:cubicBezTo>
                <a:cubicBezTo>
                  <a:pt x="10973" y="8319"/>
                  <a:pt x="11186" y="7559"/>
                  <a:pt x="10913" y="6890"/>
                </a:cubicBezTo>
                <a:cubicBezTo>
                  <a:pt x="10700" y="6464"/>
                  <a:pt x="10244" y="6160"/>
                  <a:pt x="9910" y="5796"/>
                </a:cubicBezTo>
                <a:cubicBezTo>
                  <a:pt x="9362" y="5218"/>
                  <a:pt x="9119" y="4428"/>
                  <a:pt x="9180" y="3607"/>
                </a:cubicBezTo>
                <a:cubicBezTo>
                  <a:pt x="9241" y="3182"/>
                  <a:pt x="9393" y="2756"/>
                  <a:pt x="9393" y="2300"/>
                </a:cubicBezTo>
                <a:cubicBezTo>
                  <a:pt x="9462" y="968"/>
                  <a:pt x="8385" y="0"/>
                  <a:pt x="7199" y="0"/>
                </a:cubicBezTo>
                <a:close/>
              </a:path>
            </a:pathLst>
          </a:custGeom>
          <a:solidFill>
            <a:schemeClr val="accent3"/>
          </a:solidFill>
          <a:ln cap="flat" cmpd="sng" w="532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4"/>
          <p:cNvSpPr txBox="1"/>
          <p:nvPr>
            <p:ph type="title"/>
          </p:nvPr>
        </p:nvSpPr>
        <p:spPr>
          <a:xfrm>
            <a:off x="0" y="0"/>
            <a:ext cx="9144000" cy="65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FFFFFF"/>
              </a:buClr>
              <a:buSzPts val="1100"/>
              <a:buFont typeface="Arial"/>
              <a:buNone/>
            </a:pPr>
            <a:r>
              <a:rPr lang="en"/>
              <a:t>Top 10 Out-of-This-World Months</a:t>
            </a:r>
            <a:endParaRPr/>
          </a:p>
        </p:txBody>
      </p:sp>
      <p:pic>
        <p:nvPicPr>
          <p:cNvPr id="3646" name="Google Shape;3646;p74"/>
          <p:cNvPicPr preferRelativeResize="0"/>
          <p:nvPr/>
        </p:nvPicPr>
        <p:blipFill>
          <a:blip r:embed="rId3">
            <a:alphaModFix/>
          </a:blip>
          <a:stretch>
            <a:fillRect/>
          </a:stretch>
        </p:blipFill>
        <p:spPr>
          <a:xfrm>
            <a:off x="831775" y="710475"/>
            <a:ext cx="7480450" cy="4308275"/>
          </a:xfrm>
          <a:prstGeom prst="rect">
            <a:avLst/>
          </a:prstGeom>
          <a:noFill/>
          <a:ln>
            <a:noFill/>
          </a:ln>
        </p:spPr>
      </p:pic>
      <p:grpSp>
        <p:nvGrpSpPr>
          <p:cNvPr id="3647" name="Google Shape;3647;p74"/>
          <p:cNvGrpSpPr/>
          <p:nvPr/>
        </p:nvGrpSpPr>
        <p:grpSpPr>
          <a:xfrm rot="180521">
            <a:off x="296620" y="4066660"/>
            <a:ext cx="767583" cy="611391"/>
            <a:chOff x="1184100" y="707025"/>
            <a:chExt cx="5232250" cy="4281375"/>
          </a:xfrm>
        </p:grpSpPr>
        <p:sp>
          <p:nvSpPr>
            <p:cNvPr id="3648" name="Google Shape;3648;p74"/>
            <p:cNvSpPr/>
            <p:nvPr/>
          </p:nvSpPr>
          <p:spPr>
            <a:xfrm>
              <a:off x="2916200" y="808950"/>
              <a:ext cx="1768025" cy="936225"/>
            </a:xfrm>
            <a:custGeom>
              <a:rect b="b" l="l" r="r" t="t"/>
              <a:pathLst>
                <a:path extrusionOk="0" h="37449" w="70721">
                  <a:moveTo>
                    <a:pt x="35361" y="36078"/>
                  </a:moveTo>
                  <a:cubicBezTo>
                    <a:pt x="47267" y="36078"/>
                    <a:pt x="59043" y="36535"/>
                    <a:pt x="70688" y="37449"/>
                  </a:cubicBezTo>
                  <a:cubicBezTo>
                    <a:pt x="70688" y="36992"/>
                    <a:pt x="70721" y="36535"/>
                    <a:pt x="70721" y="36078"/>
                  </a:cubicBezTo>
                  <a:cubicBezTo>
                    <a:pt x="70721" y="16148"/>
                    <a:pt x="54867" y="1"/>
                    <a:pt x="35361" y="1"/>
                  </a:cubicBezTo>
                  <a:cubicBezTo>
                    <a:pt x="15854" y="1"/>
                    <a:pt x="1" y="16148"/>
                    <a:pt x="1" y="36078"/>
                  </a:cubicBezTo>
                  <a:cubicBezTo>
                    <a:pt x="1" y="36535"/>
                    <a:pt x="33" y="36992"/>
                    <a:pt x="33" y="37449"/>
                  </a:cubicBezTo>
                  <a:cubicBezTo>
                    <a:pt x="11679" y="36535"/>
                    <a:pt x="23454" y="36078"/>
                    <a:pt x="35361" y="3607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4"/>
            <p:cNvSpPr/>
            <p:nvPr/>
          </p:nvSpPr>
          <p:spPr>
            <a:xfrm>
              <a:off x="1975925" y="1710900"/>
              <a:ext cx="3648575" cy="1223275"/>
            </a:xfrm>
            <a:custGeom>
              <a:rect b="b" l="l" r="r" t="t"/>
              <a:pathLst>
                <a:path extrusionOk="0" h="48931" w="145943">
                  <a:moveTo>
                    <a:pt x="108299" y="1371"/>
                  </a:moveTo>
                  <a:cubicBezTo>
                    <a:pt x="96654" y="457"/>
                    <a:pt x="84878" y="0"/>
                    <a:pt x="72972" y="0"/>
                  </a:cubicBezTo>
                  <a:cubicBezTo>
                    <a:pt x="61065" y="0"/>
                    <a:pt x="49290" y="457"/>
                    <a:pt x="37644" y="1371"/>
                  </a:cubicBezTo>
                  <a:cubicBezTo>
                    <a:pt x="34219" y="1631"/>
                    <a:pt x="30827" y="1925"/>
                    <a:pt x="27434" y="2284"/>
                  </a:cubicBezTo>
                  <a:cubicBezTo>
                    <a:pt x="17192" y="8449"/>
                    <a:pt x="7928" y="16604"/>
                    <a:pt x="1" y="26357"/>
                  </a:cubicBezTo>
                  <a:lnTo>
                    <a:pt x="19899" y="26357"/>
                  </a:lnTo>
                  <a:lnTo>
                    <a:pt x="25836" y="48930"/>
                  </a:lnTo>
                  <a:lnTo>
                    <a:pt x="41037" y="48930"/>
                  </a:lnTo>
                  <a:cubicBezTo>
                    <a:pt x="41037" y="30924"/>
                    <a:pt x="55324" y="16310"/>
                    <a:pt x="72972" y="16310"/>
                  </a:cubicBezTo>
                  <a:cubicBezTo>
                    <a:pt x="90619" y="16310"/>
                    <a:pt x="104939" y="30924"/>
                    <a:pt x="104939" y="48930"/>
                  </a:cubicBezTo>
                  <a:lnTo>
                    <a:pt x="120107" y="48930"/>
                  </a:lnTo>
                  <a:lnTo>
                    <a:pt x="126044" y="26357"/>
                  </a:lnTo>
                  <a:lnTo>
                    <a:pt x="145942" y="26357"/>
                  </a:lnTo>
                  <a:cubicBezTo>
                    <a:pt x="138016" y="16604"/>
                    <a:pt x="128752" y="8449"/>
                    <a:pt x="118509" y="2284"/>
                  </a:cubicBezTo>
                  <a:cubicBezTo>
                    <a:pt x="115116" y="1925"/>
                    <a:pt x="111724" y="1631"/>
                    <a:pt x="108299" y="137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4"/>
            <p:cNvSpPr/>
            <p:nvPr/>
          </p:nvSpPr>
          <p:spPr>
            <a:xfrm>
              <a:off x="1380625" y="2369825"/>
              <a:ext cx="1241200" cy="1180850"/>
            </a:xfrm>
            <a:custGeom>
              <a:rect b="b" l="l" r="r" t="t"/>
              <a:pathLst>
                <a:path extrusionOk="0" h="47234" w="49648">
                  <a:moveTo>
                    <a:pt x="49648" y="22573"/>
                  </a:moveTo>
                  <a:lnTo>
                    <a:pt x="43711" y="0"/>
                  </a:lnTo>
                  <a:lnTo>
                    <a:pt x="23813" y="0"/>
                  </a:lnTo>
                  <a:cubicBezTo>
                    <a:pt x="13114" y="13179"/>
                    <a:pt x="4861" y="29293"/>
                    <a:pt x="0" y="47234"/>
                  </a:cubicBezTo>
                  <a:lnTo>
                    <a:pt x="28021" y="47234"/>
                  </a:lnTo>
                  <a:lnTo>
                    <a:pt x="34480" y="22573"/>
                  </a:lnTo>
                  <a:lnTo>
                    <a:pt x="49648" y="22573"/>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4"/>
            <p:cNvSpPr/>
            <p:nvPr/>
          </p:nvSpPr>
          <p:spPr>
            <a:xfrm>
              <a:off x="1292550" y="2934150"/>
              <a:ext cx="5015325" cy="1223275"/>
            </a:xfrm>
            <a:custGeom>
              <a:rect b="b" l="l" r="r" t="t"/>
              <a:pathLst>
                <a:path extrusionOk="0" h="48931" w="200613">
                  <a:moveTo>
                    <a:pt x="53171" y="0"/>
                  </a:moveTo>
                  <a:lnTo>
                    <a:pt x="38003" y="0"/>
                  </a:lnTo>
                  <a:lnTo>
                    <a:pt x="31544" y="24661"/>
                  </a:lnTo>
                  <a:lnTo>
                    <a:pt x="3523" y="24661"/>
                  </a:lnTo>
                  <a:cubicBezTo>
                    <a:pt x="2023" y="30206"/>
                    <a:pt x="849" y="35947"/>
                    <a:pt x="0" y="41786"/>
                  </a:cubicBezTo>
                  <a:cubicBezTo>
                    <a:pt x="22443" y="45016"/>
                    <a:pt x="45244" y="47169"/>
                    <a:pt x="68339" y="48212"/>
                  </a:cubicBezTo>
                  <a:cubicBezTo>
                    <a:pt x="78941" y="48702"/>
                    <a:pt x="89607" y="48930"/>
                    <a:pt x="100307" y="48930"/>
                  </a:cubicBezTo>
                  <a:cubicBezTo>
                    <a:pt x="111006" y="48930"/>
                    <a:pt x="121673" y="48702"/>
                    <a:pt x="132274" y="48212"/>
                  </a:cubicBezTo>
                  <a:cubicBezTo>
                    <a:pt x="155369" y="47169"/>
                    <a:pt x="178170" y="45016"/>
                    <a:pt x="200613" y="41786"/>
                  </a:cubicBezTo>
                  <a:cubicBezTo>
                    <a:pt x="199765" y="35947"/>
                    <a:pt x="198590" y="30206"/>
                    <a:pt x="197090" y="24661"/>
                  </a:cubicBezTo>
                  <a:lnTo>
                    <a:pt x="169069" y="24661"/>
                  </a:lnTo>
                  <a:lnTo>
                    <a:pt x="162611" y="0"/>
                  </a:lnTo>
                  <a:lnTo>
                    <a:pt x="147442" y="0"/>
                  </a:lnTo>
                  <a:lnTo>
                    <a:pt x="132274" y="0"/>
                  </a:lnTo>
                  <a:cubicBezTo>
                    <a:pt x="132274" y="18039"/>
                    <a:pt x="117954" y="32620"/>
                    <a:pt x="100307" y="32620"/>
                  </a:cubicBezTo>
                  <a:cubicBezTo>
                    <a:pt x="82659" y="32620"/>
                    <a:pt x="68339" y="18039"/>
                    <a:pt x="683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4"/>
            <p:cNvSpPr/>
            <p:nvPr/>
          </p:nvSpPr>
          <p:spPr>
            <a:xfrm>
              <a:off x="3001025" y="2118650"/>
              <a:ext cx="1598400" cy="1631025"/>
            </a:xfrm>
            <a:custGeom>
              <a:rect b="b" l="l" r="r" t="t"/>
              <a:pathLst>
                <a:path extrusionOk="0" h="65241" w="63936">
                  <a:moveTo>
                    <a:pt x="31968" y="0"/>
                  </a:moveTo>
                  <a:cubicBezTo>
                    <a:pt x="14320" y="0"/>
                    <a:pt x="0" y="14614"/>
                    <a:pt x="0" y="32620"/>
                  </a:cubicBezTo>
                  <a:cubicBezTo>
                    <a:pt x="0" y="50659"/>
                    <a:pt x="14320" y="65240"/>
                    <a:pt x="31968" y="65240"/>
                  </a:cubicBezTo>
                  <a:cubicBezTo>
                    <a:pt x="49615" y="65240"/>
                    <a:pt x="63935" y="50659"/>
                    <a:pt x="63935" y="32620"/>
                  </a:cubicBezTo>
                  <a:cubicBezTo>
                    <a:pt x="63935" y="14614"/>
                    <a:pt x="49615" y="0"/>
                    <a:pt x="31968" y="0"/>
                  </a:cubicBezTo>
                  <a:close/>
                  <a:moveTo>
                    <a:pt x="15984" y="32620"/>
                  </a:moveTo>
                  <a:cubicBezTo>
                    <a:pt x="15984" y="23617"/>
                    <a:pt x="23160" y="16310"/>
                    <a:pt x="31968" y="16310"/>
                  </a:cubicBezTo>
                  <a:cubicBezTo>
                    <a:pt x="40775" y="16310"/>
                    <a:pt x="47951" y="23617"/>
                    <a:pt x="47951" y="32620"/>
                  </a:cubicBezTo>
                  <a:cubicBezTo>
                    <a:pt x="47951" y="41623"/>
                    <a:pt x="40775" y="48930"/>
                    <a:pt x="31968" y="48930"/>
                  </a:cubicBezTo>
                  <a:cubicBezTo>
                    <a:pt x="23160" y="48930"/>
                    <a:pt x="15984" y="41623"/>
                    <a:pt x="15984" y="3262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4"/>
            <p:cNvSpPr/>
            <p:nvPr/>
          </p:nvSpPr>
          <p:spPr>
            <a:xfrm>
              <a:off x="3400600" y="2526400"/>
              <a:ext cx="799225" cy="815525"/>
            </a:xfrm>
            <a:custGeom>
              <a:rect b="b" l="l" r="r" t="t"/>
              <a:pathLst>
                <a:path extrusionOk="0" h="32621" w="31969">
                  <a:moveTo>
                    <a:pt x="31968" y="16310"/>
                  </a:moveTo>
                  <a:cubicBezTo>
                    <a:pt x="31968" y="25313"/>
                    <a:pt x="24792" y="32620"/>
                    <a:pt x="15985" y="32620"/>
                  </a:cubicBezTo>
                  <a:cubicBezTo>
                    <a:pt x="7177" y="32620"/>
                    <a:pt x="1" y="25313"/>
                    <a:pt x="1" y="16310"/>
                  </a:cubicBezTo>
                  <a:cubicBezTo>
                    <a:pt x="1" y="7307"/>
                    <a:pt x="7177" y="0"/>
                    <a:pt x="15985" y="0"/>
                  </a:cubicBezTo>
                  <a:cubicBezTo>
                    <a:pt x="24792" y="0"/>
                    <a:pt x="31968" y="7307"/>
                    <a:pt x="31968" y="1631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4"/>
            <p:cNvSpPr/>
            <p:nvPr/>
          </p:nvSpPr>
          <p:spPr>
            <a:xfrm>
              <a:off x="4978600" y="2369825"/>
              <a:ext cx="1241200" cy="1180850"/>
            </a:xfrm>
            <a:custGeom>
              <a:rect b="b" l="l" r="r" t="t"/>
              <a:pathLst>
                <a:path extrusionOk="0" h="47234" w="49648">
                  <a:moveTo>
                    <a:pt x="5937" y="0"/>
                  </a:moveTo>
                  <a:lnTo>
                    <a:pt x="0" y="22573"/>
                  </a:lnTo>
                  <a:lnTo>
                    <a:pt x="15169" y="22573"/>
                  </a:lnTo>
                  <a:lnTo>
                    <a:pt x="21627" y="47234"/>
                  </a:lnTo>
                  <a:lnTo>
                    <a:pt x="49648" y="47234"/>
                  </a:lnTo>
                  <a:cubicBezTo>
                    <a:pt x="44787" y="29293"/>
                    <a:pt x="36535" y="13179"/>
                    <a:pt x="258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4"/>
            <p:cNvSpPr/>
            <p:nvPr/>
          </p:nvSpPr>
          <p:spPr>
            <a:xfrm>
              <a:off x="3001025" y="4139450"/>
              <a:ext cx="1598400" cy="425700"/>
            </a:xfrm>
            <a:custGeom>
              <a:rect b="b" l="l" r="r" t="t"/>
              <a:pathLst>
                <a:path extrusionOk="0" h="17028" w="63936">
                  <a:moveTo>
                    <a:pt x="63935" y="0"/>
                  </a:moveTo>
                  <a:cubicBezTo>
                    <a:pt x="53334" y="490"/>
                    <a:pt x="42667" y="718"/>
                    <a:pt x="31968" y="718"/>
                  </a:cubicBezTo>
                  <a:cubicBezTo>
                    <a:pt x="21268" y="718"/>
                    <a:pt x="10602" y="490"/>
                    <a:pt x="0" y="0"/>
                  </a:cubicBezTo>
                  <a:lnTo>
                    <a:pt x="0" y="8873"/>
                  </a:lnTo>
                  <a:cubicBezTo>
                    <a:pt x="0" y="13375"/>
                    <a:pt x="3621" y="17028"/>
                    <a:pt x="7992" y="17028"/>
                  </a:cubicBezTo>
                  <a:lnTo>
                    <a:pt x="55943" y="17028"/>
                  </a:lnTo>
                  <a:cubicBezTo>
                    <a:pt x="60314" y="17028"/>
                    <a:pt x="63935" y="13375"/>
                    <a:pt x="63935" y="887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4"/>
            <p:cNvSpPr/>
            <p:nvPr/>
          </p:nvSpPr>
          <p:spPr>
            <a:xfrm>
              <a:off x="1184100" y="707025"/>
              <a:ext cx="5232250" cy="4281375"/>
            </a:xfrm>
            <a:custGeom>
              <a:rect b="b" l="l" r="r" t="t"/>
              <a:pathLst>
                <a:path extrusionOk="0" h="171255" w="209290">
                  <a:moveTo>
                    <a:pt x="104645" y="8155"/>
                  </a:moveTo>
                  <a:cubicBezTo>
                    <a:pt x="120889" y="8155"/>
                    <a:pt x="134263" y="20910"/>
                    <a:pt x="135764" y="37154"/>
                  </a:cubicBezTo>
                  <a:lnTo>
                    <a:pt x="135764" y="37154"/>
                  </a:lnTo>
                  <a:cubicBezTo>
                    <a:pt x="125423" y="36437"/>
                    <a:pt x="115018" y="36078"/>
                    <a:pt x="104645" y="36078"/>
                  </a:cubicBezTo>
                  <a:cubicBezTo>
                    <a:pt x="94271" y="36078"/>
                    <a:pt x="83866" y="36437"/>
                    <a:pt x="73525" y="37154"/>
                  </a:cubicBezTo>
                  <a:lnTo>
                    <a:pt x="73525" y="37154"/>
                  </a:lnTo>
                  <a:cubicBezTo>
                    <a:pt x="75026" y="20910"/>
                    <a:pt x="88400" y="8155"/>
                    <a:pt x="104645" y="8155"/>
                  </a:cubicBezTo>
                  <a:close/>
                  <a:moveTo>
                    <a:pt x="104645" y="44233"/>
                  </a:moveTo>
                  <a:cubicBezTo>
                    <a:pt x="119389" y="44233"/>
                    <a:pt x="134263" y="44983"/>
                    <a:pt x="148877" y="46386"/>
                  </a:cubicBezTo>
                  <a:cubicBezTo>
                    <a:pt x="156021" y="50790"/>
                    <a:pt x="162610" y="56204"/>
                    <a:pt x="168547" y="62435"/>
                  </a:cubicBezTo>
                  <a:lnTo>
                    <a:pt x="157717" y="62435"/>
                  </a:lnTo>
                  <a:cubicBezTo>
                    <a:pt x="155858" y="62435"/>
                    <a:pt x="154227" y="63674"/>
                    <a:pt x="153770" y="65468"/>
                  </a:cubicBezTo>
                  <a:lnTo>
                    <a:pt x="148616" y="85008"/>
                  </a:lnTo>
                  <a:lnTo>
                    <a:pt x="140461" y="85008"/>
                  </a:lnTo>
                  <a:cubicBezTo>
                    <a:pt x="138439" y="66708"/>
                    <a:pt x="123173" y="52388"/>
                    <a:pt x="104645" y="52388"/>
                  </a:cubicBezTo>
                  <a:cubicBezTo>
                    <a:pt x="86116" y="52388"/>
                    <a:pt x="70850" y="66708"/>
                    <a:pt x="68828" y="85008"/>
                  </a:cubicBezTo>
                  <a:lnTo>
                    <a:pt x="60673" y="85008"/>
                  </a:lnTo>
                  <a:lnTo>
                    <a:pt x="55519" y="65468"/>
                  </a:lnTo>
                  <a:cubicBezTo>
                    <a:pt x="55062" y="63674"/>
                    <a:pt x="53431" y="62435"/>
                    <a:pt x="51572" y="62435"/>
                  </a:cubicBezTo>
                  <a:lnTo>
                    <a:pt x="40742" y="62435"/>
                  </a:lnTo>
                  <a:cubicBezTo>
                    <a:pt x="46679" y="56204"/>
                    <a:pt x="53268" y="50790"/>
                    <a:pt x="60412" y="46386"/>
                  </a:cubicBezTo>
                  <a:cubicBezTo>
                    <a:pt x="75026" y="44983"/>
                    <a:pt x="89900" y="44233"/>
                    <a:pt x="104645" y="44233"/>
                  </a:cubicBezTo>
                  <a:close/>
                  <a:moveTo>
                    <a:pt x="48441" y="70590"/>
                  </a:moveTo>
                  <a:lnTo>
                    <a:pt x="52224" y="85008"/>
                  </a:lnTo>
                  <a:lnTo>
                    <a:pt x="42341" y="85008"/>
                  </a:lnTo>
                  <a:cubicBezTo>
                    <a:pt x="40481" y="85008"/>
                    <a:pt x="38850" y="86280"/>
                    <a:pt x="38394" y="88074"/>
                  </a:cubicBezTo>
                  <a:lnTo>
                    <a:pt x="32718" y="109668"/>
                  </a:lnTo>
                  <a:lnTo>
                    <a:pt x="13342" y="109668"/>
                  </a:lnTo>
                  <a:cubicBezTo>
                    <a:pt x="17908" y="95120"/>
                    <a:pt x="24856" y="81844"/>
                    <a:pt x="33664" y="70590"/>
                  </a:cubicBezTo>
                  <a:close/>
                  <a:moveTo>
                    <a:pt x="175625" y="70590"/>
                  </a:moveTo>
                  <a:cubicBezTo>
                    <a:pt x="184433" y="81844"/>
                    <a:pt x="191381" y="95120"/>
                    <a:pt x="195948" y="109668"/>
                  </a:cubicBezTo>
                  <a:lnTo>
                    <a:pt x="176571" y="109668"/>
                  </a:lnTo>
                  <a:lnTo>
                    <a:pt x="170896" y="88074"/>
                  </a:lnTo>
                  <a:cubicBezTo>
                    <a:pt x="170439" y="86280"/>
                    <a:pt x="168808" y="85008"/>
                    <a:pt x="166949" y="85008"/>
                  </a:cubicBezTo>
                  <a:lnTo>
                    <a:pt x="157065" y="85008"/>
                  </a:lnTo>
                  <a:lnTo>
                    <a:pt x="160849" y="70590"/>
                  </a:lnTo>
                  <a:close/>
                  <a:moveTo>
                    <a:pt x="104645" y="60543"/>
                  </a:moveTo>
                  <a:cubicBezTo>
                    <a:pt x="120009" y="60543"/>
                    <a:pt x="132502" y="73362"/>
                    <a:pt x="132502" y="89085"/>
                  </a:cubicBezTo>
                  <a:cubicBezTo>
                    <a:pt x="132502" y="98382"/>
                    <a:pt x="128066" y="107124"/>
                    <a:pt x="120628" y="112474"/>
                  </a:cubicBezTo>
                  <a:cubicBezTo>
                    <a:pt x="118769" y="113811"/>
                    <a:pt x="118378" y="116355"/>
                    <a:pt x="119682" y="118182"/>
                  </a:cubicBezTo>
                  <a:cubicBezTo>
                    <a:pt x="120465" y="119291"/>
                    <a:pt x="121737" y="119878"/>
                    <a:pt x="123010" y="119878"/>
                  </a:cubicBezTo>
                  <a:cubicBezTo>
                    <a:pt x="123825" y="119878"/>
                    <a:pt x="124641" y="119617"/>
                    <a:pt x="125358" y="119128"/>
                  </a:cubicBezTo>
                  <a:cubicBezTo>
                    <a:pt x="133839" y="113028"/>
                    <a:pt x="139319" y="103536"/>
                    <a:pt x="140461" y="93163"/>
                  </a:cubicBezTo>
                  <a:lnTo>
                    <a:pt x="163817" y="93163"/>
                  </a:lnTo>
                  <a:lnTo>
                    <a:pt x="169460" y="114790"/>
                  </a:lnTo>
                  <a:cubicBezTo>
                    <a:pt x="169950" y="116584"/>
                    <a:pt x="171581" y="117823"/>
                    <a:pt x="173407" y="117823"/>
                  </a:cubicBezTo>
                  <a:lnTo>
                    <a:pt x="198264" y="117823"/>
                  </a:lnTo>
                  <a:cubicBezTo>
                    <a:pt x="199046" y="120988"/>
                    <a:pt x="199731" y="124184"/>
                    <a:pt x="200286" y="127414"/>
                  </a:cubicBezTo>
                  <a:cubicBezTo>
                    <a:pt x="168808" y="131752"/>
                    <a:pt x="136645" y="133938"/>
                    <a:pt x="104645" y="133938"/>
                  </a:cubicBezTo>
                  <a:cubicBezTo>
                    <a:pt x="72644" y="133938"/>
                    <a:pt x="40481" y="131752"/>
                    <a:pt x="9003" y="127414"/>
                  </a:cubicBezTo>
                  <a:cubicBezTo>
                    <a:pt x="9558" y="124184"/>
                    <a:pt x="10243" y="120988"/>
                    <a:pt x="11026" y="117823"/>
                  </a:cubicBezTo>
                  <a:lnTo>
                    <a:pt x="35882" y="117823"/>
                  </a:lnTo>
                  <a:cubicBezTo>
                    <a:pt x="37709" y="117823"/>
                    <a:pt x="39340" y="116584"/>
                    <a:pt x="39829" y="114790"/>
                  </a:cubicBezTo>
                  <a:lnTo>
                    <a:pt x="45472" y="93163"/>
                  </a:lnTo>
                  <a:lnTo>
                    <a:pt x="68828" y="93163"/>
                  </a:lnTo>
                  <a:cubicBezTo>
                    <a:pt x="69970" y="103536"/>
                    <a:pt x="75450" y="113028"/>
                    <a:pt x="83931" y="119096"/>
                  </a:cubicBezTo>
                  <a:cubicBezTo>
                    <a:pt x="84654" y="119625"/>
                    <a:pt x="85488" y="119878"/>
                    <a:pt x="86314" y="119878"/>
                  </a:cubicBezTo>
                  <a:cubicBezTo>
                    <a:pt x="87577" y="119878"/>
                    <a:pt x="88818" y="119286"/>
                    <a:pt x="89607" y="118182"/>
                  </a:cubicBezTo>
                  <a:cubicBezTo>
                    <a:pt x="90912" y="116355"/>
                    <a:pt x="90488" y="113811"/>
                    <a:pt x="88661" y="112474"/>
                  </a:cubicBezTo>
                  <a:cubicBezTo>
                    <a:pt x="81224" y="107124"/>
                    <a:pt x="76755" y="98382"/>
                    <a:pt x="76755" y="89085"/>
                  </a:cubicBezTo>
                  <a:cubicBezTo>
                    <a:pt x="76755" y="73362"/>
                    <a:pt x="89281" y="60543"/>
                    <a:pt x="104645" y="60543"/>
                  </a:cubicBezTo>
                  <a:close/>
                  <a:moveTo>
                    <a:pt x="132535" y="141538"/>
                  </a:moveTo>
                  <a:lnTo>
                    <a:pt x="132535" y="146170"/>
                  </a:lnTo>
                  <a:cubicBezTo>
                    <a:pt x="132535" y="148421"/>
                    <a:pt x="130773" y="150248"/>
                    <a:pt x="128620" y="150248"/>
                  </a:cubicBezTo>
                  <a:lnTo>
                    <a:pt x="80669" y="150248"/>
                  </a:lnTo>
                  <a:cubicBezTo>
                    <a:pt x="78516" y="150248"/>
                    <a:pt x="76755" y="148421"/>
                    <a:pt x="76755" y="146170"/>
                  </a:cubicBezTo>
                  <a:lnTo>
                    <a:pt x="76755" y="141538"/>
                  </a:lnTo>
                  <a:cubicBezTo>
                    <a:pt x="86051" y="141897"/>
                    <a:pt x="95348" y="142093"/>
                    <a:pt x="104645" y="142093"/>
                  </a:cubicBezTo>
                  <a:cubicBezTo>
                    <a:pt x="113941" y="142093"/>
                    <a:pt x="123238" y="141897"/>
                    <a:pt x="132535" y="141538"/>
                  </a:cubicBezTo>
                  <a:close/>
                  <a:moveTo>
                    <a:pt x="104645" y="0"/>
                  </a:moveTo>
                  <a:cubicBezTo>
                    <a:pt x="83703" y="0"/>
                    <a:pt x="66512" y="16734"/>
                    <a:pt x="65305" y="37774"/>
                  </a:cubicBezTo>
                  <a:cubicBezTo>
                    <a:pt x="63087" y="37970"/>
                    <a:pt x="60901" y="38166"/>
                    <a:pt x="58683" y="38361"/>
                  </a:cubicBezTo>
                  <a:cubicBezTo>
                    <a:pt x="58096" y="38427"/>
                    <a:pt x="57509" y="38622"/>
                    <a:pt x="56987" y="38949"/>
                  </a:cubicBezTo>
                  <a:cubicBezTo>
                    <a:pt x="27075" y="56922"/>
                    <a:pt x="5872" y="91075"/>
                    <a:pt x="294" y="130317"/>
                  </a:cubicBezTo>
                  <a:cubicBezTo>
                    <a:pt x="0" y="132535"/>
                    <a:pt x="1533" y="134590"/>
                    <a:pt x="3751" y="134916"/>
                  </a:cubicBezTo>
                  <a:cubicBezTo>
                    <a:pt x="25150" y="137982"/>
                    <a:pt x="46842" y="140070"/>
                    <a:pt x="68632" y="141179"/>
                  </a:cubicBezTo>
                  <a:lnTo>
                    <a:pt x="68632" y="146170"/>
                  </a:lnTo>
                  <a:cubicBezTo>
                    <a:pt x="68632" y="152009"/>
                    <a:pt x="72677" y="156902"/>
                    <a:pt x="78059" y="158109"/>
                  </a:cubicBezTo>
                  <a:lnTo>
                    <a:pt x="83833" y="169069"/>
                  </a:lnTo>
                  <a:cubicBezTo>
                    <a:pt x="84583" y="170472"/>
                    <a:pt x="85986" y="171255"/>
                    <a:pt x="87454" y="171255"/>
                  </a:cubicBezTo>
                  <a:cubicBezTo>
                    <a:pt x="88106" y="171255"/>
                    <a:pt x="88759" y="171092"/>
                    <a:pt x="89346" y="170798"/>
                  </a:cubicBezTo>
                  <a:cubicBezTo>
                    <a:pt x="91336" y="169722"/>
                    <a:pt x="92119" y="167275"/>
                    <a:pt x="91042" y="165285"/>
                  </a:cubicBezTo>
                  <a:lnTo>
                    <a:pt x="87454" y="158402"/>
                  </a:lnTo>
                  <a:lnTo>
                    <a:pt x="100567" y="158402"/>
                  </a:lnTo>
                  <a:lnTo>
                    <a:pt x="100567" y="167177"/>
                  </a:lnTo>
                  <a:cubicBezTo>
                    <a:pt x="100567" y="169428"/>
                    <a:pt x="102394" y="171255"/>
                    <a:pt x="104645" y="171255"/>
                  </a:cubicBezTo>
                  <a:cubicBezTo>
                    <a:pt x="106895" y="171255"/>
                    <a:pt x="108722" y="169428"/>
                    <a:pt x="108722" y="167177"/>
                  </a:cubicBezTo>
                  <a:lnTo>
                    <a:pt x="108722" y="158402"/>
                  </a:lnTo>
                  <a:lnTo>
                    <a:pt x="121835" y="158402"/>
                  </a:lnTo>
                  <a:lnTo>
                    <a:pt x="118247" y="165285"/>
                  </a:lnTo>
                  <a:cubicBezTo>
                    <a:pt x="117171" y="167275"/>
                    <a:pt x="117953" y="169722"/>
                    <a:pt x="119943" y="170798"/>
                  </a:cubicBezTo>
                  <a:cubicBezTo>
                    <a:pt x="120530" y="171092"/>
                    <a:pt x="121183" y="171255"/>
                    <a:pt x="121835" y="171255"/>
                  </a:cubicBezTo>
                  <a:cubicBezTo>
                    <a:pt x="123303" y="171255"/>
                    <a:pt x="124706" y="170472"/>
                    <a:pt x="125456" y="169069"/>
                  </a:cubicBezTo>
                  <a:lnTo>
                    <a:pt x="131230" y="158109"/>
                  </a:lnTo>
                  <a:cubicBezTo>
                    <a:pt x="136612" y="156902"/>
                    <a:pt x="140690" y="152009"/>
                    <a:pt x="140690" y="146170"/>
                  </a:cubicBezTo>
                  <a:lnTo>
                    <a:pt x="140690" y="141179"/>
                  </a:lnTo>
                  <a:cubicBezTo>
                    <a:pt x="162447" y="140070"/>
                    <a:pt x="184139" y="137982"/>
                    <a:pt x="205538" y="134916"/>
                  </a:cubicBezTo>
                  <a:cubicBezTo>
                    <a:pt x="207756" y="134590"/>
                    <a:pt x="209289" y="132535"/>
                    <a:pt x="208996" y="130317"/>
                  </a:cubicBezTo>
                  <a:cubicBezTo>
                    <a:pt x="203418" y="91075"/>
                    <a:pt x="182215" y="56922"/>
                    <a:pt x="152302" y="38949"/>
                  </a:cubicBezTo>
                  <a:cubicBezTo>
                    <a:pt x="151780" y="38622"/>
                    <a:pt x="151193" y="38427"/>
                    <a:pt x="150606" y="38361"/>
                  </a:cubicBezTo>
                  <a:cubicBezTo>
                    <a:pt x="148388" y="38166"/>
                    <a:pt x="146202" y="37970"/>
                    <a:pt x="143984" y="37774"/>
                  </a:cubicBezTo>
                  <a:cubicBezTo>
                    <a:pt x="142777" y="16734"/>
                    <a:pt x="125587" y="0"/>
                    <a:pt x="1046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4"/>
            <p:cNvSpPr/>
            <p:nvPr/>
          </p:nvSpPr>
          <p:spPr>
            <a:xfrm>
              <a:off x="3298675" y="2424450"/>
              <a:ext cx="1003075" cy="1019400"/>
            </a:xfrm>
            <a:custGeom>
              <a:rect b="b" l="l" r="r" t="t"/>
              <a:pathLst>
                <a:path extrusionOk="0" h="40776" w="40123">
                  <a:moveTo>
                    <a:pt x="20062" y="8156"/>
                  </a:moveTo>
                  <a:cubicBezTo>
                    <a:pt x="26618" y="8156"/>
                    <a:pt x="31968" y="13636"/>
                    <a:pt x="31968" y="20388"/>
                  </a:cubicBezTo>
                  <a:cubicBezTo>
                    <a:pt x="31968" y="27141"/>
                    <a:pt x="26618" y="32621"/>
                    <a:pt x="20062" y="32621"/>
                  </a:cubicBezTo>
                  <a:cubicBezTo>
                    <a:pt x="13505" y="32621"/>
                    <a:pt x="8155" y="27141"/>
                    <a:pt x="8155" y="20388"/>
                  </a:cubicBezTo>
                  <a:cubicBezTo>
                    <a:pt x="8155" y="13636"/>
                    <a:pt x="13505" y="8156"/>
                    <a:pt x="20062" y="8156"/>
                  </a:cubicBezTo>
                  <a:close/>
                  <a:moveTo>
                    <a:pt x="20062" y="1"/>
                  </a:moveTo>
                  <a:cubicBezTo>
                    <a:pt x="9003" y="1"/>
                    <a:pt x="0" y="9167"/>
                    <a:pt x="0" y="20388"/>
                  </a:cubicBezTo>
                  <a:cubicBezTo>
                    <a:pt x="0" y="31642"/>
                    <a:pt x="9003" y="40776"/>
                    <a:pt x="20062" y="40776"/>
                  </a:cubicBezTo>
                  <a:cubicBezTo>
                    <a:pt x="31120" y="40776"/>
                    <a:pt x="40123" y="31642"/>
                    <a:pt x="40123" y="20388"/>
                  </a:cubicBezTo>
                  <a:cubicBezTo>
                    <a:pt x="40123" y="9167"/>
                    <a:pt x="31120" y="1"/>
                    <a:pt x="200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4"/>
            <p:cNvSpPr/>
            <p:nvPr/>
          </p:nvSpPr>
          <p:spPr>
            <a:xfrm>
              <a:off x="3698275" y="3647700"/>
              <a:ext cx="203900" cy="203900"/>
            </a:xfrm>
            <a:custGeom>
              <a:rect b="b" l="l" r="r" t="t"/>
              <a:pathLst>
                <a:path extrusionOk="0" h="8156" w="8156">
                  <a:moveTo>
                    <a:pt x="4078" y="1"/>
                  </a:moveTo>
                  <a:cubicBezTo>
                    <a:pt x="1827" y="1"/>
                    <a:pt x="0" y="1827"/>
                    <a:pt x="0" y="4078"/>
                  </a:cubicBezTo>
                  <a:cubicBezTo>
                    <a:pt x="0" y="6329"/>
                    <a:pt x="1827" y="8156"/>
                    <a:pt x="4078" y="8156"/>
                  </a:cubicBezTo>
                  <a:cubicBezTo>
                    <a:pt x="6328" y="8156"/>
                    <a:pt x="8155" y="6329"/>
                    <a:pt x="8155" y="4078"/>
                  </a:cubicBezTo>
                  <a:cubicBezTo>
                    <a:pt x="8155" y="1827"/>
                    <a:pt x="6328" y="1"/>
                    <a:pt x="40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9" name="Google Shape;3659;p74"/>
          <p:cNvGrpSpPr/>
          <p:nvPr/>
        </p:nvGrpSpPr>
        <p:grpSpPr>
          <a:xfrm>
            <a:off x="7713705" y="591035"/>
            <a:ext cx="682671" cy="650312"/>
            <a:chOff x="1190625" y="238125"/>
            <a:chExt cx="5219200" cy="5219200"/>
          </a:xfrm>
        </p:grpSpPr>
        <p:sp>
          <p:nvSpPr>
            <p:cNvPr id="3660" name="Google Shape;3660;p74"/>
            <p:cNvSpPr/>
            <p:nvPr/>
          </p:nvSpPr>
          <p:spPr>
            <a:xfrm>
              <a:off x="1680725" y="1685625"/>
              <a:ext cx="2289125" cy="731525"/>
            </a:xfrm>
            <a:custGeom>
              <a:rect b="b" l="l" r="r" t="t"/>
              <a:pathLst>
                <a:path extrusionOk="0" h="29261" w="91565">
                  <a:moveTo>
                    <a:pt x="1" y="28249"/>
                  </a:moveTo>
                  <a:lnTo>
                    <a:pt x="46190" y="28249"/>
                  </a:lnTo>
                  <a:cubicBezTo>
                    <a:pt x="53791" y="28249"/>
                    <a:pt x="57085" y="29260"/>
                    <a:pt x="62402" y="23943"/>
                  </a:cubicBezTo>
                  <a:lnTo>
                    <a:pt x="67067" y="19246"/>
                  </a:lnTo>
                  <a:cubicBezTo>
                    <a:pt x="71895" y="14451"/>
                    <a:pt x="75255" y="15299"/>
                    <a:pt x="82137" y="15299"/>
                  </a:cubicBezTo>
                  <a:lnTo>
                    <a:pt x="91565" y="15299"/>
                  </a:lnTo>
                  <a:cubicBezTo>
                    <a:pt x="90325" y="12559"/>
                    <a:pt x="89346" y="9688"/>
                    <a:pt x="88629" y="6720"/>
                  </a:cubicBezTo>
                  <a:cubicBezTo>
                    <a:pt x="79267" y="2414"/>
                    <a:pt x="68861" y="0"/>
                    <a:pt x="57868" y="0"/>
                  </a:cubicBezTo>
                  <a:cubicBezTo>
                    <a:pt x="34349" y="0"/>
                    <a:pt x="13440" y="11058"/>
                    <a:pt x="1" y="28249"/>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4"/>
            <p:cNvSpPr/>
            <p:nvPr/>
          </p:nvSpPr>
          <p:spPr>
            <a:xfrm>
              <a:off x="1394475" y="2046875"/>
              <a:ext cx="3560500" cy="1336625"/>
            </a:xfrm>
            <a:custGeom>
              <a:rect b="b" l="l" r="r" t="t"/>
              <a:pathLst>
                <a:path extrusionOk="0" h="53465" w="142420">
                  <a:moveTo>
                    <a:pt x="73852" y="9493"/>
                  </a:moveTo>
                  <a:cubicBezTo>
                    <a:pt x="68535" y="14810"/>
                    <a:pt x="65241" y="13799"/>
                    <a:pt x="57640" y="13799"/>
                  </a:cubicBezTo>
                  <a:lnTo>
                    <a:pt x="11451" y="13799"/>
                  </a:lnTo>
                  <a:cubicBezTo>
                    <a:pt x="6558" y="20062"/>
                    <a:pt x="2676" y="27108"/>
                    <a:pt x="1" y="34741"/>
                  </a:cubicBezTo>
                  <a:lnTo>
                    <a:pt x="63251" y="34741"/>
                  </a:lnTo>
                  <a:cubicBezTo>
                    <a:pt x="73559" y="34741"/>
                    <a:pt x="77995" y="33371"/>
                    <a:pt x="85237" y="40580"/>
                  </a:cubicBezTo>
                  <a:lnTo>
                    <a:pt x="91598" y="46941"/>
                  </a:lnTo>
                  <a:cubicBezTo>
                    <a:pt x="98122" y="53465"/>
                    <a:pt x="102688" y="52323"/>
                    <a:pt x="112018" y="52323"/>
                  </a:cubicBezTo>
                  <a:lnTo>
                    <a:pt x="142419" y="52323"/>
                  </a:lnTo>
                  <a:cubicBezTo>
                    <a:pt x="141669" y="43777"/>
                    <a:pt x="139418" y="35654"/>
                    <a:pt x="135993" y="28184"/>
                  </a:cubicBezTo>
                  <a:cubicBezTo>
                    <a:pt x="131002" y="17420"/>
                    <a:pt x="123467" y="8025"/>
                    <a:pt x="114170" y="849"/>
                  </a:cubicBezTo>
                  <a:lnTo>
                    <a:pt x="103015" y="849"/>
                  </a:lnTo>
                  <a:lnTo>
                    <a:pt x="93587" y="849"/>
                  </a:lnTo>
                  <a:cubicBezTo>
                    <a:pt x="86705" y="849"/>
                    <a:pt x="83345" y="1"/>
                    <a:pt x="78517" y="4796"/>
                  </a:cubicBezTo>
                  <a:cubicBezTo>
                    <a:pt x="76951" y="6362"/>
                    <a:pt x="75418" y="7927"/>
                    <a:pt x="73852" y="949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4"/>
            <p:cNvSpPr/>
            <p:nvPr/>
          </p:nvSpPr>
          <p:spPr>
            <a:xfrm>
              <a:off x="1292550" y="2881125"/>
              <a:ext cx="3669750" cy="2018400"/>
            </a:xfrm>
            <a:custGeom>
              <a:rect b="b" l="l" r="r" t="t"/>
              <a:pathLst>
                <a:path extrusionOk="0" h="80736" w="146790">
                  <a:moveTo>
                    <a:pt x="89314" y="7210"/>
                  </a:moveTo>
                  <a:cubicBezTo>
                    <a:pt x="82072" y="1"/>
                    <a:pt x="77636" y="1371"/>
                    <a:pt x="67328" y="1371"/>
                  </a:cubicBezTo>
                  <a:lnTo>
                    <a:pt x="4078" y="1371"/>
                  </a:lnTo>
                  <a:cubicBezTo>
                    <a:pt x="1436" y="8939"/>
                    <a:pt x="0" y="17094"/>
                    <a:pt x="0" y="25575"/>
                  </a:cubicBezTo>
                  <a:cubicBezTo>
                    <a:pt x="0" y="36927"/>
                    <a:pt x="2577" y="47691"/>
                    <a:pt x="7177" y="57281"/>
                  </a:cubicBezTo>
                  <a:lnTo>
                    <a:pt x="16310" y="57281"/>
                  </a:lnTo>
                  <a:cubicBezTo>
                    <a:pt x="29228" y="57281"/>
                    <a:pt x="34806" y="55585"/>
                    <a:pt x="43809" y="64588"/>
                  </a:cubicBezTo>
                  <a:lnTo>
                    <a:pt x="51768" y="72548"/>
                  </a:lnTo>
                  <a:cubicBezTo>
                    <a:pt x="59956" y="80735"/>
                    <a:pt x="65632" y="79267"/>
                    <a:pt x="77277" y="79267"/>
                  </a:cubicBezTo>
                  <a:lnTo>
                    <a:pt x="123434" y="79267"/>
                  </a:lnTo>
                  <a:cubicBezTo>
                    <a:pt x="130023" y="73135"/>
                    <a:pt x="135471" y="65795"/>
                    <a:pt x="139450" y="57608"/>
                  </a:cubicBezTo>
                  <a:lnTo>
                    <a:pt x="126827" y="57608"/>
                  </a:lnTo>
                  <a:cubicBezTo>
                    <a:pt x="118769" y="57608"/>
                    <a:pt x="114855" y="58619"/>
                    <a:pt x="109212" y="52976"/>
                  </a:cubicBezTo>
                  <a:lnTo>
                    <a:pt x="103699" y="47496"/>
                  </a:lnTo>
                  <a:cubicBezTo>
                    <a:pt x="105526" y="45669"/>
                    <a:pt x="107352" y="43809"/>
                    <a:pt x="109212" y="41983"/>
                  </a:cubicBezTo>
                  <a:cubicBezTo>
                    <a:pt x="114855" y="36340"/>
                    <a:pt x="118769" y="37351"/>
                    <a:pt x="126827" y="37351"/>
                  </a:cubicBezTo>
                  <a:lnTo>
                    <a:pt x="145844" y="37351"/>
                  </a:lnTo>
                  <a:cubicBezTo>
                    <a:pt x="146464" y="33502"/>
                    <a:pt x="146790" y="29587"/>
                    <a:pt x="146790" y="25575"/>
                  </a:cubicBezTo>
                  <a:cubicBezTo>
                    <a:pt x="146790" y="23357"/>
                    <a:pt x="146692" y="21139"/>
                    <a:pt x="146496" y="18953"/>
                  </a:cubicBezTo>
                  <a:lnTo>
                    <a:pt x="116095" y="18953"/>
                  </a:lnTo>
                  <a:cubicBezTo>
                    <a:pt x="106765" y="18953"/>
                    <a:pt x="102199" y="20095"/>
                    <a:pt x="95675" y="13571"/>
                  </a:cubicBezTo>
                  <a:cubicBezTo>
                    <a:pt x="93554" y="11451"/>
                    <a:pt x="91434" y="9330"/>
                    <a:pt x="89314" y="721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4"/>
            <p:cNvSpPr/>
            <p:nvPr/>
          </p:nvSpPr>
          <p:spPr>
            <a:xfrm>
              <a:off x="3885025" y="3789600"/>
              <a:ext cx="1053625" cy="557000"/>
            </a:xfrm>
            <a:custGeom>
              <a:rect b="b" l="l" r="r" t="t"/>
              <a:pathLst>
                <a:path extrusionOk="0" h="22280" w="42145">
                  <a:moveTo>
                    <a:pt x="23128" y="1012"/>
                  </a:moveTo>
                  <a:cubicBezTo>
                    <a:pt x="15070" y="1012"/>
                    <a:pt x="11156" y="1"/>
                    <a:pt x="5513" y="5644"/>
                  </a:cubicBezTo>
                  <a:cubicBezTo>
                    <a:pt x="3653" y="7470"/>
                    <a:pt x="1827" y="9330"/>
                    <a:pt x="0" y="11157"/>
                  </a:cubicBezTo>
                  <a:cubicBezTo>
                    <a:pt x="1827" y="12983"/>
                    <a:pt x="3653" y="14810"/>
                    <a:pt x="5513" y="16637"/>
                  </a:cubicBezTo>
                  <a:cubicBezTo>
                    <a:pt x="11156" y="22280"/>
                    <a:pt x="15070" y="21269"/>
                    <a:pt x="23128" y="21269"/>
                  </a:cubicBezTo>
                  <a:lnTo>
                    <a:pt x="35751" y="21269"/>
                  </a:lnTo>
                  <a:cubicBezTo>
                    <a:pt x="38818" y="14973"/>
                    <a:pt x="41003" y="8155"/>
                    <a:pt x="42145" y="1012"/>
                  </a:cubicBezTo>
                  <a:lnTo>
                    <a:pt x="23128" y="1012"/>
                  </a:lnTo>
                  <a:close/>
                </a:path>
              </a:pathLst>
            </a:custGeom>
            <a:solidFill>
              <a:srgbClr val="FFF2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4"/>
            <p:cNvSpPr/>
            <p:nvPr/>
          </p:nvSpPr>
          <p:spPr>
            <a:xfrm>
              <a:off x="1471950" y="4270750"/>
              <a:ext cx="2906475" cy="1084625"/>
            </a:xfrm>
            <a:custGeom>
              <a:rect b="b" l="l" r="r" t="t"/>
              <a:pathLst>
                <a:path extrusionOk="0" h="43385" w="116259">
                  <a:moveTo>
                    <a:pt x="70101" y="23682"/>
                  </a:moveTo>
                  <a:cubicBezTo>
                    <a:pt x="58456" y="23682"/>
                    <a:pt x="52780" y="25150"/>
                    <a:pt x="44592" y="16963"/>
                  </a:cubicBezTo>
                  <a:lnTo>
                    <a:pt x="36633" y="9003"/>
                  </a:lnTo>
                  <a:cubicBezTo>
                    <a:pt x="27630" y="0"/>
                    <a:pt x="22052" y="1696"/>
                    <a:pt x="9134" y="1696"/>
                  </a:cubicBezTo>
                  <a:lnTo>
                    <a:pt x="1" y="1696"/>
                  </a:lnTo>
                  <a:cubicBezTo>
                    <a:pt x="11842" y="26357"/>
                    <a:pt x="37057" y="43385"/>
                    <a:pt x="66219" y="43385"/>
                  </a:cubicBezTo>
                  <a:cubicBezTo>
                    <a:pt x="85563" y="43385"/>
                    <a:pt x="103145" y="35915"/>
                    <a:pt x="116258" y="2368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4"/>
            <p:cNvSpPr/>
            <p:nvPr/>
          </p:nvSpPr>
          <p:spPr>
            <a:xfrm>
              <a:off x="4472975" y="844025"/>
              <a:ext cx="1223275" cy="1438550"/>
            </a:xfrm>
            <a:custGeom>
              <a:rect b="b" l="l" r="r" t="t"/>
              <a:pathLst>
                <a:path extrusionOk="0" h="57542" w="48931">
                  <a:moveTo>
                    <a:pt x="1" y="24563"/>
                  </a:moveTo>
                  <a:cubicBezTo>
                    <a:pt x="1" y="41069"/>
                    <a:pt x="14223" y="57542"/>
                    <a:pt x="24466" y="57542"/>
                  </a:cubicBezTo>
                  <a:cubicBezTo>
                    <a:pt x="34708" y="57542"/>
                    <a:pt x="48931" y="41069"/>
                    <a:pt x="48931" y="24563"/>
                  </a:cubicBezTo>
                  <a:cubicBezTo>
                    <a:pt x="48931" y="10993"/>
                    <a:pt x="37970" y="1"/>
                    <a:pt x="24466" y="1"/>
                  </a:cubicBezTo>
                  <a:cubicBezTo>
                    <a:pt x="10961" y="1"/>
                    <a:pt x="1" y="10993"/>
                    <a:pt x="1" y="2456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4"/>
            <p:cNvSpPr/>
            <p:nvPr/>
          </p:nvSpPr>
          <p:spPr>
            <a:xfrm>
              <a:off x="3861375" y="340050"/>
              <a:ext cx="2446500" cy="2446525"/>
            </a:xfrm>
            <a:custGeom>
              <a:rect b="b" l="l" r="r" t="t"/>
              <a:pathLst>
                <a:path extrusionOk="0" h="97861" w="97860">
                  <a:moveTo>
                    <a:pt x="24465" y="44722"/>
                  </a:moveTo>
                  <a:cubicBezTo>
                    <a:pt x="24465" y="31152"/>
                    <a:pt x="35425" y="20160"/>
                    <a:pt x="48930" y="20160"/>
                  </a:cubicBezTo>
                  <a:cubicBezTo>
                    <a:pt x="62434" y="20160"/>
                    <a:pt x="73395" y="31152"/>
                    <a:pt x="73395" y="44722"/>
                  </a:cubicBezTo>
                  <a:cubicBezTo>
                    <a:pt x="73395" y="61228"/>
                    <a:pt x="59172" y="77701"/>
                    <a:pt x="48930" y="77701"/>
                  </a:cubicBezTo>
                  <a:cubicBezTo>
                    <a:pt x="38687" y="77701"/>
                    <a:pt x="24465" y="61228"/>
                    <a:pt x="24465" y="44722"/>
                  </a:cubicBezTo>
                  <a:close/>
                  <a:moveTo>
                    <a:pt x="23389" y="90684"/>
                  </a:moveTo>
                  <a:cubicBezTo>
                    <a:pt x="30826" y="95218"/>
                    <a:pt x="39568" y="97860"/>
                    <a:pt x="48930" y="97860"/>
                  </a:cubicBezTo>
                  <a:cubicBezTo>
                    <a:pt x="75939" y="97860"/>
                    <a:pt x="97860" y="75940"/>
                    <a:pt x="97860" y="48930"/>
                  </a:cubicBezTo>
                  <a:cubicBezTo>
                    <a:pt x="97860" y="21921"/>
                    <a:pt x="75939" y="0"/>
                    <a:pt x="48930" y="0"/>
                  </a:cubicBezTo>
                  <a:cubicBezTo>
                    <a:pt x="21921" y="0"/>
                    <a:pt x="0" y="21921"/>
                    <a:pt x="0" y="48930"/>
                  </a:cubicBezTo>
                  <a:cubicBezTo>
                    <a:pt x="0" y="58292"/>
                    <a:pt x="2642" y="67034"/>
                    <a:pt x="7176" y="74472"/>
                  </a:cubicBezTo>
                  <a:cubicBezTo>
                    <a:pt x="5774" y="79723"/>
                    <a:pt x="4371" y="84975"/>
                    <a:pt x="2968" y="90227"/>
                  </a:cubicBezTo>
                  <a:cubicBezTo>
                    <a:pt x="2186" y="93130"/>
                    <a:pt x="4860" y="95675"/>
                    <a:pt x="7666" y="94892"/>
                  </a:cubicBezTo>
                  <a:cubicBezTo>
                    <a:pt x="12918" y="93489"/>
                    <a:pt x="18137" y="92086"/>
                    <a:pt x="23389" y="9068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4"/>
            <p:cNvSpPr/>
            <p:nvPr/>
          </p:nvSpPr>
          <p:spPr>
            <a:xfrm>
              <a:off x="1190625" y="238125"/>
              <a:ext cx="5219200" cy="5219200"/>
            </a:xfrm>
            <a:custGeom>
              <a:rect b="b" l="l" r="r" t="t"/>
              <a:pathLst>
                <a:path extrusionOk="0" h="208768" w="208768">
                  <a:moveTo>
                    <a:pt x="77472" y="61978"/>
                  </a:moveTo>
                  <a:cubicBezTo>
                    <a:pt x="86965" y="61978"/>
                    <a:pt x="96163" y="63870"/>
                    <a:pt x="104808" y="67588"/>
                  </a:cubicBezTo>
                  <a:cubicBezTo>
                    <a:pt x="104938" y="68078"/>
                    <a:pt x="105101" y="68600"/>
                    <a:pt x="105264" y="69121"/>
                  </a:cubicBezTo>
                  <a:lnTo>
                    <a:pt x="101741" y="69121"/>
                  </a:lnTo>
                  <a:cubicBezTo>
                    <a:pt x="100795" y="69121"/>
                    <a:pt x="99947" y="69089"/>
                    <a:pt x="99132" y="69089"/>
                  </a:cubicBezTo>
                  <a:cubicBezTo>
                    <a:pt x="98417" y="69076"/>
                    <a:pt x="97715" y="69063"/>
                    <a:pt x="97024" y="69063"/>
                  </a:cubicBezTo>
                  <a:cubicBezTo>
                    <a:pt x="92539" y="69063"/>
                    <a:pt x="88463" y="69612"/>
                    <a:pt x="83800" y="74275"/>
                  </a:cubicBezTo>
                  <a:lnTo>
                    <a:pt x="79103" y="78973"/>
                  </a:lnTo>
                  <a:cubicBezTo>
                    <a:pt x="76378" y="81697"/>
                    <a:pt x="74836" y="82146"/>
                    <a:pt x="71413" y="82146"/>
                  </a:cubicBezTo>
                  <a:cubicBezTo>
                    <a:pt x="70698" y="82146"/>
                    <a:pt x="69899" y="82127"/>
                    <a:pt x="68991" y="82104"/>
                  </a:cubicBezTo>
                  <a:cubicBezTo>
                    <a:pt x="68045" y="82104"/>
                    <a:pt x="66969" y="82072"/>
                    <a:pt x="65794" y="82072"/>
                  </a:cubicBezTo>
                  <a:lnTo>
                    <a:pt x="28705" y="82072"/>
                  </a:lnTo>
                  <a:cubicBezTo>
                    <a:pt x="41232" y="69643"/>
                    <a:pt x="58487" y="61978"/>
                    <a:pt x="77472" y="61978"/>
                  </a:cubicBezTo>
                  <a:close/>
                  <a:moveTo>
                    <a:pt x="155760" y="8155"/>
                  </a:moveTo>
                  <a:cubicBezTo>
                    <a:pt x="180486" y="8155"/>
                    <a:pt x="200612" y="28281"/>
                    <a:pt x="200612" y="53007"/>
                  </a:cubicBezTo>
                  <a:cubicBezTo>
                    <a:pt x="200612" y="77733"/>
                    <a:pt x="180486" y="97860"/>
                    <a:pt x="155760" y="97860"/>
                  </a:cubicBezTo>
                  <a:cubicBezTo>
                    <a:pt x="147474" y="97860"/>
                    <a:pt x="139385" y="95576"/>
                    <a:pt x="132339" y="91270"/>
                  </a:cubicBezTo>
                  <a:cubicBezTo>
                    <a:pt x="131686" y="90879"/>
                    <a:pt x="130969" y="90683"/>
                    <a:pt x="130219" y="90683"/>
                  </a:cubicBezTo>
                  <a:cubicBezTo>
                    <a:pt x="129860" y="90683"/>
                    <a:pt x="129501" y="90716"/>
                    <a:pt x="129175" y="90814"/>
                  </a:cubicBezTo>
                  <a:lnTo>
                    <a:pt x="128359" y="91009"/>
                  </a:lnTo>
                  <a:cubicBezTo>
                    <a:pt x="123531" y="92314"/>
                    <a:pt x="118704" y="93619"/>
                    <a:pt x="113843" y="94924"/>
                  </a:cubicBezTo>
                  <a:cubicBezTo>
                    <a:pt x="115213" y="89802"/>
                    <a:pt x="116583" y="84714"/>
                    <a:pt x="117953" y="79592"/>
                  </a:cubicBezTo>
                  <a:cubicBezTo>
                    <a:pt x="118247" y="78516"/>
                    <a:pt x="118084" y="77374"/>
                    <a:pt x="117497" y="76428"/>
                  </a:cubicBezTo>
                  <a:cubicBezTo>
                    <a:pt x="113191" y="69382"/>
                    <a:pt x="110908" y="61293"/>
                    <a:pt x="110908" y="53007"/>
                  </a:cubicBezTo>
                  <a:cubicBezTo>
                    <a:pt x="110908" y="28281"/>
                    <a:pt x="131034" y="8155"/>
                    <a:pt x="155760" y="8155"/>
                  </a:cubicBezTo>
                  <a:close/>
                  <a:moveTo>
                    <a:pt x="125117" y="147075"/>
                  </a:moveTo>
                  <a:cubicBezTo>
                    <a:pt x="125896" y="147075"/>
                    <a:pt x="126752" y="147094"/>
                    <a:pt x="127707" y="147116"/>
                  </a:cubicBezTo>
                  <a:cubicBezTo>
                    <a:pt x="128718" y="147116"/>
                    <a:pt x="129762" y="147148"/>
                    <a:pt x="130904" y="147148"/>
                  </a:cubicBezTo>
                  <a:lnTo>
                    <a:pt x="144963" y="147148"/>
                  </a:lnTo>
                  <a:cubicBezTo>
                    <a:pt x="143984" y="151356"/>
                    <a:pt x="142614" y="155401"/>
                    <a:pt x="140885" y="159250"/>
                  </a:cubicBezTo>
                  <a:lnTo>
                    <a:pt x="130904" y="159250"/>
                  </a:lnTo>
                  <a:cubicBezTo>
                    <a:pt x="129762" y="159250"/>
                    <a:pt x="128718" y="159283"/>
                    <a:pt x="127707" y="159315"/>
                  </a:cubicBezTo>
                  <a:cubicBezTo>
                    <a:pt x="126857" y="159330"/>
                    <a:pt x="126086" y="159343"/>
                    <a:pt x="125376" y="159343"/>
                  </a:cubicBezTo>
                  <a:cubicBezTo>
                    <a:pt x="121288" y="159343"/>
                    <a:pt x="119244" y="158910"/>
                    <a:pt x="116159" y="155825"/>
                  </a:cubicBezTo>
                  <a:lnTo>
                    <a:pt x="113550" y="153216"/>
                  </a:lnTo>
                  <a:lnTo>
                    <a:pt x="116159" y="150606"/>
                  </a:lnTo>
                  <a:cubicBezTo>
                    <a:pt x="119181" y="147557"/>
                    <a:pt x="121181" y="147075"/>
                    <a:pt x="125117" y="147075"/>
                  </a:cubicBezTo>
                  <a:close/>
                  <a:moveTo>
                    <a:pt x="96847" y="77214"/>
                  </a:moveTo>
                  <a:cubicBezTo>
                    <a:pt x="97483" y="77214"/>
                    <a:pt x="98184" y="77228"/>
                    <a:pt x="98969" y="77244"/>
                  </a:cubicBezTo>
                  <a:cubicBezTo>
                    <a:pt x="99849" y="77244"/>
                    <a:pt x="100730" y="77276"/>
                    <a:pt x="101709" y="77276"/>
                  </a:cubicBezTo>
                  <a:lnTo>
                    <a:pt x="108624" y="77276"/>
                  </a:lnTo>
                  <a:cubicBezTo>
                    <a:pt x="108950" y="77896"/>
                    <a:pt x="109277" y="78516"/>
                    <a:pt x="109635" y="79136"/>
                  </a:cubicBezTo>
                  <a:cubicBezTo>
                    <a:pt x="108363" y="83866"/>
                    <a:pt x="107124" y="88563"/>
                    <a:pt x="105851" y="93260"/>
                  </a:cubicBezTo>
                  <a:cubicBezTo>
                    <a:pt x="105101" y="96033"/>
                    <a:pt x="105884" y="98903"/>
                    <a:pt x="107939" y="100893"/>
                  </a:cubicBezTo>
                  <a:cubicBezTo>
                    <a:pt x="109420" y="102374"/>
                    <a:pt x="111425" y="103169"/>
                    <a:pt x="113470" y="103169"/>
                  </a:cubicBezTo>
                  <a:cubicBezTo>
                    <a:pt x="114173" y="103169"/>
                    <a:pt x="114880" y="103075"/>
                    <a:pt x="115572" y="102883"/>
                  </a:cubicBezTo>
                  <a:cubicBezTo>
                    <a:pt x="120269" y="101643"/>
                    <a:pt x="124934" y="100371"/>
                    <a:pt x="129631" y="99132"/>
                  </a:cubicBezTo>
                  <a:cubicBezTo>
                    <a:pt x="133285" y="101219"/>
                    <a:pt x="137167" y="102818"/>
                    <a:pt x="141179" y="103960"/>
                  </a:cubicBezTo>
                  <a:cubicBezTo>
                    <a:pt x="143495" y="109309"/>
                    <a:pt x="145093" y="114887"/>
                    <a:pt x="145974" y="120596"/>
                  </a:cubicBezTo>
                  <a:lnTo>
                    <a:pt x="120172" y="120596"/>
                  </a:lnTo>
                  <a:cubicBezTo>
                    <a:pt x="118834" y="120596"/>
                    <a:pt x="117627" y="120628"/>
                    <a:pt x="116453" y="120628"/>
                  </a:cubicBezTo>
                  <a:cubicBezTo>
                    <a:pt x="115405" y="120649"/>
                    <a:pt x="114454" y="120668"/>
                    <a:pt x="113577" y="120668"/>
                  </a:cubicBezTo>
                  <a:cubicBezTo>
                    <a:pt x="108885" y="120668"/>
                    <a:pt x="106333" y="120126"/>
                    <a:pt x="102622" y="116388"/>
                  </a:cubicBezTo>
                  <a:lnTo>
                    <a:pt x="96261" y="110027"/>
                  </a:lnTo>
                  <a:cubicBezTo>
                    <a:pt x="89947" y="103712"/>
                    <a:pt x="84925" y="102902"/>
                    <a:pt x="78735" y="102902"/>
                  </a:cubicBezTo>
                  <a:cubicBezTo>
                    <a:pt x="77698" y="102902"/>
                    <a:pt x="76629" y="102925"/>
                    <a:pt x="75515" y="102948"/>
                  </a:cubicBezTo>
                  <a:cubicBezTo>
                    <a:pt x="74210" y="102981"/>
                    <a:pt x="72873" y="103014"/>
                    <a:pt x="71405" y="103014"/>
                  </a:cubicBezTo>
                  <a:lnTo>
                    <a:pt x="68502" y="103014"/>
                  </a:lnTo>
                  <a:cubicBezTo>
                    <a:pt x="66251" y="103014"/>
                    <a:pt x="64424" y="104840"/>
                    <a:pt x="64424" y="107091"/>
                  </a:cubicBezTo>
                  <a:cubicBezTo>
                    <a:pt x="64424" y="109342"/>
                    <a:pt x="66251" y="111168"/>
                    <a:pt x="68502" y="111168"/>
                  </a:cubicBezTo>
                  <a:lnTo>
                    <a:pt x="71405" y="111168"/>
                  </a:lnTo>
                  <a:cubicBezTo>
                    <a:pt x="72971" y="111168"/>
                    <a:pt x="74406" y="111136"/>
                    <a:pt x="75711" y="111103"/>
                  </a:cubicBezTo>
                  <a:cubicBezTo>
                    <a:pt x="76885" y="111077"/>
                    <a:pt x="77940" y="111052"/>
                    <a:pt x="78904" y="111052"/>
                  </a:cubicBezTo>
                  <a:cubicBezTo>
                    <a:pt x="83832" y="111052"/>
                    <a:pt x="86395" y="111681"/>
                    <a:pt x="90488" y="115801"/>
                  </a:cubicBezTo>
                  <a:lnTo>
                    <a:pt x="96848" y="122161"/>
                  </a:lnTo>
                  <a:cubicBezTo>
                    <a:pt x="102785" y="128098"/>
                    <a:pt x="107841" y="128816"/>
                    <a:pt x="113778" y="128816"/>
                  </a:cubicBezTo>
                  <a:cubicBezTo>
                    <a:pt x="114691" y="128816"/>
                    <a:pt x="115637" y="128816"/>
                    <a:pt x="116616" y="128783"/>
                  </a:cubicBezTo>
                  <a:cubicBezTo>
                    <a:pt x="117725" y="128751"/>
                    <a:pt x="118899" y="128751"/>
                    <a:pt x="120172" y="128751"/>
                  </a:cubicBezTo>
                  <a:lnTo>
                    <a:pt x="146724" y="128751"/>
                  </a:lnTo>
                  <a:cubicBezTo>
                    <a:pt x="146757" y="129599"/>
                    <a:pt x="146789" y="130447"/>
                    <a:pt x="146789" y="131295"/>
                  </a:cubicBezTo>
                  <a:cubicBezTo>
                    <a:pt x="146789" y="133905"/>
                    <a:pt x="146626" y="136449"/>
                    <a:pt x="146365" y="138993"/>
                  </a:cubicBezTo>
                  <a:lnTo>
                    <a:pt x="130904" y="138993"/>
                  </a:lnTo>
                  <a:cubicBezTo>
                    <a:pt x="129827" y="138993"/>
                    <a:pt x="128816" y="138961"/>
                    <a:pt x="127837" y="138961"/>
                  </a:cubicBezTo>
                  <a:cubicBezTo>
                    <a:pt x="126949" y="138942"/>
                    <a:pt x="126087" y="138925"/>
                    <a:pt x="125244" y="138925"/>
                  </a:cubicBezTo>
                  <a:cubicBezTo>
                    <a:pt x="120078" y="138925"/>
                    <a:pt x="115630" y="139588"/>
                    <a:pt x="110386" y="144832"/>
                  </a:cubicBezTo>
                  <a:lnTo>
                    <a:pt x="106080" y="149138"/>
                  </a:lnTo>
                  <a:lnTo>
                    <a:pt x="80963" y="149138"/>
                  </a:lnTo>
                  <a:cubicBezTo>
                    <a:pt x="79625" y="149138"/>
                    <a:pt x="78418" y="149138"/>
                    <a:pt x="77244" y="149171"/>
                  </a:cubicBezTo>
                  <a:cubicBezTo>
                    <a:pt x="76230" y="149191"/>
                    <a:pt x="75307" y="149208"/>
                    <a:pt x="74454" y="149208"/>
                  </a:cubicBezTo>
                  <a:cubicBezTo>
                    <a:pt x="69707" y="149208"/>
                    <a:pt x="67146" y="148663"/>
                    <a:pt x="63413" y="144930"/>
                  </a:cubicBezTo>
                  <a:lnTo>
                    <a:pt x="57052" y="138569"/>
                  </a:lnTo>
                  <a:cubicBezTo>
                    <a:pt x="50738" y="132255"/>
                    <a:pt x="45716" y="131445"/>
                    <a:pt x="39546" y="131445"/>
                  </a:cubicBezTo>
                  <a:cubicBezTo>
                    <a:pt x="38513" y="131445"/>
                    <a:pt x="37448" y="131467"/>
                    <a:pt x="36339" y="131491"/>
                  </a:cubicBezTo>
                  <a:cubicBezTo>
                    <a:pt x="35034" y="131523"/>
                    <a:pt x="33664" y="131556"/>
                    <a:pt x="32196" y="131556"/>
                  </a:cubicBezTo>
                  <a:cubicBezTo>
                    <a:pt x="29945" y="131556"/>
                    <a:pt x="28118" y="133383"/>
                    <a:pt x="28118" y="135633"/>
                  </a:cubicBezTo>
                  <a:cubicBezTo>
                    <a:pt x="28118" y="137884"/>
                    <a:pt x="29945" y="139711"/>
                    <a:pt x="32196" y="139711"/>
                  </a:cubicBezTo>
                  <a:cubicBezTo>
                    <a:pt x="33762" y="139711"/>
                    <a:pt x="35229" y="139678"/>
                    <a:pt x="36502" y="139646"/>
                  </a:cubicBezTo>
                  <a:cubicBezTo>
                    <a:pt x="37676" y="139619"/>
                    <a:pt x="38731" y="139595"/>
                    <a:pt x="39695" y="139595"/>
                  </a:cubicBezTo>
                  <a:cubicBezTo>
                    <a:pt x="44624" y="139595"/>
                    <a:pt x="47192" y="140223"/>
                    <a:pt x="51311" y="144343"/>
                  </a:cubicBezTo>
                  <a:lnTo>
                    <a:pt x="57672" y="150704"/>
                  </a:lnTo>
                  <a:cubicBezTo>
                    <a:pt x="63576" y="156641"/>
                    <a:pt x="68665" y="157358"/>
                    <a:pt x="74569" y="157358"/>
                  </a:cubicBezTo>
                  <a:cubicBezTo>
                    <a:pt x="75482" y="157358"/>
                    <a:pt x="76428" y="157358"/>
                    <a:pt x="77407" y="157326"/>
                  </a:cubicBezTo>
                  <a:cubicBezTo>
                    <a:pt x="78549" y="157293"/>
                    <a:pt x="79690" y="157293"/>
                    <a:pt x="80963" y="157293"/>
                  </a:cubicBezTo>
                  <a:lnTo>
                    <a:pt x="106080" y="157293"/>
                  </a:lnTo>
                  <a:lnTo>
                    <a:pt x="110386" y="161566"/>
                  </a:lnTo>
                  <a:cubicBezTo>
                    <a:pt x="115670" y="166851"/>
                    <a:pt x="120139" y="167503"/>
                    <a:pt x="125358" y="167503"/>
                  </a:cubicBezTo>
                  <a:cubicBezTo>
                    <a:pt x="126174" y="167503"/>
                    <a:pt x="126989" y="167470"/>
                    <a:pt x="127837" y="167470"/>
                  </a:cubicBezTo>
                  <a:cubicBezTo>
                    <a:pt x="128816" y="167438"/>
                    <a:pt x="129827" y="167405"/>
                    <a:pt x="130904" y="167405"/>
                  </a:cubicBezTo>
                  <a:lnTo>
                    <a:pt x="136612" y="167405"/>
                  </a:lnTo>
                  <a:cubicBezTo>
                    <a:pt x="133578" y="172363"/>
                    <a:pt x="129958" y="176898"/>
                    <a:pt x="125815" y="180910"/>
                  </a:cubicBezTo>
                  <a:lnTo>
                    <a:pt x="81354" y="180910"/>
                  </a:lnTo>
                  <a:cubicBezTo>
                    <a:pt x="79690" y="180910"/>
                    <a:pt x="78222" y="180942"/>
                    <a:pt x="76755" y="180975"/>
                  </a:cubicBezTo>
                  <a:cubicBezTo>
                    <a:pt x="75480" y="181000"/>
                    <a:pt x="74312" y="181022"/>
                    <a:pt x="73226" y="181022"/>
                  </a:cubicBezTo>
                  <a:cubicBezTo>
                    <a:pt x="67164" y="181022"/>
                    <a:pt x="63667" y="180321"/>
                    <a:pt x="58716" y="175397"/>
                  </a:cubicBezTo>
                  <a:lnTo>
                    <a:pt x="50789" y="167438"/>
                  </a:lnTo>
                  <a:cubicBezTo>
                    <a:pt x="43133" y="159781"/>
                    <a:pt x="37032" y="158803"/>
                    <a:pt x="29514" y="158803"/>
                  </a:cubicBezTo>
                  <a:cubicBezTo>
                    <a:pt x="28256" y="158803"/>
                    <a:pt x="26958" y="158831"/>
                    <a:pt x="25607" y="158859"/>
                  </a:cubicBezTo>
                  <a:cubicBezTo>
                    <a:pt x="23943" y="158891"/>
                    <a:pt x="22279" y="158924"/>
                    <a:pt x="20387" y="158924"/>
                  </a:cubicBezTo>
                  <a:lnTo>
                    <a:pt x="13896" y="158924"/>
                  </a:lnTo>
                  <a:cubicBezTo>
                    <a:pt x="10210" y="150475"/>
                    <a:pt x="8155" y="141114"/>
                    <a:pt x="8155" y="131295"/>
                  </a:cubicBezTo>
                  <a:cubicBezTo>
                    <a:pt x="8155" y="124282"/>
                    <a:pt x="9199" y="117529"/>
                    <a:pt x="11156" y="111168"/>
                  </a:cubicBezTo>
                  <a:lnTo>
                    <a:pt x="31804" y="111168"/>
                  </a:lnTo>
                  <a:cubicBezTo>
                    <a:pt x="34055" y="111168"/>
                    <a:pt x="35882" y="109342"/>
                    <a:pt x="35882" y="107091"/>
                  </a:cubicBezTo>
                  <a:cubicBezTo>
                    <a:pt x="35882" y="104840"/>
                    <a:pt x="34055" y="103014"/>
                    <a:pt x="31804" y="103014"/>
                  </a:cubicBezTo>
                  <a:lnTo>
                    <a:pt x="14190" y="103014"/>
                  </a:lnTo>
                  <a:cubicBezTo>
                    <a:pt x="16245" y="98479"/>
                    <a:pt x="18756" y="94174"/>
                    <a:pt x="21660" y="90227"/>
                  </a:cubicBezTo>
                  <a:lnTo>
                    <a:pt x="65794" y="90227"/>
                  </a:lnTo>
                  <a:cubicBezTo>
                    <a:pt x="66871" y="90227"/>
                    <a:pt x="67849" y="90259"/>
                    <a:pt x="68828" y="90259"/>
                  </a:cubicBezTo>
                  <a:cubicBezTo>
                    <a:pt x="69643" y="90292"/>
                    <a:pt x="70426" y="90292"/>
                    <a:pt x="71209" y="90292"/>
                  </a:cubicBezTo>
                  <a:cubicBezTo>
                    <a:pt x="75874" y="90292"/>
                    <a:pt x="79919" y="89672"/>
                    <a:pt x="84877" y="84746"/>
                  </a:cubicBezTo>
                  <a:lnTo>
                    <a:pt x="89574" y="80049"/>
                  </a:lnTo>
                  <a:cubicBezTo>
                    <a:pt x="92006" y="77590"/>
                    <a:pt x="93568" y="77214"/>
                    <a:pt x="96847" y="77214"/>
                  </a:cubicBezTo>
                  <a:close/>
                  <a:moveTo>
                    <a:pt x="29637" y="166956"/>
                  </a:moveTo>
                  <a:cubicBezTo>
                    <a:pt x="36040" y="166956"/>
                    <a:pt x="39563" y="167759"/>
                    <a:pt x="45015" y="173211"/>
                  </a:cubicBezTo>
                  <a:lnTo>
                    <a:pt x="52942" y="181138"/>
                  </a:lnTo>
                  <a:cubicBezTo>
                    <a:pt x="60086" y="188282"/>
                    <a:pt x="65957" y="189163"/>
                    <a:pt x="73297" y="189163"/>
                  </a:cubicBezTo>
                  <a:cubicBezTo>
                    <a:pt x="74471" y="189163"/>
                    <a:pt x="75645" y="189163"/>
                    <a:pt x="76918" y="189130"/>
                  </a:cubicBezTo>
                  <a:cubicBezTo>
                    <a:pt x="78320" y="189097"/>
                    <a:pt x="79788" y="189065"/>
                    <a:pt x="81354" y="189065"/>
                  </a:cubicBezTo>
                  <a:lnTo>
                    <a:pt x="115735" y="189065"/>
                  </a:lnTo>
                  <a:cubicBezTo>
                    <a:pt x="104742" y="196372"/>
                    <a:pt x="91597" y="200612"/>
                    <a:pt x="77472" y="200612"/>
                  </a:cubicBezTo>
                  <a:cubicBezTo>
                    <a:pt x="52355" y="200612"/>
                    <a:pt x="30304" y="187173"/>
                    <a:pt x="18137" y="167079"/>
                  </a:cubicBezTo>
                  <a:lnTo>
                    <a:pt x="20420" y="167079"/>
                  </a:lnTo>
                  <a:cubicBezTo>
                    <a:pt x="22345" y="167079"/>
                    <a:pt x="24171" y="167046"/>
                    <a:pt x="25770" y="167014"/>
                  </a:cubicBezTo>
                  <a:cubicBezTo>
                    <a:pt x="27177" y="166983"/>
                    <a:pt x="28456" y="166956"/>
                    <a:pt x="29637" y="166956"/>
                  </a:cubicBezTo>
                  <a:close/>
                  <a:moveTo>
                    <a:pt x="155760" y="0"/>
                  </a:moveTo>
                  <a:cubicBezTo>
                    <a:pt x="126532" y="0"/>
                    <a:pt x="102753" y="23780"/>
                    <a:pt x="102753" y="53007"/>
                  </a:cubicBezTo>
                  <a:cubicBezTo>
                    <a:pt x="102753" y="54736"/>
                    <a:pt x="102850" y="56432"/>
                    <a:pt x="103014" y="58129"/>
                  </a:cubicBezTo>
                  <a:cubicBezTo>
                    <a:pt x="94826" y="55291"/>
                    <a:pt x="86280" y="53823"/>
                    <a:pt x="77472" y="53823"/>
                  </a:cubicBezTo>
                  <a:cubicBezTo>
                    <a:pt x="34740" y="53823"/>
                    <a:pt x="0" y="88563"/>
                    <a:pt x="0" y="131295"/>
                  </a:cubicBezTo>
                  <a:cubicBezTo>
                    <a:pt x="0" y="174027"/>
                    <a:pt x="34740" y="208767"/>
                    <a:pt x="77472" y="208767"/>
                  </a:cubicBezTo>
                  <a:cubicBezTo>
                    <a:pt x="120204" y="208767"/>
                    <a:pt x="154944" y="174027"/>
                    <a:pt x="154944" y="131295"/>
                  </a:cubicBezTo>
                  <a:cubicBezTo>
                    <a:pt x="154944" y="122488"/>
                    <a:pt x="153476" y="113941"/>
                    <a:pt x="150639" y="105754"/>
                  </a:cubicBezTo>
                  <a:lnTo>
                    <a:pt x="150639" y="105754"/>
                  </a:lnTo>
                  <a:cubicBezTo>
                    <a:pt x="152335" y="105917"/>
                    <a:pt x="154031" y="106015"/>
                    <a:pt x="155760" y="106015"/>
                  </a:cubicBezTo>
                  <a:cubicBezTo>
                    <a:pt x="184987" y="106015"/>
                    <a:pt x="208767" y="82235"/>
                    <a:pt x="208767" y="53007"/>
                  </a:cubicBezTo>
                  <a:cubicBezTo>
                    <a:pt x="208767" y="23780"/>
                    <a:pt x="184987" y="0"/>
                    <a:pt x="1557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4"/>
            <p:cNvSpPr/>
            <p:nvPr/>
          </p:nvSpPr>
          <p:spPr>
            <a:xfrm>
              <a:off x="4371050" y="742100"/>
              <a:ext cx="1427150" cy="1642425"/>
            </a:xfrm>
            <a:custGeom>
              <a:rect b="b" l="l" r="r" t="t"/>
              <a:pathLst>
                <a:path extrusionOk="0" h="65697" w="57086">
                  <a:moveTo>
                    <a:pt x="28543" y="8155"/>
                  </a:moveTo>
                  <a:cubicBezTo>
                    <a:pt x="39797" y="8155"/>
                    <a:pt x="48930" y="17321"/>
                    <a:pt x="48930" y="28640"/>
                  </a:cubicBezTo>
                  <a:cubicBezTo>
                    <a:pt x="48930" y="43254"/>
                    <a:pt x="36045" y="57542"/>
                    <a:pt x="28543" y="57542"/>
                  </a:cubicBezTo>
                  <a:cubicBezTo>
                    <a:pt x="21040" y="57542"/>
                    <a:pt x="8155" y="43254"/>
                    <a:pt x="8155" y="28640"/>
                  </a:cubicBezTo>
                  <a:cubicBezTo>
                    <a:pt x="8155" y="17321"/>
                    <a:pt x="17289" y="8155"/>
                    <a:pt x="28543" y="8155"/>
                  </a:cubicBezTo>
                  <a:close/>
                  <a:moveTo>
                    <a:pt x="28543" y="0"/>
                  </a:moveTo>
                  <a:cubicBezTo>
                    <a:pt x="12820" y="0"/>
                    <a:pt x="0" y="12852"/>
                    <a:pt x="0" y="28640"/>
                  </a:cubicBezTo>
                  <a:cubicBezTo>
                    <a:pt x="0" y="37121"/>
                    <a:pt x="3360" y="46320"/>
                    <a:pt x="9265" y="53823"/>
                  </a:cubicBezTo>
                  <a:cubicBezTo>
                    <a:pt x="15071" y="61260"/>
                    <a:pt x="22280" y="65696"/>
                    <a:pt x="28543" y="65696"/>
                  </a:cubicBezTo>
                  <a:cubicBezTo>
                    <a:pt x="34806" y="65696"/>
                    <a:pt x="42015" y="61260"/>
                    <a:pt x="47821" y="53823"/>
                  </a:cubicBezTo>
                  <a:cubicBezTo>
                    <a:pt x="53725" y="46320"/>
                    <a:pt x="57085" y="37121"/>
                    <a:pt x="57085" y="28640"/>
                  </a:cubicBezTo>
                  <a:cubicBezTo>
                    <a:pt x="57085" y="12852"/>
                    <a:pt x="44266" y="0"/>
                    <a:pt x="285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4"/>
            <p:cNvSpPr/>
            <p:nvPr/>
          </p:nvSpPr>
          <p:spPr>
            <a:xfrm>
              <a:off x="4671150" y="1468700"/>
              <a:ext cx="379225" cy="273225"/>
            </a:xfrm>
            <a:custGeom>
              <a:rect b="b" l="l" r="r" t="t"/>
              <a:pathLst>
                <a:path extrusionOk="0" h="10929" w="15169">
                  <a:moveTo>
                    <a:pt x="4078" y="0"/>
                  </a:moveTo>
                  <a:cubicBezTo>
                    <a:pt x="1827" y="0"/>
                    <a:pt x="1" y="1827"/>
                    <a:pt x="1" y="4078"/>
                  </a:cubicBezTo>
                  <a:cubicBezTo>
                    <a:pt x="1" y="6329"/>
                    <a:pt x="1827" y="8155"/>
                    <a:pt x="4078" y="8155"/>
                  </a:cubicBezTo>
                  <a:cubicBezTo>
                    <a:pt x="5481" y="8155"/>
                    <a:pt x="6818" y="8710"/>
                    <a:pt x="7829" y="9721"/>
                  </a:cubicBezTo>
                  <a:cubicBezTo>
                    <a:pt x="8612" y="10504"/>
                    <a:pt x="9656" y="10928"/>
                    <a:pt x="10700" y="10928"/>
                  </a:cubicBezTo>
                  <a:cubicBezTo>
                    <a:pt x="11744" y="10928"/>
                    <a:pt x="12788" y="10504"/>
                    <a:pt x="13570" y="9721"/>
                  </a:cubicBezTo>
                  <a:cubicBezTo>
                    <a:pt x="15169" y="8123"/>
                    <a:pt x="15169" y="5546"/>
                    <a:pt x="13570" y="3947"/>
                  </a:cubicBezTo>
                  <a:cubicBezTo>
                    <a:pt x="11059" y="1403"/>
                    <a:pt x="7666" y="0"/>
                    <a:pt x="40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4"/>
            <p:cNvSpPr/>
            <p:nvPr/>
          </p:nvSpPr>
          <p:spPr>
            <a:xfrm>
              <a:off x="5118850" y="1468700"/>
              <a:ext cx="379250" cy="273225"/>
            </a:xfrm>
            <a:custGeom>
              <a:rect b="b" l="l" r="r" t="t"/>
              <a:pathLst>
                <a:path extrusionOk="0" h="10929" w="15170">
                  <a:moveTo>
                    <a:pt x="11092" y="0"/>
                  </a:moveTo>
                  <a:cubicBezTo>
                    <a:pt x="7503" y="0"/>
                    <a:pt x="4144" y="1403"/>
                    <a:pt x="1599" y="3947"/>
                  </a:cubicBezTo>
                  <a:cubicBezTo>
                    <a:pt x="1" y="5546"/>
                    <a:pt x="1" y="8123"/>
                    <a:pt x="1599" y="9721"/>
                  </a:cubicBezTo>
                  <a:cubicBezTo>
                    <a:pt x="2382" y="10504"/>
                    <a:pt x="3426" y="10928"/>
                    <a:pt x="4470" y="10928"/>
                  </a:cubicBezTo>
                  <a:cubicBezTo>
                    <a:pt x="5514" y="10928"/>
                    <a:pt x="6557" y="10504"/>
                    <a:pt x="7340" y="9721"/>
                  </a:cubicBezTo>
                  <a:cubicBezTo>
                    <a:pt x="8352" y="8710"/>
                    <a:pt x="9689" y="8155"/>
                    <a:pt x="11092" y="8155"/>
                  </a:cubicBezTo>
                  <a:cubicBezTo>
                    <a:pt x="13342" y="8155"/>
                    <a:pt x="15169" y="6329"/>
                    <a:pt x="15169" y="4078"/>
                  </a:cubicBezTo>
                  <a:cubicBezTo>
                    <a:pt x="15169" y="1827"/>
                    <a:pt x="13342" y="0"/>
                    <a:pt x="110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4"/>
            <p:cNvSpPr/>
            <p:nvPr/>
          </p:nvSpPr>
          <p:spPr>
            <a:xfrm>
              <a:off x="2342100" y="2813450"/>
              <a:ext cx="204700" cy="203900"/>
            </a:xfrm>
            <a:custGeom>
              <a:rect b="b" l="l" r="r" t="t"/>
              <a:pathLst>
                <a:path extrusionOk="0" h="8156" w="8188">
                  <a:moveTo>
                    <a:pt x="4078" y="1"/>
                  </a:moveTo>
                  <a:cubicBezTo>
                    <a:pt x="1827" y="1"/>
                    <a:pt x="0" y="1827"/>
                    <a:pt x="0" y="4078"/>
                  </a:cubicBezTo>
                  <a:cubicBezTo>
                    <a:pt x="0" y="6329"/>
                    <a:pt x="1827" y="8155"/>
                    <a:pt x="4110" y="8155"/>
                  </a:cubicBezTo>
                  <a:cubicBezTo>
                    <a:pt x="6361" y="8155"/>
                    <a:pt x="8188" y="6329"/>
                    <a:pt x="8188" y="4078"/>
                  </a:cubicBezTo>
                  <a:cubicBezTo>
                    <a:pt x="8188" y="1827"/>
                    <a:pt x="6361" y="1"/>
                    <a:pt x="41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5" name="Shape 3675"/>
        <p:cNvGrpSpPr/>
        <p:nvPr/>
      </p:nvGrpSpPr>
      <p:grpSpPr>
        <a:xfrm>
          <a:off x="0" y="0"/>
          <a:ext cx="0" cy="0"/>
          <a:chOff x="0" y="0"/>
          <a:chExt cx="0" cy="0"/>
        </a:xfrm>
      </p:grpSpPr>
      <p:sp>
        <p:nvSpPr>
          <p:cNvPr id="3676" name="Google Shape;3676;p75"/>
          <p:cNvSpPr txBox="1"/>
          <p:nvPr>
            <p:ph type="title"/>
          </p:nvPr>
        </p:nvSpPr>
        <p:spPr>
          <a:xfrm>
            <a:off x="2382238" y="0"/>
            <a:ext cx="4489500" cy="48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600"/>
              <a:t>“Year 0” Sightings</a:t>
            </a:r>
            <a:endParaRPr sz="4600"/>
          </a:p>
        </p:txBody>
      </p:sp>
      <p:pic>
        <p:nvPicPr>
          <p:cNvPr id="3677" name="Google Shape;3677;p75"/>
          <p:cNvPicPr preferRelativeResize="0"/>
          <p:nvPr/>
        </p:nvPicPr>
        <p:blipFill>
          <a:blip r:embed="rId3">
            <a:alphaModFix/>
          </a:blip>
          <a:stretch>
            <a:fillRect/>
          </a:stretch>
        </p:blipFill>
        <p:spPr>
          <a:xfrm>
            <a:off x="383512" y="780300"/>
            <a:ext cx="8376977" cy="4249400"/>
          </a:xfrm>
          <a:prstGeom prst="rect">
            <a:avLst/>
          </a:prstGeom>
          <a:noFill/>
          <a:ln>
            <a:noFill/>
          </a:ln>
        </p:spPr>
      </p:pic>
      <p:grpSp>
        <p:nvGrpSpPr>
          <p:cNvPr id="3678" name="Google Shape;3678;p75"/>
          <p:cNvGrpSpPr/>
          <p:nvPr/>
        </p:nvGrpSpPr>
        <p:grpSpPr>
          <a:xfrm rot="-1605976">
            <a:off x="7076637" y="368030"/>
            <a:ext cx="1856880" cy="899661"/>
            <a:chOff x="795438" y="538028"/>
            <a:chExt cx="3391117" cy="2126813"/>
          </a:xfrm>
        </p:grpSpPr>
        <p:sp>
          <p:nvSpPr>
            <p:cNvPr id="3679" name="Google Shape;3679;p75"/>
            <p:cNvSpPr/>
            <p:nvPr/>
          </p:nvSpPr>
          <p:spPr>
            <a:xfrm>
              <a:off x="2133750" y="730175"/>
              <a:ext cx="572475" cy="227450"/>
            </a:xfrm>
            <a:custGeom>
              <a:rect b="b" l="l" r="r" t="t"/>
              <a:pathLst>
                <a:path extrusionOk="0" h="9098" w="22899">
                  <a:moveTo>
                    <a:pt x="771" y="0"/>
                  </a:moveTo>
                  <a:lnTo>
                    <a:pt x="0" y="1157"/>
                  </a:lnTo>
                  <a:lnTo>
                    <a:pt x="231" y="6322"/>
                  </a:lnTo>
                  <a:lnTo>
                    <a:pt x="386" y="9098"/>
                  </a:lnTo>
                  <a:lnTo>
                    <a:pt x="22899" y="7402"/>
                  </a:lnTo>
                  <a:lnTo>
                    <a:pt x="16731" y="4549"/>
                  </a:lnTo>
                  <a:lnTo>
                    <a:pt x="6785" y="1465"/>
                  </a:lnTo>
                  <a:close/>
                </a:path>
              </a:pathLst>
            </a:custGeom>
            <a:solidFill>
              <a:schemeClr val="lt1"/>
            </a:solidFill>
            <a:ln>
              <a:noFill/>
            </a:ln>
          </p:spPr>
        </p:sp>
        <p:sp>
          <p:nvSpPr>
            <p:cNvPr id="3680" name="Google Shape;3680;p75"/>
            <p:cNvSpPr/>
            <p:nvPr/>
          </p:nvSpPr>
          <p:spPr>
            <a:xfrm>
              <a:off x="1537675" y="1063150"/>
              <a:ext cx="208175" cy="1004225"/>
            </a:xfrm>
            <a:custGeom>
              <a:rect b="b" l="l" r="r" t="t"/>
              <a:pathLst>
                <a:path extrusionOk="0" h="40169" w="8327">
                  <a:moveTo>
                    <a:pt x="0" y="1773"/>
                  </a:moveTo>
                  <a:lnTo>
                    <a:pt x="5628" y="0"/>
                  </a:lnTo>
                  <a:lnTo>
                    <a:pt x="5782" y="10023"/>
                  </a:lnTo>
                  <a:lnTo>
                    <a:pt x="6708" y="24364"/>
                  </a:lnTo>
                  <a:lnTo>
                    <a:pt x="8018" y="38396"/>
                  </a:lnTo>
                  <a:lnTo>
                    <a:pt x="8327" y="40169"/>
                  </a:lnTo>
                  <a:lnTo>
                    <a:pt x="2236" y="37008"/>
                  </a:lnTo>
                  <a:lnTo>
                    <a:pt x="308" y="15034"/>
                  </a:lnTo>
                  <a:close/>
                </a:path>
              </a:pathLst>
            </a:custGeom>
            <a:solidFill>
              <a:schemeClr val="dk2"/>
            </a:solidFill>
            <a:ln>
              <a:noFill/>
            </a:ln>
          </p:spPr>
        </p:sp>
        <p:sp>
          <p:nvSpPr>
            <p:cNvPr id="3681" name="Google Shape;3681;p75"/>
            <p:cNvSpPr/>
            <p:nvPr/>
          </p:nvSpPr>
          <p:spPr>
            <a:xfrm>
              <a:off x="2203625" y="2045700"/>
              <a:ext cx="1069750" cy="485725"/>
            </a:xfrm>
            <a:custGeom>
              <a:rect b="b" l="l" r="r" t="t"/>
              <a:pathLst>
                <a:path extrusionOk="0" h="19429" w="42790">
                  <a:moveTo>
                    <a:pt x="0" y="2004"/>
                  </a:moveTo>
                  <a:lnTo>
                    <a:pt x="1156" y="18735"/>
                  </a:lnTo>
                  <a:lnTo>
                    <a:pt x="2159" y="19429"/>
                  </a:lnTo>
                  <a:lnTo>
                    <a:pt x="13492" y="14957"/>
                  </a:lnTo>
                  <a:lnTo>
                    <a:pt x="30763" y="6784"/>
                  </a:lnTo>
                  <a:lnTo>
                    <a:pt x="42790" y="0"/>
                  </a:lnTo>
                  <a:close/>
                </a:path>
              </a:pathLst>
            </a:custGeom>
            <a:solidFill>
              <a:schemeClr val="lt1"/>
            </a:solidFill>
            <a:ln>
              <a:noFill/>
            </a:ln>
          </p:spPr>
        </p:sp>
        <p:sp>
          <p:nvSpPr>
            <p:cNvPr id="3682" name="Google Shape;3682;p75"/>
            <p:cNvSpPr/>
            <p:nvPr/>
          </p:nvSpPr>
          <p:spPr>
            <a:xfrm>
              <a:off x="906425" y="1127250"/>
              <a:ext cx="684250" cy="878450"/>
            </a:xfrm>
            <a:custGeom>
              <a:rect b="b" l="l" r="r" t="t"/>
              <a:pathLst>
                <a:path extrusionOk="0" h="35138" w="27370">
                  <a:moveTo>
                    <a:pt x="24826" y="212"/>
                  </a:moveTo>
                  <a:lnTo>
                    <a:pt x="26676" y="26426"/>
                  </a:lnTo>
                  <a:lnTo>
                    <a:pt x="27370" y="33750"/>
                  </a:lnTo>
                  <a:lnTo>
                    <a:pt x="24672" y="34598"/>
                  </a:lnTo>
                  <a:lnTo>
                    <a:pt x="19198" y="35138"/>
                  </a:lnTo>
                  <a:lnTo>
                    <a:pt x="12644" y="34521"/>
                  </a:lnTo>
                  <a:lnTo>
                    <a:pt x="11642" y="33133"/>
                  </a:lnTo>
                  <a:lnTo>
                    <a:pt x="10794" y="32054"/>
                  </a:lnTo>
                  <a:lnTo>
                    <a:pt x="8404" y="31591"/>
                  </a:lnTo>
                  <a:lnTo>
                    <a:pt x="5860" y="30820"/>
                  </a:lnTo>
                  <a:lnTo>
                    <a:pt x="5628" y="29741"/>
                  </a:lnTo>
                  <a:lnTo>
                    <a:pt x="6708" y="28199"/>
                  </a:lnTo>
                  <a:lnTo>
                    <a:pt x="7324" y="26348"/>
                  </a:lnTo>
                  <a:lnTo>
                    <a:pt x="3392" y="25500"/>
                  </a:lnTo>
                  <a:lnTo>
                    <a:pt x="0" y="24267"/>
                  </a:lnTo>
                  <a:lnTo>
                    <a:pt x="0" y="23342"/>
                  </a:lnTo>
                  <a:lnTo>
                    <a:pt x="1619" y="22262"/>
                  </a:lnTo>
                  <a:lnTo>
                    <a:pt x="4009" y="19487"/>
                  </a:lnTo>
                  <a:lnTo>
                    <a:pt x="5011" y="17559"/>
                  </a:lnTo>
                  <a:lnTo>
                    <a:pt x="6939" y="16422"/>
                  </a:lnTo>
                  <a:lnTo>
                    <a:pt x="8095" y="14417"/>
                  </a:lnTo>
                  <a:lnTo>
                    <a:pt x="3161" y="12104"/>
                  </a:lnTo>
                  <a:lnTo>
                    <a:pt x="5397" y="9097"/>
                  </a:lnTo>
                  <a:lnTo>
                    <a:pt x="8943" y="5551"/>
                  </a:lnTo>
                  <a:lnTo>
                    <a:pt x="12721" y="4549"/>
                  </a:lnTo>
                  <a:lnTo>
                    <a:pt x="14726" y="3469"/>
                  </a:lnTo>
                  <a:lnTo>
                    <a:pt x="15420" y="1927"/>
                  </a:lnTo>
                  <a:lnTo>
                    <a:pt x="19044" y="848"/>
                  </a:lnTo>
                  <a:lnTo>
                    <a:pt x="23438" y="0"/>
                  </a:lnTo>
                  <a:close/>
                </a:path>
              </a:pathLst>
            </a:custGeom>
            <a:solidFill>
              <a:schemeClr val="accent2"/>
            </a:solidFill>
            <a:ln>
              <a:noFill/>
            </a:ln>
          </p:spPr>
        </p:sp>
        <p:sp>
          <p:nvSpPr>
            <p:cNvPr id="3683" name="Google Shape;3683;p75"/>
            <p:cNvSpPr/>
            <p:nvPr/>
          </p:nvSpPr>
          <p:spPr>
            <a:xfrm>
              <a:off x="1735725" y="1883775"/>
              <a:ext cx="1619100" cy="237075"/>
            </a:xfrm>
            <a:custGeom>
              <a:rect b="b" l="l" r="r" t="t"/>
              <a:pathLst>
                <a:path extrusionOk="0" h="9483" w="64764">
                  <a:moveTo>
                    <a:pt x="0" y="2313"/>
                  </a:moveTo>
                  <a:lnTo>
                    <a:pt x="1002" y="9483"/>
                  </a:lnTo>
                  <a:lnTo>
                    <a:pt x="64764" y="5937"/>
                  </a:lnTo>
                  <a:lnTo>
                    <a:pt x="64224" y="3315"/>
                  </a:lnTo>
                  <a:lnTo>
                    <a:pt x="63530" y="1542"/>
                  </a:lnTo>
                  <a:lnTo>
                    <a:pt x="61834" y="540"/>
                  </a:lnTo>
                  <a:lnTo>
                    <a:pt x="57902" y="0"/>
                  </a:lnTo>
                  <a:lnTo>
                    <a:pt x="34849" y="848"/>
                  </a:lnTo>
                  <a:close/>
                </a:path>
              </a:pathLst>
            </a:custGeom>
            <a:solidFill>
              <a:schemeClr val="accent6"/>
            </a:solidFill>
            <a:ln>
              <a:noFill/>
            </a:ln>
          </p:spPr>
        </p:sp>
        <p:sp>
          <p:nvSpPr>
            <p:cNvPr id="3684" name="Google Shape;3684;p75"/>
            <p:cNvSpPr/>
            <p:nvPr/>
          </p:nvSpPr>
          <p:spPr>
            <a:xfrm>
              <a:off x="3424200" y="1201450"/>
              <a:ext cx="680400" cy="838450"/>
            </a:xfrm>
            <a:custGeom>
              <a:rect b="b" l="l" r="r" t="t"/>
              <a:pathLst>
                <a:path extrusionOk="0" h="33538" w="27216">
                  <a:moveTo>
                    <a:pt x="14649" y="0"/>
                  </a:moveTo>
                  <a:lnTo>
                    <a:pt x="8173" y="3238"/>
                  </a:lnTo>
                  <a:lnTo>
                    <a:pt x="3701" y="7016"/>
                  </a:lnTo>
                  <a:lnTo>
                    <a:pt x="540" y="12567"/>
                  </a:lnTo>
                  <a:lnTo>
                    <a:pt x="0" y="20046"/>
                  </a:lnTo>
                  <a:lnTo>
                    <a:pt x="617" y="27293"/>
                  </a:lnTo>
                  <a:lnTo>
                    <a:pt x="1311" y="33538"/>
                  </a:lnTo>
                  <a:lnTo>
                    <a:pt x="15806" y="31611"/>
                  </a:lnTo>
                  <a:lnTo>
                    <a:pt x="22667" y="28373"/>
                  </a:lnTo>
                  <a:lnTo>
                    <a:pt x="26754" y="22744"/>
                  </a:lnTo>
                  <a:lnTo>
                    <a:pt x="27216" y="16962"/>
                  </a:lnTo>
                  <a:lnTo>
                    <a:pt x="25057" y="11102"/>
                  </a:lnTo>
                  <a:lnTo>
                    <a:pt x="22128" y="6708"/>
                  </a:lnTo>
                  <a:lnTo>
                    <a:pt x="17887" y="2544"/>
                  </a:lnTo>
                  <a:close/>
                </a:path>
              </a:pathLst>
            </a:custGeom>
            <a:solidFill>
              <a:schemeClr val="accent4"/>
            </a:solidFill>
            <a:ln>
              <a:noFill/>
            </a:ln>
          </p:spPr>
        </p:sp>
        <p:sp>
          <p:nvSpPr>
            <p:cNvPr id="3685" name="Google Shape;3685;p75"/>
            <p:cNvSpPr/>
            <p:nvPr/>
          </p:nvSpPr>
          <p:spPr>
            <a:xfrm>
              <a:off x="1675975" y="902700"/>
              <a:ext cx="2110600" cy="1129500"/>
            </a:xfrm>
            <a:custGeom>
              <a:rect b="b" l="l" r="r" t="t"/>
              <a:pathLst>
                <a:path extrusionOk="0" h="45180" w="84424">
                  <a:moveTo>
                    <a:pt x="0" y="4857"/>
                  </a:moveTo>
                  <a:lnTo>
                    <a:pt x="385" y="17655"/>
                  </a:lnTo>
                  <a:lnTo>
                    <a:pt x="1542" y="33923"/>
                  </a:lnTo>
                  <a:lnTo>
                    <a:pt x="2159" y="41171"/>
                  </a:lnTo>
                  <a:lnTo>
                    <a:pt x="29529" y="40554"/>
                  </a:lnTo>
                  <a:lnTo>
                    <a:pt x="52736" y="39706"/>
                  </a:lnTo>
                  <a:lnTo>
                    <a:pt x="63067" y="39243"/>
                  </a:lnTo>
                  <a:lnTo>
                    <a:pt x="65303" y="40168"/>
                  </a:lnTo>
                  <a:lnTo>
                    <a:pt x="66922" y="42636"/>
                  </a:lnTo>
                  <a:lnTo>
                    <a:pt x="67462" y="45180"/>
                  </a:lnTo>
                  <a:lnTo>
                    <a:pt x="71317" y="45026"/>
                  </a:lnTo>
                  <a:lnTo>
                    <a:pt x="69852" y="27447"/>
                  </a:lnTo>
                  <a:lnTo>
                    <a:pt x="72011" y="21202"/>
                  </a:lnTo>
                  <a:lnTo>
                    <a:pt x="76483" y="16190"/>
                  </a:lnTo>
                  <a:lnTo>
                    <a:pt x="82959" y="12104"/>
                  </a:lnTo>
                  <a:lnTo>
                    <a:pt x="84424" y="11564"/>
                  </a:lnTo>
                  <a:lnTo>
                    <a:pt x="77639" y="6245"/>
                  </a:lnTo>
                  <a:lnTo>
                    <a:pt x="70083" y="2158"/>
                  </a:lnTo>
                  <a:lnTo>
                    <a:pt x="61911" y="0"/>
                  </a:lnTo>
                  <a:lnTo>
                    <a:pt x="48264" y="0"/>
                  </a:lnTo>
                  <a:lnTo>
                    <a:pt x="27833" y="1464"/>
                  </a:lnTo>
                  <a:close/>
                </a:path>
              </a:pathLst>
            </a:custGeom>
            <a:solidFill>
              <a:schemeClr val="lt1"/>
            </a:solidFill>
            <a:ln>
              <a:noFill/>
            </a:ln>
          </p:spPr>
        </p:sp>
        <p:sp>
          <p:nvSpPr>
            <p:cNvPr id="3686" name="Google Shape;3686;p75"/>
            <p:cNvSpPr/>
            <p:nvPr/>
          </p:nvSpPr>
          <p:spPr>
            <a:xfrm flipH="1" rot="-328588">
              <a:off x="1278923" y="1662640"/>
              <a:ext cx="51006" cy="91999"/>
            </a:xfrm>
            <a:custGeom>
              <a:rect b="b" l="l" r="r" t="t"/>
              <a:pathLst>
                <a:path extrusionOk="0" h="2830" w="1569">
                  <a:moveTo>
                    <a:pt x="238" y="1"/>
                  </a:moveTo>
                  <a:cubicBezTo>
                    <a:pt x="102" y="1"/>
                    <a:pt x="1" y="96"/>
                    <a:pt x="1" y="241"/>
                  </a:cubicBezTo>
                  <a:cubicBezTo>
                    <a:pt x="34" y="374"/>
                    <a:pt x="101" y="541"/>
                    <a:pt x="201" y="674"/>
                  </a:cubicBezTo>
                  <a:cubicBezTo>
                    <a:pt x="301" y="808"/>
                    <a:pt x="401" y="941"/>
                    <a:pt x="501" y="1075"/>
                  </a:cubicBezTo>
                  <a:lnTo>
                    <a:pt x="802" y="1442"/>
                  </a:lnTo>
                  <a:cubicBezTo>
                    <a:pt x="868" y="1508"/>
                    <a:pt x="902" y="1575"/>
                    <a:pt x="968" y="1675"/>
                  </a:cubicBezTo>
                  <a:cubicBezTo>
                    <a:pt x="968" y="1709"/>
                    <a:pt x="935" y="1809"/>
                    <a:pt x="868" y="1842"/>
                  </a:cubicBezTo>
                  <a:cubicBezTo>
                    <a:pt x="768" y="1909"/>
                    <a:pt x="701" y="1975"/>
                    <a:pt x="601" y="2042"/>
                  </a:cubicBezTo>
                  <a:cubicBezTo>
                    <a:pt x="368" y="2142"/>
                    <a:pt x="168" y="2342"/>
                    <a:pt x="101" y="2576"/>
                  </a:cubicBezTo>
                  <a:cubicBezTo>
                    <a:pt x="53" y="2720"/>
                    <a:pt x="178" y="2830"/>
                    <a:pt x="302" y="2830"/>
                  </a:cubicBezTo>
                  <a:cubicBezTo>
                    <a:pt x="350" y="2830"/>
                    <a:pt x="397" y="2813"/>
                    <a:pt x="435" y="2776"/>
                  </a:cubicBezTo>
                  <a:cubicBezTo>
                    <a:pt x="635" y="2643"/>
                    <a:pt x="835" y="2509"/>
                    <a:pt x="1068" y="2409"/>
                  </a:cubicBezTo>
                  <a:cubicBezTo>
                    <a:pt x="1335" y="2276"/>
                    <a:pt x="1535" y="1975"/>
                    <a:pt x="1569" y="1642"/>
                  </a:cubicBezTo>
                  <a:cubicBezTo>
                    <a:pt x="1535" y="1475"/>
                    <a:pt x="1469" y="1342"/>
                    <a:pt x="1369" y="1208"/>
                  </a:cubicBezTo>
                  <a:cubicBezTo>
                    <a:pt x="1269" y="1075"/>
                    <a:pt x="1168" y="941"/>
                    <a:pt x="1035" y="775"/>
                  </a:cubicBezTo>
                  <a:cubicBezTo>
                    <a:pt x="935" y="641"/>
                    <a:pt x="835" y="508"/>
                    <a:pt x="735" y="374"/>
                  </a:cubicBezTo>
                  <a:cubicBezTo>
                    <a:pt x="635" y="207"/>
                    <a:pt x="468" y="74"/>
                    <a:pt x="301" y="7"/>
                  </a:cubicBezTo>
                  <a:cubicBezTo>
                    <a:pt x="280" y="3"/>
                    <a:pt x="259" y="1"/>
                    <a:pt x="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5"/>
            <p:cNvSpPr/>
            <p:nvPr/>
          </p:nvSpPr>
          <p:spPr>
            <a:xfrm flipH="1" rot="-328588">
              <a:off x="3453542" y="1308279"/>
              <a:ext cx="279962" cy="428363"/>
            </a:xfrm>
            <a:custGeom>
              <a:rect b="b" l="l" r="r" t="t"/>
              <a:pathLst>
                <a:path extrusionOk="0" h="13177" w="8612">
                  <a:moveTo>
                    <a:pt x="160" y="1"/>
                  </a:moveTo>
                  <a:cubicBezTo>
                    <a:pt x="45" y="1"/>
                    <a:pt x="0" y="175"/>
                    <a:pt x="138" y="258"/>
                  </a:cubicBezTo>
                  <a:cubicBezTo>
                    <a:pt x="1072" y="826"/>
                    <a:pt x="1973" y="1426"/>
                    <a:pt x="2840" y="2093"/>
                  </a:cubicBezTo>
                  <a:cubicBezTo>
                    <a:pt x="3741" y="2727"/>
                    <a:pt x="4542" y="3427"/>
                    <a:pt x="5309" y="4195"/>
                  </a:cubicBezTo>
                  <a:cubicBezTo>
                    <a:pt x="6710" y="5696"/>
                    <a:pt x="7377" y="7597"/>
                    <a:pt x="7744" y="9599"/>
                  </a:cubicBezTo>
                  <a:cubicBezTo>
                    <a:pt x="7977" y="10699"/>
                    <a:pt x="8077" y="11867"/>
                    <a:pt x="8211" y="13001"/>
                  </a:cubicBezTo>
                  <a:cubicBezTo>
                    <a:pt x="8228" y="13118"/>
                    <a:pt x="8328" y="13176"/>
                    <a:pt x="8424" y="13176"/>
                  </a:cubicBezTo>
                  <a:cubicBezTo>
                    <a:pt x="8519" y="13176"/>
                    <a:pt x="8611" y="13118"/>
                    <a:pt x="8611" y="13001"/>
                  </a:cubicBezTo>
                  <a:cubicBezTo>
                    <a:pt x="8578" y="10933"/>
                    <a:pt x="8211" y="8865"/>
                    <a:pt x="7544" y="6930"/>
                  </a:cubicBezTo>
                  <a:cubicBezTo>
                    <a:pt x="7177" y="5963"/>
                    <a:pt x="6643" y="5095"/>
                    <a:pt x="6009" y="4295"/>
                  </a:cubicBezTo>
                  <a:cubicBezTo>
                    <a:pt x="5275" y="3461"/>
                    <a:pt x="4442" y="2727"/>
                    <a:pt x="3541" y="2093"/>
                  </a:cubicBezTo>
                  <a:cubicBezTo>
                    <a:pt x="2507" y="1326"/>
                    <a:pt x="1406" y="625"/>
                    <a:pt x="239" y="25"/>
                  </a:cubicBezTo>
                  <a:cubicBezTo>
                    <a:pt x="210" y="8"/>
                    <a:pt x="184" y="1"/>
                    <a:pt x="1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5"/>
            <p:cNvSpPr/>
            <p:nvPr/>
          </p:nvSpPr>
          <p:spPr>
            <a:xfrm flipH="1" rot="-328588">
              <a:off x="3475283" y="1783704"/>
              <a:ext cx="19570" cy="80166"/>
            </a:xfrm>
            <a:custGeom>
              <a:rect b="b" l="l" r="r" t="t"/>
              <a:pathLst>
                <a:path extrusionOk="0" h="2466" w="602">
                  <a:moveTo>
                    <a:pt x="148" y="1"/>
                  </a:moveTo>
                  <a:cubicBezTo>
                    <a:pt x="99" y="1"/>
                    <a:pt x="52" y="34"/>
                    <a:pt x="34" y="106"/>
                  </a:cubicBezTo>
                  <a:cubicBezTo>
                    <a:pt x="1" y="272"/>
                    <a:pt x="34" y="473"/>
                    <a:pt x="68" y="673"/>
                  </a:cubicBezTo>
                  <a:cubicBezTo>
                    <a:pt x="68" y="839"/>
                    <a:pt x="101" y="1040"/>
                    <a:pt x="101" y="1206"/>
                  </a:cubicBezTo>
                  <a:cubicBezTo>
                    <a:pt x="134" y="1407"/>
                    <a:pt x="134" y="1573"/>
                    <a:pt x="168" y="1773"/>
                  </a:cubicBezTo>
                  <a:cubicBezTo>
                    <a:pt x="168" y="1840"/>
                    <a:pt x="201" y="1940"/>
                    <a:pt x="201" y="2040"/>
                  </a:cubicBezTo>
                  <a:cubicBezTo>
                    <a:pt x="201" y="2140"/>
                    <a:pt x="234" y="2240"/>
                    <a:pt x="234" y="2341"/>
                  </a:cubicBezTo>
                  <a:cubicBezTo>
                    <a:pt x="268" y="2424"/>
                    <a:pt x="334" y="2466"/>
                    <a:pt x="401" y="2466"/>
                  </a:cubicBezTo>
                  <a:cubicBezTo>
                    <a:pt x="468" y="2466"/>
                    <a:pt x="535" y="2424"/>
                    <a:pt x="568" y="2341"/>
                  </a:cubicBezTo>
                  <a:cubicBezTo>
                    <a:pt x="601" y="2140"/>
                    <a:pt x="601" y="1940"/>
                    <a:pt x="568" y="1773"/>
                  </a:cubicBezTo>
                  <a:cubicBezTo>
                    <a:pt x="568" y="1573"/>
                    <a:pt x="535" y="1373"/>
                    <a:pt x="501" y="1206"/>
                  </a:cubicBezTo>
                  <a:cubicBezTo>
                    <a:pt x="501" y="1006"/>
                    <a:pt x="468" y="806"/>
                    <a:pt x="435" y="606"/>
                  </a:cubicBezTo>
                  <a:cubicBezTo>
                    <a:pt x="401" y="439"/>
                    <a:pt x="334" y="239"/>
                    <a:pt x="268" y="72"/>
                  </a:cubicBezTo>
                  <a:cubicBezTo>
                    <a:pt x="237" y="26"/>
                    <a:pt x="191" y="1"/>
                    <a:pt x="1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5"/>
            <p:cNvSpPr/>
            <p:nvPr/>
          </p:nvSpPr>
          <p:spPr>
            <a:xfrm flipH="1" rot="-328588">
              <a:off x="3499648" y="1894527"/>
              <a:ext cx="436360" cy="73697"/>
            </a:xfrm>
            <a:custGeom>
              <a:rect b="b" l="l" r="r" t="t"/>
              <a:pathLst>
                <a:path extrusionOk="0" h="2267" w="13423">
                  <a:moveTo>
                    <a:pt x="175" y="1"/>
                  </a:moveTo>
                  <a:cubicBezTo>
                    <a:pt x="86" y="1"/>
                    <a:pt x="1" y="120"/>
                    <a:pt x="79" y="198"/>
                  </a:cubicBezTo>
                  <a:cubicBezTo>
                    <a:pt x="1313" y="1299"/>
                    <a:pt x="2881" y="1733"/>
                    <a:pt x="4449" y="1933"/>
                  </a:cubicBezTo>
                  <a:cubicBezTo>
                    <a:pt x="6250" y="2166"/>
                    <a:pt x="8085" y="2266"/>
                    <a:pt x="9886" y="2266"/>
                  </a:cubicBezTo>
                  <a:cubicBezTo>
                    <a:pt x="11020" y="2266"/>
                    <a:pt x="12121" y="2166"/>
                    <a:pt x="13222" y="2000"/>
                  </a:cubicBezTo>
                  <a:cubicBezTo>
                    <a:pt x="13355" y="1966"/>
                    <a:pt x="13422" y="1866"/>
                    <a:pt x="13422" y="1766"/>
                  </a:cubicBezTo>
                  <a:cubicBezTo>
                    <a:pt x="13422" y="1399"/>
                    <a:pt x="13389" y="1032"/>
                    <a:pt x="13355" y="665"/>
                  </a:cubicBezTo>
                  <a:cubicBezTo>
                    <a:pt x="13355" y="554"/>
                    <a:pt x="13262" y="484"/>
                    <a:pt x="13174" y="484"/>
                  </a:cubicBezTo>
                  <a:cubicBezTo>
                    <a:pt x="13104" y="484"/>
                    <a:pt x="13037" y="528"/>
                    <a:pt x="13022" y="632"/>
                  </a:cubicBezTo>
                  <a:cubicBezTo>
                    <a:pt x="12988" y="932"/>
                    <a:pt x="12955" y="1232"/>
                    <a:pt x="12922" y="1533"/>
                  </a:cubicBezTo>
                  <a:cubicBezTo>
                    <a:pt x="11814" y="1676"/>
                    <a:pt x="10694" y="1744"/>
                    <a:pt x="9569" y="1744"/>
                  </a:cubicBezTo>
                  <a:cubicBezTo>
                    <a:pt x="8864" y="1744"/>
                    <a:pt x="8158" y="1717"/>
                    <a:pt x="7451" y="1666"/>
                  </a:cubicBezTo>
                  <a:cubicBezTo>
                    <a:pt x="5850" y="1599"/>
                    <a:pt x="4215" y="1599"/>
                    <a:pt x="2648" y="1166"/>
                  </a:cubicBezTo>
                  <a:cubicBezTo>
                    <a:pt x="1780" y="965"/>
                    <a:pt x="980" y="565"/>
                    <a:pt x="246" y="31"/>
                  </a:cubicBezTo>
                  <a:cubicBezTo>
                    <a:pt x="224" y="10"/>
                    <a:pt x="199" y="1"/>
                    <a:pt x="1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5"/>
            <p:cNvSpPr/>
            <p:nvPr/>
          </p:nvSpPr>
          <p:spPr>
            <a:xfrm flipH="1" rot="-328588">
              <a:off x="3257843" y="953912"/>
              <a:ext cx="108123" cy="101101"/>
            </a:xfrm>
            <a:custGeom>
              <a:rect b="b" l="l" r="r" t="t"/>
              <a:pathLst>
                <a:path extrusionOk="0" h="3110" w="3326">
                  <a:moveTo>
                    <a:pt x="3100" y="0"/>
                  </a:moveTo>
                  <a:cubicBezTo>
                    <a:pt x="3090" y="0"/>
                    <a:pt x="3079" y="1"/>
                    <a:pt x="3069" y="4"/>
                  </a:cubicBezTo>
                  <a:cubicBezTo>
                    <a:pt x="2035" y="237"/>
                    <a:pt x="1068" y="638"/>
                    <a:pt x="167" y="1171"/>
                  </a:cubicBezTo>
                  <a:cubicBezTo>
                    <a:pt x="34" y="1238"/>
                    <a:pt x="0" y="1438"/>
                    <a:pt x="134" y="1538"/>
                  </a:cubicBezTo>
                  <a:cubicBezTo>
                    <a:pt x="334" y="1739"/>
                    <a:pt x="534" y="1905"/>
                    <a:pt x="768" y="2039"/>
                  </a:cubicBezTo>
                  <a:cubicBezTo>
                    <a:pt x="1001" y="2206"/>
                    <a:pt x="1201" y="2339"/>
                    <a:pt x="1435" y="2472"/>
                  </a:cubicBezTo>
                  <a:cubicBezTo>
                    <a:pt x="1668" y="2572"/>
                    <a:pt x="1902" y="2706"/>
                    <a:pt x="2135" y="2806"/>
                  </a:cubicBezTo>
                  <a:cubicBezTo>
                    <a:pt x="2269" y="2873"/>
                    <a:pt x="2402" y="2906"/>
                    <a:pt x="2535" y="2939"/>
                  </a:cubicBezTo>
                  <a:cubicBezTo>
                    <a:pt x="2669" y="3006"/>
                    <a:pt x="2802" y="3039"/>
                    <a:pt x="2936" y="3106"/>
                  </a:cubicBezTo>
                  <a:cubicBezTo>
                    <a:pt x="2947" y="3108"/>
                    <a:pt x="2959" y="3109"/>
                    <a:pt x="2970" y="3109"/>
                  </a:cubicBezTo>
                  <a:cubicBezTo>
                    <a:pt x="3147" y="3109"/>
                    <a:pt x="3226" y="2867"/>
                    <a:pt x="3069" y="2773"/>
                  </a:cubicBezTo>
                  <a:cubicBezTo>
                    <a:pt x="2836" y="2639"/>
                    <a:pt x="2636" y="2539"/>
                    <a:pt x="2402" y="2372"/>
                  </a:cubicBezTo>
                  <a:cubicBezTo>
                    <a:pt x="2202" y="2206"/>
                    <a:pt x="1968" y="2105"/>
                    <a:pt x="1735" y="1939"/>
                  </a:cubicBezTo>
                  <a:cubicBezTo>
                    <a:pt x="1535" y="1805"/>
                    <a:pt x="1301" y="1672"/>
                    <a:pt x="1101" y="1538"/>
                  </a:cubicBezTo>
                  <a:lnTo>
                    <a:pt x="768" y="1338"/>
                  </a:lnTo>
                  <a:cubicBezTo>
                    <a:pt x="1101" y="1138"/>
                    <a:pt x="1435" y="971"/>
                    <a:pt x="1802" y="805"/>
                  </a:cubicBezTo>
                  <a:cubicBezTo>
                    <a:pt x="2269" y="604"/>
                    <a:pt x="2736" y="438"/>
                    <a:pt x="3203" y="204"/>
                  </a:cubicBezTo>
                  <a:cubicBezTo>
                    <a:pt x="3326" y="173"/>
                    <a:pt x="3221" y="0"/>
                    <a:pt x="31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5"/>
            <p:cNvSpPr/>
            <p:nvPr/>
          </p:nvSpPr>
          <p:spPr>
            <a:xfrm flipH="1" rot="-328588">
              <a:off x="3182990" y="1059212"/>
              <a:ext cx="59685" cy="20350"/>
            </a:xfrm>
            <a:custGeom>
              <a:rect b="b" l="l" r="r" t="t"/>
              <a:pathLst>
                <a:path extrusionOk="0" h="626" w="1836">
                  <a:moveTo>
                    <a:pt x="201" y="0"/>
                  </a:moveTo>
                  <a:cubicBezTo>
                    <a:pt x="68" y="0"/>
                    <a:pt x="1" y="201"/>
                    <a:pt x="134" y="267"/>
                  </a:cubicBezTo>
                  <a:cubicBezTo>
                    <a:pt x="368" y="401"/>
                    <a:pt x="635" y="501"/>
                    <a:pt x="901" y="534"/>
                  </a:cubicBezTo>
                  <a:cubicBezTo>
                    <a:pt x="1035" y="567"/>
                    <a:pt x="1168" y="601"/>
                    <a:pt x="1302" y="601"/>
                  </a:cubicBezTo>
                  <a:cubicBezTo>
                    <a:pt x="1368" y="618"/>
                    <a:pt x="1435" y="626"/>
                    <a:pt x="1506" y="626"/>
                  </a:cubicBezTo>
                  <a:cubicBezTo>
                    <a:pt x="1577" y="626"/>
                    <a:pt x="1652" y="618"/>
                    <a:pt x="1735" y="601"/>
                  </a:cubicBezTo>
                  <a:cubicBezTo>
                    <a:pt x="1802" y="567"/>
                    <a:pt x="1835" y="501"/>
                    <a:pt x="1835" y="434"/>
                  </a:cubicBezTo>
                  <a:cubicBezTo>
                    <a:pt x="1835" y="367"/>
                    <a:pt x="1802" y="301"/>
                    <a:pt x="1735" y="301"/>
                  </a:cubicBezTo>
                  <a:cubicBezTo>
                    <a:pt x="1602" y="234"/>
                    <a:pt x="1469" y="234"/>
                    <a:pt x="1335" y="201"/>
                  </a:cubicBezTo>
                  <a:lnTo>
                    <a:pt x="968" y="134"/>
                  </a:lnTo>
                  <a:cubicBezTo>
                    <a:pt x="701" y="100"/>
                    <a:pt x="468" y="34"/>
                    <a:pt x="2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5"/>
            <p:cNvSpPr/>
            <p:nvPr/>
          </p:nvSpPr>
          <p:spPr>
            <a:xfrm flipH="1" rot="-328588">
              <a:off x="2997084" y="1378566"/>
              <a:ext cx="361136" cy="33646"/>
            </a:xfrm>
            <a:custGeom>
              <a:rect b="b" l="l" r="r" t="t"/>
              <a:pathLst>
                <a:path extrusionOk="0" h="1035" w="11109">
                  <a:moveTo>
                    <a:pt x="201" y="0"/>
                  </a:moveTo>
                  <a:cubicBezTo>
                    <a:pt x="34" y="0"/>
                    <a:pt x="1" y="234"/>
                    <a:pt x="168" y="267"/>
                  </a:cubicBezTo>
                  <a:cubicBezTo>
                    <a:pt x="1936" y="667"/>
                    <a:pt x="3737" y="901"/>
                    <a:pt x="5538" y="967"/>
                  </a:cubicBezTo>
                  <a:cubicBezTo>
                    <a:pt x="6439" y="1034"/>
                    <a:pt x="7340" y="1034"/>
                    <a:pt x="8240" y="1034"/>
                  </a:cubicBezTo>
                  <a:cubicBezTo>
                    <a:pt x="8707" y="1034"/>
                    <a:pt x="9141" y="1034"/>
                    <a:pt x="9608" y="967"/>
                  </a:cubicBezTo>
                  <a:cubicBezTo>
                    <a:pt x="10041" y="967"/>
                    <a:pt x="10508" y="901"/>
                    <a:pt x="10942" y="801"/>
                  </a:cubicBezTo>
                  <a:cubicBezTo>
                    <a:pt x="11109" y="734"/>
                    <a:pt x="11076" y="467"/>
                    <a:pt x="10909" y="467"/>
                  </a:cubicBezTo>
                  <a:cubicBezTo>
                    <a:pt x="10675" y="450"/>
                    <a:pt x="10442" y="442"/>
                    <a:pt x="10212" y="442"/>
                  </a:cubicBezTo>
                  <a:cubicBezTo>
                    <a:pt x="9983" y="442"/>
                    <a:pt x="9758" y="450"/>
                    <a:pt x="9541" y="467"/>
                  </a:cubicBezTo>
                  <a:cubicBezTo>
                    <a:pt x="9074" y="500"/>
                    <a:pt x="8640" y="500"/>
                    <a:pt x="8173" y="500"/>
                  </a:cubicBezTo>
                  <a:cubicBezTo>
                    <a:pt x="7740" y="517"/>
                    <a:pt x="7298" y="525"/>
                    <a:pt x="6856" y="525"/>
                  </a:cubicBezTo>
                  <a:cubicBezTo>
                    <a:pt x="6414" y="525"/>
                    <a:pt x="5972" y="517"/>
                    <a:pt x="5538" y="500"/>
                  </a:cubicBezTo>
                  <a:cubicBezTo>
                    <a:pt x="3737" y="400"/>
                    <a:pt x="1969" y="167"/>
                    <a:pt x="2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5"/>
            <p:cNvSpPr/>
            <p:nvPr/>
          </p:nvSpPr>
          <p:spPr>
            <a:xfrm flipH="1" rot="-328588">
              <a:off x="2879646" y="1358083"/>
              <a:ext cx="94372" cy="70186"/>
            </a:xfrm>
            <a:custGeom>
              <a:rect b="b" l="l" r="r" t="t"/>
              <a:pathLst>
                <a:path extrusionOk="0" h="2159" w="2903">
                  <a:moveTo>
                    <a:pt x="2684" y="0"/>
                  </a:moveTo>
                  <a:cubicBezTo>
                    <a:pt x="2607" y="0"/>
                    <a:pt x="2531" y="43"/>
                    <a:pt x="2502" y="132"/>
                  </a:cubicBezTo>
                  <a:cubicBezTo>
                    <a:pt x="2402" y="465"/>
                    <a:pt x="2335" y="766"/>
                    <a:pt x="2302" y="1099"/>
                  </a:cubicBezTo>
                  <a:cubicBezTo>
                    <a:pt x="2302" y="1166"/>
                    <a:pt x="2302" y="1366"/>
                    <a:pt x="2235" y="1399"/>
                  </a:cubicBezTo>
                  <a:lnTo>
                    <a:pt x="2168" y="1399"/>
                  </a:lnTo>
                  <a:lnTo>
                    <a:pt x="1968" y="1433"/>
                  </a:lnTo>
                  <a:cubicBezTo>
                    <a:pt x="1668" y="1466"/>
                    <a:pt x="1368" y="1533"/>
                    <a:pt x="1067" y="1600"/>
                  </a:cubicBezTo>
                  <a:cubicBezTo>
                    <a:pt x="901" y="1633"/>
                    <a:pt x="734" y="1633"/>
                    <a:pt x="600" y="1666"/>
                  </a:cubicBezTo>
                  <a:cubicBezTo>
                    <a:pt x="467" y="1733"/>
                    <a:pt x="300" y="1766"/>
                    <a:pt x="167" y="1833"/>
                  </a:cubicBezTo>
                  <a:cubicBezTo>
                    <a:pt x="0" y="1933"/>
                    <a:pt x="100" y="2133"/>
                    <a:pt x="234" y="2133"/>
                  </a:cubicBezTo>
                  <a:cubicBezTo>
                    <a:pt x="317" y="2150"/>
                    <a:pt x="400" y="2158"/>
                    <a:pt x="484" y="2158"/>
                  </a:cubicBezTo>
                  <a:cubicBezTo>
                    <a:pt x="567" y="2158"/>
                    <a:pt x="650" y="2150"/>
                    <a:pt x="734" y="2133"/>
                  </a:cubicBezTo>
                  <a:lnTo>
                    <a:pt x="1268" y="2100"/>
                  </a:lnTo>
                  <a:cubicBezTo>
                    <a:pt x="1601" y="2033"/>
                    <a:pt x="1935" y="2000"/>
                    <a:pt x="2302" y="1933"/>
                  </a:cubicBezTo>
                  <a:cubicBezTo>
                    <a:pt x="2435" y="1933"/>
                    <a:pt x="2602" y="1833"/>
                    <a:pt x="2702" y="1700"/>
                  </a:cubicBezTo>
                  <a:cubicBezTo>
                    <a:pt x="2802" y="1566"/>
                    <a:pt x="2835" y="1433"/>
                    <a:pt x="2835" y="1266"/>
                  </a:cubicBezTo>
                  <a:cubicBezTo>
                    <a:pt x="2902" y="899"/>
                    <a:pt x="2902" y="565"/>
                    <a:pt x="2902" y="198"/>
                  </a:cubicBezTo>
                  <a:cubicBezTo>
                    <a:pt x="2883" y="68"/>
                    <a:pt x="2782" y="0"/>
                    <a:pt x="26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5"/>
            <p:cNvSpPr/>
            <p:nvPr/>
          </p:nvSpPr>
          <p:spPr>
            <a:xfrm flipH="1" rot="-328588">
              <a:off x="2659668" y="936108"/>
              <a:ext cx="554170" cy="52469"/>
            </a:xfrm>
            <a:custGeom>
              <a:rect b="b" l="l" r="r" t="t"/>
              <a:pathLst>
                <a:path extrusionOk="0" h="1614" w="17047">
                  <a:moveTo>
                    <a:pt x="14330" y="1"/>
                  </a:moveTo>
                  <a:cubicBezTo>
                    <a:pt x="14090" y="1"/>
                    <a:pt x="13850" y="5"/>
                    <a:pt x="13610" y="12"/>
                  </a:cubicBezTo>
                  <a:cubicBezTo>
                    <a:pt x="12509" y="12"/>
                    <a:pt x="11375" y="12"/>
                    <a:pt x="10275" y="79"/>
                  </a:cubicBezTo>
                  <a:cubicBezTo>
                    <a:pt x="8106" y="179"/>
                    <a:pt x="5905" y="346"/>
                    <a:pt x="3737" y="646"/>
                  </a:cubicBezTo>
                  <a:cubicBezTo>
                    <a:pt x="3169" y="746"/>
                    <a:pt x="2569" y="813"/>
                    <a:pt x="1969" y="913"/>
                  </a:cubicBezTo>
                  <a:cubicBezTo>
                    <a:pt x="1368" y="946"/>
                    <a:pt x="768" y="1080"/>
                    <a:pt x="167" y="1280"/>
                  </a:cubicBezTo>
                  <a:cubicBezTo>
                    <a:pt x="1" y="1380"/>
                    <a:pt x="101" y="1580"/>
                    <a:pt x="267" y="1614"/>
                  </a:cubicBezTo>
                  <a:cubicBezTo>
                    <a:pt x="801" y="1580"/>
                    <a:pt x="1301" y="1547"/>
                    <a:pt x="1835" y="1413"/>
                  </a:cubicBezTo>
                  <a:cubicBezTo>
                    <a:pt x="2369" y="1347"/>
                    <a:pt x="2903" y="1280"/>
                    <a:pt x="3436" y="1213"/>
                  </a:cubicBezTo>
                  <a:cubicBezTo>
                    <a:pt x="4504" y="1080"/>
                    <a:pt x="5571" y="946"/>
                    <a:pt x="6639" y="846"/>
                  </a:cubicBezTo>
                  <a:cubicBezTo>
                    <a:pt x="8807" y="680"/>
                    <a:pt x="10942" y="580"/>
                    <a:pt x="13110" y="546"/>
                  </a:cubicBezTo>
                  <a:lnTo>
                    <a:pt x="14911" y="546"/>
                  </a:lnTo>
                  <a:cubicBezTo>
                    <a:pt x="15545" y="546"/>
                    <a:pt x="16179" y="546"/>
                    <a:pt x="16779" y="513"/>
                  </a:cubicBezTo>
                  <a:cubicBezTo>
                    <a:pt x="16946" y="513"/>
                    <a:pt x="17046" y="213"/>
                    <a:pt x="16813" y="179"/>
                  </a:cubicBezTo>
                  <a:cubicBezTo>
                    <a:pt x="15985" y="50"/>
                    <a:pt x="15157" y="1"/>
                    <a:pt x="143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5"/>
            <p:cNvSpPr/>
            <p:nvPr/>
          </p:nvSpPr>
          <p:spPr>
            <a:xfrm flipH="1" rot="-328588">
              <a:off x="2575718" y="967293"/>
              <a:ext cx="55329" cy="13036"/>
            </a:xfrm>
            <a:custGeom>
              <a:rect b="b" l="l" r="r" t="t"/>
              <a:pathLst>
                <a:path extrusionOk="0" h="401" w="1702">
                  <a:moveTo>
                    <a:pt x="434" y="0"/>
                  </a:moveTo>
                  <a:lnTo>
                    <a:pt x="267" y="33"/>
                  </a:lnTo>
                  <a:lnTo>
                    <a:pt x="134" y="67"/>
                  </a:lnTo>
                  <a:lnTo>
                    <a:pt x="67" y="67"/>
                  </a:lnTo>
                  <a:cubicBezTo>
                    <a:pt x="0" y="134"/>
                    <a:pt x="0" y="234"/>
                    <a:pt x="67" y="300"/>
                  </a:cubicBezTo>
                  <a:lnTo>
                    <a:pt x="134" y="300"/>
                  </a:lnTo>
                  <a:cubicBezTo>
                    <a:pt x="167" y="334"/>
                    <a:pt x="200" y="334"/>
                    <a:pt x="234" y="334"/>
                  </a:cubicBezTo>
                  <a:cubicBezTo>
                    <a:pt x="301" y="334"/>
                    <a:pt x="367" y="367"/>
                    <a:pt x="434" y="367"/>
                  </a:cubicBezTo>
                  <a:cubicBezTo>
                    <a:pt x="534" y="400"/>
                    <a:pt x="667" y="400"/>
                    <a:pt x="801" y="400"/>
                  </a:cubicBezTo>
                  <a:lnTo>
                    <a:pt x="1301" y="400"/>
                  </a:lnTo>
                  <a:cubicBezTo>
                    <a:pt x="1368" y="400"/>
                    <a:pt x="1435" y="400"/>
                    <a:pt x="1535" y="367"/>
                  </a:cubicBezTo>
                  <a:cubicBezTo>
                    <a:pt x="1702" y="334"/>
                    <a:pt x="1702" y="67"/>
                    <a:pt x="1535" y="33"/>
                  </a:cubicBezTo>
                  <a:cubicBezTo>
                    <a:pt x="1468" y="0"/>
                    <a:pt x="1401" y="0"/>
                    <a:pt x="1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5"/>
            <p:cNvSpPr/>
            <p:nvPr/>
          </p:nvSpPr>
          <p:spPr>
            <a:xfrm flipH="1" rot="-328588">
              <a:off x="1717057" y="1033432"/>
              <a:ext cx="403429" cy="132634"/>
            </a:xfrm>
            <a:custGeom>
              <a:rect b="b" l="l" r="r" t="t"/>
              <a:pathLst>
                <a:path extrusionOk="0" h="4080" w="12410">
                  <a:moveTo>
                    <a:pt x="1407" y="0"/>
                  </a:moveTo>
                  <a:cubicBezTo>
                    <a:pt x="982" y="0"/>
                    <a:pt x="549" y="62"/>
                    <a:pt x="134" y="160"/>
                  </a:cubicBezTo>
                  <a:cubicBezTo>
                    <a:pt x="34" y="193"/>
                    <a:pt x="0" y="360"/>
                    <a:pt x="134" y="393"/>
                  </a:cubicBezTo>
                  <a:cubicBezTo>
                    <a:pt x="567" y="527"/>
                    <a:pt x="1034" y="594"/>
                    <a:pt x="1501" y="594"/>
                  </a:cubicBezTo>
                  <a:cubicBezTo>
                    <a:pt x="2002" y="627"/>
                    <a:pt x="2469" y="627"/>
                    <a:pt x="2969" y="660"/>
                  </a:cubicBezTo>
                  <a:cubicBezTo>
                    <a:pt x="3937" y="694"/>
                    <a:pt x="4871" y="727"/>
                    <a:pt x="5838" y="760"/>
                  </a:cubicBezTo>
                  <a:lnTo>
                    <a:pt x="8740" y="827"/>
                  </a:lnTo>
                  <a:lnTo>
                    <a:pt x="10174" y="860"/>
                  </a:lnTo>
                  <a:lnTo>
                    <a:pt x="10841" y="860"/>
                  </a:lnTo>
                  <a:cubicBezTo>
                    <a:pt x="10908" y="860"/>
                    <a:pt x="11025" y="844"/>
                    <a:pt x="11138" y="844"/>
                  </a:cubicBezTo>
                  <a:cubicBezTo>
                    <a:pt x="11250" y="844"/>
                    <a:pt x="11359" y="860"/>
                    <a:pt x="11409" y="927"/>
                  </a:cubicBezTo>
                  <a:cubicBezTo>
                    <a:pt x="11542" y="1027"/>
                    <a:pt x="11542" y="1427"/>
                    <a:pt x="11575" y="1594"/>
                  </a:cubicBezTo>
                  <a:cubicBezTo>
                    <a:pt x="11609" y="1861"/>
                    <a:pt x="11609" y="2128"/>
                    <a:pt x="11642" y="2395"/>
                  </a:cubicBezTo>
                  <a:cubicBezTo>
                    <a:pt x="11709" y="2929"/>
                    <a:pt x="11775" y="3429"/>
                    <a:pt x="11909" y="3929"/>
                  </a:cubicBezTo>
                  <a:cubicBezTo>
                    <a:pt x="11942" y="4029"/>
                    <a:pt x="12017" y="4079"/>
                    <a:pt x="12092" y="4079"/>
                  </a:cubicBezTo>
                  <a:cubicBezTo>
                    <a:pt x="12167" y="4079"/>
                    <a:pt x="12242" y="4029"/>
                    <a:pt x="12276" y="3929"/>
                  </a:cubicBezTo>
                  <a:cubicBezTo>
                    <a:pt x="12409" y="2962"/>
                    <a:pt x="12376" y="1961"/>
                    <a:pt x="12176" y="994"/>
                  </a:cubicBezTo>
                  <a:cubicBezTo>
                    <a:pt x="12052" y="202"/>
                    <a:pt x="11322" y="126"/>
                    <a:pt x="10640" y="126"/>
                  </a:cubicBezTo>
                  <a:cubicBezTo>
                    <a:pt x="10479" y="126"/>
                    <a:pt x="10321" y="130"/>
                    <a:pt x="10173" y="130"/>
                  </a:cubicBezTo>
                  <a:cubicBezTo>
                    <a:pt x="10104" y="130"/>
                    <a:pt x="10037" y="129"/>
                    <a:pt x="9974" y="127"/>
                  </a:cubicBezTo>
                  <a:cubicBezTo>
                    <a:pt x="7839" y="93"/>
                    <a:pt x="5738" y="26"/>
                    <a:pt x="3636" y="26"/>
                  </a:cubicBezTo>
                  <a:lnTo>
                    <a:pt x="1868" y="26"/>
                  </a:lnTo>
                  <a:cubicBezTo>
                    <a:pt x="1716" y="9"/>
                    <a:pt x="1562" y="0"/>
                    <a:pt x="14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5"/>
            <p:cNvSpPr/>
            <p:nvPr/>
          </p:nvSpPr>
          <p:spPr>
            <a:xfrm flipH="1" rot="-328588">
              <a:off x="1732873" y="1221879"/>
              <a:ext cx="19570" cy="104612"/>
            </a:xfrm>
            <a:custGeom>
              <a:rect b="b" l="l" r="r" t="t"/>
              <a:pathLst>
                <a:path extrusionOk="0" h="3218" w="602">
                  <a:moveTo>
                    <a:pt x="280" y="0"/>
                  </a:moveTo>
                  <a:cubicBezTo>
                    <a:pt x="218" y="0"/>
                    <a:pt x="151" y="25"/>
                    <a:pt x="134" y="75"/>
                  </a:cubicBezTo>
                  <a:cubicBezTo>
                    <a:pt x="34" y="576"/>
                    <a:pt x="1" y="1076"/>
                    <a:pt x="1" y="1576"/>
                  </a:cubicBezTo>
                  <a:cubicBezTo>
                    <a:pt x="1" y="1843"/>
                    <a:pt x="1" y="2077"/>
                    <a:pt x="34" y="2310"/>
                  </a:cubicBezTo>
                  <a:cubicBezTo>
                    <a:pt x="34" y="2444"/>
                    <a:pt x="68" y="2577"/>
                    <a:pt x="101" y="2744"/>
                  </a:cubicBezTo>
                  <a:cubicBezTo>
                    <a:pt x="101" y="2844"/>
                    <a:pt x="134" y="2977"/>
                    <a:pt x="168" y="3111"/>
                  </a:cubicBezTo>
                  <a:cubicBezTo>
                    <a:pt x="211" y="3183"/>
                    <a:pt x="279" y="3218"/>
                    <a:pt x="348" y="3218"/>
                  </a:cubicBezTo>
                  <a:cubicBezTo>
                    <a:pt x="438" y="3218"/>
                    <a:pt x="530" y="3158"/>
                    <a:pt x="568" y="3044"/>
                  </a:cubicBezTo>
                  <a:cubicBezTo>
                    <a:pt x="601" y="2944"/>
                    <a:pt x="601" y="2811"/>
                    <a:pt x="601" y="2677"/>
                  </a:cubicBezTo>
                  <a:lnTo>
                    <a:pt x="601" y="2310"/>
                  </a:lnTo>
                  <a:cubicBezTo>
                    <a:pt x="568" y="2077"/>
                    <a:pt x="568" y="1810"/>
                    <a:pt x="535" y="1576"/>
                  </a:cubicBezTo>
                  <a:cubicBezTo>
                    <a:pt x="501" y="1076"/>
                    <a:pt x="468" y="576"/>
                    <a:pt x="401" y="75"/>
                  </a:cubicBezTo>
                  <a:cubicBezTo>
                    <a:pt x="401" y="25"/>
                    <a:pt x="343" y="0"/>
                    <a:pt x="2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5"/>
            <p:cNvSpPr/>
            <p:nvPr/>
          </p:nvSpPr>
          <p:spPr>
            <a:xfrm flipH="1" rot="-328588">
              <a:off x="1785660" y="1802344"/>
              <a:ext cx="371993" cy="95607"/>
            </a:xfrm>
            <a:custGeom>
              <a:rect b="b" l="l" r="r" t="t"/>
              <a:pathLst>
                <a:path extrusionOk="0" h="2941" w="11443">
                  <a:moveTo>
                    <a:pt x="11192" y="1"/>
                  </a:moveTo>
                  <a:cubicBezTo>
                    <a:pt x="11100" y="1"/>
                    <a:pt x="11009" y="59"/>
                    <a:pt x="11009" y="176"/>
                  </a:cubicBezTo>
                  <a:lnTo>
                    <a:pt x="11009" y="1010"/>
                  </a:lnTo>
                  <a:cubicBezTo>
                    <a:pt x="11009" y="1143"/>
                    <a:pt x="11009" y="1277"/>
                    <a:pt x="11009" y="1410"/>
                  </a:cubicBezTo>
                  <a:cubicBezTo>
                    <a:pt x="10975" y="1544"/>
                    <a:pt x="10975" y="1544"/>
                    <a:pt x="10842" y="1577"/>
                  </a:cubicBezTo>
                  <a:cubicBezTo>
                    <a:pt x="10708" y="1594"/>
                    <a:pt x="10575" y="1594"/>
                    <a:pt x="10442" y="1594"/>
                  </a:cubicBezTo>
                  <a:cubicBezTo>
                    <a:pt x="10308" y="1594"/>
                    <a:pt x="10175" y="1594"/>
                    <a:pt x="10041" y="1610"/>
                  </a:cubicBezTo>
                  <a:lnTo>
                    <a:pt x="9274" y="1677"/>
                  </a:lnTo>
                  <a:lnTo>
                    <a:pt x="6205" y="1910"/>
                  </a:lnTo>
                  <a:lnTo>
                    <a:pt x="3103" y="2177"/>
                  </a:lnTo>
                  <a:cubicBezTo>
                    <a:pt x="2603" y="2244"/>
                    <a:pt x="2102" y="2277"/>
                    <a:pt x="1569" y="2344"/>
                  </a:cubicBezTo>
                  <a:cubicBezTo>
                    <a:pt x="1068" y="2377"/>
                    <a:pt x="568" y="2478"/>
                    <a:pt x="101" y="2644"/>
                  </a:cubicBezTo>
                  <a:cubicBezTo>
                    <a:pt x="1" y="2678"/>
                    <a:pt x="34" y="2844"/>
                    <a:pt x="101" y="2878"/>
                  </a:cubicBezTo>
                  <a:cubicBezTo>
                    <a:pt x="412" y="2914"/>
                    <a:pt x="723" y="2941"/>
                    <a:pt x="1029" y="2941"/>
                  </a:cubicBezTo>
                  <a:cubicBezTo>
                    <a:pt x="1280" y="2941"/>
                    <a:pt x="1528" y="2923"/>
                    <a:pt x="1769" y="2878"/>
                  </a:cubicBezTo>
                  <a:cubicBezTo>
                    <a:pt x="2336" y="2878"/>
                    <a:pt x="2870" y="2811"/>
                    <a:pt x="3437" y="2778"/>
                  </a:cubicBezTo>
                  <a:lnTo>
                    <a:pt x="6872" y="2511"/>
                  </a:lnTo>
                  <a:lnTo>
                    <a:pt x="10275" y="2211"/>
                  </a:lnTo>
                  <a:cubicBezTo>
                    <a:pt x="10642" y="2177"/>
                    <a:pt x="11175" y="2177"/>
                    <a:pt x="11376" y="1777"/>
                  </a:cubicBezTo>
                  <a:cubicBezTo>
                    <a:pt x="11442" y="1544"/>
                    <a:pt x="11442" y="1310"/>
                    <a:pt x="11442" y="1077"/>
                  </a:cubicBezTo>
                  <a:cubicBezTo>
                    <a:pt x="11442" y="776"/>
                    <a:pt x="11409" y="476"/>
                    <a:pt x="11376" y="176"/>
                  </a:cubicBezTo>
                  <a:cubicBezTo>
                    <a:pt x="11376" y="59"/>
                    <a:pt x="11284" y="1"/>
                    <a:pt x="111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5"/>
            <p:cNvSpPr/>
            <p:nvPr/>
          </p:nvSpPr>
          <p:spPr>
            <a:xfrm flipH="1" rot="-328588">
              <a:off x="3095272" y="1826624"/>
              <a:ext cx="295014" cy="121451"/>
            </a:xfrm>
            <a:custGeom>
              <a:rect b="b" l="l" r="r" t="t"/>
              <a:pathLst>
                <a:path extrusionOk="0" h="3736" w="9075">
                  <a:moveTo>
                    <a:pt x="7517" y="1"/>
                  </a:moveTo>
                  <a:cubicBezTo>
                    <a:pt x="6910" y="1"/>
                    <a:pt x="6302" y="20"/>
                    <a:pt x="5705" y="39"/>
                  </a:cubicBezTo>
                  <a:cubicBezTo>
                    <a:pt x="5609" y="36"/>
                    <a:pt x="5512" y="34"/>
                    <a:pt x="5416" y="34"/>
                  </a:cubicBezTo>
                  <a:cubicBezTo>
                    <a:pt x="4579" y="34"/>
                    <a:pt x="3744" y="160"/>
                    <a:pt x="2936" y="340"/>
                  </a:cubicBezTo>
                  <a:cubicBezTo>
                    <a:pt x="2136" y="573"/>
                    <a:pt x="1435" y="1007"/>
                    <a:pt x="902" y="1640"/>
                  </a:cubicBezTo>
                  <a:cubicBezTo>
                    <a:pt x="501" y="2141"/>
                    <a:pt x="1" y="3041"/>
                    <a:pt x="368" y="3675"/>
                  </a:cubicBezTo>
                  <a:cubicBezTo>
                    <a:pt x="396" y="3717"/>
                    <a:pt x="435" y="3736"/>
                    <a:pt x="475" y="3736"/>
                  </a:cubicBezTo>
                  <a:cubicBezTo>
                    <a:pt x="529" y="3736"/>
                    <a:pt x="582" y="3700"/>
                    <a:pt x="601" y="3642"/>
                  </a:cubicBezTo>
                  <a:cubicBezTo>
                    <a:pt x="735" y="3308"/>
                    <a:pt x="735" y="2975"/>
                    <a:pt x="868" y="2641"/>
                  </a:cubicBezTo>
                  <a:cubicBezTo>
                    <a:pt x="1035" y="2341"/>
                    <a:pt x="1235" y="2041"/>
                    <a:pt x="1469" y="1807"/>
                  </a:cubicBezTo>
                  <a:cubicBezTo>
                    <a:pt x="2036" y="1274"/>
                    <a:pt x="2736" y="907"/>
                    <a:pt x="3503" y="773"/>
                  </a:cubicBezTo>
                  <a:cubicBezTo>
                    <a:pt x="4337" y="606"/>
                    <a:pt x="5171" y="540"/>
                    <a:pt x="6005" y="540"/>
                  </a:cubicBezTo>
                  <a:cubicBezTo>
                    <a:pt x="6973" y="506"/>
                    <a:pt x="7907" y="473"/>
                    <a:pt x="8841" y="373"/>
                  </a:cubicBezTo>
                  <a:cubicBezTo>
                    <a:pt x="9074" y="373"/>
                    <a:pt x="9074" y="39"/>
                    <a:pt x="8841" y="39"/>
                  </a:cubicBezTo>
                  <a:cubicBezTo>
                    <a:pt x="8404" y="11"/>
                    <a:pt x="7961" y="1"/>
                    <a:pt x="75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5"/>
            <p:cNvSpPr/>
            <p:nvPr/>
          </p:nvSpPr>
          <p:spPr>
            <a:xfrm flipH="1" rot="-328588">
              <a:off x="2974562" y="1839437"/>
              <a:ext cx="86440" cy="19603"/>
            </a:xfrm>
            <a:custGeom>
              <a:rect b="b" l="l" r="r" t="t"/>
              <a:pathLst>
                <a:path extrusionOk="0" h="603" w="2659">
                  <a:moveTo>
                    <a:pt x="1924" y="0"/>
                  </a:moveTo>
                  <a:cubicBezTo>
                    <a:pt x="1724" y="0"/>
                    <a:pt x="1524" y="33"/>
                    <a:pt x="1357" y="67"/>
                  </a:cubicBezTo>
                  <a:cubicBezTo>
                    <a:pt x="1157" y="67"/>
                    <a:pt x="957" y="100"/>
                    <a:pt x="757" y="134"/>
                  </a:cubicBezTo>
                  <a:cubicBezTo>
                    <a:pt x="590" y="167"/>
                    <a:pt x="390" y="234"/>
                    <a:pt x="223" y="267"/>
                  </a:cubicBezTo>
                  <a:cubicBezTo>
                    <a:pt x="1" y="299"/>
                    <a:pt x="21" y="603"/>
                    <a:pt x="225" y="603"/>
                  </a:cubicBezTo>
                  <a:cubicBezTo>
                    <a:pt x="235" y="603"/>
                    <a:pt x="245" y="602"/>
                    <a:pt x="257" y="601"/>
                  </a:cubicBezTo>
                  <a:lnTo>
                    <a:pt x="824" y="601"/>
                  </a:lnTo>
                  <a:cubicBezTo>
                    <a:pt x="990" y="601"/>
                    <a:pt x="1191" y="567"/>
                    <a:pt x="1391" y="567"/>
                  </a:cubicBezTo>
                  <a:cubicBezTo>
                    <a:pt x="1558" y="534"/>
                    <a:pt x="1758" y="500"/>
                    <a:pt x="1958" y="467"/>
                  </a:cubicBezTo>
                  <a:cubicBezTo>
                    <a:pt x="2158" y="434"/>
                    <a:pt x="2325" y="400"/>
                    <a:pt x="2525" y="334"/>
                  </a:cubicBezTo>
                  <a:cubicBezTo>
                    <a:pt x="2658" y="267"/>
                    <a:pt x="2625" y="33"/>
                    <a:pt x="24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5"/>
            <p:cNvSpPr/>
            <p:nvPr/>
          </p:nvSpPr>
          <p:spPr>
            <a:xfrm flipH="1" rot="-328588">
              <a:off x="2358519" y="1848573"/>
              <a:ext cx="294981" cy="25487"/>
            </a:xfrm>
            <a:custGeom>
              <a:rect b="b" l="l" r="r" t="t"/>
              <a:pathLst>
                <a:path extrusionOk="0" h="784" w="9074">
                  <a:moveTo>
                    <a:pt x="7850" y="0"/>
                  </a:moveTo>
                  <a:cubicBezTo>
                    <a:pt x="6724" y="0"/>
                    <a:pt x="5597" y="71"/>
                    <a:pt x="4471" y="122"/>
                  </a:cubicBezTo>
                  <a:lnTo>
                    <a:pt x="2302" y="222"/>
                  </a:lnTo>
                  <a:cubicBezTo>
                    <a:pt x="2212" y="218"/>
                    <a:pt x="2121" y="216"/>
                    <a:pt x="2029" y="216"/>
                  </a:cubicBezTo>
                  <a:cubicBezTo>
                    <a:pt x="1412" y="216"/>
                    <a:pt x="773" y="311"/>
                    <a:pt x="134" y="456"/>
                  </a:cubicBezTo>
                  <a:cubicBezTo>
                    <a:pt x="1" y="489"/>
                    <a:pt x="1" y="656"/>
                    <a:pt x="134" y="689"/>
                  </a:cubicBezTo>
                  <a:cubicBezTo>
                    <a:pt x="541" y="748"/>
                    <a:pt x="960" y="783"/>
                    <a:pt x="1376" y="783"/>
                  </a:cubicBezTo>
                  <a:cubicBezTo>
                    <a:pt x="1676" y="783"/>
                    <a:pt x="1976" y="765"/>
                    <a:pt x="2269" y="723"/>
                  </a:cubicBezTo>
                  <a:lnTo>
                    <a:pt x="4471" y="623"/>
                  </a:lnTo>
                  <a:cubicBezTo>
                    <a:pt x="5938" y="556"/>
                    <a:pt x="7373" y="523"/>
                    <a:pt x="8874" y="322"/>
                  </a:cubicBezTo>
                  <a:cubicBezTo>
                    <a:pt x="9074" y="322"/>
                    <a:pt x="9074" y="22"/>
                    <a:pt x="8874" y="22"/>
                  </a:cubicBezTo>
                  <a:cubicBezTo>
                    <a:pt x="8533" y="7"/>
                    <a:pt x="8191" y="0"/>
                    <a:pt x="78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5"/>
            <p:cNvSpPr/>
            <p:nvPr/>
          </p:nvSpPr>
          <p:spPr>
            <a:xfrm flipH="1" rot="-328588">
              <a:off x="2269486" y="1864352"/>
              <a:ext cx="49933" cy="12776"/>
            </a:xfrm>
            <a:custGeom>
              <a:rect b="b" l="l" r="r" t="t"/>
              <a:pathLst>
                <a:path extrusionOk="0" h="393" w="1536">
                  <a:moveTo>
                    <a:pt x="918" y="1"/>
                  </a:moveTo>
                  <a:cubicBezTo>
                    <a:pt x="868" y="1"/>
                    <a:pt x="818" y="9"/>
                    <a:pt x="768" y="26"/>
                  </a:cubicBezTo>
                  <a:cubicBezTo>
                    <a:pt x="534" y="26"/>
                    <a:pt x="334" y="59"/>
                    <a:pt x="101" y="126"/>
                  </a:cubicBezTo>
                  <a:cubicBezTo>
                    <a:pt x="34" y="159"/>
                    <a:pt x="1" y="226"/>
                    <a:pt x="34" y="293"/>
                  </a:cubicBezTo>
                  <a:cubicBezTo>
                    <a:pt x="34" y="326"/>
                    <a:pt x="101" y="393"/>
                    <a:pt x="134" y="393"/>
                  </a:cubicBezTo>
                  <a:cubicBezTo>
                    <a:pt x="368" y="359"/>
                    <a:pt x="568" y="359"/>
                    <a:pt x="768" y="359"/>
                  </a:cubicBezTo>
                  <a:lnTo>
                    <a:pt x="1368" y="359"/>
                  </a:lnTo>
                  <a:cubicBezTo>
                    <a:pt x="1435" y="359"/>
                    <a:pt x="1502" y="293"/>
                    <a:pt x="1535" y="226"/>
                  </a:cubicBezTo>
                  <a:cubicBezTo>
                    <a:pt x="1535" y="159"/>
                    <a:pt x="1468" y="59"/>
                    <a:pt x="1402" y="59"/>
                  </a:cubicBezTo>
                  <a:cubicBezTo>
                    <a:pt x="1302" y="26"/>
                    <a:pt x="1168" y="26"/>
                    <a:pt x="1068" y="26"/>
                  </a:cubicBezTo>
                  <a:cubicBezTo>
                    <a:pt x="1018" y="9"/>
                    <a:pt x="968" y="1"/>
                    <a:pt x="9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5"/>
            <p:cNvSpPr/>
            <p:nvPr/>
          </p:nvSpPr>
          <p:spPr>
            <a:xfrm flipH="1" rot="-328588">
              <a:off x="3516216" y="1493567"/>
              <a:ext cx="45577" cy="104092"/>
            </a:xfrm>
            <a:custGeom>
              <a:rect b="b" l="l" r="r" t="t"/>
              <a:pathLst>
                <a:path extrusionOk="0" h="3202" w="1402">
                  <a:moveTo>
                    <a:pt x="164" y="0"/>
                  </a:moveTo>
                  <a:cubicBezTo>
                    <a:pt x="90" y="0"/>
                    <a:pt x="0" y="62"/>
                    <a:pt x="0" y="160"/>
                  </a:cubicBezTo>
                  <a:cubicBezTo>
                    <a:pt x="67" y="393"/>
                    <a:pt x="167" y="660"/>
                    <a:pt x="300" y="894"/>
                  </a:cubicBezTo>
                  <a:cubicBezTo>
                    <a:pt x="400" y="1094"/>
                    <a:pt x="501" y="1361"/>
                    <a:pt x="601" y="1594"/>
                  </a:cubicBezTo>
                  <a:cubicBezTo>
                    <a:pt x="801" y="2061"/>
                    <a:pt x="934" y="2561"/>
                    <a:pt x="1068" y="3095"/>
                  </a:cubicBezTo>
                  <a:cubicBezTo>
                    <a:pt x="1082" y="3167"/>
                    <a:pt x="1140" y="3202"/>
                    <a:pt x="1201" y="3202"/>
                  </a:cubicBezTo>
                  <a:cubicBezTo>
                    <a:pt x="1282" y="3202"/>
                    <a:pt x="1368" y="3142"/>
                    <a:pt x="1368" y="3028"/>
                  </a:cubicBezTo>
                  <a:cubicBezTo>
                    <a:pt x="1401" y="2495"/>
                    <a:pt x="1301" y="1928"/>
                    <a:pt x="1134" y="1394"/>
                  </a:cubicBezTo>
                  <a:cubicBezTo>
                    <a:pt x="1034" y="1160"/>
                    <a:pt x="934" y="894"/>
                    <a:pt x="801" y="660"/>
                  </a:cubicBezTo>
                  <a:cubicBezTo>
                    <a:pt x="701" y="527"/>
                    <a:pt x="634" y="427"/>
                    <a:pt x="534" y="293"/>
                  </a:cubicBezTo>
                  <a:cubicBezTo>
                    <a:pt x="467" y="193"/>
                    <a:pt x="367" y="93"/>
                    <a:pt x="234" y="26"/>
                  </a:cubicBezTo>
                  <a:cubicBezTo>
                    <a:pt x="216" y="8"/>
                    <a:pt x="191" y="0"/>
                    <a:pt x="1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5"/>
            <p:cNvSpPr/>
            <p:nvPr/>
          </p:nvSpPr>
          <p:spPr>
            <a:xfrm flipH="1" rot="-328588">
              <a:off x="3548696" y="1528999"/>
              <a:ext cx="29290" cy="52078"/>
            </a:xfrm>
            <a:custGeom>
              <a:rect b="b" l="l" r="r" t="t"/>
              <a:pathLst>
                <a:path extrusionOk="0" h="1602" w="901">
                  <a:moveTo>
                    <a:pt x="167" y="0"/>
                  </a:moveTo>
                  <a:cubicBezTo>
                    <a:pt x="100" y="0"/>
                    <a:pt x="34" y="34"/>
                    <a:pt x="34" y="101"/>
                  </a:cubicBezTo>
                  <a:cubicBezTo>
                    <a:pt x="0" y="234"/>
                    <a:pt x="100" y="367"/>
                    <a:pt x="167" y="501"/>
                  </a:cubicBezTo>
                  <a:lnTo>
                    <a:pt x="200" y="601"/>
                  </a:lnTo>
                  <a:lnTo>
                    <a:pt x="200" y="634"/>
                  </a:lnTo>
                  <a:cubicBezTo>
                    <a:pt x="200" y="668"/>
                    <a:pt x="234" y="701"/>
                    <a:pt x="234" y="734"/>
                  </a:cubicBezTo>
                  <a:cubicBezTo>
                    <a:pt x="267" y="768"/>
                    <a:pt x="234" y="768"/>
                    <a:pt x="267" y="801"/>
                  </a:cubicBezTo>
                  <a:cubicBezTo>
                    <a:pt x="334" y="901"/>
                    <a:pt x="367" y="1035"/>
                    <a:pt x="400" y="1168"/>
                  </a:cubicBezTo>
                  <a:cubicBezTo>
                    <a:pt x="400" y="1201"/>
                    <a:pt x="434" y="1201"/>
                    <a:pt x="467" y="1201"/>
                  </a:cubicBezTo>
                  <a:cubicBezTo>
                    <a:pt x="467" y="1235"/>
                    <a:pt x="467" y="1268"/>
                    <a:pt x="467" y="1301"/>
                  </a:cubicBezTo>
                  <a:cubicBezTo>
                    <a:pt x="467" y="1368"/>
                    <a:pt x="501" y="1435"/>
                    <a:pt x="534" y="1502"/>
                  </a:cubicBezTo>
                  <a:cubicBezTo>
                    <a:pt x="567" y="1568"/>
                    <a:pt x="626" y="1602"/>
                    <a:pt x="684" y="1602"/>
                  </a:cubicBezTo>
                  <a:cubicBezTo>
                    <a:pt x="742" y="1602"/>
                    <a:pt x="801" y="1568"/>
                    <a:pt x="834" y="1502"/>
                  </a:cubicBezTo>
                  <a:cubicBezTo>
                    <a:pt x="901" y="1368"/>
                    <a:pt x="901" y="1235"/>
                    <a:pt x="901" y="1101"/>
                  </a:cubicBezTo>
                  <a:cubicBezTo>
                    <a:pt x="901" y="934"/>
                    <a:pt x="867" y="801"/>
                    <a:pt x="801" y="668"/>
                  </a:cubicBezTo>
                  <a:cubicBezTo>
                    <a:pt x="734" y="501"/>
                    <a:pt x="634" y="367"/>
                    <a:pt x="534" y="234"/>
                  </a:cubicBezTo>
                  <a:cubicBezTo>
                    <a:pt x="501" y="167"/>
                    <a:pt x="434" y="134"/>
                    <a:pt x="400" y="67"/>
                  </a:cubicBezTo>
                  <a:cubicBezTo>
                    <a:pt x="334" y="34"/>
                    <a:pt x="267" y="0"/>
                    <a:pt x="1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5"/>
            <p:cNvSpPr/>
            <p:nvPr/>
          </p:nvSpPr>
          <p:spPr>
            <a:xfrm flipH="1" rot="-328588">
              <a:off x="3575967" y="1548914"/>
              <a:ext cx="18465" cy="36637"/>
            </a:xfrm>
            <a:custGeom>
              <a:rect b="b" l="l" r="r" t="t"/>
              <a:pathLst>
                <a:path extrusionOk="0" h="1127" w="568">
                  <a:moveTo>
                    <a:pt x="196" y="1"/>
                  </a:moveTo>
                  <a:cubicBezTo>
                    <a:pt x="167" y="1"/>
                    <a:pt x="134" y="9"/>
                    <a:pt x="100" y="26"/>
                  </a:cubicBezTo>
                  <a:cubicBezTo>
                    <a:pt x="34" y="26"/>
                    <a:pt x="0" y="93"/>
                    <a:pt x="0" y="159"/>
                  </a:cubicBezTo>
                  <a:cubicBezTo>
                    <a:pt x="0" y="193"/>
                    <a:pt x="0" y="226"/>
                    <a:pt x="0" y="259"/>
                  </a:cubicBezTo>
                  <a:cubicBezTo>
                    <a:pt x="0" y="293"/>
                    <a:pt x="0" y="360"/>
                    <a:pt x="0" y="393"/>
                  </a:cubicBezTo>
                  <a:cubicBezTo>
                    <a:pt x="0" y="460"/>
                    <a:pt x="34" y="526"/>
                    <a:pt x="67" y="593"/>
                  </a:cubicBezTo>
                  <a:cubicBezTo>
                    <a:pt x="67" y="693"/>
                    <a:pt x="100" y="793"/>
                    <a:pt x="167" y="860"/>
                  </a:cubicBezTo>
                  <a:cubicBezTo>
                    <a:pt x="145" y="849"/>
                    <a:pt x="134" y="845"/>
                    <a:pt x="129" y="845"/>
                  </a:cubicBezTo>
                  <a:cubicBezTo>
                    <a:pt x="119" y="845"/>
                    <a:pt x="134" y="860"/>
                    <a:pt x="134" y="860"/>
                  </a:cubicBezTo>
                  <a:lnTo>
                    <a:pt x="167" y="927"/>
                  </a:lnTo>
                  <a:cubicBezTo>
                    <a:pt x="167" y="960"/>
                    <a:pt x="200" y="993"/>
                    <a:pt x="234" y="1027"/>
                  </a:cubicBezTo>
                  <a:lnTo>
                    <a:pt x="267" y="1060"/>
                  </a:lnTo>
                  <a:cubicBezTo>
                    <a:pt x="300" y="1127"/>
                    <a:pt x="367" y="1127"/>
                    <a:pt x="434" y="1127"/>
                  </a:cubicBezTo>
                  <a:cubicBezTo>
                    <a:pt x="501" y="1093"/>
                    <a:pt x="567" y="1027"/>
                    <a:pt x="567" y="960"/>
                  </a:cubicBezTo>
                  <a:lnTo>
                    <a:pt x="567" y="893"/>
                  </a:lnTo>
                  <a:cubicBezTo>
                    <a:pt x="567" y="893"/>
                    <a:pt x="567" y="860"/>
                    <a:pt x="567" y="860"/>
                  </a:cubicBezTo>
                  <a:cubicBezTo>
                    <a:pt x="567" y="827"/>
                    <a:pt x="567" y="793"/>
                    <a:pt x="567" y="760"/>
                  </a:cubicBezTo>
                  <a:lnTo>
                    <a:pt x="567" y="660"/>
                  </a:lnTo>
                  <a:cubicBezTo>
                    <a:pt x="567" y="593"/>
                    <a:pt x="534" y="560"/>
                    <a:pt x="534" y="493"/>
                  </a:cubicBezTo>
                  <a:cubicBezTo>
                    <a:pt x="534" y="460"/>
                    <a:pt x="467" y="393"/>
                    <a:pt x="467" y="326"/>
                  </a:cubicBezTo>
                  <a:lnTo>
                    <a:pt x="400" y="193"/>
                  </a:lnTo>
                  <a:cubicBezTo>
                    <a:pt x="367" y="126"/>
                    <a:pt x="300" y="93"/>
                    <a:pt x="267" y="26"/>
                  </a:cubicBezTo>
                  <a:cubicBezTo>
                    <a:pt x="250" y="9"/>
                    <a:pt x="225" y="1"/>
                    <a:pt x="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5"/>
            <p:cNvSpPr/>
            <p:nvPr/>
          </p:nvSpPr>
          <p:spPr>
            <a:xfrm flipH="1" rot="-328588">
              <a:off x="3597797" y="1564894"/>
              <a:ext cx="13036" cy="28380"/>
            </a:xfrm>
            <a:custGeom>
              <a:rect b="b" l="l" r="r" t="t"/>
              <a:pathLst>
                <a:path extrusionOk="0" h="873" w="401">
                  <a:moveTo>
                    <a:pt x="153" y="1"/>
                  </a:moveTo>
                  <a:cubicBezTo>
                    <a:pt x="136" y="1"/>
                    <a:pt x="118" y="5"/>
                    <a:pt x="100" y="14"/>
                  </a:cubicBezTo>
                  <a:cubicBezTo>
                    <a:pt x="34" y="14"/>
                    <a:pt x="0" y="80"/>
                    <a:pt x="0" y="147"/>
                  </a:cubicBezTo>
                  <a:lnTo>
                    <a:pt x="0" y="281"/>
                  </a:lnTo>
                  <a:cubicBezTo>
                    <a:pt x="0" y="347"/>
                    <a:pt x="0" y="414"/>
                    <a:pt x="34" y="481"/>
                  </a:cubicBezTo>
                  <a:cubicBezTo>
                    <a:pt x="34" y="514"/>
                    <a:pt x="34" y="581"/>
                    <a:pt x="67" y="614"/>
                  </a:cubicBezTo>
                  <a:lnTo>
                    <a:pt x="67" y="714"/>
                  </a:lnTo>
                  <a:cubicBezTo>
                    <a:pt x="67" y="714"/>
                    <a:pt x="67" y="714"/>
                    <a:pt x="67" y="748"/>
                  </a:cubicBezTo>
                  <a:cubicBezTo>
                    <a:pt x="100" y="748"/>
                    <a:pt x="100" y="781"/>
                    <a:pt x="134" y="814"/>
                  </a:cubicBezTo>
                  <a:cubicBezTo>
                    <a:pt x="160" y="854"/>
                    <a:pt x="202" y="872"/>
                    <a:pt x="245" y="872"/>
                  </a:cubicBezTo>
                  <a:cubicBezTo>
                    <a:pt x="311" y="872"/>
                    <a:pt x="380" y="828"/>
                    <a:pt x="400" y="748"/>
                  </a:cubicBezTo>
                  <a:cubicBezTo>
                    <a:pt x="400" y="681"/>
                    <a:pt x="400" y="614"/>
                    <a:pt x="400" y="581"/>
                  </a:cubicBezTo>
                  <a:cubicBezTo>
                    <a:pt x="400" y="514"/>
                    <a:pt x="400" y="447"/>
                    <a:pt x="367" y="381"/>
                  </a:cubicBezTo>
                  <a:cubicBezTo>
                    <a:pt x="367" y="347"/>
                    <a:pt x="367" y="314"/>
                    <a:pt x="367" y="314"/>
                  </a:cubicBezTo>
                  <a:cubicBezTo>
                    <a:pt x="334" y="281"/>
                    <a:pt x="334" y="247"/>
                    <a:pt x="300" y="214"/>
                  </a:cubicBezTo>
                  <a:cubicBezTo>
                    <a:pt x="300" y="147"/>
                    <a:pt x="267" y="114"/>
                    <a:pt x="267" y="80"/>
                  </a:cubicBezTo>
                  <a:cubicBezTo>
                    <a:pt x="243" y="32"/>
                    <a:pt x="200" y="1"/>
                    <a:pt x="1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5"/>
            <p:cNvSpPr/>
            <p:nvPr/>
          </p:nvSpPr>
          <p:spPr>
            <a:xfrm flipH="1" rot="-328588">
              <a:off x="2673416" y="981678"/>
              <a:ext cx="145345" cy="18237"/>
            </a:xfrm>
            <a:custGeom>
              <a:rect b="b" l="l" r="r" t="t"/>
              <a:pathLst>
                <a:path extrusionOk="0" h="561" w="4471">
                  <a:moveTo>
                    <a:pt x="2585" y="0"/>
                  </a:moveTo>
                  <a:cubicBezTo>
                    <a:pt x="2469" y="0"/>
                    <a:pt x="2352" y="3"/>
                    <a:pt x="2235" y="8"/>
                  </a:cubicBezTo>
                  <a:cubicBezTo>
                    <a:pt x="1868" y="8"/>
                    <a:pt x="1535" y="8"/>
                    <a:pt x="1168" y="75"/>
                  </a:cubicBezTo>
                  <a:cubicBezTo>
                    <a:pt x="834" y="75"/>
                    <a:pt x="501" y="142"/>
                    <a:pt x="167" y="242"/>
                  </a:cubicBezTo>
                  <a:cubicBezTo>
                    <a:pt x="0" y="309"/>
                    <a:pt x="34" y="509"/>
                    <a:pt x="200" y="509"/>
                  </a:cubicBezTo>
                  <a:cubicBezTo>
                    <a:pt x="367" y="525"/>
                    <a:pt x="542" y="534"/>
                    <a:pt x="717" y="534"/>
                  </a:cubicBezTo>
                  <a:cubicBezTo>
                    <a:pt x="893" y="534"/>
                    <a:pt x="1068" y="525"/>
                    <a:pt x="1234" y="509"/>
                  </a:cubicBezTo>
                  <a:cubicBezTo>
                    <a:pt x="1568" y="509"/>
                    <a:pt x="1902" y="475"/>
                    <a:pt x="2235" y="475"/>
                  </a:cubicBezTo>
                  <a:cubicBezTo>
                    <a:pt x="2769" y="475"/>
                    <a:pt x="3303" y="561"/>
                    <a:pt x="3853" y="561"/>
                  </a:cubicBezTo>
                  <a:cubicBezTo>
                    <a:pt x="3991" y="561"/>
                    <a:pt x="4130" y="555"/>
                    <a:pt x="4270" y="542"/>
                  </a:cubicBezTo>
                  <a:cubicBezTo>
                    <a:pt x="4437" y="542"/>
                    <a:pt x="4470" y="275"/>
                    <a:pt x="4303" y="209"/>
                  </a:cubicBezTo>
                  <a:cubicBezTo>
                    <a:pt x="3747" y="70"/>
                    <a:pt x="3168" y="0"/>
                    <a:pt x="25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5"/>
            <p:cNvSpPr/>
            <p:nvPr/>
          </p:nvSpPr>
          <p:spPr>
            <a:xfrm flipH="1" rot="-328588">
              <a:off x="2713047" y="1009733"/>
              <a:ext cx="77012" cy="18952"/>
            </a:xfrm>
            <a:custGeom>
              <a:rect b="b" l="l" r="r" t="t"/>
              <a:pathLst>
                <a:path extrusionOk="0" h="583" w="2369">
                  <a:moveTo>
                    <a:pt x="1168" y="1"/>
                  </a:moveTo>
                  <a:cubicBezTo>
                    <a:pt x="968" y="1"/>
                    <a:pt x="768" y="34"/>
                    <a:pt x="601" y="67"/>
                  </a:cubicBezTo>
                  <a:cubicBezTo>
                    <a:pt x="434" y="101"/>
                    <a:pt x="234" y="167"/>
                    <a:pt x="101" y="268"/>
                  </a:cubicBezTo>
                  <a:cubicBezTo>
                    <a:pt x="1" y="334"/>
                    <a:pt x="1" y="501"/>
                    <a:pt x="134" y="501"/>
                  </a:cubicBezTo>
                  <a:cubicBezTo>
                    <a:pt x="301" y="534"/>
                    <a:pt x="468" y="568"/>
                    <a:pt x="634" y="568"/>
                  </a:cubicBezTo>
                  <a:lnTo>
                    <a:pt x="1902" y="568"/>
                  </a:lnTo>
                  <a:cubicBezTo>
                    <a:pt x="1935" y="579"/>
                    <a:pt x="1965" y="583"/>
                    <a:pt x="1993" y="583"/>
                  </a:cubicBezTo>
                  <a:cubicBezTo>
                    <a:pt x="2050" y="583"/>
                    <a:pt x="2102" y="568"/>
                    <a:pt x="2169" y="568"/>
                  </a:cubicBezTo>
                  <a:cubicBezTo>
                    <a:pt x="2302" y="501"/>
                    <a:pt x="2369" y="334"/>
                    <a:pt x="2269" y="234"/>
                  </a:cubicBezTo>
                  <a:cubicBezTo>
                    <a:pt x="2169" y="167"/>
                    <a:pt x="2069" y="134"/>
                    <a:pt x="1969" y="101"/>
                  </a:cubicBezTo>
                  <a:cubicBezTo>
                    <a:pt x="1869" y="67"/>
                    <a:pt x="1769" y="34"/>
                    <a:pt x="1668" y="34"/>
                  </a:cubicBezTo>
                  <a:cubicBezTo>
                    <a:pt x="1502" y="1"/>
                    <a:pt x="1335" y="1"/>
                    <a:pt x="11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5"/>
            <p:cNvSpPr/>
            <p:nvPr/>
          </p:nvSpPr>
          <p:spPr>
            <a:xfrm flipH="1" rot="-328588">
              <a:off x="2731973" y="1040056"/>
              <a:ext cx="48828" cy="13849"/>
            </a:xfrm>
            <a:custGeom>
              <a:rect b="b" l="l" r="r" t="t"/>
              <a:pathLst>
                <a:path extrusionOk="0" h="426" w="1502">
                  <a:moveTo>
                    <a:pt x="417" y="0"/>
                  </a:moveTo>
                  <a:cubicBezTo>
                    <a:pt x="401" y="0"/>
                    <a:pt x="384" y="8"/>
                    <a:pt x="367" y="25"/>
                  </a:cubicBezTo>
                  <a:cubicBezTo>
                    <a:pt x="351" y="25"/>
                    <a:pt x="336" y="27"/>
                    <a:pt x="324" y="30"/>
                  </a:cubicBezTo>
                  <a:lnTo>
                    <a:pt x="324" y="30"/>
                  </a:lnTo>
                  <a:cubicBezTo>
                    <a:pt x="327" y="28"/>
                    <a:pt x="331" y="27"/>
                    <a:pt x="334" y="25"/>
                  </a:cubicBezTo>
                  <a:lnTo>
                    <a:pt x="267" y="25"/>
                  </a:lnTo>
                  <a:cubicBezTo>
                    <a:pt x="234" y="25"/>
                    <a:pt x="167" y="58"/>
                    <a:pt x="134" y="92"/>
                  </a:cubicBezTo>
                  <a:cubicBezTo>
                    <a:pt x="1" y="125"/>
                    <a:pt x="1" y="292"/>
                    <a:pt x="134" y="359"/>
                  </a:cubicBezTo>
                  <a:cubicBezTo>
                    <a:pt x="167" y="392"/>
                    <a:pt x="234" y="425"/>
                    <a:pt x="267" y="425"/>
                  </a:cubicBezTo>
                  <a:lnTo>
                    <a:pt x="334" y="425"/>
                  </a:lnTo>
                  <a:cubicBezTo>
                    <a:pt x="331" y="424"/>
                    <a:pt x="327" y="422"/>
                    <a:pt x="324" y="421"/>
                  </a:cubicBezTo>
                  <a:lnTo>
                    <a:pt x="324" y="421"/>
                  </a:lnTo>
                  <a:cubicBezTo>
                    <a:pt x="336" y="423"/>
                    <a:pt x="351" y="425"/>
                    <a:pt x="367" y="425"/>
                  </a:cubicBezTo>
                  <a:lnTo>
                    <a:pt x="1235" y="425"/>
                  </a:lnTo>
                  <a:cubicBezTo>
                    <a:pt x="1301" y="425"/>
                    <a:pt x="1368" y="392"/>
                    <a:pt x="1435" y="359"/>
                  </a:cubicBezTo>
                  <a:cubicBezTo>
                    <a:pt x="1502" y="259"/>
                    <a:pt x="1502" y="158"/>
                    <a:pt x="1435" y="92"/>
                  </a:cubicBezTo>
                  <a:cubicBezTo>
                    <a:pt x="1368" y="25"/>
                    <a:pt x="1301" y="25"/>
                    <a:pt x="1235" y="25"/>
                  </a:cubicBezTo>
                  <a:cubicBezTo>
                    <a:pt x="1218" y="8"/>
                    <a:pt x="1210" y="0"/>
                    <a:pt x="1201" y="0"/>
                  </a:cubicBezTo>
                  <a:cubicBezTo>
                    <a:pt x="1193" y="0"/>
                    <a:pt x="1185" y="8"/>
                    <a:pt x="1168" y="25"/>
                  </a:cubicBezTo>
                  <a:lnTo>
                    <a:pt x="1101" y="25"/>
                  </a:lnTo>
                  <a:cubicBezTo>
                    <a:pt x="1068" y="8"/>
                    <a:pt x="1035" y="0"/>
                    <a:pt x="1005" y="0"/>
                  </a:cubicBezTo>
                  <a:cubicBezTo>
                    <a:pt x="976" y="0"/>
                    <a:pt x="951" y="8"/>
                    <a:pt x="935" y="25"/>
                  </a:cubicBezTo>
                  <a:lnTo>
                    <a:pt x="468" y="25"/>
                  </a:lnTo>
                  <a:cubicBezTo>
                    <a:pt x="451" y="8"/>
                    <a:pt x="434" y="0"/>
                    <a:pt x="4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5"/>
            <p:cNvSpPr/>
            <p:nvPr/>
          </p:nvSpPr>
          <p:spPr>
            <a:xfrm flipH="1" rot="-328588">
              <a:off x="2744260" y="1067069"/>
              <a:ext cx="28217" cy="12776"/>
            </a:xfrm>
            <a:custGeom>
              <a:rect b="b" l="l" r="r" t="t"/>
              <a:pathLst>
                <a:path extrusionOk="0" h="393" w="868">
                  <a:moveTo>
                    <a:pt x="338" y="1"/>
                  </a:moveTo>
                  <a:cubicBezTo>
                    <a:pt x="309" y="1"/>
                    <a:pt x="284" y="9"/>
                    <a:pt x="267" y="26"/>
                  </a:cubicBezTo>
                  <a:lnTo>
                    <a:pt x="100" y="59"/>
                  </a:lnTo>
                  <a:cubicBezTo>
                    <a:pt x="33" y="59"/>
                    <a:pt x="0" y="126"/>
                    <a:pt x="0" y="193"/>
                  </a:cubicBezTo>
                  <a:cubicBezTo>
                    <a:pt x="0" y="259"/>
                    <a:pt x="33" y="326"/>
                    <a:pt x="100" y="360"/>
                  </a:cubicBezTo>
                  <a:lnTo>
                    <a:pt x="234" y="393"/>
                  </a:lnTo>
                  <a:lnTo>
                    <a:pt x="434" y="393"/>
                  </a:lnTo>
                  <a:cubicBezTo>
                    <a:pt x="534" y="360"/>
                    <a:pt x="667" y="360"/>
                    <a:pt x="767" y="326"/>
                  </a:cubicBezTo>
                  <a:cubicBezTo>
                    <a:pt x="834" y="326"/>
                    <a:pt x="867" y="259"/>
                    <a:pt x="867" y="193"/>
                  </a:cubicBezTo>
                  <a:cubicBezTo>
                    <a:pt x="867" y="126"/>
                    <a:pt x="834" y="59"/>
                    <a:pt x="767" y="59"/>
                  </a:cubicBezTo>
                  <a:cubicBezTo>
                    <a:pt x="667" y="26"/>
                    <a:pt x="534" y="26"/>
                    <a:pt x="434" y="26"/>
                  </a:cubicBezTo>
                  <a:cubicBezTo>
                    <a:pt x="400" y="9"/>
                    <a:pt x="367" y="1"/>
                    <a:pt x="3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5"/>
            <p:cNvSpPr/>
            <p:nvPr/>
          </p:nvSpPr>
          <p:spPr>
            <a:xfrm flipH="1" rot="-328588">
              <a:off x="1885273" y="1825005"/>
              <a:ext cx="117160" cy="27437"/>
            </a:xfrm>
            <a:custGeom>
              <a:rect b="b" l="l" r="r" t="t"/>
              <a:pathLst>
                <a:path extrusionOk="0" h="844" w="3604">
                  <a:moveTo>
                    <a:pt x="3032" y="1"/>
                  </a:moveTo>
                  <a:cubicBezTo>
                    <a:pt x="2894" y="1"/>
                    <a:pt x="2752" y="9"/>
                    <a:pt x="2602" y="26"/>
                  </a:cubicBezTo>
                  <a:cubicBezTo>
                    <a:pt x="2336" y="59"/>
                    <a:pt x="2069" y="126"/>
                    <a:pt x="1768" y="159"/>
                  </a:cubicBezTo>
                  <a:cubicBezTo>
                    <a:pt x="1502" y="193"/>
                    <a:pt x="1235" y="226"/>
                    <a:pt x="968" y="293"/>
                  </a:cubicBezTo>
                  <a:cubicBezTo>
                    <a:pt x="668" y="293"/>
                    <a:pt x="401" y="393"/>
                    <a:pt x="134" y="526"/>
                  </a:cubicBezTo>
                  <a:cubicBezTo>
                    <a:pt x="1" y="593"/>
                    <a:pt x="34" y="793"/>
                    <a:pt x="167" y="793"/>
                  </a:cubicBezTo>
                  <a:cubicBezTo>
                    <a:pt x="301" y="826"/>
                    <a:pt x="443" y="843"/>
                    <a:pt x="584" y="843"/>
                  </a:cubicBezTo>
                  <a:cubicBezTo>
                    <a:pt x="726" y="843"/>
                    <a:pt x="868" y="826"/>
                    <a:pt x="1001" y="793"/>
                  </a:cubicBezTo>
                  <a:cubicBezTo>
                    <a:pt x="1301" y="760"/>
                    <a:pt x="1568" y="726"/>
                    <a:pt x="1835" y="693"/>
                  </a:cubicBezTo>
                  <a:cubicBezTo>
                    <a:pt x="2135" y="660"/>
                    <a:pt x="2402" y="626"/>
                    <a:pt x="2669" y="560"/>
                  </a:cubicBezTo>
                  <a:cubicBezTo>
                    <a:pt x="2936" y="526"/>
                    <a:pt x="3236" y="460"/>
                    <a:pt x="3503" y="326"/>
                  </a:cubicBezTo>
                  <a:cubicBezTo>
                    <a:pt x="3603" y="259"/>
                    <a:pt x="3603" y="93"/>
                    <a:pt x="3436" y="26"/>
                  </a:cubicBezTo>
                  <a:cubicBezTo>
                    <a:pt x="3303" y="9"/>
                    <a:pt x="3169" y="1"/>
                    <a:pt x="30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5"/>
            <p:cNvSpPr/>
            <p:nvPr/>
          </p:nvSpPr>
          <p:spPr>
            <a:xfrm flipH="1" rot="-328588">
              <a:off x="1922426" y="1807092"/>
              <a:ext cx="52891" cy="17099"/>
            </a:xfrm>
            <a:custGeom>
              <a:rect b="b" l="l" r="r" t="t"/>
              <a:pathLst>
                <a:path extrusionOk="0" h="526" w="1627">
                  <a:moveTo>
                    <a:pt x="1168" y="0"/>
                  </a:moveTo>
                  <a:cubicBezTo>
                    <a:pt x="1135" y="0"/>
                    <a:pt x="1102" y="8"/>
                    <a:pt x="1068" y="25"/>
                  </a:cubicBezTo>
                  <a:cubicBezTo>
                    <a:pt x="968" y="25"/>
                    <a:pt x="835" y="25"/>
                    <a:pt x="701" y="59"/>
                  </a:cubicBezTo>
                  <a:cubicBezTo>
                    <a:pt x="601" y="92"/>
                    <a:pt x="501" y="92"/>
                    <a:pt x="401" y="125"/>
                  </a:cubicBezTo>
                  <a:lnTo>
                    <a:pt x="201" y="225"/>
                  </a:lnTo>
                  <a:cubicBezTo>
                    <a:pt x="168" y="225"/>
                    <a:pt x="134" y="292"/>
                    <a:pt x="67" y="292"/>
                  </a:cubicBezTo>
                  <a:cubicBezTo>
                    <a:pt x="1" y="392"/>
                    <a:pt x="34" y="526"/>
                    <a:pt x="134" y="526"/>
                  </a:cubicBezTo>
                  <a:lnTo>
                    <a:pt x="468" y="526"/>
                  </a:lnTo>
                  <a:cubicBezTo>
                    <a:pt x="601" y="526"/>
                    <a:pt x="701" y="492"/>
                    <a:pt x="835" y="492"/>
                  </a:cubicBezTo>
                  <a:cubicBezTo>
                    <a:pt x="935" y="459"/>
                    <a:pt x="1035" y="459"/>
                    <a:pt x="1135" y="425"/>
                  </a:cubicBezTo>
                  <a:cubicBezTo>
                    <a:pt x="1202" y="425"/>
                    <a:pt x="1268" y="392"/>
                    <a:pt x="1335" y="359"/>
                  </a:cubicBezTo>
                  <a:lnTo>
                    <a:pt x="1468" y="325"/>
                  </a:lnTo>
                  <a:cubicBezTo>
                    <a:pt x="1626" y="294"/>
                    <a:pt x="1605" y="23"/>
                    <a:pt x="1460" y="23"/>
                  </a:cubicBezTo>
                  <a:cubicBezTo>
                    <a:pt x="1452" y="23"/>
                    <a:pt x="1444" y="23"/>
                    <a:pt x="1435" y="25"/>
                  </a:cubicBezTo>
                  <a:lnTo>
                    <a:pt x="1268" y="25"/>
                  </a:lnTo>
                  <a:cubicBezTo>
                    <a:pt x="1235" y="8"/>
                    <a:pt x="1202"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5"/>
            <p:cNvSpPr/>
            <p:nvPr/>
          </p:nvSpPr>
          <p:spPr>
            <a:xfrm flipH="1" rot="-328588">
              <a:off x="1937435" y="1785762"/>
              <a:ext cx="30395" cy="16287"/>
            </a:xfrm>
            <a:custGeom>
              <a:rect b="b" l="l" r="r" t="t"/>
              <a:pathLst>
                <a:path extrusionOk="0" h="501" w="935">
                  <a:moveTo>
                    <a:pt x="534" y="0"/>
                  </a:moveTo>
                  <a:lnTo>
                    <a:pt x="401" y="33"/>
                  </a:lnTo>
                  <a:cubicBezTo>
                    <a:pt x="334" y="33"/>
                    <a:pt x="267" y="67"/>
                    <a:pt x="234" y="100"/>
                  </a:cubicBezTo>
                  <a:lnTo>
                    <a:pt x="167" y="133"/>
                  </a:lnTo>
                  <a:cubicBezTo>
                    <a:pt x="134" y="133"/>
                    <a:pt x="101" y="167"/>
                    <a:pt x="67" y="200"/>
                  </a:cubicBezTo>
                  <a:lnTo>
                    <a:pt x="67" y="234"/>
                  </a:lnTo>
                  <a:cubicBezTo>
                    <a:pt x="1" y="267"/>
                    <a:pt x="1" y="334"/>
                    <a:pt x="34" y="367"/>
                  </a:cubicBezTo>
                  <a:cubicBezTo>
                    <a:pt x="34" y="400"/>
                    <a:pt x="67" y="467"/>
                    <a:pt x="101" y="467"/>
                  </a:cubicBezTo>
                  <a:lnTo>
                    <a:pt x="134" y="467"/>
                  </a:lnTo>
                  <a:cubicBezTo>
                    <a:pt x="167" y="467"/>
                    <a:pt x="167" y="500"/>
                    <a:pt x="201" y="500"/>
                  </a:cubicBezTo>
                  <a:lnTo>
                    <a:pt x="334" y="500"/>
                  </a:lnTo>
                  <a:cubicBezTo>
                    <a:pt x="401" y="467"/>
                    <a:pt x="468" y="467"/>
                    <a:pt x="501" y="434"/>
                  </a:cubicBezTo>
                  <a:cubicBezTo>
                    <a:pt x="568" y="434"/>
                    <a:pt x="634" y="400"/>
                    <a:pt x="701" y="367"/>
                  </a:cubicBezTo>
                  <a:lnTo>
                    <a:pt x="768" y="367"/>
                  </a:lnTo>
                  <a:cubicBezTo>
                    <a:pt x="768" y="367"/>
                    <a:pt x="801" y="334"/>
                    <a:pt x="801" y="334"/>
                  </a:cubicBezTo>
                  <a:lnTo>
                    <a:pt x="834" y="334"/>
                  </a:lnTo>
                  <a:cubicBezTo>
                    <a:pt x="868" y="300"/>
                    <a:pt x="868" y="300"/>
                    <a:pt x="901" y="267"/>
                  </a:cubicBezTo>
                  <a:cubicBezTo>
                    <a:pt x="935" y="234"/>
                    <a:pt x="935" y="167"/>
                    <a:pt x="901" y="133"/>
                  </a:cubicBezTo>
                  <a:cubicBezTo>
                    <a:pt x="868" y="67"/>
                    <a:pt x="834" y="67"/>
                    <a:pt x="801" y="33"/>
                  </a:cubicBezTo>
                  <a:lnTo>
                    <a:pt x="668" y="33"/>
                  </a:lnTo>
                  <a:cubicBezTo>
                    <a:pt x="634" y="33"/>
                    <a:pt x="601" y="0"/>
                    <a:pt x="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5"/>
            <p:cNvSpPr/>
            <p:nvPr/>
          </p:nvSpPr>
          <p:spPr>
            <a:xfrm flipH="1" rot="-328588">
              <a:off x="1940807" y="1765535"/>
              <a:ext cx="27145" cy="13458"/>
            </a:xfrm>
            <a:custGeom>
              <a:rect b="b" l="l" r="r" t="t"/>
              <a:pathLst>
                <a:path extrusionOk="0" h="414" w="835">
                  <a:moveTo>
                    <a:pt x="548" y="1"/>
                  </a:moveTo>
                  <a:cubicBezTo>
                    <a:pt x="521" y="1"/>
                    <a:pt x="495" y="5"/>
                    <a:pt x="468" y="14"/>
                  </a:cubicBezTo>
                  <a:lnTo>
                    <a:pt x="301" y="14"/>
                  </a:lnTo>
                  <a:lnTo>
                    <a:pt x="201" y="47"/>
                  </a:lnTo>
                  <a:cubicBezTo>
                    <a:pt x="168" y="80"/>
                    <a:pt x="168" y="80"/>
                    <a:pt x="134" y="114"/>
                  </a:cubicBezTo>
                  <a:lnTo>
                    <a:pt x="101" y="114"/>
                  </a:lnTo>
                  <a:cubicBezTo>
                    <a:pt x="34" y="147"/>
                    <a:pt x="1" y="247"/>
                    <a:pt x="34" y="314"/>
                  </a:cubicBezTo>
                  <a:cubicBezTo>
                    <a:pt x="34" y="314"/>
                    <a:pt x="34" y="347"/>
                    <a:pt x="68" y="381"/>
                  </a:cubicBezTo>
                  <a:cubicBezTo>
                    <a:pt x="101" y="414"/>
                    <a:pt x="134" y="414"/>
                    <a:pt x="168" y="414"/>
                  </a:cubicBezTo>
                  <a:lnTo>
                    <a:pt x="701" y="414"/>
                  </a:lnTo>
                  <a:cubicBezTo>
                    <a:pt x="768" y="381"/>
                    <a:pt x="835" y="314"/>
                    <a:pt x="835" y="247"/>
                  </a:cubicBezTo>
                  <a:cubicBezTo>
                    <a:pt x="835" y="180"/>
                    <a:pt x="801" y="114"/>
                    <a:pt x="768" y="80"/>
                  </a:cubicBezTo>
                  <a:cubicBezTo>
                    <a:pt x="695" y="31"/>
                    <a:pt x="622" y="1"/>
                    <a:pt x="5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5"/>
            <p:cNvSpPr/>
            <p:nvPr/>
          </p:nvSpPr>
          <p:spPr>
            <a:xfrm flipH="1" rot="-328588">
              <a:off x="3137541" y="1798567"/>
              <a:ext cx="90016" cy="23634"/>
            </a:xfrm>
            <a:custGeom>
              <a:rect b="b" l="l" r="r" t="t"/>
              <a:pathLst>
                <a:path extrusionOk="0" h="727" w="2769">
                  <a:moveTo>
                    <a:pt x="1935" y="1"/>
                  </a:moveTo>
                  <a:cubicBezTo>
                    <a:pt x="1768" y="1"/>
                    <a:pt x="1568" y="68"/>
                    <a:pt x="1368" y="101"/>
                  </a:cubicBezTo>
                  <a:cubicBezTo>
                    <a:pt x="1168" y="101"/>
                    <a:pt x="934" y="134"/>
                    <a:pt x="734" y="201"/>
                  </a:cubicBezTo>
                  <a:cubicBezTo>
                    <a:pt x="534" y="201"/>
                    <a:pt x="334" y="268"/>
                    <a:pt x="133" y="368"/>
                  </a:cubicBezTo>
                  <a:cubicBezTo>
                    <a:pt x="0" y="435"/>
                    <a:pt x="33" y="668"/>
                    <a:pt x="200" y="701"/>
                  </a:cubicBezTo>
                  <a:cubicBezTo>
                    <a:pt x="300" y="718"/>
                    <a:pt x="400" y="726"/>
                    <a:pt x="500" y="726"/>
                  </a:cubicBezTo>
                  <a:cubicBezTo>
                    <a:pt x="600" y="726"/>
                    <a:pt x="701" y="718"/>
                    <a:pt x="801" y="701"/>
                  </a:cubicBezTo>
                  <a:cubicBezTo>
                    <a:pt x="1034" y="668"/>
                    <a:pt x="1234" y="668"/>
                    <a:pt x="1434" y="635"/>
                  </a:cubicBezTo>
                  <a:cubicBezTo>
                    <a:pt x="1635" y="601"/>
                    <a:pt x="1835" y="568"/>
                    <a:pt x="2035" y="535"/>
                  </a:cubicBezTo>
                  <a:cubicBezTo>
                    <a:pt x="2135" y="501"/>
                    <a:pt x="2235" y="501"/>
                    <a:pt x="2335" y="468"/>
                  </a:cubicBezTo>
                  <a:cubicBezTo>
                    <a:pt x="2435" y="435"/>
                    <a:pt x="2535" y="401"/>
                    <a:pt x="2635" y="368"/>
                  </a:cubicBezTo>
                  <a:cubicBezTo>
                    <a:pt x="2769" y="268"/>
                    <a:pt x="2735" y="68"/>
                    <a:pt x="26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5"/>
            <p:cNvSpPr/>
            <p:nvPr/>
          </p:nvSpPr>
          <p:spPr>
            <a:xfrm flipH="1" rot="-328588">
              <a:off x="3157623" y="1772791"/>
              <a:ext cx="47755" cy="19277"/>
            </a:xfrm>
            <a:custGeom>
              <a:rect b="b" l="l" r="r" t="t"/>
              <a:pathLst>
                <a:path extrusionOk="0" h="593" w="1469">
                  <a:moveTo>
                    <a:pt x="1018" y="1"/>
                  </a:moveTo>
                  <a:cubicBezTo>
                    <a:pt x="1001" y="1"/>
                    <a:pt x="984" y="9"/>
                    <a:pt x="968" y="26"/>
                  </a:cubicBezTo>
                  <a:lnTo>
                    <a:pt x="668" y="59"/>
                  </a:lnTo>
                  <a:lnTo>
                    <a:pt x="401" y="159"/>
                  </a:lnTo>
                  <a:cubicBezTo>
                    <a:pt x="334" y="159"/>
                    <a:pt x="267" y="192"/>
                    <a:pt x="234" y="192"/>
                  </a:cubicBezTo>
                  <a:cubicBezTo>
                    <a:pt x="201" y="226"/>
                    <a:pt x="134" y="226"/>
                    <a:pt x="101" y="259"/>
                  </a:cubicBezTo>
                  <a:cubicBezTo>
                    <a:pt x="34" y="259"/>
                    <a:pt x="0" y="326"/>
                    <a:pt x="0" y="393"/>
                  </a:cubicBezTo>
                  <a:cubicBezTo>
                    <a:pt x="0" y="459"/>
                    <a:pt x="67" y="526"/>
                    <a:pt x="101" y="526"/>
                  </a:cubicBezTo>
                  <a:cubicBezTo>
                    <a:pt x="234" y="559"/>
                    <a:pt x="334" y="559"/>
                    <a:pt x="467" y="593"/>
                  </a:cubicBezTo>
                  <a:cubicBezTo>
                    <a:pt x="568" y="559"/>
                    <a:pt x="668" y="559"/>
                    <a:pt x="801" y="526"/>
                  </a:cubicBezTo>
                  <a:cubicBezTo>
                    <a:pt x="901" y="526"/>
                    <a:pt x="1001" y="493"/>
                    <a:pt x="1101" y="459"/>
                  </a:cubicBezTo>
                  <a:cubicBezTo>
                    <a:pt x="1135" y="459"/>
                    <a:pt x="1168" y="426"/>
                    <a:pt x="1201" y="393"/>
                  </a:cubicBezTo>
                  <a:lnTo>
                    <a:pt x="1235" y="393"/>
                  </a:lnTo>
                  <a:cubicBezTo>
                    <a:pt x="1301" y="359"/>
                    <a:pt x="1368" y="326"/>
                    <a:pt x="1401" y="259"/>
                  </a:cubicBezTo>
                  <a:cubicBezTo>
                    <a:pt x="1435" y="226"/>
                    <a:pt x="1468" y="159"/>
                    <a:pt x="1435" y="92"/>
                  </a:cubicBezTo>
                  <a:cubicBezTo>
                    <a:pt x="1401" y="59"/>
                    <a:pt x="1368" y="26"/>
                    <a:pt x="1301" y="26"/>
                  </a:cubicBezTo>
                  <a:cubicBezTo>
                    <a:pt x="1268" y="9"/>
                    <a:pt x="1243" y="1"/>
                    <a:pt x="1218" y="1"/>
                  </a:cubicBezTo>
                  <a:cubicBezTo>
                    <a:pt x="1193" y="1"/>
                    <a:pt x="1168" y="9"/>
                    <a:pt x="1135" y="26"/>
                  </a:cubicBezTo>
                  <a:cubicBezTo>
                    <a:pt x="1135" y="9"/>
                    <a:pt x="1126" y="1"/>
                    <a:pt x="1114" y="1"/>
                  </a:cubicBezTo>
                  <a:cubicBezTo>
                    <a:pt x="1101" y="1"/>
                    <a:pt x="1085" y="9"/>
                    <a:pt x="1068" y="26"/>
                  </a:cubicBezTo>
                  <a:cubicBezTo>
                    <a:pt x="1051" y="9"/>
                    <a:pt x="1035" y="1"/>
                    <a:pt x="10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5"/>
            <p:cNvSpPr/>
            <p:nvPr/>
          </p:nvSpPr>
          <p:spPr>
            <a:xfrm flipH="1" rot="-328588">
              <a:off x="3168610" y="1753831"/>
              <a:ext cx="29290" cy="14109"/>
            </a:xfrm>
            <a:custGeom>
              <a:rect b="b" l="l" r="r" t="t"/>
              <a:pathLst>
                <a:path extrusionOk="0" h="434" w="901">
                  <a:moveTo>
                    <a:pt x="467" y="0"/>
                  </a:moveTo>
                  <a:cubicBezTo>
                    <a:pt x="401" y="0"/>
                    <a:pt x="334" y="34"/>
                    <a:pt x="267" y="34"/>
                  </a:cubicBezTo>
                  <a:cubicBezTo>
                    <a:pt x="234" y="34"/>
                    <a:pt x="167" y="67"/>
                    <a:pt x="100" y="67"/>
                  </a:cubicBezTo>
                  <a:cubicBezTo>
                    <a:pt x="67" y="100"/>
                    <a:pt x="0" y="134"/>
                    <a:pt x="0" y="200"/>
                  </a:cubicBezTo>
                  <a:cubicBezTo>
                    <a:pt x="0" y="267"/>
                    <a:pt x="34" y="300"/>
                    <a:pt x="67" y="334"/>
                  </a:cubicBezTo>
                  <a:cubicBezTo>
                    <a:pt x="167" y="401"/>
                    <a:pt x="267" y="434"/>
                    <a:pt x="367" y="434"/>
                  </a:cubicBezTo>
                  <a:lnTo>
                    <a:pt x="601" y="434"/>
                  </a:lnTo>
                  <a:cubicBezTo>
                    <a:pt x="634" y="434"/>
                    <a:pt x="667" y="434"/>
                    <a:pt x="701" y="401"/>
                  </a:cubicBezTo>
                  <a:lnTo>
                    <a:pt x="801" y="367"/>
                  </a:lnTo>
                  <a:cubicBezTo>
                    <a:pt x="868" y="334"/>
                    <a:pt x="901" y="267"/>
                    <a:pt x="901" y="200"/>
                  </a:cubicBezTo>
                  <a:cubicBezTo>
                    <a:pt x="901" y="100"/>
                    <a:pt x="834" y="34"/>
                    <a:pt x="7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5"/>
            <p:cNvSpPr/>
            <p:nvPr/>
          </p:nvSpPr>
          <p:spPr>
            <a:xfrm flipH="1" rot="-328588">
              <a:off x="3178650" y="1735991"/>
              <a:ext cx="17359" cy="9785"/>
            </a:xfrm>
            <a:custGeom>
              <a:rect b="b" l="l" r="r" t="t"/>
              <a:pathLst>
                <a:path extrusionOk="0" h="301" w="534">
                  <a:moveTo>
                    <a:pt x="167" y="1"/>
                  </a:moveTo>
                  <a:cubicBezTo>
                    <a:pt x="134" y="1"/>
                    <a:pt x="100" y="34"/>
                    <a:pt x="67" y="34"/>
                  </a:cubicBezTo>
                  <a:lnTo>
                    <a:pt x="34" y="67"/>
                  </a:lnTo>
                  <a:cubicBezTo>
                    <a:pt x="34" y="67"/>
                    <a:pt x="34" y="101"/>
                    <a:pt x="0" y="101"/>
                  </a:cubicBezTo>
                  <a:cubicBezTo>
                    <a:pt x="0" y="134"/>
                    <a:pt x="0" y="134"/>
                    <a:pt x="0" y="134"/>
                  </a:cubicBezTo>
                  <a:cubicBezTo>
                    <a:pt x="0" y="167"/>
                    <a:pt x="0" y="167"/>
                    <a:pt x="0" y="201"/>
                  </a:cubicBezTo>
                  <a:cubicBezTo>
                    <a:pt x="34" y="234"/>
                    <a:pt x="34" y="234"/>
                    <a:pt x="67" y="267"/>
                  </a:cubicBezTo>
                  <a:cubicBezTo>
                    <a:pt x="67" y="301"/>
                    <a:pt x="100" y="301"/>
                    <a:pt x="167" y="301"/>
                  </a:cubicBezTo>
                  <a:lnTo>
                    <a:pt x="300" y="301"/>
                  </a:lnTo>
                  <a:cubicBezTo>
                    <a:pt x="367" y="301"/>
                    <a:pt x="401" y="267"/>
                    <a:pt x="467" y="234"/>
                  </a:cubicBezTo>
                  <a:cubicBezTo>
                    <a:pt x="501" y="201"/>
                    <a:pt x="501" y="201"/>
                    <a:pt x="501" y="167"/>
                  </a:cubicBezTo>
                  <a:cubicBezTo>
                    <a:pt x="534" y="134"/>
                    <a:pt x="534" y="101"/>
                    <a:pt x="501" y="67"/>
                  </a:cubicBezTo>
                  <a:cubicBezTo>
                    <a:pt x="501" y="67"/>
                    <a:pt x="501" y="34"/>
                    <a:pt x="467" y="34"/>
                  </a:cubicBezTo>
                  <a:cubicBezTo>
                    <a:pt x="467" y="1"/>
                    <a:pt x="434"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5"/>
            <p:cNvSpPr/>
            <p:nvPr/>
          </p:nvSpPr>
          <p:spPr>
            <a:xfrm flipH="1" rot="-328588">
              <a:off x="2659324" y="1387565"/>
              <a:ext cx="113487" cy="41643"/>
            </a:xfrm>
            <a:custGeom>
              <a:rect b="b" l="l" r="r" t="t"/>
              <a:pathLst>
                <a:path extrusionOk="0" h="1281" w="3491">
                  <a:moveTo>
                    <a:pt x="3261" y="1"/>
                  </a:moveTo>
                  <a:cubicBezTo>
                    <a:pt x="3243" y="1"/>
                    <a:pt x="3223" y="5"/>
                    <a:pt x="3203" y="13"/>
                  </a:cubicBezTo>
                  <a:cubicBezTo>
                    <a:pt x="3103" y="79"/>
                    <a:pt x="2969" y="146"/>
                    <a:pt x="2869" y="213"/>
                  </a:cubicBezTo>
                  <a:cubicBezTo>
                    <a:pt x="2769" y="279"/>
                    <a:pt x="2636" y="346"/>
                    <a:pt x="2502" y="413"/>
                  </a:cubicBezTo>
                  <a:cubicBezTo>
                    <a:pt x="2269" y="513"/>
                    <a:pt x="2035" y="613"/>
                    <a:pt x="1768" y="680"/>
                  </a:cubicBezTo>
                  <a:cubicBezTo>
                    <a:pt x="1502" y="746"/>
                    <a:pt x="1268" y="746"/>
                    <a:pt x="1001" y="746"/>
                  </a:cubicBezTo>
                  <a:cubicBezTo>
                    <a:pt x="734" y="746"/>
                    <a:pt x="467" y="746"/>
                    <a:pt x="201" y="713"/>
                  </a:cubicBezTo>
                  <a:cubicBezTo>
                    <a:pt x="67" y="713"/>
                    <a:pt x="0" y="947"/>
                    <a:pt x="134" y="1013"/>
                  </a:cubicBezTo>
                  <a:cubicBezTo>
                    <a:pt x="367" y="1147"/>
                    <a:pt x="668" y="1247"/>
                    <a:pt x="968" y="1280"/>
                  </a:cubicBezTo>
                  <a:cubicBezTo>
                    <a:pt x="1268" y="1280"/>
                    <a:pt x="1568" y="1247"/>
                    <a:pt x="1868" y="1180"/>
                  </a:cubicBezTo>
                  <a:cubicBezTo>
                    <a:pt x="2169" y="1147"/>
                    <a:pt x="2436" y="1047"/>
                    <a:pt x="2702" y="913"/>
                  </a:cubicBezTo>
                  <a:cubicBezTo>
                    <a:pt x="2836" y="813"/>
                    <a:pt x="2969" y="746"/>
                    <a:pt x="3069" y="646"/>
                  </a:cubicBezTo>
                  <a:cubicBezTo>
                    <a:pt x="3203" y="546"/>
                    <a:pt x="3336" y="446"/>
                    <a:pt x="3403" y="313"/>
                  </a:cubicBezTo>
                  <a:cubicBezTo>
                    <a:pt x="3491" y="195"/>
                    <a:pt x="3398" y="1"/>
                    <a:pt x="32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5"/>
            <p:cNvSpPr/>
            <p:nvPr/>
          </p:nvSpPr>
          <p:spPr>
            <a:xfrm flipH="1" rot="-328588">
              <a:off x="2623540" y="1353901"/>
              <a:ext cx="22398" cy="34654"/>
            </a:xfrm>
            <a:custGeom>
              <a:rect b="b" l="l" r="r" t="t"/>
              <a:pathLst>
                <a:path extrusionOk="0" h="1066" w="689">
                  <a:moveTo>
                    <a:pt x="502" y="1"/>
                  </a:moveTo>
                  <a:cubicBezTo>
                    <a:pt x="455" y="1"/>
                    <a:pt x="413" y="32"/>
                    <a:pt x="388" y="81"/>
                  </a:cubicBezTo>
                  <a:cubicBezTo>
                    <a:pt x="388" y="114"/>
                    <a:pt x="355" y="114"/>
                    <a:pt x="355" y="147"/>
                  </a:cubicBezTo>
                  <a:lnTo>
                    <a:pt x="355" y="181"/>
                  </a:lnTo>
                  <a:lnTo>
                    <a:pt x="321" y="247"/>
                  </a:lnTo>
                  <a:cubicBezTo>
                    <a:pt x="288" y="281"/>
                    <a:pt x="288" y="314"/>
                    <a:pt x="255" y="348"/>
                  </a:cubicBezTo>
                  <a:lnTo>
                    <a:pt x="255" y="314"/>
                  </a:lnTo>
                  <a:cubicBezTo>
                    <a:pt x="255" y="348"/>
                    <a:pt x="255" y="381"/>
                    <a:pt x="221" y="381"/>
                  </a:cubicBezTo>
                  <a:lnTo>
                    <a:pt x="155" y="548"/>
                  </a:lnTo>
                  <a:cubicBezTo>
                    <a:pt x="121" y="581"/>
                    <a:pt x="88" y="648"/>
                    <a:pt x="88" y="714"/>
                  </a:cubicBezTo>
                  <a:lnTo>
                    <a:pt x="55" y="781"/>
                  </a:lnTo>
                  <a:lnTo>
                    <a:pt x="55" y="815"/>
                  </a:lnTo>
                  <a:lnTo>
                    <a:pt x="55" y="848"/>
                  </a:lnTo>
                  <a:cubicBezTo>
                    <a:pt x="0" y="957"/>
                    <a:pt x="79" y="1066"/>
                    <a:pt x="164" y="1066"/>
                  </a:cubicBezTo>
                  <a:cubicBezTo>
                    <a:pt x="183" y="1066"/>
                    <a:pt x="203" y="1060"/>
                    <a:pt x="221" y="1048"/>
                  </a:cubicBezTo>
                  <a:lnTo>
                    <a:pt x="255" y="1015"/>
                  </a:lnTo>
                  <a:cubicBezTo>
                    <a:pt x="321" y="981"/>
                    <a:pt x="355" y="948"/>
                    <a:pt x="421" y="915"/>
                  </a:cubicBezTo>
                  <a:cubicBezTo>
                    <a:pt x="455" y="848"/>
                    <a:pt x="488" y="781"/>
                    <a:pt x="522" y="748"/>
                  </a:cubicBezTo>
                  <a:lnTo>
                    <a:pt x="588" y="581"/>
                  </a:lnTo>
                  <a:cubicBezTo>
                    <a:pt x="622" y="514"/>
                    <a:pt x="655" y="448"/>
                    <a:pt x="655" y="381"/>
                  </a:cubicBezTo>
                  <a:cubicBezTo>
                    <a:pt x="688" y="314"/>
                    <a:pt x="688" y="214"/>
                    <a:pt x="688" y="147"/>
                  </a:cubicBezTo>
                  <a:cubicBezTo>
                    <a:pt x="688" y="81"/>
                    <a:pt x="622" y="14"/>
                    <a:pt x="555" y="14"/>
                  </a:cubicBezTo>
                  <a:cubicBezTo>
                    <a:pt x="537" y="5"/>
                    <a:pt x="519" y="1"/>
                    <a:pt x="5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5"/>
            <p:cNvSpPr/>
            <p:nvPr/>
          </p:nvSpPr>
          <p:spPr>
            <a:xfrm flipH="1" rot="-328588">
              <a:off x="2432710" y="1158740"/>
              <a:ext cx="175708" cy="95185"/>
            </a:xfrm>
            <a:custGeom>
              <a:rect b="b" l="l" r="r" t="t"/>
              <a:pathLst>
                <a:path extrusionOk="0" h="2928" w="5405">
                  <a:moveTo>
                    <a:pt x="3877" y="1"/>
                  </a:moveTo>
                  <a:cubicBezTo>
                    <a:pt x="3188" y="1"/>
                    <a:pt x="2477" y="201"/>
                    <a:pt x="1936" y="491"/>
                  </a:cubicBezTo>
                  <a:cubicBezTo>
                    <a:pt x="1469" y="725"/>
                    <a:pt x="1068" y="1059"/>
                    <a:pt x="735" y="1459"/>
                  </a:cubicBezTo>
                  <a:cubicBezTo>
                    <a:pt x="435" y="1792"/>
                    <a:pt x="1" y="2326"/>
                    <a:pt x="34" y="2826"/>
                  </a:cubicBezTo>
                  <a:cubicBezTo>
                    <a:pt x="56" y="2891"/>
                    <a:pt x="119" y="2928"/>
                    <a:pt x="179" y="2928"/>
                  </a:cubicBezTo>
                  <a:cubicBezTo>
                    <a:pt x="212" y="2928"/>
                    <a:pt x="244" y="2917"/>
                    <a:pt x="268" y="2893"/>
                  </a:cubicBezTo>
                  <a:cubicBezTo>
                    <a:pt x="435" y="2726"/>
                    <a:pt x="535" y="2560"/>
                    <a:pt x="668" y="2393"/>
                  </a:cubicBezTo>
                  <a:cubicBezTo>
                    <a:pt x="768" y="2193"/>
                    <a:pt x="935" y="1993"/>
                    <a:pt x="1068" y="1826"/>
                  </a:cubicBezTo>
                  <a:cubicBezTo>
                    <a:pt x="1369" y="1492"/>
                    <a:pt x="1769" y="1192"/>
                    <a:pt x="2169" y="992"/>
                  </a:cubicBezTo>
                  <a:cubicBezTo>
                    <a:pt x="2636" y="758"/>
                    <a:pt x="3137" y="658"/>
                    <a:pt x="3637" y="625"/>
                  </a:cubicBezTo>
                  <a:cubicBezTo>
                    <a:pt x="4137" y="625"/>
                    <a:pt x="4638" y="658"/>
                    <a:pt x="5138" y="725"/>
                  </a:cubicBezTo>
                  <a:cubicBezTo>
                    <a:pt x="5371" y="725"/>
                    <a:pt x="5405" y="458"/>
                    <a:pt x="5271" y="358"/>
                  </a:cubicBezTo>
                  <a:cubicBezTo>
                    <a:pt x="4865" y="106"/>
                    <a:pt x="4377" y="1"/>
                    <a:pt x="38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5"/>
            <p:cNvSpPr/>
            <p:nvPr/>
          </p:nvSpPr>
          <p:spPr>
            <a:xfrm flipH="1" rot="-328588">
              <a:off x="2379764" y="1199368"/>
              <a:ext cx="38002" cy="30168"/>
            </a:xfrm>
            <a:custGeom>
              <a:rect b="b" l="l" r="r" t="t"/>
              <a:pathLst>
                <a:path extrusionOk="0" h="928" w="1169">
                  <a:moveTo>
                    <a:pt x="134" y="1"/>
                  </a:moveTo>
                  <a:cubicBezTo>
                    <a:pt x="34" y="34"/>
                    <a:pt x="1" y="134"/>
                    <a:pt x="68" y="234"/>
                  </a:cubicBezTo>
                  <a:cubicBezTo>
                    <a:pt x="101" y="234"/>
                    <a:pt x="134" y="268"/>
                    <a:pt x="168" y="268"/>
                  </a:cubicBezTo>
                  <a:cubicBezTo>
                    <a:pt x="201" y="301"/>
                    <a:pt x="234" y="334"/>
                    <a:pt x="268" y="334"/>
                  </a:cubicBezTo>
                  <a:lnTo>
                    <a:pt x="301" y="368"/>
                  </a:lnTo>
                  <a:cubicBezTo>
                    <a:pt x="301" y="368"/>
                    <a:pt x="368" y="401"/>
                    <a:pt x="368" y="434"/>
                  </a:cubicBezTo>
                  <a:lnTo>
                    <a:pt x="401" y="468"/>
                  </a:lnTo>
                  <a:cubicBezTo>
                    <a:pt x="468" y="501"/>
                    <a:pt x="535" y="568"/>
                    <a:pt x="601" y="635"/>
                  </a:cubicBezTo>
                  <a:cubicBezTo>
                    <a:pt x="635" y="701"/>
                    <a:pt x="701" y="768"/>
                    <a:pt x="801" y="801"/>
                  </a:cubicBezTo>
                  <a:lnTo>
                    <a:pt x="835" y="835"/>
                  </a:lnTo>
                  <a:lnTo>
                    <a:pt x="901" y="901"/>
                  </a:lnTo>
                  <a:cubicBezTo>
                    <a:pt x="937" y="919"/>
                    <a:pt x="973" y="928"/>
                    <a:pt x="1006" y="928"/>
                  </a:cubicBezTo>
                  <a:cubicBezTo>
                    <a:pt x="1097" y="928"/>
                    <a:pt x="1168" y="866"/>
                    <a:pt x="1168" y="768"/>
                  </a:cubicBezTo>
                  <a:cubicBezTo>
                    <a:pt x="1168" y="735"/>
                    <a:pt x="1135" y="701"/>
                    <a:pt x="1135" y="635"/>
                  </a:cubicBezTo>
                  <a:lnTo>
                    <a:pt x="1135" y="601"/>
                  </a:lnTo>
                  <a:lnTo>
                    <a:pt x="1135" y="568"/>
                  </a:lnTo>
                  <a:cubicBezTo>
                    <a:pt x="1102" y="468"/>
                    <a:pt x="1035" y="368"/>
                    <a:pt x="968" y="301"/>
                  </a:cubicBezTo>
                  <a:cubicBezTo>
                    <a:pt x="868" y="201"/>
                    <a:pt x="801" y="134"/>
                    <a:pt x="701" y="101"/>
                  </a:cubicBezTo>
                  <a:cubicBezTo>
                    <a:pt x="668" y="67"/>
                    <a:pt x="601" y="34"/>
                    <a:pt x="568" y="34"/>
                  </a:cubicBezTo>
                  <a:lnTo>
                    <a:pt x="434" y="34"/>
                  </a:lnTo>
                  <a:lnTo>
                    <a:pt x="3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5"/>
            <p:cNvSpPr/>
            <p:nvPr/>
          </p:nvSpPr>
          <p:spPr>
            <a:xfrm flipH="1" rot="-328588">
              <a:off x="2431151" y="1413261"/>
              <a:ext cx="84457" cy="32313"/>
            </a:xfrm>
            <a:custGeom>
              <a:rect b="b" l="l" r="r" t="t"/>
              <a:pathLst>
                <a:path extrusionOk="0" h="994" w="2598">
                  <a:moveTo>
                    <a:pt x="2339" y="1"/>
                  </a:moveTo>
                  <a:cubicBezTo>
                    <a:pt x="2327" y="1"/>
                    <a:pt x="2315" y="2"/>
                    <a:pt x="2302" y="4"/>
                  </a:cubicBezTo>
                  <a:cubicBezTo>
                    <a:pt x="2202" y="38"/>
                    <a:pt x="2102" y="104"/>
                    <a:pt x="2035" y="138"/>
                  </a:cubicBezTo>
                  <a:cubicBezTo>
                    <a:pt x="1935" y="171"/>
                    <a:pt x="1868" y="204"/>
                    <a:pt x="1768" y="238"/>
                  </a:cubicBezTo>
                  <a:cubicBezTo>
                    <a:pt x="1602" y="304"/>
                    <a:pt x="1435" y="371"/>
                    <a:pt x="1235" y="405"/>
                  </a:cubicBezTo>
                  <a:cubicBezTo>
                    <a:pt x="1068" y="438"/>
                    <a:pt x="901" y="471"/>
                    <a:pt x="734" y="471"/>
                  </a:cubicBezTo>
                  <a:cubicBezTo>
                    <a:pt x="634" y="488"/>
                    <a:pt x="543" y="496"/>
                    <a:pt x="451" y="496"/>
                  </a:cubicBezTo>
                  <a:cubicBezTo>
                    <a:pt x="359" y="496"/>
                    <a:pt x="267" y="488"/>
                    <a:pt x="167" y="471"/>
                  </a:cubicBezTo>
                  <a:cubicBezTo>
                    <a:pt x="34" y="471"/>
                    <a:pt x="0" y="671"/>
                    <a:pt x="101" y="738"/>
                  </a:cubicBezTo>
                  <a:cubicBezTo>
                    <a:pt x="267" y="838"/>
                    <a:pt x="467" y="905"/>
                    <a:pt x="668" y="938"/>
                  </a:cubicBezTo>
                  <a:cubicBezTo>
                    <a:pt x="804" y="977"/>
                    <a:pt x="941" y="994"/>
                    <a:pt x="1078" y="994"/>
                  </a:cubicBezTo>
                  <a:cubicBezTo>
                    <a:pt x="1175" y="994"/>
                    <a:pt x="1271" y="985"/>
                    <a:pt x="1368" y="972"/>
                  </a:cubicBezTo>
                  <a:cubicBezTo>
                    <a:pt x="1702" y="905"/>
                    <a:pt x="2002" y="771"/>
                    <a:pt x="2269" y="571"/>
                  </a:cubicBezTo>
                  <a:cubicBezTo>
                    <a:pt x="2369" y="505"/>
                    <a:pt x="2469" y="405"/>
                    <a:pt x="2536" y="304"/>
                  </a:cubicBezTo>
                  <a:cubicBezTo>
                    <a:pt x="2597" y="181"/>
                    <a:pt x="2488" y="1"/>
                    <a:pt x="23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5"/>
            <p:cNvSpPr/>
            <p:nvPr/>
          </p:nvSpPr>
          <p:spPr>
            <a:xfrm flipH="1" rot="-328588">
              <a:off x="2643486" y="1149767"/>
              <a:ext cx="115470" cy="46389"/>
            </a:xfrm>
            <a:custGeom>
              <a:rect b="b" l="l" r="r" t="t"/>
              <a:pathLst>
                <a:path extrusionOk="0" h="1427" w="3552">
                  <a:moveTo>
                    <a:pt x="1147" y="1"/>
                  </a:moveTo>
                  <a:cubicBezTo>
                    <a:pt x="797" y="1"/>
                    <a:pt x="450" y="69"/>
                    <a:pt x="134" y="199"/>
                  </a:cubicBezTo>
                  <a:cubicBezTo>
                    <a:pt x="1" y="266"/>
                    <a:pt x="34" y="466"/>
                    <a:pt x="201" y="466"/>
                  </a:cubicBezTo>
                  <a:cubicBezTo>
                    <a:pt x="401" y="428"/>
                    <a:pt x="606" y="410"/>
                    <a:pt x="812" y="410"/>
                  </a:cubicBezTo>
                  <a:cubicBezTo>
                    <a:pt x="1155" y="410"/>
                    <a:pt x="1502" y="462"/>
                    <a:pt x="1835" y="566"/>
                  </a:cubicBezTo>
                  <a:cubicBezTo>
                    <a:pt x="2069" y="633"/>
                    <a:pt x="2336" y="733"/>
                    <a:pt x="2536" y="900"/>
                  </a:cubicBezTo>
                  <a:cubicBezTo>
                    <a:pt x="2669" y="966"/>
                    <a:pt x="2769" y="1033"/>
                    <a:pt x="2869" y="1133"/>
                  </a:cubicBezTo>
                  <a:cubicBezTo>
                    <a:pt x="2969" y="1233"/>
                    <a:pt x="3103" y="1333"/>
                    <a:pt x="3236" y="1400"/>
                  </a:cubicBezTo>
                  <a:cubicBezTo>
                    <a:pt x="3267" y="1419"/>
                    <a:pt x="3298" y="1427"/>
                    <a:pt x="3328" y="1427"/>
                  </a:cubicBezTo>
                  <a:cubicBezTo>
                    <a:pt x="3456" y="1427"/>
                    <a:pt x="3551" y="1269"/>
                    <a:pt x="3470" y="1133"/>
                  </a:cubicBezTo>
                  <a:cubicBezTo>
                    <a:pt x="3303" y="866"/>
                    <a:pt x="3069" y="666"/>
                    <a:pt x="2803" y="499"/>
                  </a:cubicBezTo>
                  <a:cubicBezTo>
                    <a:pt x="2536" y="333"/>
                    <a:pt x="2269" y="199"/>
                    <a:pt x="1969" y="132"/>
                  </a:cubicBezTo>
                  <a:cubicBezTo>
                    <a:pt x="1703" y="44"/>
                    <a:pt x="1424" y="1"/>
                    <a:pt x="11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5"/>
            <p:cNvSpPr/>
            <p:nvPr/>
          </p:nvSpPr>
          <p:spPr>
            <a:xfrm flipH="1" rot="-328588">
              <a:off x="2280813" y="1384918"/>
              <a:ext cx="123044" cy="67910"/>
            </a:xfrm>
            <a:custGeom>
              <a:rect b="b" l="l" r="r" t="t"/>
              <a:pathLst>
                <a:path extrusionOk="0" h="2089" w="3785">
                  <a:moveTo>
                    <a:pt x="970" y="0"/>
                  </a:moveTo>
                  <a:cubicBezTo>
                    <a:pt x="891" y="0"/>
                    <a:pt x="815" y="42"/>
                    <a:pt x="782" y="125"/>
                  </a:cubicBezTo>
                  <a:cubicBezTo>
                    <a:pt x="649" y="292"/>
                    <a:pt x="549" y="459"/>
                    <a:pt x="415" y="592"/>
                  </a:cubicBezTo>
                  <a:cubicBezTo>
                    <a:pt x="348" y="659"/>
                    <a:pt x="315" y="726"/>
                    <a:pt x="248" y="792"/>
                  </a:cubicBezTo>
                  <a:cubicBezTo>
                    <a:pt x="182" y="892"/>
                    <a:pt x="148" y="992"/>
                    <a:pt x="82" y="1092"/>
                  </a:cubicBezTo>
                  <a:cubicBezTo>
                    <a:pt x="1" y="1173"/>
                    <a:pt x="73" y="1320"/>
                    <a:pt x="156" y="1320"/>
                  </a:cubicBezTo>
                  <a:cubicBezTo>
                    <a:pt x="176" y="1320"/>
                    <a:pt x="196" y="1312"/>
                    <a:pt x="215" y="1293"/>
                  </a:cubicBezTo>
                  <a:cubicBezTo>
                    <a:pt x="315" y="1226"/>
                    <a:pt x="415" y="1193"/>
                    <a:pt x="515" y="1126"/>
                  </a:cubicBezTo>
                  <a:cubicBezTo>
                    <a:pt x="615" y="1059"/>
                    <a:pt x="682" y="992"/>
                    <a:pt x="749" y="926"/>
                  </a:cubicBezTo>
                  <a:cubicBezTo>
                    <a:pt x="815" y="826"/>
                    <a:pt x="882" y="759"/>
                    <a:pt x="949" y="692"/>
                  </a:cubicBezTo>
                  <a:cubicBezTo>
                    <a:pt x="1216" y="1059"/>
                    <a:pt x="1549" y="1393"/>
                    <a:pt x="1950" y="1660"/>
                  </a:cubicBezTo>
                  <a:cubicBezTo>
                    <a:pt x="2326" y="1928"/>
                    <a:pt x="2788" y="2089"/>
                    <a:pt x="3268" y="2089"/>
                  </a:cubicBezTo>
                  <a:cubicBezTo>
                    <a:pt x="3384" y="2089"/>
                    <a:pt x="3501" y="2079"/>
                    <a:pt x="3617" y="2060"/>
                  </a:cubicBezTo>
                  <a:cubicBezTo>
                    <a:pt x="3784" y="2026"/>
                    <a:pt x="3784" y="1760"/>
                    <a:pt x="3617" y="1726"/>
                  </a:cubicBezTo>
                  <a:cubicBezTo>
                    <a:pt x="3117" y="1593"/>
                    <a:pt x="2650" y="1426"/>
                    <a:pt x="2216" y="1193"/>
                  </a:cubicBezTo>
                  <a:cubicBezTo>
                    <a:pt x="1783" y="926"/>
                    <a:pt x="1416" y="559"/>
                    <a:pt x="1182" y="125"/>
                  </a:cubicBezTo>
                  <a:cubicBezTo>
                    <a:pt x="1132" y="42"/>
                    <a:pt x="1049" y="0"/>
                    <a:pt x="9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5"/>
            <p:cNvSpPr/>
            <p:nvPr/>
          </p:nvSpPr>
          <p:spPr>
            <a:xfrm flipH="1" rot="-328588">
              <a:off x="2194923" y="1445991"/>
              <a:ext cx="46650" cy="21163"/>
            </a:xfrm>
            <a:custGeom>
              <a:rect b="b" l="l" r="r" t="t"/>
              <a:pathLst>
                <a:path extrusionOk="0" h="651" w="1435">
                  <a:moveTo>
                    <a:pt x="1301" y="0"/>
                  </a:moveTo>
                  <a:cubicBezTo>
                    <a:pt x="1268" y="0"/>
                    <a:pt x="1234" y="17"/>
                    <a:pt x="1201" y="50"/>
                  </a:cubicBezTo>
                  <a:lnTo>
                    <a:pt x="1101" y="84"/>
                  </a:lnTo>
                  <a:lnTo>
                    <a:pt x="1068" y="84"/>
                  </a:lnTo>
                  <a:lnTo>
                    <a:pt x="934" y="117"/>
                  </a:lnTo>
                  <a:lnTo>
                    <a:pt x="667" y="217"/>
                  </a:lnTo>
                  <a:lnTo>
                    <a:pt x="501" y="251"/>
                  </a:lnTo>
                  <a:lnTo>
                    <a:pt x="434" y="284"/>
                  </a:lnTo>
                  <a:lnTo>
                    <a:pt x="367" y="317"/>
                  </a:lnTo>
                  <a:lnTo>
                    <a:pt x="234" y="317"/>
                  </a:lnTo>
                  <a:cubicBezTo>
                    <a:pt x="200" y="351"/>
                    <a:pt x="134" y="351"/>
                    <a:pt x="100" y="384"/>
                  </a:cubicBezTo>
                  <a:cubicBezTo>
                    <a:pt x="34" y="384"/>
                    <a:pt x="0" y="451"/>
                    <a:pt x="0" y="517"/>
                  </a:cubicBezTo>
                  <a:cubicBezTo>
                    <a:pt x="0" y="584"/>
                    <a:pt x="67" y="651"/>
                    <a:pt x="134" y="651"/>
                  </a:cubicBezTo>
                  <a:lnTo>
                    <a:pt x="467" y="651"/>
                  </a:lnTo>
                  <a:cubicBezTo>
                    <a:pt x="567" y="651"/>
                    <a:pt x="701" y="651"/>
                    <a:pt x="801" y="618"/>
                  </a:cubicBezTo>
                  <a:cubicBezTo>
                    <a:pt x="901" y="584"/>
                    <a:pt x="1001" y="517"/>
                    <a:pt x="1101" y="451"/>
                  </a:cubicBezTo>
                  <a:cubicBezTo>
                    <a:pt x="1201" y="417"/>
                    <a:pt x="1301" y="351"/>
                    <a:pt x="1401" y="251"/>
                  </a:cubicBezTo>
                  <a:cubicBezTo>
                    <a:pt x="1435" y="184"/>
                    <a:pt x="1435" y="117"/>
                    <a:pt x="1401" y="50"/>
                  </a:cubicBezTo>
                  <a:cubicBezTo>
                    <a:pt x="1368" y="17"/>
                    <a:pt x="1334" y="0"/>
                    <a:pt x="13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5"/>
            <p:cNvSpPr/>
            <p:nvPr/>
          </p:nvSpPr>
          <p:spPr>
            <a:xfrm flipH="1" rot="-328588">
              <a:off x="2092416" y="1191954"/>
              <a:ext cx="176000" cy="101394"/>
            </a:xfrm>
            <a:custGeom>
              <a:rect b="b" l="l" r="r" t="t"/>
              <a:pathLst>
                <a:path extrusionOk="0" h="3119" w="5414">
                  <a:moveTo>
                    <a:pt x="1962" y="0"/>
                  </a:moveTo>
                  <a:cubicBezTo>
                    <a:pt x="1884" y="0"/>
                    <a:pt x="1805" y="2"/>
                    <a:pt x="1726" y="6"/>
                  </a:cubicBezTo>
                  <a:cubicBezTo>
                    <a:pt x="1126" y="6"/>
                    <a:pt x="559" y="240"/>
                    <a:pt x="92" y="640"/>
                  </a:cubicBezTo>
                  <a:cubicBezTo>
                    <a:pt x="0" y="762"/>
                    <a:pt x="75" y="911"/>
                    <a:pt x="216" y="911"/>
                  </a:cubicBezTo>
                  <a:cubicBezTo>
                    <a:pt x="230" y="911"/>
                    <a:pt x="244" y="910"/>
                    <a:pt x="258" y="907"/>
                  </a:cubicBezTo>
                  <a:cubicBezTo>
                    <a:pt x="725" y="740"/>
                    <a:pt x="1226" y="640"/>
                    <a:pt x="1726" y="540"/>
                  </a:cubicBezTo>
                  <a:cubicBezTo>
                    <a:pt x="2260" y="540"/>
                    <a:pt x="2793" y="640"/>
                    <a:pt x="3260" y="874"/>
                  </a:cubicBezTo>
                  <a:cubicBezTo>
                    <a:pt x="4094" y="1307"/>
                    <a:pt x="4762" y="2075"/>
                    <a:pt x="5095" y="3009"/>
                  </a:cubicBezTo>
                  <a:cubicBezTo>
                    <a:pt x="5125" y="3084"/>
                    <a:pt x="5196" y="3118"/>
                    <a:pt x="5261" y="3118"/>
                  </a:cubicBezTo>
                  <a:cubicBezTo>
                    <a:pt x="5341" y="3118"/>
                    <a:pt x="5414" y="3067"/>
                    <a:pt x="5395" y="2975"/>
                  </a:cubicBezTo>
                  <a:cubicBezTo>
                    <a:pt x="5329" y="1808"/>
                    <a:pt x="4595" y="774"/>
                    <a:pt x="3527" y="307"/>
                  </a:cubicBezTo>
                  <a:cubicBezTo>
                    <a:pt x="3031" y="102"/>
                    <a:pt x="2509" y="0"/>
                    <a:pt x="19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5"/>
            <p:cNvSpPr/>
            <p:nvPr/>
          </p:nvSpPr>
          <p:spPr>
            <a:xfrm flipH="1" rot="-328588">
              <a:off x="2103375" y="1343824"/>
              <a:ext cx="27697" cy="66967"/>
            </a:xfrm>
            <a:custGeom>
              <a:rect b="b" l="l" r="r" t="t"/>
              <a:pathLst>
                <a:path extrusionOk="0" h="2060" w="852">
                  <a:moveTo>
                    <a:pt x="590" y="0"/>
                  </a:moveTo>
                  <a:cubicBezTo>
                    <a:pt x="576" y="0"/>
                    <a:pt x="563" y="3"/>
                    <a:pt x="551" y="9"/>
                  </a:cubicBezTo>
                  <a:cubicBezTo>
                    <a:pt x="484" y="9"/>
                    <a:pt x="417" y="76"/>
                    <a:pt x="417" y="143"/>
                  </a:cubicBezTo>
                  <a:cubicBezTo>
                    <a:pt x="417" y="443"/>
                    <a:pt x="384" y="710"/>
                    <a:pt x="284" y="977"/>
                  </a:cubicBezTo>
                  <a:cubicBezTo>
                    <a:pt x="251" y="1277"/>
                    <a:pt x="151" y="1544"/>
                    <a:pt x="50" y="1811"/>
                  </a:cubicBezTo>
                  <a:cubicBezTo>
                    <a:pt x="1" y="1935"/>
                    <a:pt x="99" y="2059"/>
                    <a:pt x="208" y="2059"/>
                  </a:cubicBezTo>
                  <a:cubicBezTo>
                    <a:pt x="245" y="2059"/>
                    <a:pt x="283" y="2045"/>
                    <a:pt x="317" y="2011"/>
                  </a:cubicBezTo>
                  <a:cubicBezTo>
                    <a:pt x="384" y="1944"/>
                    <a:pt x="417" y="1911"/>
                    <a:pt x="484" y="1844"/>
                  </a:cubicBezTo>
                  <a:cubicBezTo>
                    <a:pt x="517" y="1777"/>
                    <a:pt x="584" y="1711"/>
                    <a:pt x="651" y="1644"/>
                  </a:cubicBezTo>
                  <a:cubicBezTo>
                    <a:pt x="718" y="1477"/>
                    <a:pt x="784" y="1310"/>
                    <a:pt x="818" y="1143"/>
                  </a:cubicBezTo>
                  <a:cubicBezTo>
                    <a:pt x="818" y="1043"/>
                    <a:pt x="851" y="943"/>
                    <a:pt x="851" y="843"/>
                  </a:cubicBezTo>
                  <a:cubicBezTo>
                    <a:pt x="851" y="777"/>
                    <a:pt x="851" y="710"/>
                    <a:pt x="851" y="610"/>
                  </a:cubicBezTo>
                  <a:cubicBezTo>
                    <a:pt x="851" y="510"/>
                    <a:pt x="818" y="443"/>
                    <a:pt x="818" y="343"/>
                  </a:cubicBezTo>
                  <a:cubicBezTo>
                    <a:pt x="784" y="276"/>
                    <a:pt x="751" y="176"/>
                    <a:pt x="718" y="109"/>
                  </a:cubicBezTo>
                  <a:cubicBezTo>
                    <a:pt x="718" y="55"/>
                    <a:pt x="651" y="0"/>
                    <a:pt x="5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5"/>
            <p:cNvSpPr/>
            <p:nvPr/>
          </p:nvSpPr>
          <p:spPr>
            <a:xfrm flipH="1" rot="-328588">
              <a:off x="2071735" y="1194178"/>
              <a:ext cx="59653" cy="67780"/>
            </a:xfrm>
            <a:custGeom>
              <a:rect b="b" l="l" r="r" t="t"/>
              <a:pathLst>
                <a:path extrusionOk="0" h="2085" w="1835">
                  <a:moveTo>
                    <a:pt x="200" y="1"/>
                  </a:moveTo>
                  <a:cubicBezTo>
                    <a:pt x="67" y="1"/>
                    <a:pt x="0" y="167"/>
                    <a:pt x="100" y="268"/>
                  </a:cubicBezTo>
                  <a:cubicBezTo>
                    <a:pt x="100" y="301"/>
                    <a:pt x="134" y="301"/>
                    <a:pt x="167" y="334"/>
                  </a:cubicBezTo>
                  <a:cubicBezTo>
                    <a:pt x="300" y="468"/>
                    <a:pt x="434" y="568"/>
                    <a:pt x="601" y="701"/>
                  </a:cubicBezTo>
                  <a:cubicBezTo>
                    <a:pt x="734" y="801"/>
                    <a:pt x="867" y="968"/>
                    <a:pt x="967" y="1101"/>
                  </a:cubicBezTo>
                  <a:lnTo>
                    <a:pt x="967" y="1135"/>
                  </a:lnTo>
                  <a:lnTo>
                    <a:pt x="1034" y="1202"/>
                  </a:lnTo>
                  <a:cubicBezTo>
                    <a:pt x="1034" y="1235"/>
                    <a:pt x="1068" y="1268"/>
                    <a:pt x="1101" y="1302"/>
                  </a:cubicBezTo>
                  <a:cubicBezTo>
                    <a:pt x="1134" y="1368"/>
                    <a:pt x="1201" y="1468"/>
                    <a:pt x="1234" y="1535"/>
                  </a:cubicBezTo>
                  <a:cubicBezTo>
                    <a:pt x="1268" y="1568"/>
                    <a:pt x="1301" y="1602"/>
                    <a:pt x="1301" y="1635"/>
                  </a:cubicBezTo>
                  <a:cubicBezTo>
                    <a:pt x="1334" y="1702"/>
                    <a:pt x="1368" y="1735"/>
                    <a:pt x="1401" y="1769"/>
                  </a:cubicBezTo>
                  <a:cubicBezTo>
                    <a:pt x="1434" y="1869"/>
                    <a:pt x="1468" y="1969"/>
                    <a:pt x="1535" y="2035"/>
                  </a:cubicBezTo>
                  <a:cubicBezTo>
                    <a:pt x="1569" y="2070"/>
                    <a:pt x="1612" y="2085"/>
                    <a:pt x="1655" y="2085"/>
                  </a:cubicBezTo>
                  <a:cubicBezTo>
                    <a:pt x="1735" y="2085"/>
                    <a:pt x="1813" y="2034"/>
                    <a:pt x="1835" y="1969"/>
                  </a:cubicBezTo>
                  <a:cubicBezTo>
                    <a:pt x="1835" y="1835"/>
                    <a:pt x="1835" y="1735"/>
                    <a:pt x="1801" y="1602"/>
                  </a:cubicBezTo>
                  <a:lnTo>
                    <a:pt x="1801" y="1568"/>
                  </a:lnTo>
                  <a:cubicBezTo>
                    <a:pt x="1801" y="1535"/>
                    <a:pt x="1801" y="1502"/>
                    <a:pt x="1768" y="1468"/>
                  </a:cubicBezTo>
                  <a:cubicBezTo>
                    <a:pt x="1768" y="1402"/>
                    <a:pt x="1768" y="1368"/>
                    <a:pt x="1735" y="1335"/>
                  </a:cubicBezTo>
                  <a:cubicBezTo>
                    <a:pt x="1635" y="1101"/>
                    <a:pt x="1535" y="901"/>
                    <a:pt x="1368" y="735"/>
                  </a:cubicBezTo>
                  <a:cubicBezTo>
                    <a:pt x="1101" y="401"/>
                    <a:pt x="767" y="134"/>
                    <a:pt x="3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5"/>
            <p:cNvSpPr/>
            <p:nvPr/>
          </p:nvSpPr>
          <p:spPr>
            <a:xfrm flipH="1" rot="-328588">
              <a:off x="2052672" y="1189434"/>
              <a:ext cx="36507" cy="36377"/>
            </a:xfrm>
            <a:custGeom>
              <a:rect b="b" l="l" r="r" t="t"/>
              <a:pathLst>
                <a:path extrusionOk="0" h="1119" w="1123">
                  <a:moveTo>
                    <a:pt x="200" y="0"/>
                  </a:moveTo>
                  <a:cubicBezTo>
                    <a:pt x="134" y="0"/>
                    <a:pt x="67" y="34"/>
                    <a:pt x="34" y="100"/>
                  </a:cubicBezTo>
                  <a:cubicBezTo>
                    <a:pt x="0" y="167"/>
                    <a:pt x="34" y="234"/>
                    <a:pt x="100" y="300"/>
                  </a:cubicBezTo>
                  <a:lnTo>
                    <a:pt x="100" y="334"/>
                  </a:lnTo>
                  <a:lnTo>
                    <a:pt x="200" y="400"/>
                  </a:lnTo>
                  <a:lnTo>
                    <a:pt x="234" y="434"/>
                  </a:lnTo>
                  <a:lnTo>
                    <a:pt x="267" y="434"/>
                  </a:lnTo>
                  <a:cubicBezTo>
                    <a:pt x="367" y="501"/>
                    <a:pt x="434" y="567"/>
                    <a:pt x="501" y="634"/>
                  </a:cubicBezTo>
                  <a:lnTo>
                    <a:pt x="534" y="701"/>
                  </a:lnTo>
                  <a:lnTo>
                    <a:pt x="567" y="734"/>
                  </a:lnTo>
                  <a:cubicBezTo>
                    <a:pt x="567" y="734"/>
                    <a:pt x="601" y="734"/>
                    <a:pt x="601" y="767"/>
                  </a:cubicBezTo>
                  <a:lnTo>
                    <a:pt x="634" y="834"/>
                  </a:lnTo>
                  <a:cubicBezTo>
                    <a:pt x="667" y="867"/>
                    <a:pt x="701" y="934"/>
                    <a:pt x="734" y="968"/>
                  </a:cubicBezTo>
                  <a:lnTo>
                    <a:pt x="768" y="1034"/>
                  </a:lnTo>
                  <a:cubicBezTo>
                    <a:pt x="814" y="1093"/>
                    <a:pt x="874" y="1118"/>
                    <a:pt x="929" y="1118"/>
                  </a:cubicBezTo>
                  <a:cubicBezTo>
                    <a:pt x="1032" y="1118"/>
                    <a:pt x="1123" y="1031"/>
                    <a:pt x="1101" y="901"/>
                  </a:cubicBezTo>
                  <a:lnTo>
                    <a:pt x="1101" y="834"/>
                  </a:lnTo>
                  <a:lnTo>
                    <a:pt x="1101" y="801"/>
                  </a:lnTo>
                  <a:cubicBezTo>
                    <a:pt x="1101" y="801"/>
                    <a:pt x="1101" y="801"/>
                    <a:pt x="1101" y="767"/>
                  </a:cubicBezTo>
                  <a:cubicBezTo>
                    <a:pt x="1068" y="701"/>
                    <a:pt x="1034" y="634"/>
                    <a:pt x="1001" y="567"/>
                  </a:cubicBezTo>
                  <a:cubicBezTo>
                    <a:pt x="934" y="467"/>
                    <a:pt x="868" y="367"/>
                    <a:pt x="801" y="300"/>
                  </a:cubicBezTo>
                  <a:cubicBezTo>
                    <a:pt x="701" y="234"/>
                    <a:pt x="634" y="167"/>
                    <a:pt x="534" y="134"/>
                  </a:cubicBezTo>
                  <a:lnTo>
                    <a:pt x="401" y="67"/>
                  </a:lnTo>
                  <a:cubicBezTo>
                    <a:pt x="334" y="34"/>
                    <a:pt x="267" y="0"/>
                    <a:pt x="2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5"/>
            <p:cNvSpPr/>
            <p:nvPr/>
          </p:nvSpPr>
          <p:spPr>
            <a:xfrm flipH="1" rot="-328588">
              <a:off x="2071257" y="1213289"/>
              <a:ext cx="33" cy="33"/>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5"/>
            <p:cNvSpPr/>
            <p:nvPr/>
          </p:nvSpPr>
          <p:spPr>
            <a:xfrm flipH="1" rot="-328588">
              <a:off x="2024164" y="1183114"/>
              <a:ext cx="33646" cy="30850"/>
            </a:xfrm>
            <a:custGeom>
              <a:rect b="b" l="l" r="r" t="t"/>
              <a:pathLst>
                <a:path extrusionOk="0" h="949" w="1035">
                  <a:moveTo>
                    <a:pt x="176" y="1"/>
                  </a:moveTo>
                  <a:cubicBezTo>
                    <a:pt x="131" y="1"/>
                    <a:pt x="91" y="24"/>
                    <a:pt x="67" y="48"/>
                  </a:cubicBezTo>
                  <a:cubicBezTo>
                    <a:pt x="0" y="114"/>
                    <a:pt x="0" y="181"/>
                    <a:pt x="67" y="214"/>
                  </a:cubicBezTo>
                  <a:lnTo>
                    <a:pt x="67" y="248"/>
                  </a:lnTo>
                  <a:lnTo>
                    <a:pt x="34" y="248"/>
                  </a:lnTo>
                  <a:cubicBezTo>
                    <a:pt x="34" y="281"/>
                    <a:pt x="67" y="315"/>
                    <a:pt x="67" y="348"/>
                  </a:cubicBezTo>
                  <a:cubicBezTo>
                    <a:pt x="100" y="381"/>
                    <a:pt x="100" y="415"/>
                    <a:pt x="134" y="415"/>
                  </a:cubicBezTo>
                  <a:lnTo>
                    <a:pt x="167" y="481"/>
                  </a:lnTo>
                  <a:lnTo>
                    <a:pt x="267" y="581"/>
                  </a:lnTo>
                  <a:cubicBezTo>
                    <a:pt x="301" y="648"/>
                    <a:pt x="367" y="681"/>
                    <a:pt x="434" y="715"/>
                  </a:cubicBezTo>
                  <a:lnTo>
                    <a:pt x="534" y="782"/>
                  </a:lnTo>
                  <a:lnTo>
                    <a:pt x="601" y="815"/>
                  </a:lnTo>
                  <a:lnTo>
                    <a:pt x="667" y="848"/>
                  </a:lnTo>
                  <a:lnTo>
                    <a:pt x="701" y="882"/>
                  </a:lnTo>
                  <a:cubicBezTo>
                    <a:pt x="734" y="915"/>
                    <a:pt x="801" y="948"/>
                    <a:pt x="868" y="948"/>
                  </a:cubicBezTo>
                  <a:cubicBezTo>
                    <a:pt x="934" y="948"/>
                    <a:pt x="1034" y="848"/>
                    <a:pt x="1034" y="782"/>
                  </a:cubicBezTo>
                  <a:cubicBezTo>
                    <a:pt x="1034" y="715"/>
                    <a:pt x="1001" y="681"/>
                    <a:pt x="1001" y="648"/>
                  </a:cubicBezTo>
                  <a:cubicBezTo>
                    <a:pt x="968" y="615"/>
                    <a:pt x="968" y="615"/>
                    <a:pt x="934" y="581"/>
                  </a:cubicBezTo>
                  <a:lnTo>
                    <a:pt x="901" y="548"/>
                  </a:lnTo>
                  <a:cubicBezTo>
                    <a:pt x="868" y="448"/>
                    <a:pt x="801" y="381"/>
                    <a:pt x="734" y="315"/>
                  </a:cubicBezTo>
                  <a:cubicBezTo>
                    <a:pt x="701" y="281"/>
                    <a:pt x="667" y="281"/>
                    <a:pt x="634" y="248"/>
                  </a:cubicBezTo>
                  <a:lnTo>
                    <a:pt x="567" y="214"/>
                  </a:lnTo>
                  <a:lnTo>
                    <a:pt x="467" y="148"/>
                  </a:lnTo>
                  <a:cubicBezTo>
                    <a:pt x="401" y="114"/>
                    <a:pt x="367" y="81"/>
                    <a:pt x="301" y="48"/>
                  </a:cubicBezTo>
                  <a:lnTo>
                    <a:pt x="234" y="14"/>
                  </a:lnTo>
                  <a:cubicBezTo>
                    <a:pt x="214" y="5"/>
                    <a:pt x="195" y="1"/>
                    <a:pt x="1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5"/>
            <p:cNvSpPr/>
            <p:nvPr/>
          </p:nvSpPr>
          <p:spPr>
            <a:xfrm flipH="1" rot="-328588">
              <a:off x="2432489" y="1454436"/>
              <a:ext cx="63749" cy="21813"/>
            </a:xfrm>
            <a:custGeom>
              <a:rect b="b" l="l" r="r" t="t"/>
              <a:pathLst>
                <a:path extrusionOk="0" h="671" w="1961">
                  <a:moveTo>
                    <a:pt x="1740" y="0"/>
                  </a:moveTo>
                  <a:cubicBezTo>
                    <a:pt x="1728" y="0"/>
                    <a:pt x="1715" y="1"/>
                    <a:pt x="1702" y="4"/>
                  </a:cubicBezTo>
                  <a:lnTo>
                    <a:pt x="1502" y="37"/>
                  </a:lnTo>
                  <a:lnTo>
                    <a:pt x="1435" y="37"/>
                  </a:lnTo>
                  <a:cubicBezTo>
                    <a:pt x="1369" y="37"/>
                    <a:pt x="1335" y="70"/>
                    <a:pt x="1269" y="70"/>
                  </a:cubicBezTo>
                  <a:lnTo>
                    <a:pt x="902" y="137"/>
                  </a:lnTo>
                  <a:cubicBezTo>
                    <a:pt x="768" y="170"/>
                    <a:pt x="635" y="204"/>
                    <a:pt x="501" y="204"/>
                  </a:cubicBezTo>
                  <a:lnTo>
                    <a:pt x="335" y="237"/>
                  </a:lnTo>
                  <a:cubicBezTo>
                    <a:pt x="234" y="270"/>
                    <a:pt x="168" y="270"/>
                    <a:pt x="101" y="337"/>
                  </a:cubicBezTo>
                  <a:cubicBezTo>
                    <a:pt x="1" y="370"/>
                    <a:pt x="1" y="504"/>
                    <a:pt x="101" y="537"/>
                  </a:cubicBezTo>
                  <a:cubicBezTo>
                    <a:pt x="168" y="604"/>
                    <a:pt x="234" y="637"/>
                    <a:pt x="301" y="637"/>
                  </a:cubicBezTo>
                  <a:lnTo>
                    <a:pt x="501" y="671"/>
                  </a:lnTo>
                  <a:lnTo>
                    <a:pt x="1002" y="671"/>
                  </a:lnTo>
                  <a:cubicBezTo>
                    <a:pt x="1302" y="637"/>
                    <a:pt x="1602" y="504"/>
                    <a:pt x="1836" y="304"/>
                  </a:cubicBezTo>
                  <a:cubicBezTo>
                    <a:pt x="1960" y="210"/>
                    <a:pt x="1910" y="0"/>
                    <a:pt x="17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5"/>
            <p:cNvSpPr/>
            <p:nvPr/>
          </p:nvSpPr>
          <p:spPr>
            <a:xfrm flipH="1" rot="-328588">
              <a:off x="2440184" y="1482401"/>
              <a:ext cx="30233" cy="17002"/>
            </a:xfrm>
            <a:custGeom>
              <a:rect b="b" l="l" r="r" t="t"/>
              <a:pathLst>
                <a:path extrusionOk="0" h="523" w="930">
                  <a:moveTo>
                    <a:pt x="751" y="1"/>
                  </a:moveTo>
                  <a:cubicBezTo>
                    <a:pt x="735" y="1"/>
                    <a:pt x="718" y="3"/>
                    <a:pt x="701" y="7"/>
                  </a:cubicBezTo>
                  <a:cubicBezTo>
                    <a:pt x="634" y="7"/>
                    <a:pt x="601" y="41"/>
                    <a:pt x="567" y="74"/>
                  </a:cubicBezTo>
                  <a:lnTo>
                    <a:pt x="467" y="74"/>
                  </a:lnTo>
                  <a:lnTo>
                    <a:pt x="367" y="108"/>
                  </a:lnTo>
                  <a:lnTo>
                    <a:pt x="367" y="108"/>
                  </a:lnTo>
                  <a:lnTo>
                    <a:pt x="434" y="74"/>
                  </a:lnTo>
                  <a:lnTo>
                    <a:pt x="334" y="108"/>
                  </a:lnTo>
                  <a:cubicBezTo>
                    <a:pt x="300" y="108"/>
                    <a:pt x="267" y="141"/>
                    <a:pt x="234" y="141"/>
                  </a:cubicBezTo>
                  <a:lnTo>
                    <a:pt x="267" y="141"/>
                  </a:lnTo>
                  <a:lnTo>
                    <a:pt x="234" y="208"/>
                  </a:lnTo>
                  <a:lnTo>
                    <a:pt x="134" y="208"/>
                  </a:lnTo>
                  <a:cubicBezTo>
                    <a:pt x="67" y="208"/>
                    <a:pt x="34" y="241"/>
                    <a:pt x="0" y="308"/>
                  </a:cubicBezTo>
                  <a:cubicBezTo>
                    <a:pt x="0" y="374"/>
                    <a:pt x="34" y="441"/>
                    <a:pt x="67" y="474"/>
                  </a:cubicBezTo>
                  <a:cubicBezTo>
                    <a:pt x="100" y="474"/>
                    <a:pt x="134" y="474"/>
                    <a:pt x="167" y="508"/>
                  </a:cubicBezTo>
                  <a:lnTo>
                    <a:pt x="267" y="508"/>
                  </a:lnTo>
                  <a:cubicBezTo>
                    <a:pt x="312" y="508"/>
                    <a:pt x="356" y="523"/>
                    <a:pt x="401" y="523"/>
                  </a:cubicBezTo>
                  <a:cubicBezTo>
                    <a:pt x="423" y="523"/>
                    <a:pt x="445" y="519"/>
                    <a:pt x="467" y="508"/>
                  </a:cubicBezTo>
                  <a:lnTo>
                    <a:pt x="601" y="508"/>
                  </a:lnTo>
                  <a:cubicBezTo>
                    <a:pt x="667" y="474"/>
                    <a:pt x="701" y="441"/>
                    <a:pt x="734" y="408"/>
                  </a:cubicBezTo>
                  <a:cubicBezTo>
                    <a:pt x="734" y="374"/>
                    <a:pt x="801" y="374"/>
                    <a:pt x="801" y="341"/>
                  </a:cubicBezTo>
                  <a:cubicBezTo>
                    <a:pt x="868" y="308"/>
                    <a:pt x="901" y="274"/>
                    <a:pt x="901" y="208"/>
                  </a:cubicBezTo>
                  <a:cubicBezTo>
                    <a:pt x="930" y="92"/>
                    <a:pt x="858" y="1"/>
                    <a:pt x="7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5"/>
            <p:cNvSpPr/>
            <p:nvPr/>
          </p:nvSpPr>
          <p:spPr>
            <a:xfrm flipH="1" rot="-328588">
              <a:off x="2492356" y="1130208"/>
              <a:ext cx="80003" cy="37937"/>
            </a:xfrm>
            <a:custGeom>
              <a:rect b="b" l="l" r="r" t="t"/>
              <a:pathLst>
                <a:path extrusionOk="0" h="1167" w="2461">
                  <a:moveTo>
                    <a:pt x="2010" y="1"/>
                  </a:moveTo>
                  <a:cubicBezTo>
                    <a:pt x="1902" y="1"/>
                    <a:pt x="1793" y="9"/>
                    <a:pt x="1693" y="26"/>
                  </a:cubicBezTo>
                  <a:cubicBezTo>
                    <a:pt x="1493" y="59"/>
                    <a:pt x="1293" y="126"/>
                    <a:pt x="1093" y="192"/>
                  </a:cubicBezTo>
                  <a:cubicBezTo>
                    <a:pt x="692" y="326"/>
                    <a:pt x="326" y="593"/>
                    <a:pt x="59" y="926"/>
                  </a:cubicBezTo>
                  <a:cubicBezTo>
                    <a:pt x="1" y="1071"/>
                    <a:pt x="94" y="1166"/>
                    <a:pt x="208" y="1166"/>
                  </a:cubicBezTo>
                  <a:cubicBezTo>
                    <a:pt x="224" y="1166"/>
                    <a:pt x="242" y="1164"/>
                    <a:pt x="259" y="1160"/>
                  </a:cubicBezTo>
                  <a:cubicBezTo>
                    <a:pt x="559" y="960"/>
                    <a:pt x="893" y="759"/>
                    <a:pt x="1226" y="593"/>
                  </a:cubicBezTo>
                  <a:cubicBezTo>
                    <a:pt x="1393" y="526"/>
                    <a:pt x="1593" y="493"/>
                    <a:pt x="1760" y="426"/>
                  </a:cubicBezTo>
                  <a:cubicBezTo>
                    <a:pt x="1927" y="392"/>
                    <a:pt x="2160" y="392"/>
                    <a:pt x="2327" y="326"/>
                  </a:cubicBezTo>
                  <a:cubicBezTo>
                    <a:pt x="2460" y="259"/>
                    <a:pt x="2460" y="92"/>
                    <a:pt x="2327" y="26"/>
                  </a:cubicBezTo>
                  <a:cubicBezTo>
                    <a:pt x="2227" y="9"/>
                    <a:pt x="2118" y="1"/>
                    <a:pt x="20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5"/>
            <p:cNvSpPr/>
            <p:nvPr/>
          </p:nvSpPr>
          <p:spPr>
            <a:xfrm flipH="1" rot="-328588">
              <a:off x="2521341" y="1112830"/>
              <a:ext cx="36930" cy="20643"/>
            </a:xfrm>
            <a:custGeom>
              <a:rect b="b" l="l" r="r" t="t"/>
              <a:pathLst>
                <a:path extrusionOk="0" h="635" w="1136">
                  <a:moveTo>
                    <a:pt x="968" y="1"/>
                  </a:moveTo>
                  <a:cubicBezTo>
                    <a:pt x="868" y="1"/>
                    <a:pt x="768" y="1"/>
                    <a:pt x="668" y="34"/>
                  </a:cubicBezTo>
                  <a:cubicBezTo>
                    <a:pt x="568" y="68"/>
                    <a:pt x="501" y="101"/>
                    <a:pt x="401" y="134"/>
                  </a:cubicBezTo>
                  <a:cubicBezTo>
                    <a:pt x="334" y="168"/>
                    <a:pt x="268" y="201"/>
                    <a:pt x="201" y="234"/>
                  </a:cubicBezTo>
                  <a:cubicBezTo>
                    <a:pt x="168" y="268"/>
                    <a:pt x="134" y="301"/>
                    <a:pt x="101" y="334"/>
                  </a:cubicBezTo>
                  <a:cubicBezTo>
                    <a:pt x="68" y="334"/>
                    <a:pt x="68" y="368"/>
                    <a:pt x="34" y="368"/>
                  </a:cubicBezTo>
                  <a:lnTo>
                    <a:pt x="34" y="401"/>
                  </a:lnTo>
                  <a:lnTo>
                    <a:pt x="34" y="434"/>
                  </a:lnTo>
                  <a:cubicBezTo>
                    <a:pt x="1" y="535"/>
                    <a:pt x="68" y="635"/>
                    <a:pt x="201" y="635"/>
                  </a:cubicBezTo>
                  <a:cubicBezTo>
                    <a:pt x="201" y="618"/>
                    <a:pt x="209" y="610"/>
                    <a:pt x="218" y="610"/>
                  </a:cubicBezTo>
                  <a:cubicBezTo>
                    <a:pt x="226" y="610"/>
                    <a:pt x="234" y="618"/>
                    <a:pt x="234" y="635"/>
                  </a:cubicBezTo>
                  <a:lnTo>
                    <a:pt x="301" y="635"/>
                  </a:lnTo>
                  <a:cubicBezTo>
                    <a:pt x="334" y="601"/>
                    <a:pt x="401" y="601"/>
                    <a:pt x="435" y="568"/>
                  </a:cubicBezTo>
                  <a:lnTo>
                    <a:pt x="535" y="501"/>
                  </a:lnTo>
                  <a:lnTo>
                    <a:pt x="601" y="468"/>
                  </a:lnTo>
                  <a:cubicBezTo>
                    <a:pt x="668" y="468"/>
                    <a:pt x="701" y="434"/>
                    <a:pt x="735" y="434"/>
                  </a:cubicBezTo>
                  <a:lnTo>
                    <a:pt x="801" y="401"/>
                  </a:lnTo>
                  <a:cubicBezTo>
                    <a:pt x="868" y="368"/>
                    <a:pt x="935" y="334"/>
                    <a:pt x="1035" y="301"/>
                  </a:cubicBezTo>
                  <a:cubicBezTo>
                    <a:pt x="1102" y="268"/>
                    <a:pt x="1135" y="168"/>
                    <a:pt x="1102" y="101"/>
                  </a:cubicBezTo>
                  <a:cubicBezTo>
                    <a:pt x="1068" y="34"/>
                    <a:pt x="1035" y="1"/>
                    <a:pt x="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5"/>
            <p:cNvSpPr/>
            <p:nvPr/>
          </p:nvSpPr>
          <p:spPr>
            <a:xfrm flipH="1" rot="-328588">
              <a:off x="2533903" y="1098914"/>
              <a:ext cx="29323" cy="15214"/>
            </a:xfrm>
            <a:custGeom>
              <a:rect b="b" l="l" r="r" t="t"/>
              <a:pathLst>
                <a:path extrusionOk="0" h="468" w="902">
                  <a:moveTo>
                    <a:pt x="468" y="1"/>
                  </a:moveTo>
                  <a:lnTo>
                    <a:pt x="401" y="34"/>
                  </a:lnTo>
                  <a:cubicBezTo>
                    <a:pt x="301" y="67"/>
                    <a:pt x="168" y="101"/>
                    <a:pt x="67" y="167"/>
                  </a:cubicBezTo>
                  <a:cubicBezTo>
                    <a:pt x="34" y="201"/>
                    <a:pt x="1" y="267"/>
                    <a:pt x="1" y="334"/>
                  </a:cubicBezTo>
                  <a:cubicBezTo>
                    <a:pt x="34" y="401"/>
                    <a:pt x="67" y="468"/>
                    <a:pt x="168" y="468"/>
                  </a:cubicBezTo>
                  <a:cubicBezTo>
                    <a:pt x="268" y="468"/>
                    <a:pt x="401" y="434"/>
                    <a:pt x="501" y="401"/>
                  </a:cubicBezTo>
                  <a:cubicBezTo>
                    <a:pt x="568" y="401"/>
                    <a:pt x="635" y="367"/>
                    <a:pt x="701" y="334"/>
                  </a:cubicBezTo>
                  <a:lnTo>
                    <a:pt x="835" y="267"/>
                  </a:lnTo>
                  <a:cubicBezTo>
                    <a:pt x="901" y="234"/>
                    <a:pt x="901" y="167"/>
                    <a:pt x="901" y="101"/>
                  </a:cubicBezTo>
                  <a:cubicBezTo>
                    <a:pt x="868" y="34"/>
                    <a:pt x="835" y="1"/>
                    <a:pt x="7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5"/>
            <p:cNvSpPr/>
            <p:nvPr/>
          </p:nvSpPr>
          <p:spPr>
            <a:xfrm flipH="1" rot="-328588">
              <a:off x="3022298" y="1438462"/>
              <a:ext cx="164883" cy="18237"/>
            </a:xfrm>
            <a:custGeom>
              <a:rect b="b" l="l" r="r" t="t"/>
              <a:pathLst>
                <a:path extrusionOk="0" h="561" w="5072">
                  <a:moveTo>
                    <a:pt x="1969" y="1"/>
                  </a:moveTo>
                  <a:cubicBezTo>
                    <a:pt x="1371" y="1"/>
                    <a:pt x="776" y="39"/>
                    <a:pt x="201" y="114"/>
                  </a:cubicBezTo>
                  <a:cubicBezTo>
                    <a:pt x="68" y="114"/>
                    <a:pt x="1" y="347"/>
                    <a:pt x="134" y="347"/>
                  </a:cubicBezTo>
                  <a:cubicBezTo>
                    <a:pt x="935" y="481"/>
                    <a:pt x="1735" y="547"/>
                    <a:pt x="2536" y="547"/>
                  </a:cubicBezTo>
                  <a:cubicBezTo>
                    <a:pt x="2750" y="556"/>
                    <a:pt x="2965" y="560"/>
                    <a:pt x="3179" y="560"/>
                  </a:cubicBezTo>
                  <a:cubicBezTo>
                    <a:pt x="3763" y="560"/>
                    <a:pt x="4343" y="529"/>
                    <a:pt x="4904" y="481"/>
                  </a:cubicBezTo>
                  <a:cubicBezTo>
                    <a:pt x="5071" y="447"/>
                    <a:pt x="5071" y="180"/>
                    <a:pt x="4938" y="147"/>
                  </a:cubicBezTo>
                  <a:cubicBezTo>
                    <a:pt x="4279" y="65"/>
                    <a:pt x="3643" y="5"/>
                    <a:pt x="2992" y="5"/>
                  </a:cubicBezTo>
                  <a:cubicBezTo>
                    <a:pt x="2852" y="5"/>
                    <a:pt x="2711" y="8"/>
                    <a:pt x="2569" y="14"/>
                  </a:cubicBezTo>
                  <a:cubicBezTo>
                    <a:pt x="2369" y="5"/>
                    <a:pt x="2169" y="1"/>
                    <a:pt x="1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5"/>
            <p:cNvSpPr/>
            <p:nvPr/>
          </p:nvSpPr>
          <p:spPr>
            <a:xfrm flipH="1" rot="-328588">
              <a:off x="3069923" y="1471277"/>
              <a:ext cx="75940" cy="18465"/>
            </a:xfrm>
            <a:custGeom>
              <a:rect b="b" l="l" r="r" t="t"/>
              <a:pathLst>
                <a:path extrusionOk="0" h="568" w="2336">
                  <a:moveTo>
                    <a:pt x="1168" y="0"/>
                  </a:moveTo>
                  <a:cubicBezTo>
                    <a:pt x="1001" y="0"/>
                    <a:pt x="834" y="0"/>
                    <a:pt x="701" y="34"/>
                  </a:cubicBezTo>
                  <a:cubicBezTo>
                    <a:pt x="601" y="34"/>
                    <a:pt x="501" y="34"/>
                    <a:pt x="401" y="67"/>
                  </a:cubicBezTo>
                  <a:cubicBezTo>
                    <a:pt x="301" y="100"/>
                    <a:pt x="234" y="134"/>
                    <a:pt x="167" y="134"/>
                  </a:cubicBezTo>
                  <a:cubicBezTo>
                    <a:pt x="0" y="200"/>
                    <a:pt x="0" y="401"/>
                    <a:pt x="167" y="434"/>
                  </a:cubicBezTo>
                  <a:cubicBezTo>
                    <a:pt x="234" y="467"/>
                    <a:pt x="301" y="501"/>
                    <a:pt x="401" y="501"/>
                  </a:cubicBezTo>
                  <a:cubicBezTo>
                    <a:pt x="501" y="534"/>
                    <a:pt x="601" y="534"/>
                    <a:pt x="701" y="567"/>
                  </a:cubicBezTo>
                  <a:lnTo>
                    <a:pt x="1802" y="567"/>
                  </a:lnTo>
                  <a:cubicBezTo>
                    <a:pt x="1868" y="534"/>
                    <a:pt x="1902" y="534"/>
                    <a:pt x="1935" y="501"/>
                  </a:cubicBezTo>
                  <a:cubicBezTo>
                    <a:pt x="2035" y="501"/>
                    <a:pt x="2102" y="467"/>
                    <a:pt x="2202" y="434"/>
                  </a:cubicBezTo>
                  <a:cubicBezTo>
                    <a:pt x="2335" y="367"/>
                    <a:pt x="2335" y="200"/>
                    <a:pt x="2202" y="134"/>
                  </a:cubicBezTo>
                  <a:cubicBezTo>
                    <a:pt x="2102" y="100"/>
                    <a:pt x="2035" y="67"/>
                    <a:pt x="1935" y="67"/>
                  </a:cubicBezTo>
                  <a:cubicBezTo>
                    <a:pt x="1835" y="34"/>
                    <a:pt x="1768" y="34"/>
                    <a:pt x="1668" y="34"/>
                  </a:cubicBezTo>
                  <a:cubicBezTo>
                    <a:pt x="1502" y="34"/>
                    <a:pt x="1335" y="0"/>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5"/>
            <p:cNvSpPr/>
            <p:nvPr/>
          </p:nvSpPr>
          <p:spPr>
            <a:xfrm flipH="1" rot="-328588">
              <a:off x="3093898" y="1505857"/>
              <a:ext cx="39075" cy="19310"/>
            </a:xfrm>
            <a:custGeom>
              <a:rect b="b" l="l" r="r" t="t"/>
              <a:pathLst>
                <a:path extrusionOk="0" h="594" w="1202">
                  <a:moveTo>
                    <a:pt x="418" y="1"/>
                  </a:moveTo>
                  <a:cubicBezTo>
                    <a:pt x="376" y="1"/>
                    <a:pt x="334" y="9"/>
                    <a:pt x="301" y="26"/>
                  </a:cubicBezTo>
                  <a:cubicBezTo>
                    <a:pt x="268" y="26"/>
                    <a:pt x="201" y="26"/>
                    <a:pt x="168" y="59"/>
                  </a:cubicBezTo>
                  <a:cubicBezTo>
                    <a:pt x="101" y="59"/>
                    <a:pt x="34" y="93"/>
                    <a:pt x="1" y="193"/>
                  </a:cubicBezTo>
                  <a:cubicBezTo>
                    <a:pt x="1" y="260"/>
                    <a:pt x="34" y="326"/>
                    <a:pt x="68" y="360"/>
                  </a:cubicBezTo>
                  <a:cubicBezTo>
                    <a:pt x="134" y="426"/>
                    <a:pt x="168" y="460"/>
                    <a:pt x="234" y="493"/>
                  </a:cubicBezTo>
                  <a:cubicBezTo>
                    <a:pt x="334" y="560"/>
                    <a:pt x="434" y="560"/>
                    <a:pt x="535" y="593"/>
                  </a:cubicBezTo>
                  <a:cubicBezTo>
                    <a:pt x="601" y="593"/>
                    <a:pt x="668" y="593"/>
                    <a:pt x="768" y="560"/>
                  </a:cubicBezTo>
                  <a:cubicBezTo>
                    <a:pt x="835" y="560"/>
                    <a:pt x="901" y="526"/>
                    <a:pt x="935" y="493"/>
                  </a:cubicBezTo>
                  <a:lnTo>
                    <a:pt x="1002" y="493"/>
                  </a:lnTo>
                  <a:cubicBezTo>
                    <a:pt x="1035" y="460"/>
                    <a:pt x="1102" y="460"/>
                    <a:pt x="1135" y="426"/>
                  </a:cubicBezTo>
                  <a:cubicBezTo>
                    <a:pt x="1202" y="360"/>
                    <a:pt x="1202" y="260"/>
                    <a:pt x="1168" y="193"/>
                  </a:cubicBezTo>
                  <a:cubicBezTo>
                    <a:pt x="1135" y="159"/>
                    <a:pt x="1102" y="93"/>
                    <a:pt x="1035" y="93"/>
                  </a:cubicBezTo>
                  <a:lnTo>
                    <a:pt x="935" y="93"/>
                  </a:lnTo>
                  <a:lnTo>
                    <a:pt x="868" y="59"/>
                  </a:lnTo>
                  <a:lnTo>
                    <a:pt x="768" y="59"/>
                  </a:lnTo>
                  <a:cubicBezTo>
                    <a:pt x="701" y="26"/>
                    <a:pt x="635" y="26"/>
                    <a:pt x="535" y="26"/>
                  </a:cubicBezTo>
                  <a:cubicBezTo>
                    <a:pt x="501" y="9"/>
                    <a:pt x="459" y="1"/>
                    <a:pt x="4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5"/>
            <p:cNvSpPr/>
            <p:nvPr/>
          </p:nvSpPr>
          <p:spPr>
            <a:xfrm flipH="1" rot="-328588">
              <a:off x="3097299" y="1532859"/>
              <a:ext cx="31501" cy="14141"/>
            </a:xfrm>
            <a:custGeom>
              <a:rect b="b" l="l" r="r" t="t"/>
              <a:pathLst>
                <a:path extrusionOk="0" h="435" w="969">
                  <a:moveTo>
                    <a:pt x="368" y="1"/>
                  </a:moveTo>
                  <a:lnTo>
                    <a:pt x="268" y="34"/>
                  </a:lnTo>
                  <a:cubicBezTo>
                    <a:pt x="201" y="34"/>
                    <a:pt x="168" y="67"/>
                    <a:pt x="101" y="101"/>
                  </a:cubicBezTo>
                  <a:cubicBezTo>
                    <a:pt x="1" y="134"/>
                    <a:pt x="1" y="301"/>
                    <a:pt x="101" y="368"/>
                  </a:cubicBezTo>
                  <a:cubicBezTo>
                    <a:pt x="168" y="368"/>
                    <a:pt x="201" y="401"/>
                    <a:pt x="268" y="434"/>
                  </a:cubicBezTo>
                  <a:lnTo>
                    <a:pt x="768" y="434"/>
                  </a:lnTo>
                  <a:cubicBezTo>
                    <a:pt x="968" y="368"/>
                    <a:pt x="968" y="67"/>
                    <a:pt x="768" y="34"/>
                  </a:cubicBezTo>
                  <a:lnTo>
                    <a:pt x="701" y="34"/>
                  </a:lnTo>
                  <a:cubicBezTo>
                    <a:pt x="668" y="1"/>
                    <a:pt x="635" y="1"/>
                    <a:pt x="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5"/>
            <p:cNvSpPr/>
            <p:nvPr/>
          </p:nvSpPr>
          <p:spPr>
            <a:xfrm>
              <a:off x="2173513" y="1259625"/>
              <a:ext cx="146400" cy="146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5"/>
            <p:cNvSpPr/>
            <p:nvPr/>
          </p:nvSpPr>
          <p:spPr>
            <a:xfrm>
              <a:off x="2418375" y="1238463"/>
              <a:ext cx="146400" cy="146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5"/>
            <p:cNvSpPr/>
            <p:nvPr/>
          </p:nvSpPr>
          <p:spPr>
            <a:xfrm>
              <a:off x="2671325" y="1208738"/>
              <a:ext cx="146400" cy="146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5"/>
            <p:cNvSpPr/>
            <p:nvPr/>
          </p:nvSpPr>
          <p:spPr>
            <a:xfrm>
              <a:off x="2919200" y="984125"/>
              <a:ext cx="742075" cy="381650"/>
            </a:xfrm>
            <a:custGeom>
              <a:rect b="b" l="l" r="r" t="t"/>
              <a:pathLst>
                <a:path extrusionOk="0" h="15266" w="29683">
                  <a:moveTo>
                    <a:pt x="0" y="7170"/>
                  </a:moveTo>
                  <a:lnTo>
                    <a:pt x="6708" y="6785"/>
                  </a:lnTo>
                  <a:lnTo>
                    <a:pt x="12490" y="5320"/>
                  </a:lnTo>
                  <a:lnTo>
                    <a:pt x="19275" y="1773"/>
                  </a:lnTo>
                  <a:lnTo>
                    <a:pt x="21665" y="0"/>
                  </a:lnTo>
                  <a:lnTo>
                    <a:pt x="27293" y="2621"/>
                  </a:lnTo>
                  <a:lnTo>
                    <a:pt x="29683" y="4318"/>
                  </a:lnTo>
                  <a:lnTo>
                    <a:pt x="27602" y="6476"/>
                  </a:lnTo>
                  <a:lnTo>
                    <a:pt x="22513" y="10254"/>
                  </a:lnTo>
                  <a:lnTo>
                    <a:pt x="15960" y="13184"/>
                  </a:lnTo>
                  <a:lnTo>
                    <a:pt x="7170" y="15189"/>
                  </a:lnTo>
                  <a:lnTo>
                    <a:pt x="694" y="15266"/>
                  </a:lnTo>
                  <a:close/>
                </a:path>
              </a:pathLst>
            </a:custGeom>
            <a:solidFill>
              <a:schemeClr val="accent4"/>
            </a:solidFill>
            <a:ln>
              <a:noFill/>
            </a:ln>
          </p:spPr>
        </p:sp>
        <p:sp>
          <p:nvSpPr>
            <p:cNvPr id="3746" name="Google Shape;3746;p75"/>
            <p:cNvSpPr/>
            <p:nvPr/>
          </p:nvSpPr>
          <p:spPr>
            <a:xfrm flipH="1" rot="-328588">
              <a:off x="875232" y="688062"/>
              <a:ext cx="3231529" cy="1826744"/>
            </a:xfrm>
            <a:custGeom>
              <a:rect b="b" l="l" r="r" t="t"/>
              <a:pathLst>
                <a:path extrusionOk="0" h="56193" w="99406">
                  <a:moveTo>
                    <a:pt x="57876" y="2936"/>
                  </a:moveTo>
                  <a:lnTo>
                    <a:pt x="57876" y="3036"/>
                  </a:lnTo>
                  <a:cubicBezTo>
                    <a:pt x="57876" y="3503"/>
                    <a:pt x="57876" y="4004"/>
                    <a:pt x="57909" y="4471"/>
                  </a:cubicBezTo>
                  <a:lnTo>
                    <a:pt x="57909" y="5304"/>
                  </a:lnTo>
                  <a:lnTo>
                    <a:pt x="57876" y="5304"/>
                  </a:lnTo>
                  <a:cubicBezTo>
                    <a:pt x="57775" y="5304"/>
                    <a:pt x="57709" y="5271"/>
                    <a:pt x="57642" y="5238"/>
                  </a:cubicBezTo>
                  <a:lnTo>
                    <a:pt x="57475" y="5204"/>
                  </a:lnTo>
                  <a:lnTo>
                    <a:pt x="57409" y="5171"/>
                  </a:lnTo>
                  <a:cubicBezTo>
                    <a:pt x="57342" y="5138"/>
                    <a:pt x="57275" y="5104"/>
                    <a:pt x="57175" y="5038"/>
                  </a:cubicBezTo>
                  <a:lnTo>
                    <a:pt x="57142" y="5038"/>
                  </a:lnTo>
                  <a:lnTo>
                    <a:pt x="57042" y="4938"/>
                  </a:lnTo>
                  <a:lnTo>
                    <a:pt x="56908" y="4837"/>
                  </a:lnTo>
                  <a:lnTo>
                    <a:pt x="56875" y="4771"/>
                  </a:lnTo>
                  <a:cubicBezTo>
                    <a:pt x="56841" y="4704"/>
                    <a:pt x="56775" y="4637"/>
                    <a:pt x="56741" y="4537"/>
                  </a:cubicBezTo>
                  <a:lnTo>
                    <a:pt x="56741" y="4504"/>
                  </a:lnTo>
                  <a:cubicBezTo>
                    <a:pt x="56708" y="4437"/>
                    <a:pt x="56708" y="4404"/>
                    <a:pt x="56708" y="4370"/>
                  </a:cubicBezTo>
                  <a:cubicBezTo>
                    <a:pt x="56675" y="4304"/>
                    <a:pt x="56675" y="4270"/>
                    <a:pt x="56675" y="4237"/>
                  </a:cubicBezTo>
                  <a:cubicBezTo>
                    <a:pt x="56675" y="4204"/>
                    <a:pt x="56675" y="4170"/>
                    <a:pt x="56675" y="4170"/>
                  </a:cubicBezTo>
                  <a:cubicBezTo>
                    <a:pt x="56675" y="4104"/>
                    <a:pt x="56675" y="4070"/>
                    <a:pt x="56675" y="4004"/>
                  </a:cubicBezTo>
                  <a:lnTo>
                    <a:pt x="56675" y="3970"/>
                  </a:lnTo>
                  <a:cubicBezTo>
                    <a:pt x="56708" y="3903"/>
                    <a:pt x="56708" y="3803"/>
                    <a:pt x="56741" y="3737"/>
                  </a:cubicBezTo>
                  <a:cubicBezTo>
                    <a:pt x="56808" y="3603"/>
                    <a:pt x="56875" y="3470"/>
                    <a:pt x="56975" y="3370"/>
                  </a:cubicBezTo>
                  <a:cubicBezTo>
                    <a:pt x="57042" y="3303"/>
                    <a:pt x="57108" y="3236"/>
                    <a:pt x="57175" y="3170"/>
                  </a:cubicBezTo>
                  <a:lnTo>
                    <a:pt x="57242" y="3136"/>
                  </a:lnTo>
                  <a:cubicBezTo>
                    <a:pt x="57275" y="3103"/>
                    <a:pt x="57342" y="3070"/>
                    <a:pt x="57375" y="3070"/>
                  </a:cubicBezTo>
                  <a:lnTo>
                    <a:pt x="57442" y="3036"/>
                  </a:lnTo>
                  <a:lnTo>
                    <a:pt x="57475" y="3003"/>
                  </a:lnTo>
                  <a:lnTo>
                    <a:pt x="57509" y="3003"/>
                  </a:lnTo>
                  <a:lnTo>
                    <a:pt x="57609" y="2969"/>
                  </a:lnTo>
                  <a:lnTo>
                    <a:pt x="57742" y="2936"/>
                  </a:lnTo>
                  <a:close/>
                  <a:moveTo>
                    <a:pt x="57037" y="922"/>
                  </a:moveTo>
                  <a:cubicBezTo>
                    <a:pt x="57175" y="922"/>
                    <a:pt x="57313" y="946"/>
                    <a:pt x="57442" y="1001"/>
                  </a:cubicBezTo>
                  <a:cubicBezTo>
                    <a:pt x="57709" y="1168"/>
                    <a:pt x="57842" y="1435"/>
                    <a:pt x="57842" y="1735"/>
                  </a:cubicBezTo>
                  <a:cubicBezTo>
                    <a:pt x="57842" y="1835"/>
                    <a:pt x="57842" y="1935"/>
                    <a:pt x="57876" y="2002"/>
                  </a:cubicBezTo>
                  <a:cubicBezTo>
                    <a:pt x="57108" y="2069"/>
                    <a:pt x="56441" y="2502"/>
                    <a:pt x="56074" y="3170"/>
                  </a:cubicBezTo>
                  <a:cubicBezTo>
                    <a:pt x="55607" y="4137"/>
                    <a:pt x="55941" y="5304"/>
                    <a:pt x="56908" y="5838"/>
                  </a:cubicBezTo>
                  <a:cubicBezTo>
                    <a:pt x="57142" y="5972"/>
                    <a:pt x="57409" y="6072"/>
                    <a:pt x="57675" y="6105"/>
                  </a:cubicBezTo>
                  <a:cubicBezTo>
                    <a:pt x="57775" y="6138"/>
                    <a:pt x="57876" y="6138"/>
                    <a:pt x="57976" y="6138"/>
                  </a:cubicBezTo>
                  <a:cubicBezTo>
                    <a:pt x="57976" y="6405"/>
                    <a:pt x="57976" y="6672"/>
                    <a:pt x="58009" y="6939"/>
                  </a:cubicBezTo>
                  <a:lnTo>
                    <a:pt x="54140" y="6939"/>
                  </a:lnTo>
                  <a:cubicBezTo>
                    <a:pt x="50337" y="6939"/>
                    <a:pt x="46501" y="7006"/>
                    <a:pt x="42698" y="7106"/>
                  </a:cubicBezTo>
                  <a:cubicBezTo>
                    <a:pt x="42798" y="7006"/>
                    <a:pt x="42965" y="6939"/>
                    <a:pt x="43098" y="6872"/>
                  </a:cubicBezTo>
                  <a:cubicBezTo>
                    <a:pt x="43866" y="6472"/>
                    <a:pt x="44599" y="6105"/>
                    <a:pt x="45400" y="5738"/>
                  </a:cubicBezTo>
                  <a:cubicBezTo>
                    <a:pt x="46868" y="5038"/>
                    <a:pt x="48402" y="4337"/>
                    <a:pt x="49903" y="3670"/>
                  </a:cubicBezTo>
                  <a:cubicBezTo>
                    <a:pt x="51438" y="3003"/>
                    <a:pt x="52939" y="2369"/>
                    <a:pt x="54506" y="1769"/>
                  </a:cubicBezTo>
                  <a:cubicBezTo>
                    <a:pt x="55207" y="1435"/>
                    <a:pt x="55941" y="1168"/>
                    <a:pt x="56708" y="968"/>
                  </a:cubicBezTo>
                  <a:cubicBezTo>
                    <a:pt x="56813" y="938"/>
                    <a:pt x="56925" y="922"/>
                    <a:pt x="57037" y="922"/>
                  </a:cubicBezTo>
                  <a:close/>
                  <a:moveTo>
                    <a:pt x="73653" y="9774"/>
                  </a:moveTo>
                  <a:lnTo>
                    <a:pt x="73653" y="9774"/>
                  </a:lnTo>
                  <a:cubicBezTo>
                    <a:pt x="74120" y="9841"/>
                    <a:pt x="74554" y="9908"/>
                    <a:pt x="75021" y="9974"/>
                  </a:cubicBezTo>
                  <a:cubicBezTo>
                    <a:pt x="75555" y="10041"/>
                    <a:pt x="76122" y="10108"/>
                    <a:pt x="76656" y="10208"/>
                  </a:cubicBezTo>
                  <a:cubicBezTo>
                    <a:pt x="77056" y="10275"/>
                    <a:pt x="77356" y="10608"/>
                    <a:pt x="77323" y="11009"/>
                  </a:cubicBezTo>
                  <a:cubicBezTo>
                    <a:pt x="77389" y="11609"/>
                    <a:pt x="77423" y="12176"/>
                    <a:pt x="77456" y="12776"/>
                  </a:cubicBezTo>
                  <a:cubicBezTo>
                    <a:pt x="77456" y="12977"/>
                    <a:pt x="77456" y="13143"/>
                    <a:pt x="77490" y="13344"/>
                  </a:cubicBezTo>
                  <a:cubicBezTo>
                    <a:pt x="77389" y="13332"/>
                    <a:pt x="77293" y="13329"/>
                    <a:pt x="77199" y="13329"/>
                  </a:cubicBezTo>
                  <a:cubicBezTo>
                    <a:pt x="77011" y="13329"/>
                    <a:pt x="76834" y="13344"/>
                    <a:pt x="76656" y="13344"/>
                  </a:cubicBezTo>
                  <a:lnTo>
                    <a:pt x="75288" y="13277"/>
                  </a:lnTo>
                  <a:cubicBezTo>
                    <a:pt x="74999" y="13277"/>
                    <a:pt x="74695" y="13262"/>
                    <a:pt x="74396" y="13262"/>
                  </a:cubicBezTo>
                  <a:cubicBezTo>
                    <a:pt x="74246" y="13262"/>
                    <a:pt x="74098" y="13266"/>
                    <a:pt x="73954" y="13277"/>
                  </a:cubicBezTo>
                  <a:cubicBezTo>
                    <a:pt x="73920" y="12610"/>
                    <a:pt x="73854" y="11943"/>
                    <a:pt x="73787" y="11275"/>
                  </a:cubicBezTo>
                  <a:cubicBezTo>
                    <a:pt x="73754" y="10775"/>
                    <a:pt x="73720" y="10275"/>
                    <a:pt x="73653" y="9774"/>
                  </a:cubicBezTo>
                  <a:close/>
                  <a:moveTo>
                    <a:pt x="74187" y="13977"/>
                  </a:moveTo>
                  <a:cubicBezTo>
                    <a:pt x="74621" y="14044"/>
                    <a:pt x="75021" y="14044"/>
                    <a:pt x="75455" y="14077"/>
                  </a:cubicBezTo>
                  <a:lnTo>
                    <a:pt x="76689" y="14144"/>
                  </a:lnTo>
                  <a:cubicBezTo>
                    <a:pt x="76989" y="14144"/>
                    <a:pt x="77256" y="14177"/>
                    <a:pt x="77556" y="14177"/>
                  </a:cubicBezTo>
                  <a:cubicBezTo>
                    <a:pt x="77590" y="15078"/>
                    <a:pt x="77623" y="15979"/>
                    <a:pt x="77690" y="16879"/>
                  </a:cubicBezTo>
                  <a:lnTo>
                    <a:pt x="77656" y="16913"/>
                  </a:lnTo>
                  <a:lnTo>
                    <a:pt x="77256" y="16913"/>
                  </a:lnTo>
                  <a:lnTo>
                    <a:pt x="76055" y="16946"/>
                  </a:lnTo>
                  <a:cubicBezTo>
                    <a:pt x="75938" y="16936"/>
                    <a:pt x="75821" y="16932"/>
                    <a:pt x="75703" y="16932"/>
                  </a:cubicBezTo>
                  <a:cubicBezTo>
                    <a:pt x="75420" y="16932"/>
                    <a:pt x="75137" y="16956"/>
                    <a:pt x="74854" y="16979"/>
                  </a:cubicBezTo>
                  <a:cubicBezTo>
                    <a:pt x="74621" y="16979"/>
                    <a:pt x="74421" y="16979"/>
                    <a:pt x="74187" y="17013"/>
                  </a:cubicBezTo>
                  <a:cubicBezTo>
                    <a:pt x="74154" y="16346"/>
                    <a:pt x="74120" y="15679"/>
                    <a:pt x="74087" y="14978"/>
                  </a:cubicBezTo>
                  <a:cubicBezTo>
                    <a:pt x="74054" y="14644"/>
                    <a:pt x="74054" y="14311"/>
                    <a:pt x="74020" y="13977"/>
                  </a:cubicBezTo>
                  <a:close/>
                  <a:moveTo>
                    <a:pt x="77690" y="17780"/>
                  </a:moveTo>
                  <a:cubicBezTo>
                    <a:pt x="77756" y="18514"/>
                    <a:pt x="77790" y="19248"/>
                    <a:pt x="77790" y="19982"/>
                  </a:cubicBezTo>
                  <a:lnTo>
                    <a:pt x="77790" y="20349"/>
                  </a:lnTo>
                  <a:lnTo>
                    <a:pt x="77423" y="20349"/>
                  </a:lnTo>
                  <a:cubicBezTo>
                    <a:pt x="77056" y="20349"/>
                    <a:pt x="76656" y="20382"/>
                    <a:pt x="76289" y="20415"/>
                  </a:cubicBezTo>
                  <a:cubicBezTo>
                    <a:pt x="75922" y="20415"/>
                    <a:pt x="75555" y="20449"/>
                    <a:pt x="75155" y="20515"/>
                  </a:cubicBezTo>
                  <a:cubicBezTo>
                    <a:pt x="74888" y="20515"/>
                    <a:pt x="74621" y="20549"/>
                    <a:pt x="74354" y="20615"/>
                  </a:cubicBezTo>
                  <a:cubicBezTo>
                    <a:pt x="74321" y="19681"/>
                    <a:pt x="74254" y="18781"/>
                    <a:pt x="74221" y="17847"/>
                  </a:cubicBezTo>
                  <a:lnTo>
                    <a:pt x="74921" y="17847"/>
                  </a:lnTo>
                  <a:lnTo>
                    <a:pt x="76055" y="17813"/>
                  </a:lnTo>
                  <a:lnTo>
                    <a:pt x="77323" y="17780"/>
                  </a:lnTo>
                  <a:close/>
                  <a:moveTo>
                    <a:pt x="18181" y="12243"/>
                  </a:moveTo>
                  <a:cubicBezTo>
                    <a:pt x="18981" y="12977"/>
                    <a:pt x="19915" y="13577"/>
                    <a:pt x="20916" y="14011"/>
                  </a:cubicBezTo>
                  <a:cubicBezTo>
                    <a:pt x="22017" y="14578"/>
                    <a:pt x="23184" y="15045"/>
                    <a:pt x="24385" y="15445"/>
                  </a:cubicBezTo>
                  <a:cubicBezTo>
                    <a:pt x="26720" y="16179"/>
                    <a:pt x="29155" y="16613"/>
                    <a:pt x="31623" y="16646"/>
                  </a:cubicBezTo>
                  <a:cubicBezTo>
                    <a:pt x="31802" y="16655"/>
                    <a:pt x="31981" y="16659"/>
                    <a:pt x="32160" y="16659"/>
                  </a:cubicBezTo>
                  <a:cubicBezTo>
                    <a:pt x="32651" y="16659"/>
                    <a:pt x="33145" y="16628"/>
                    <a:pt x="33658" y="16579"/>
                  </a:cubicBezTo>
                  <a:cubicBezTo>
                    <a:pt x="33992" y="16546"/>
                    <a:pt x="34325" y="16512"/>
                    <a:pt x="34692" y="16446"/>
                  </a:cubicBezTo>
                  <a:lnTo>
                    <a:pt x="35026" y="16346"/>
                  </a:lnTo>
                  <a:cubicBezTo>
                    <a:pt x="35026" y="16679"/>
                    <a:pt x="35026" y="16979"/>
                    <a:pt x="35026" y="17280"/>
                  </a:cubicBezTo>
                  <a:lnTo>
                    <a:pt x="35026" y="18881"/>
                  </a:lnTo>
                  <a:lnTo>
                    <a:pt x="35026" y="20449"/>
                  </a:lnTo>
                  <a:lnTo>
                    <a:pt x="35026" y="21649"/>
                  </a:lnTo>
                  <a:cubicBezTo>
                    <a:pt x="34759" y="21716"/>
                    <a:pt x="34492" y="21783"/>
                    <a:pt x="34192" y="21850"/>
                  </a:cubicBezTo>
                  <a:cubicBezTo>
                    <a:pt x="33075" y="21959"/>
                    <a:pt x="31958" y="22012"/>
                    <a:pt x="30843" y="22012"/>
                  </a:cubicBezTo>
                  <a:cubicBezTo>
                    <a:pt x="29228" y="22012"/>
                    <a:pt x="27618" y="21900"/>
                    <a:pt x="26019" y="21683"/>
                  </a:cubicBezTo>
                  <a:cubicBezTo>
                    <a:pt x="22884" y="21182"/>
                    <a:pt x="19848" y="20182"/>
                    <a:pt x="17080" y="18681"/>
                  </a:cubicBezTo>
                  <a:cubicBezTo>
                    <a:pt x="16313" y="18247"/>
                    <a:pt x="15545" y="17780"/>
                    <a:pt x="14811" y="17313"/>
                  </a:cubicBezTo>
                  <a:cubicBezTo>
                    <a:pt x="14445" y="17046"/>
                    <a:pt x="14111" y="16779"/>
                    <a:pt x="13744" y="16546"/>
                  </a:cubicBezTo>
                  <a:cubicBezTo>
                    <a:pt x="13477" y="16312"/>
                    <a:pt x="13177" y="16179"/>
                    <a:pt x="12877" y="16079"/>
                  </a:cubicBezTo>
                  <a:cubicBezTo>
                    <a:pt x="14511" y="14611"/>
                    <a:pt x="16279" y="13344"/>
                    <a:pt x="18181" y="12243"/>
                  </a:cubicBezTo>
                  <a:close/>
                  <a:moveTo>
                    <a:pt x="77823" y="21182"/>
                  </a:moveTo>
                  <a:cubicBezTo>
                    <a:pt x="77856" y="22050"/>
                    <a:pt x="77890" y="22917"/>
                    <a:pt x="77890" y="23818"/>
                  </a:cubicBezTo>
                  <a:lnTo>
                    <a:pt x="76489" y="23818"/>
                  </a:lnTo>
                  <a:cubicBezTo>
                    <a:pt x="76055" y="23818"/>
                    <a:pt x="75655" y="23851"/>
                    <a:pt x="75221" y="23851"/>
                  </a:cubicBezTo>
                  <a:cubicBezTo>
                    <a:pt x="74988" y="23851"/>
                    <a:pt x="74721" y="23884"/>
                    <a:pt x="74487" y="23918"/>
                  </a:cubicBezTo>
                  <a:cubicBezTo>
                    <a:pt x="74454" y="23050"/>
                    <a:pt x="74421" y="22183"/>
                    <a:pt x="74387" y="21316"/>
                  </a:cubicBezTo>
                  <a:cubicBezTo>
                    <a:pt x="74688" y="21316"/>
                    <a:pt x="74954" y="21316"/>
                    <a:pt x="75255" y="21283"/>
                  </a:cubicBezTo>
                  <a:cubicBezTo>
                    <a:pt x="75622" y="21249"/>
                    <a:pt x="75988" y="21216"/>
                    <a:pt x="76355" y="21216"/>
                  </a:cubicBezTo>
                  <a:cubicBezTo>
                    <a:pt x="76722" y="21182"/>
                    <a:pt x="77123" y="21182"/>
                    <a:pt x="77523" y="21182"/>
                  </a:cubicBezTo>
                  <a:close/>
                  <a:moveTo>
                    <a:pt x="77923" y="24652"/>
                  </a:moveTo>
                  <a:cubicBezTo>
                    <a:pt x="77957" y="25586"/>
                    <a:pt x="77957" y="26520"/>
                    <a:pt x="77957" y="27454"/>
                  </a:cubicBezTo>
                  <a:lnTo>
                    <a:pt x="77957" y="27487"/>
                  </a:lnTo>
                  <a:lnTo>
                    <a:pt x="77456" y="27487"/>
                  </a:lnTo>
                  <a:cubicBezTo>
                    <a:pt x="77056" y="27487"/>
                    <a:pt x="76622" y="27520"/>
                    <a:pt x="76222" y="27554"/>
                  </a:cubicBezTo>
                  <a:cubicBezTo>
                    <a:pt x="75788" y="27587"/>
                    <a:pt x="75388" y="27620"/>
                    <a:pt x="74954" y="27687"/>
                  </a:cubicBezTo>
                  <a:cubicBezTo>
                    <a:pt x="74821" y="27721"/>
                    <a:pt x="74688" y="27721"/>
                    <a:pt x="74554" y="27754"/>
                  </a:cubicBezTo>
                  <a:cubicBezTo>
                    <a:pt x="74554" y="26720"/>
                    <a:pt x="74521" y="25686"/>
                    <a:pt x="74487" y="24652"/>
                  </a:cubicBezTo>
                  <a:close/>
                  <a:moveTo>
                    <a:pt x="77923" y="28354"/>
                  </a:moveTo>
                  <a:cubicBezTo>
                    <a:pt x="77957" y="29155"/>
                    <a:pt x="77957" y="29989"/>
                    <a:pt x="77957" y="30823"/>
                  </a:cubicBezTo>
                  <a:cubicBezTo>
                    <a:pt x="77723" y="30823"/>
                    <a:pt x="77490" y="30823"/>
                    <a:pt x="77289" y="30856"/>
                  </a:cubicBezTo>
                  <a:lnTo>
                    <a:pt x="76022" y="30923"/>
                  </a:lnTo>
                  <a:cubicBezTo>
                    <a:pt x="75622" y="30923"/>
                    <a:pt x="75188" y="30956"/>
                    <a:pt x="74788" y="30990"/>
                  </a:cubicBezTo>
                  <a:lnTo>
                    <a:pt x="74521" y="31056"/>
                  </a:lnTo>
                  <a:lnTo>
                    <a:pt x="74521" y="28521"/>
                  </a:lnTo>
                  <a:lnTo>
                    <a:pt x="75054" y="28521"/>
                  </a:lnTo>
                  <a:cubicBezTo>
                    <a:pt x="75455" y="28488"/>
                    <a:pt x="75822" y="28454"/>
                    <a:pt x="76255" y="28421"/>
                  </a:cubicBezTo>
                  <a:cubicBezTo>
                    <a:pt x="76656" y="28388"/>
                    <a:pt x="77023" y="28388"/>
                    <a:pt x="77423" y="28354"/>
                  </a:cubicBezTo>
                  <a:close/>
                  <a:moveTo>
                    <a:pt x="77923" y="31723"/>
                  </a:moveTo>
                  <a:cubicBezTo>
                    <a:pt x="77957" y="32557"/>
                    <a:pt x="77957" y="33391"/>
                    <a:pt x="77923" y="34225"/>
                  </a:cubicBezTo>
                  <a:cubicBezTo>
                    <a:pt x="77623" y="34225"/>
                    <a:pt x="77356" y="34259"/>
                    <a:pt x="77089" y="34325"/>
                  </a:cubicBezTo>
                  <a:cubicBezTo>
                    <a:pt x="76656" y="34359"/>
                    <a:pt x="76289" y="34392"/>
                    <a:pt x="75888" y="34459"/>
                  </a:cubicBezTo>
                  <a:cubicBezTo>
                    <a:pt x="75488" y="34492"/>
                    <a:pt x="75054" y="34559"/>
                    <a:pt x="74654" y="34625"/>
                  </a:cubicBezTo>
                  <a:lnTo>
                    <a:pt x="74487" y="34659"/>
                  </a:lnTo>
                  <a:cubicBezTo>
                    <a:pt x="74521" y="33725"/>
                    <a:pt x="74521" y="32791"/>
                    <a:pt x="74521" y="31823"/>
                  </a:cubicBezTo>
                  <a:lnTo>
                    <a:pt x="74954" y="31823"/>
                  </a:lnTo>
                  <a:cubicBezTo>
                    <a:pt x="75355" y="31823"/>
                    <a:pt x="75755" y="31790"/>
                    <a:pt x="76155" y="31790"/>
                  </a:cubicBezTo>
                  <a:cubicBezTo>
                    <a:pt x="76556" y="31757"/>
                    <a:pt x="76922" y="31723"/>
                    <a:pt x="77323" y="31723"/>
                  </a:cubicBezTo>
                  <a:close/>
                  <a:moveTo>
                    <a:pt x="77890" y="35159"/>
                  </a:moveTo>
                  <a:cubicBezTo>
                    <a:pt x="77923" y="35593"/>
                    <a:pt x="77890" y="36026"/>
                    <a:pt x="77890" y="36460"/>
                  </a:cubicBezTo>
                  <a:cubicBezTo>
                    <a:pt x="77890" y="36727"/>
                    <a:pt x="77856" y="36994"/>
                    <a:pt x="77756" y="37261"/>
                  </a:cubicBezTo>
                  <a:cubicBezTo>
                    <a:pt x="77656" y="37461"/>
                    <a:pt x="77456" y="37661"/>
                    <a:pt x="77256" y="37761"/>
                  </a:cubicBezTo>
                  <a:cubicBezTo>
                    <a:pt x="76322" y="38328"/>
                    <a:pt x="75355" y="38795"/>
                    <a:pt x="74354" y="39229"/>
                  </a:cubicBezTo>
                  <a:cubicBezTo>
                    <a:pt x="74354" y="38929"/>
                    <a:pt x="74354" y="38662"/>
                    <a:pt x="74387" y="38361"/>
                  </a:cubicBezTo>
                  <a:cubicBezTo>
                    <a:pt x="74421" y="37394"/>
                    <a:pt x="74454" y="36427"/>
                    <a:pt x="74454" y="35459"/>
                  </a:cubicBezTo>
                  <a:lnTo>
                    <a:pt x="74788" y="35459"/>
                  </a:lnTo>
                  <a:cubicBezTo>
                    <a:pt x="75188" y="35459"/>
                    <a:pt x="75588" y="35393"/>
                    <a:pt x="75955" y="35359"/>
                  </a:cubicBezTo>
                  <a:lnTo>
                    <a:pt x="77156" y="35259"/>
                  </a:lnTo>
                  <a:cubicBezTo>
                    <a:pt x="77389" y="35226"/>
                    <a:pt x="77656" y="35226"/>
                    <a:pt x="77890" y="35159"/>
                  </a:cubicBezTo>
                  <a:close/>
                  <a:moveTo>
                    <a:pt x="73520" y="36460"/>
                  </a:moveTo>
                  <a:cubicBezTo>
                    <a:pt x="73520" y="36960"/>
                    <a:pt x="73487" y="37427"/>
                    <a:pt x="73453" y="37928"/>
                  </a:cubicBezTo>
                  <a:cubicBezTo>
                    <a:pt x="73420" y="39062"/>
                    <a:pt x="73320" y="40196"/>
                    <a:pt x="73320" y="41330"/>
                  </a:cubicBezTo>
                  <a:cubicBezTo>
                    <a:pt x="73153" y="41297"/>
                    <a:pt x="72953" y="41264"/>
                    <a:pt x="72753" y="41264"/>
                  </a:cubicBezTo>
                  <a:cubicBezTo>
                    <a:pt x="72419" y="41264"/>
                    <a:pt x="72052" y="41297"/>
                    <a:pt x="71685" y="41330"/>
                  </a:cubicBezTo>
                  <a:lnTo>
                    <a:pt x="69584" y="41397"/>
                  </a:lnTo>
                  <a:lnTo>
                    <a:pt x="65448" y="41597"/>
                  </a:lnTo>
                  <a:lnTo>
                    <a:pt x="57108" y="41964"/>
                  </a:lnTo>
                  <a:lnTo>
                    <a:pt x="40430" y="42698"/>
                  </a:lnTo>
                  <a:cubicBezTo>
                    <a:pt x="35293" y="42965"/>
                    <a:pt x="30122" y="43198"/>
                    <a:pt x="24952" y="43398"/>
                  </a:cubicBezTo>
                  <a:cubicBezTo>
                    <a:pt x="25052" y="42331"/>
                    <a:pt x="25085" y="41163"/>
                    <a:pt x="25786" y="40296"/>
                  </a:cubicBezTo>
                  <a:cubicBezTo>
                    <a:pt x="26253" y="39796"/>
                    <a:pt x="26887" y="39462"/>
                    <a:pt x="27554" y="39429"/>
                  </a:cubicBezTo>
                  <a:cubicBezTo>
                    <a:pt x="28354" y="39295"/>
                    <a:pt x="29155" y="39295"/>
                    <a:pt x="29956" y="39229"/>
                  </a:cubicBezTo>
                  <a:lnTo>
                    <a:pt x="40597" y="38562"/>
                  </a:lnTo>
                  <a:lnTo>
                    <a:pt x="61678" y="37227"/>
                  </a:lnTo>
                  <a:lnTo>
                    <a:pt x="73520" y="36460"/>
                  </a:lnTo>
                  <a:close/>
                  <a:moveTo>
                    <a:pt x="55173" y="7965"/>
                  </a:moveTo>
                  <a:cubicBezTo>
                    <a:pt x="60335" y="7965"/>
                    <a:pt x="65482" y="8039"/>
                    <a:pt x="70651" y="8207"/>
                  </a:cubicBezTo>
                  <a:cubicBezTo>
                    <a:pt x="70839" y="8215"/>
                    <a:pt x="71027" y="8220"/>
                    <a:pt x="71214" y="8220"/>
                  </a:cubicBezTo>
                  <a:cubicBezTo>
                    <a:pt x="71727" y="8220"/>
                    <a:pt x="72240" y="8189"/>
                    <a:pt x="72753" y="8140"/>
                  </a:cubicBezTo>
                  <a:lnTo>
                    <a:pt x="72753" y="8440"/>
                  </a:lnTo>
                  <a:cubicBezTo>
                    <a:pt x="72753" y="8707"/>
                    <a:pt x="72753" y="8974"/>
                    <a:pt x="72786" y="9274"/>
                  </a:cubicBezTo>
                  <a:cubicBezTo>
                    <a:pt x="72820" y="9841"/>
                    <a:pt x="72853" y="10408"/>
                    <a:pt x="72886" y="10975"/>
                  </a:cubicBezTo>
                  <a:cubicBezTo>
                    <a:pt x="72986" y="12043"/>
                    <a:pt x="73053" y="13143"/>
                    <a:pt x="73120" y="14278"/>
                  </a:cubicBezTo>
                  <a:cubicBezTo>
                    <a:pt x="73253" y="16479"/>
                    <a:pt x="73387" y="18714"/>
                    <a:pt x="73453" y="20949"/>
                  </a:cubicBezTo>
                  <a:cubicBezTo>
                    <a:pt x="73620" y="25386"/>
                    <a:pt x="73687" y="29822"/>
                    <a:pt x="73587" y="34292"/>
                  </a:cubicBezTo>
                  <a:cubicBezTo>
                    <a:pt x="73587" y="34726"/>
                    <a:pt x="73587" y="35193"/>
                    <a:pt x="73587" y="35626"/>
                  </a:cubicBezTo>
                  <a:lnTo>
                    <a:pt x="51905" y="36994"/>
                  </a:lnTo>
                  <a:lnTo>
                    <a:pt x="30222" y="38395"/>
                  </a:lnTo>
                  <a:cubicBezTo>
                    <a:pt x="29288" y="38462"/>
                    <a:pt x="28321" y="38462"/>
                    <a:pt x="27354" y="38628"/>
                  </a:cubicBezTo>
                  <a:cubicBezTo>
                    <a:pt x="26587" y="38728"/>
                    <a:pt x="25819" y="39062"/>
                    <a:pt x="25286" y="39662"/>
                  </a:cubicBezTo>
                  <a:cubicBezTo>
                    <a:pt x="24385" y="40630"/>
                    <a:pt x="24118" y="42164"/>
                    <a:pt x="24185" y="43465"/>
                  </a:cubicBezTo>
                  <a:lnTo>
                    <a:pt x="23785" y="43432"/>
                  </a:lnTo>
                  <a:lnTo>
                    <a:pt x="21983" y="43498"/>
                  </a:lnTo>
                  <a:cubicBezTo>
                    <a:pt x="22083" y="41330"/>
                    <a:pt x="22050" y="39162"/>
                    <a:pt x="21950" y="36994"/>
                  </a:cubicBezTo>
                  <a:cubicBezTo>
                    <a:pt x="21883" y="34759"/>
                    <a:pt x="21716" y="32591"/>
                    <a:pt x="21416" y="30389"/>
                  </a:cubicBezTo>
                  <a:cubicBezTo>
                    <a:pt x="21149" y="28488"/>
                    <a:pt x="20382" y="26720"/>
                    <a:pt x="19181" y="25219"/>
                  </a:cubicBezTo>
                  <a:cubicBezTo>
                    <a:pt x="18014" y="23818"/>
                    <a:pt x="16579" y="22617"/>
                    <a:pt x="14978" y="21716"/>
                  </a:cubicBezTo>
                  <a:cubicBezTo>
                    <a:pt x="13978" y="21149"/>
                    <a:pt x="12943" y="20649"/>
                    <a:pt x="11876" y="20182"/>
                  </a:cubicBezTo>
                  <a:cubicBezTo>
                    <a:pt x="11342" y="19982"/>
                    <a:pt x="10809" y="19748"/>
                    <a:pt x="10242" y="19548"/>
                  </a:cubicBezTo>
                  <a:cubicBezTo>
                    <a:pt x="9975" y="19448"/>
                    <a:pt x="9708" y="19348"/>
                    <a:pt x="9408" y="19248"/>
                  </a:cubicBezTo>
                  <a:cubicBezTo>
                    <a:pt x="10175" y="18514"/>
                    <a:pt x="10942" y="17813"/>
                    <a:pt x="11709" y="17080"/>
                  </a:cubicBezTo>
                  <a:cubicBezTo>
                    <a:pt x="11943" y="16879"/>
                    <a:pt x="12210" y="16646"/>
                    <a:pt x="12443" y="16446"/>
                  </a:cubicBezTo>
                  <a:cubicBezTo>
                    <a:pt x="12543" y="16679"/>
                    <a:pt x="12743" y="16913"/>
                    <a:pt x="12977" y="17113"/>
                  </a:cubicBezTo>
                  <a:cubicBezTo>
                    <a:pt x="13277" y="17380"/>
                    <a:pt x="13644" y="17647"/>
                    <a:pt x="13978" y="17880"/>
                  </a:cubicBezTo>
                  <a:cubicBezTo>
                    <a:pt x="14645" y="18347"/>
                    <a:pt x="15312" y="18781"/>
                    <a:pt x="16012" y="19181"/>
                  </a:cubicBezTo>
                  <a:cubicBezTo>
                    <a:pt x="17413" y="20015"/>
                    <a:pt x="18914" y="20715"/>
                    <a:pt x="20449" y="21283"/>
                  </a:cubicBezTo>
                  <a:cubicBezTo>
                    <a:pt x="23518" y="22383"/>
                    <a:pt x="26753" y="22984"/>
                    <a:pt x="30022" y="22984"/>
                  </a:cubicBezTo>
                  <a:cubicBezTo>
                    <a:pt x="31123" y="22984"/>
                    <a:pt x="32191" y="22917"/>
                    <a:pt x="33258" y="22750"/>
                  </a:cubicBezTo>
                  <a:lnTo>
                    <a:pt x="33858" y="22750"/>
                  </a:lnTo>
                  <a:cubicBezTo>
                    <a:pt x="34459" y="22717"/>
                    <a:pt x="35059" y="22617"/>
                    <a:pt x="35660" y="22450"/>
                  </a:cubicBezTo>
                  <a:cubicBezTo>
                    <a:pt x="35826" y="22383"/>
                    <a:pt x="35960" y="22217"/>
                    <a:pt x="35993" y="22050"/>
                  </a:cubicBezTo>
                  <a:cubicBezTo>
                    <a:pt x="35993" y="21750"/>
                    <a:pt x="35960" y="21483"/>
                    <a:pt x="35893" y="21216"/>
                  </a:cubicBezTo>
                  <a:lnTo>
                    <a:pt x="35893" y="20515"/>
                  </a:lnTo>
                  <a:lnTo>
                    <a:pt x="35893" y="18914"/>
                  </a:lnTo>
                  <a:lnTo>
                    <a:pt x="35893" y="17380"/>
                  </a:lnTo>
                  <a:cubicBezTo>
                    <a:pt x="35927" y="16946"/>
                    <a:pt x="35893" y="16512"/>
                    <a:pt x="35793" y="16112"/>
                  </a:cubicBezTo>
                  <a:cubicBezTo>
                    <a:pt x="35927" y="15979"/>
                    <a:pt x="35860" y="15745"/>
                    <a:pt x="35660" y="15679"/>
                  </a:cubicBezTo>
                  <a:cubicBezTo>
                    <a:pt x="35510" y="15662"/>
                    <a:pt x="35368" y="15654"/>
                    <a:pt x="35226" y="15654"/>
                  </a:cubicBezTo>
                  <a:cubicBezTo>
                    <a:pt x="35084" y="15654"/>
                    <a:pt x="34942" y="15662"/>
                    <a:pt x="34792" y="15679"/>
                  </a:cubicBezTo>
                  <a:lnTo>
                    <a:pt x="33825" y="15679"/>
                  </a:lnTo>
                  <a:cubicBezTo>
                    <a:pt x="33258" y="15679"/>
                    <a:pt x="32658" y="15745"/>
                    <a:pt x="32090" y="15745"/>
                  </a:cubicBezTo>
                  <a:cubicBezTo>
                    <a:pt x="30890" y="15745"/>
                    <a:pt x="29689" y="15645"/>
                    <a:pt x="28488" y="15478"/>
                  </a:cubicBezTo>
                  <a:cubicBezTo>
                    <a:pt x="26153" y="15111"/>
                    <a:pt x="23885" y="14411"/>
                    <a:pt x="21716" y="13410"/>
                  </a:cubicBezTo>
                  <a:cubicBezTo>
                    <a:pt x="21116" y="13110"/>
                    <a:pt x="20516" y="12810"/>
                    <a:pt x="19915" y="12476"/>
                  </a:cubicBezTo>
                  <a:cubicBezTo>
                    <a:pt x="19548" y="12276"/>
                    <a:pt x="19215" y="12076"/>
                    <a:pt x="18848" y="11909"/>
                  </a:cubicBezTo>
                  <a:cubicBezTo>
                    <a:pt x="23518" y="9474"/>
                    <a:pt x="28821" y="8774"/>
                    <a:pt x="34025" y="8473"/>
                  </a:cubicBezTo>
                  <a:cubicBezTo>
                    <a:pt x="40063" y="8106"/>
                    <a:pt x="46100" y="8006"/>
                    <a:pt x="52171" y="7973"/>
                  </a:cubicBezTo>
                  <a:cubicBezTo>
                    <a:pt x="53173" y="7968"/>
                    <a:pt x="54173" y="7965"/>
                    <a:pt x="55173" y="7965"/>
                  </a:cubicBezTo>
                  <a:close/>
                  <a:moveTo>
                    <a:pt x="8774" y="19948"/>
                  </a:moveTo>
                  <a:cubicBezTo>
                    <a:pt x="9041" y="20082"/>
                    <a:pt x="9374" y="20248"/>
                    <a:pt x="9674" y="20349"/>
                  </a:cubicBezTo>
                  <a:cubicBezTo>
                    <a:pt x="10141" y="20515"/>
                    <a:pt x="10575" y="20715"/>
                    <a:pt x="11042" y="20916"/>
                  </a:cubicBezTo>
                  <a:cubicBezTo>
                    <a:pt x="11943" y="21283"/>
                    <a:pt x="12843" y="21716"/>
                    <a:pt x="13744" y="22150"/>
                  </a:cubicBezTo>
                  <a:cubicBezTo>
                    <a:pt x="15345" y="22984"/>
                    <a:pt x="16780" y="24118"/>
                    <a:pt x="18014" y="25452"/>
                  </a:cubicBezTo>
                  <a:cubicBezTo>
                    <a:pt x="19181" y="26720"/>
                    <a:pt x="19982" y="28321"/>
                    <a:pt x="20349" y="30056"/>
                  </a:cubicBezTo>
                  <a:cubicBezTo>
                    <a:pt x="20516" y="31056"/>
                    <a:pt x="20616" y="32090"/>
                    <a:pt x="20682" y="33124"/>
                  </a:cubicBezTo>
                  <a:cubicBezTo>
                    <a:pt x="20782" y="34225"/>
                    <a:pt x="20849" y="35293"/>
                    <a:pt x="20882" y="36360"/>
                  </a:cubicBezTo>
                  <a:cubicBezTo>
                    <a:pt x="21016" y="38762"/>
                    <a:pt x="21049" y="41130"/>
                    <a:pt x="21049" y="43532"/>
                  </a:cubicBezTo>
                  <a:cubicBezTo>
                    <a:pt x="19728" y="43555"/>
                    <a:pt x="18407" y="43579"/>
                    <a:pt x="17087" y="43579"/>
                  </a:cubicBezTo>
                  <a:cubicBezTo>
                    <a:pt x="16539" y="43579"/>
                    <a:pt x="15992" y="43575"/>
                    <a:pt x="15445" y="43565"/>
                  </a:cubicBezTo>
                  <a:cubicBezTo>
                    <a:pt x="13044" y="43498"/>
                    <a:pt x="10642" y="43365"/>
                    <a:pt x="8307" y="42731"/>
                  </a:cubicBezTo>
                  <a:cubicBezTo>
                    <a:pt x="6205" y="42198"/>
                    <a:pt x="4271" y="41030"/>
                    <a:pt x="2836" y="39396"/>
                  </a:cubicBezTo>
                  <a:cubicBezTo>
                    <a:pt x="1902" y="38328"/>
                    <a:pt x="1235" y="37027"/>
                    <a:pt x="935" y="35626"/>
                  </a:cubicBezTo>
                  <a:cubicBezTo>
                    <a:pt x="868" y="34592"/>
                    <a:pt x="935" y="33591"/>
                    <a:pt x="1102" y="32557"/>
                  </a:cubicBezTo>
                  <a:lnTo>
                    <a:pt x="1102" y="32491"/>
                  </a:lnTo>
                  <a:cubicBezTo>
                    <a:pt x="1102" y="32457"/>
                    <a:pt x="1102" y="32424"/>
                    <a:pt x="1102" y="32391"/>
                  </a:cubicBezTo>
                  <a:cubicBezTo>
                    <a:pt x="1268" y="31490"/>
                    <a:pt x="1502" y="30623"/>
                    <a:pt x="1802" y="29755"/>
                  </a:cubicBezTo>
                  <a:cubicBezTo>
                    <a:pt x="2669" y="27220"/>
                    <a:pt x="4204" y="24952"/>
                    <a:pt x="5972" y="22950"/>
                  </a:cubicBezTo>
                  <a:cubicBezTo>
                    <a:pt x="6839" y="21916"/>
                    <a:pt x="7806" y="20916"/>
                    <a:pt x="8774" y="19948"/>
                  </a:cubicBezTo>
                  <a:close/>
                  <a:moveTo>
                    <a:pt x="59643" y="45000"/>
                  </a:moveTo>
                  <a:cubicBezTo>
                    <a:pt x="59744" y="47468"/>
                    <a:pt x="59844" y="49970"/>
                    <a:pt x="59910" y="52438"/>
                  </a:cubicBezTo>
                  <a:cubicBezTo>
                    <a:pt x="59910" y="52472"/>
                    <a:pt x="59910" y="52472"/>
                    <a:pt x="59910" y="52505"/>
                  </a:cubicBezTo>
                  <a:cubicBezTo>
                    <a:pt x="59277" y="52405"/>
                    <a:pt x="58709" y="52171"/>
                    <a:pt x="58209" y="51804"/>
                  </a:cubicBezTo>
                  <a:cubicBezTo>
                    <a:pt x="57609" y="51337"/>
                    <a:pt x="57208" y="50704"/>
                    <a:pt x="56975" y="49970"/>
                  </a:cubicBezTo>
                  <a:cubicBezTo>
                    <a:pt x="56575" y="48602"/>
                    <a:pt x="56808" y="46868"/>
                    <a:pt x="57842" y="45800"/>
                  </a:cubicBezTo>
                  <a:cubicBezTo>
                    <a:pt x="58142" y="45500"/>
                    <a:pt x="58509" y="45300"/>
                    <a:pt x="58876" y="45166"/>
                  </a:cubicBezTo>
                  <a:cubicBezTo>
                    <a:pt x="59110" y="45100"/>
                    <a:pt x="59310" y="45033"/>
                    <a:pt x="59543" y="45000"/>
                  </a:cubicBezTo>
                  <a:close/>
                  <a:moveTo>
                    <a:pt x="59510" y="42898"/>
                  </a:moveTo>
                  <a:lnTo>
                    <a:pt x="59577" y="44199"/>
                  </a:lnTo>
                  <a:cubicBezTo>
                    <a:pt x="59508" y="44189"/>
                    <a:pt x="59443" y="44185"/>
                    <a:pt x="59378" y="44185"/>
                  </a:cubicBezTo>
                  <a:cubicBezTo>
                    <a:pt x="59223" y="44185"/>
                    <a:pt x="59075" y="44209"/>
                    <a:pt x="58910" y="44232"/>
                  </a:cubicBezTo>
                  <a:cubicBezTo>
                    <a:pt x="58443" y="44332"/>
                    <a:pt x="58042" y="44533"/>
                    <a:pt x="57642" y="44799"/>
                  </a:cubicBezTo>
                  <a:cubicBezTo>
                    <a:pt x="56908" y="45366"/>
                    <a:pt x="56374" y="46167"/>
                    <a:pt x="56108" y="47068"/>
                  </a:cubicBezTo>
                  <a:cubicBezTo>
                    <a:pt x="55607" y="48836"/>
                    <a:pt x="55974" y="50937"/>
                    <a:pt x="57308" y="52238"/>
                  </a:cubicBezTo>
                  <a:cubicBezTo>
                    <a:pt x="58009" y="52939"/>
                    <a:pt x="58943" y="53372"/>
                    <a:pt x="59944" y="53406"/>
                  </a:cubicBezTo>
                  <a:cubicBezTo>
                    <a:pt x="59944" y="53873"/>
                    <a:pt x="59977" y="54306"/>
                    <a:pt x="59944" y="54740"/>
                  </a:cubicBezTo>
                  <a:cubicBezTo>
                    <a:pt x="59944" y="54940"/>
                    <a:pt x="59910" y="55140"/>
                    <a:pt x="59710" y="55173"/>
                  </a:cubicBezTo>
                  <a:cubicBezTo>
                    <a:pt x="59310" y="55173"/>
                    <a:pt x="58910" y="55107"/>
                    <a:pt x="58543" y="55040"/>
                  </a:cubicBezTo>
                  <a:cubicBezTo>
                    <a:pt x="57008" y="54773"/>
                    <a:pt x="55474" y="54406"/>
                    <a:pt x="54006" y="53939"/>
                  </a:cubicBezTo>
                  <a:cubicBezTo>
                    <a:pt x="50904" y="53039"/>
                    <a:pt x="47868" y="51938"/>
                    <a:pt x="44833" y="50837"/>
                  </a:cubicBezTo>
                  <a:cubicBezTo>
                    <a:pt x="41797" y="49703"/>
                    <a:pt x="38862" y="48535"/>
                    <a:pt x="35893" y="47335"/>
                  </a:cubicBezTo>
                  <a:cubicBezTo>
                    <a:pt x="34225" y="46667"/>
                    <a:pt x="32557" y="45967"/>
                    <a:pt x="30890" y="45300"/>
                  </a:cubicBezTo>
                  <a:cubicBezTo>
                    <a:pt x="30056" y="44933"/>
                    <a:pt x="29222" y="44599"/>
                    <a:pt x="28421" y="44266"/>
                  </a:cubicBezTo>
                  <a:cubicBezTo>
                    <a:pt x="31423" y="44132"/>
                    <a:pt x="34459" y="43999"/>
                    <a:pt x="37494" y="43865"/>
                  </a:cubicBezTo>
                  <a:lnTo>
                    <a:pt x="54573" y="43098"/>
                  </a:lnTo>
                  <a:lnTo>
                    <a:pt x="59510" y="42898"/>
                  </a:lnTo>
                  <a:close/>
                  <a:moveTo>
                    <a:pt x="57114" y="0"/>
                  </a:moveTo>
                  <a:cubicBezTo>
                    <a:pt x="56630" y="0"/>
                    <a:pt x="56129" y="175"/>
                    <a:pt x="55674" y="334"/>
                  </a:cubicBezTo>
                  <a:cubicBezTo>
                    <a:pt x="52372" y="1568"/>
                    <a:pt x="49069" y="2969"/>
                    <a:pt x="45900" y="4537"/>
                  </a:cubicBezTo>
                  <a:cubicBezTo>
                    <a:pt x="45000" y="4971"/>
                    <a:pt x="44132" y="5405"/>
                    <a:pt x="43232" y="5872"/>
                  </a:cubicBezTo>
                  <a:lnTo>
                    <a:pt x="41931" y="6539"/>
                  </a:lnTo>
                  <a:cubicBezTo>
                    <a:pt x="41564" y="6705"/>
                    <a:pt x="41230" y="6939"/>
                    <a:pt x="40930" y="7172"/>
                  </a:cubicBezTo>
                  <a:cubicBezTo>
                    <a:pt x="39095" y="7239"/>
                    <a:pt x="37261" y="7306"/>
                    <a:pt x="35426" y="7373"/>
                  </a:cubicBezTo>
                  <a:cubicBezTo>
                    <a:pt x="29856" y="7639"/>
                    <a:pt x="24118" y="8207"/>
                    <a:pt x="19048" y="10708"/>
                  </a:cubicBezTo>
                  <a:cubicBezTo>
                    <a:pt x="16579" y="11976"/>
                    <a:pt x="14278" y="13544"/>
                    <a:pt x="12210" y="15412"/>
                  </a:cubicBezTo>
                  <a:cubicBezTo>
                    <a:pt x="10075" y="17246"/>
                    <a:pt x="8073" y="19214"/>
                    <a:pt x="6172" y="21283"/>
                  </a:cubicBezTo>
                  <a:cubicBezTo>
                    <a:pt x="4304" y="23317"/>
                    <a:pt x="2569" y="25519"/>
                    <a:pt x="1435" y="28054"/>
                  </a:cubicBezTo>
                  <a:cubicBezTo>
                    <a:pt x="435" y="30222"/>
                    <a:pt x="1" y="32591"/>
                    <a:pt x="168" y="34959"/>
                  </a:cubicBezTo>
                  <a:cubicBezTo>
                    <a:pt x="168" y="36060"/>
                    <a:pt x="435" y="37127"/>
                    <a:pt x="902" y="38128"/>
                  </a:cubicBezTo>
                  <a:cubicBezTo>
                    <a:pt x="1836" y="40063"/>
                    <a:pt x="3403" y="41664"/>
                    <a:pt x="5338" y="42631"/>
                  </a:cubicBezTo>
                  <a:cubicBezTo>
                    <a:pt x="7506" y="43732"/>
                    <a:pt x="9908" y="44199"/>
                    <a:pt x="12343" y="44399"/>
                  </a:cubicBezTo>
                  <a:cubicBezTo>
                    <a:pt x="14227" y="44539"/>
                    <a:pt x="16111" y="44597"/>
                    <a:pt x="18006" y="44597"/>
                  </a:cubicBezTo>
                  <a:cubicBezTo>
                    <a:pt x="18829" y="44597"/>
                    <a:pt x="19654" y="44586"/>
                    <a:pt x="20482" y="44566"/>
                  </a:cubicBezTo>
                  <a:cubicBezTo>
                    <a:pt x="22450" y="44499"/>
                    <a:pt x="24385" y="44432"/>
                    <a:pt x="26353" y="44366"/>
                  </a:cubicBezTo>
                  <a:cubicBezTo>
                    <a:pt x="26820" y="44599"/>
                    <a:pt x="27320" y="44799"/>
                    <a:pt x="27787" y="45033"/>
                  </a:cubicBezTo>
                  <a:cubicBezTo>
                    <a:pt x="28588" y="45366"/>
                    <a:pt x="29355" y="45700"/>
                    <a:pt x="30156" y="46034"/>
                  </a:cubicBezTo>
                  <a:cubicBezTo>
                    <a:pt x="31690" y="46667"/>
                    <a:pt x="33191" y="47301"/>
                    <a:pt x="34726" y="47935"/>
                  </a:cubicBezTo>
                  <a:cubicBezTo>
                    <a:pt x="37795" y="49169"/>
                    <a:pt x="40897" y="50403"/>
                    <a:pt x="43999" y="51571"/>
                  </a:cubicBezTo>
                  <a:cubicBezTo>
                    <a:pt x="47101" y="52705"/>
                    <a:pt x="50237" y="53873"/>
                    <a:pt x="53439" y="54840"/>
                  </a:cubicBezTo>
                  <a:cubicBezTo>
                    <a:pt x="55007" y="55307"/>
                    <a:pt x="56608" y="55707"/>
                    <a:pt x="58209" y="55974"/>
                  </a:cubicBezTo>
                  <a:cubicBezTo>
                    <a:pt x="58627" y="56054"/>
                    <a:pt x="59116" y="56193"/>
                    <a:pt x="59577" y="56193"/>
                  </a:cubicBezTo>
                  <a:cubicBezTo>
                    <a:pt x="59889" y="56193"/>
                    <a:pt x="60188" y="56129"/>
                    <a:pt x="60444" y="55941"/>
                  </a:cubicBezTo>
                  <a:cubicBezTo>
                    <a:pt x="61078" y="55474"/>
                    <a:pt x="60978" y="54640"/>
                    <a:pt x="60978" y="53973"/>
                  </a:cubicBezTo>
                  <a:cubicBezTo>
                    <a:pt x="60878" y="50270"/>
                    <a:pt x="60744" y="46534"/>
                    <a:pt x="60544" y="42831"/>
                  </a:cubicBezTo>
                  <a:lnTo>
                    <a:pt x="71685" y="42331"/>
                  </a:lnTo>
                  <a:cubicBezTo>
                    <a:pt x="72353" y="42331"/>
                    <a:pt x="72986" y="42231"/>
                    <a:pt x="73620" y="42131"/>
                  </a:cubicBezTo>
                  <a:cubicBezTo>
                    <a:pt x="73664" y="42141"/>
                    <a:pt x="73709" y="42145"/>
                    <a:pt x="73752" y="42145"/>
                  </a:cubicBezTo>
                  <a:cubicBezTo>
                    <a:pt x="74003" y="42145"/>
                    <a:pt x="74225" y="41986"/>
                    <a:pt x="74254" y="41731"/>
                  </a:cubicBezTo>
                  <a:cubicBezTo>
                    <a:pt x="74287" y="41197"/>
                    <a:pt x="74321" y="40663"/>
                    <a:pt x="74354" y="40129"/>
                  </a:cubicBezTo>
                  <a:cubicBezTo>
                    <a:pt x="75455" y="39796"/>
                    <a:pt x="76522" y="39295"/>
                    <a:pt x="77490" y="38695"/>
                  </a:cubicBezTo>
                  <a:cubicBezTo>
                    <a:pt x="77957" y="38462"/>
                    <a:pt x="78323" y="38095"/>
                    <a:pt x="78590" y="37661"/>
                  </a:cubicBezTo>
                  <a:cubicBezTo>
                    <a:pt x="78624" y="37528"/>
                    <a:pt x="78657" y="37427"/>
                    <a:pt x="78690" y="37294"/>
                  </a:cubicBezTo>
                  <a:cubicBezTo>
                    <a:pt x="79771" y="37543"/>
                    <a:pt x="80898" y="37678"/>
                    <a:pt x="82014" y="37678"/>
                  </a:cubicBezTo>
                  <a:cubicBezTo>
                    <a:pt x="82241" y="37678"/>
                    <a:pt x="82468" y="37672"/>
                    <a:pt x="82693" y="37661"/>
                  </a:cubicBezTo>
                  <a:cubicBezTo>
                    <a:pt x="84061" y="37628"/>
                    <a:pt x="85462" y="37528"/>
                    <a:pt x="86830" y="37294"/>
                  </a:cubicBezTo>
                  <a:cubicBezTo>
                    <a:pt x="87497" y="37161"/>
                    <a:pt x="88197" y="37027"/>
                    <a:pt x="88898" y="36860"/>
                  </a:cubicBezTo>
                  <a:cubicBezTo>
                    <a:pt x="89465" y="36727"/>
                    <a:pt x="90165" y="36627"/>
                    <a:pt x="90499" y="36127"/>
                  </a:cubicBezTo>
                  <a:cubicBezTo>
                    <a:pt x="90666" y="35926"/>
                    <a:pt x="90732" y="35660"/>
                    <a:pt x="90699" y="35393"/>
                  </a:cubicBezTo>
                  <a:cubicBezTo>
                    <a:pt x="90699" y="35193"/>
                    <a:pt x="90599" y="34959"/>
                    <a:pt x="90732" y="34826"/>
                  </a:cubicBezTo>
                  <a:cubicBezTo>
                    <a:pt x="90932" y="34525"/>
                    <a:pt x="91466" y="34492"/>
                    <a:pt x="91800" y="34425"/>
                  </a:cubicBezTo>
                  <a:cubicBezTo>
                    <a:pt x="92434" y="34359"/>
                    <a:pt x="93034" y="34192"/>
                    <a:pt x="93601" y="33958"/>
                  </a:cubicBezTo>
                  <a:cubicBezTo>
                    <a:pt x="94235" y="33658"/>
                    <a:pt x="94802" y="33258"/>
                    <a:pt x="95269" y="32724"/>
                  </a:cubicBezTo>
                  <a:cubicBezTo>
                    <a:pt x="95402" y="32591"/>
                    <a:pt x="95436" y="32357"/>
                    <a:pt x="95336" y="32190"/>
                  </a:cubicBezTo>
                  <a:lnTo>
                    <a:pt x="94068" y="30556"/>
                  </a:lnTo>
                  <a:cubicBezTo>
                    <a:pt x="93935" y="30356"/>
                    <a:pt x="93668" y="30089"/>
                    <a:pt x="93601" y="29855"/>
                  </a:cubicBezTo>
                  <a:cubicBezTo>
                    <a:pt x="93634" y="29855"/>
                    <a:pt x="93668" y="29822"/>
                    <a:pt x="93701" y="29822"/>
                  </a:cubicBezTo>
                  <a:cubicBezTo>
                    <a:pt x="93868" y="29789"/>
                    <a:pt x="94001" y="29755"/>
                    <a:pt x="94168" y="29755"/>
                  </a:cubicBezTo>
                  <a:cubicBezTo>
                    <a:pt x="95402" y="29488"/>
                    <a:pt x="96603" y="29088"/>
                    <a:pt x="97737" y="28521"/>
                  </a:cubicBezTo>
                  <a:cubicBezTo>
                    <a:pt x="98204" y="28288"/>
                    <a:pt x="98838" y="28054"/>
                    <a:pt x="99105" y="27554"/>
                  </a:cubicBezTo>
                  <a:cubicBezTo>
                    <a:pt x="99405" y="26987"/>
                    <a:pt x="98905" y="26520"/>
                    <a:pt x="98438" y="26219"/>
                  </a:cubicBezTo>
                  <a:cubicBezTo>
                    <a:pt x="97671" y="25686"/>
                    <a:pt x="96703" y="25386"/>
                    <a:pt x="96036" y="24652"/>
                  </a:cubicBezTo>
                  <a:cubicBezTo>
                    <a:pt x="95602" y="24218"/>
                    <a:pt x="95502" y="23618"/>
                    <a:pt x="95269" y="23050"/>
                  </a:cubicBezTo>
                  <a:cubicBezTo>
                    <a:pt x="95070" y="22595"/>
                    <a:pt x="94628" y="22140"/>
                    <a:pt x="94089" y="22140"/>
                  </a:cubicBezTo>
                  <a:cubicBezTo>
                    <a:pt x="93995" y="22140"/>
                    <a:pt x="93899" y="22154"/>
                    <a:pt x="93801" y="22183"/>
                  </a:cubicBezTo>
                  <a:cubicBezTo>
                    <a:pt x="93501" y="22250"/>
                    <a:pt x="93501" y="22717"/>
                    <a:pt x="93801" y="22817"/>
                  </a:cubicBezTo>
                  <a:cubicBezTo>
                    <a:pt x="94235" y="22984"/>
                    <a:pt x="94568" y="23384"/>
                    <a:pt x="94635" y="23851"/>
                  </a:cubicBezTo>
                  <a:cubicBezTo>
                    <a:pt x="94802" y="24385"/>
                    <a:pt x="95035" y="24852"/>
                    <a:pt x="95402" y="25252"/>
                  </a:cubicBezTo>
                  <a:cubicBezTo>
                    <a:pt x="96069" y="25953"/>
                    <a:pt x="96970" y="26320"/>
                    <a:pt x="97771" y="26787"/>
                  </a:cubicBezTo>
                  <a:cubicBezTo>
                    <a:pt x="97937" y="26887"/>
                    <a:pt x="98104" y="27020"/>
                    <a:pt x="98271" y="27153"/>
                  </a:cubicBezTo>
                  <a:cubicBezTo>
                    <a:pt x="98271" y="27153"/>
                    <a:pt x="98304" y="27187"/>
                    <a:pt x="98304" y="27187"/>
                  </a:cubicBezTo>
                  <a:cubicBezTo>
                    <a:pt x="98204" y="27254"/>
                    <a:pt x="98071" y="27354"/>
                    <a:pt x="97937" y="27420"/>
                  </a:cubicBezTo>
                  <a:cubicBezTo>
                    <a:pt x="97437" y="27721"/>
                    <a:pt x="96903" y="27954"/>
                    <a:pt x="96336" y="28188"/>
                  </a:cubicBezTo>
                  <a:cubicBezTo>
                    <a:pt x="95769" y="28388"/>
                    <a:pt x="95202" y="28588"/>
                    <a:pt x="94635" y="28721"/>
                  </a:cubicBezTo>
                  <a:cubicBezTo>
                    <a:pt x="94368" y="28788"/>
                    <a:pt x="94068" y="28855"/>
                    <a:pt x="93801" y="28921"/>
                  </a:cubicBezTo>
                  <a:cubicBezTo>
                    <a:pt x="93534" y="28921"/>
                    <a:pt x="93267" y="29021"/>
                    <a:pt x="93034" y="29188"/>
                  </a:cubicBezTo>
                  <a:cubicBezTo>
                    <a:pt x="92467" y="29655"/>
                    <a:pt x="92834" y="30356"/>
                    <a:pt x="93167" y="30856"/>
                  </a:cubicBezTo>
                  <a:cubicBezTo>
                    <a:pt x="93534" y="31323"/>
                    <a:pt x="93968" y="31857"/>
                    <a:pt x="94368" y="32391"/>
                  </a:cubicBezTo>
                  <a:cubicBezTo>
                    <a:pt x="93634" y="33024"/>
                    <a:pt x="92734" y="33425"/>
                    <a:pt x="91766" y="33525"/>
                  </a:cubicBezTo>
                  <a:cubicBezTo>
                    <a:pt x="90899" y="33658"/>
                    <a:pt x="89798" y="33925"/>
                    <a:pt x="89765" y="34992"/>
                  </a:cubicBezTo>
                  <a:cubicBezTo>
                    <a:pt x="89765" y="35159"/>
                    <a:pt x="89865" y="35493"/>
                    <a:pt x="89765" y="35626"/>
                  </a:cubicBezTo>
                  <a:cubicBezTo>
                    <a:pt x="89632" y="35793"/>
                    <a:pt x="89331" y="35826"/>
                    <a:pt x="89165" y="35860"/>
                  </a:cubicBezTo>
                  <a:cubicBezTo>
                    <a:pt x="88497" y="36060"/>
                    <a:pt x="87797" y="36193"/>
                    <a:pt x="87130" y="36327"/>
                  </a:cubicBezTo>
                  <a:cubicBezTo>
                    <a:pt x="85829" y="36560"/>
                    <a:pt x="84495" y="36727"/>
                    <a:pt x="83160" y="36760"/>
                  </a:cubicBezTo>
                  <a:cubicBezTo>
                    <a:pt x="82426" y="36794"/>
                    <a:pt x="81726" y="36794"/>
                    <a:pt x="80992" y="36794"/>
                  </a:cubicBezTo>
                  <a:lnTo>
                    <a:pt x="81426" y="36760"/>
                  </a:lnTo>
                  <a:cubicBezTo>
                    <a:pt x="82426" y="36594"/>
                    <a:pt x="83394" y="36427"/>
                    <a:pt x="84361" y="36160"/>
                  </a:cubicBezTo>
                  <a:cubicBezTo>
                    <a:pt x="84861" y="36026"/>
                    <a:pt x="85328" y="35860"/>
                    <a:pt x="85829" y="35726"/>
                  </a:cubicBezTo>
                  <a:cubicBezTo>
                    <a:pt x="86229" y="35559"/>
                    <a:pt x="86763" y="35426"/>
                    <a:pt x="86763" y="34892"/>
                  </a:cubicBezTo>
                  <a:cubicBezTo>
                    <a:pt x="86696" y="34425"/>
                    <a:pt x="86429" y="34025"/>
                    <a:pt x="86029" y="33825"/>
                  </a:cubicBezTo>
                  <a:cubicBezTo>
                    <a:pt x="85896" y="33758"/>
                    <a:pt x="85762" y="33658"/>
                    <a:pt x="85662" y="33525"/>
                  </a:cubicBezTo>
                  <a:cubicBezTo>
                    <a:pt x="85562" y="33425"/>
                    <a:pt x="85562" y="33358"/>
                    <a:pt x="85662" y="33291"/>
                  </a:cubicBezTo>
                  <a:cubicBezTo>
                    <a:pt x="85862" y="33091"/>
                    <a:pt x="86029" y="32958"/>
                    <a:pt x="86062" y="32691"/>
                  </a:cubicBezTo>
                  <a:cubicBezTo>
                    <a:pt x="86096" y="32424"/>
                    <a:pt x="86029" y="32157"/>
                    <a:pt x="85896" y="31957"/>
                  </a:cubicBezTo>
                  <a:cubicBezTo>
                    <a:pt x="85595" y="31457"/>
                    <a:pt x="85262" y="30956"/>
                    <a:pt x="84895" y="30523"/>
                  </a:cubicBezTo>
                  <a:cubicBezTo>
                    <a:pt x="84836" y="30440"/>
                    <a:pt x="84744" y="30404"/>
                    <a:pt x="84656" y="30404"/>
                  </a:cubicBezTo>
                  <a:cubicBezTo>
                    <a:pt x="84493" y="30404"/>
                    <a:pt x="84341" y="30528"/>
                    <a:pt x="84428" y="30723"/>
                  </a:cubicBezTo>
                  <a:cubicBezTo>
                    <a:pt x="84595" y="31223"/>
                    <a:pt x="84795" y="31690"/>
                    <a:pt x="85062" y="32157"/>
                  </a:cubicBezTo>
                  <a:cubicBezTo>
                    <a:pt x="85128" y="32257"/>
                    <a:pt x="85195" y="32357"/>
                    <a:pt x="85228" y="32491"/>
                  </a:cubicBezTo>
                  <a:lnTo>
                    <a:pt x="85228" y="32524"/>
                  </a:lnTo>
                  <a:cubicBezTo>
                    <a:pt x="85228" y="32524"/>
                    <a:pt x="85228" y="32524"/>
                    <a:pt x="85195" y="32557"/>
                  </a:cubicBezTo>
                  <a:cubicBezTo>
                    <a:pt x="85162" y="32591"/>
                    <a:pt x="84995" y="32691"/>
                    <a:pt x="84928" y="32791"/>
                  </a:cubicBezTo>
                  <a:cubicBezTo>
                    <a:pt x="84861" y="32858"/>
                    <a:pt x="84795" y="32924"/>
                    <a:pt x="84761" y="33024"/>
                  </a:cubicBezTo>
                  <a:cubicBezTo>
                    <a:pt x="84628" y="33458"/>
                    <a:pt x="84761" y="33892"/>
                    <a:pt x="85062" y="34192"/>
                  </a:cubicBezTo>
                  <a:cubicBezTo>
                    <a:pt x="85195" y="34325"/>
                    <a:pt x="85362" y="34459"/>
                    <a:pt x="85529" y="34592"/>
                  </a:cubicBezTo>
                  <a:cubicBezTo>
                    <a:pt x="85562" y="34625"/>
                    <a:pt x="85662" y="34692"/>
                    <a:pt x="85729" y="34759"/>
                  </a:cubicBezTo>
                  <a:cubicBezTo>
                    <a:pt x="85562" y="34826"/>
                    <a:pt x="85295" y="34892"/>
                    <a:pt x="85228" y="34892"/>
                  </a:cubicBezTo>
                  <a:cubicBezTo>
                    <a:pt x="84895" y="34992"/>
                    <a:pt x="84595" y="35092"/>
                    <a:pt x="84261" y="35193"/>
                  </a:cubicBezTo>
                  <a:cubicBezTo>
                    <a:pt x="83627" y="35359"/>
                    <a:pt x="82993" y="35526"/>
                    <a:pt x="82326" y="35660"/>
                  </a:cubicBezTo>
                  <a:cubicBezTo>
                    <a:pt x="81659" y="35760"/>
                    <a:pt x="81092" y="35860"/>
                    <a:pt x="80425" y="35926"/>
                  </a:cubicBezTo>
                  <a:lnTo>
                    <a:pt x="79424" y="36026"/>
                  </a:lnTo>
                  <a:cubicBezTo>
                    <a:pt x="79224" y="36060"/>
                    <a:pt x="79024" y="36093"/>
                    <a:pt x="78857" y="36160"/>
                  </a:cubicBezTo>
                  <a:lnTo>
                    <a:pt x="78857" y="35926"/>
                  </a:lnTo>
                  <a:lnTo>
                    <a:pt x="78857" y="35126"/>
                  </a:lnTo>
                  <a:cubicBezTo>
                    <a:pt x="78857" y="35092"/>
                    <a:pt x="78891" y="35026"/>
                    <a:pt x="78924" y="34992"/>
                  </a:cubicBezTo>
                  <a:cubicBezTo>
                    <a:pt x="78891" y="34959"/>
                    <a:pt x="78891" y="34959"/>
                    <a:pt x="78924" y="34926"/>
                  </a:cubicBezTo>
                  <a:lnTo>
                    <a:pt x="78924" y="34892"/>
                  </a:lnTo>
                  <a:lnTo>
                    <a:pt x="78924" y="34859"/>
                  </a:lnTo>
                  <a:lnTo>
                    <a:pt x="78957" y="34826"/>
                  </a:lnTo>
                  <a:cubicBezTo>
                    <a:pt x="78991" y="34792"/>
                    <a:pt x="78991" y="34792"/>
                    <a:pt x="79024" y="34759"/>
                  </a:cubicBezTo>
                  <a:lnTo>
                    <a:pt x="79057" y="34726"/>
                  </a:lnTo>
                  <a:lnTo>
                    <a:pt x="79124" y="34692"/>
                  </a:lnTo>
                  <a:lnTo>
                    <a:pt x="79191" y="34659"/>
                  </a:lnTo>
                  <a:cubicBezTo>
                    <a:pt x="79224" y="34625"/>
                    <a:pt x="79291" y="34592"/>
                    <a:pt x="79358" y="34559"/>
                  </a:cubicBezTo>
                  <a:lnTo>
                    <a:pt x="79491" y="34492"/>
                  </a:lnTo>
                  <a:lnTo>
                    <a:pt x="79558" y="34492"/>
                  </a:lnTo>
                  <a:lnTo>
                    <a:pt x="79624" y="34459"/>
                  </a:lnTo>
                  <a:cubicBezTo>
                    <a:pt x="80091" y="34259"/>
                    <a:pt x="80592" y="34025"/>
                    <a:pt x="80792" y="33558"/>
                  </a:cubicBezTo>
                  <a:cubicBezTo>
                    <a:pt x="80859" y="33358"/>
                    <a:pt x="80859" y="33158"/>
                    <a:pt x="80825" y="32958"/>
                  </a:cubicBezTo>
                  <a:cubicBezTo>
                    <a:pt x="80825" y="32858"/>
                    <a:pt x="80825" y="32757"/>
                    <a:pt x="80792" y="32691"/>
                  </a:cubicBezTo>
                  <a:cubicBezTo>
                    <a:pt x="80792" y="32591"/>
                    <a:pt x="80792" y="32457"/>
                    <a:pt x="80792" y="32357"/>
                  </a:cubicBezTo>
                  <a:cubicBezTo>
                    <a:pt x="80792" y="32259"/>
                    <a:pt x="80720" y="32198"/>
                    <a:pt x="80643" y="32198"/>
                  </a:cubicBezTo>
                  <a:cubicBezTo>
                    <a:pt x="80614" y="32198"/>
                    <a:pt x="80585" y="32206"/>
                    <a:pt x="80558" y="32224"/>
                  </a:cubicBezTo>
                  <a:cubicBezTo>
                    <a:pt x="80392" y="32324"/>
                    <a:pt x="80292" y="32524"/>
                    <a:pt x="80292" y="32724"/>
                  </a:cubicBezTo>
                  <a:cubicBezTo>
                    <a:pt x="80292" y="32924"/>
                    <a:pt x="80325" y="33091"/>
                    <a:pt x="80292" y="33258"/>
                  </a:cubicBezTo>
                  <a:cubicBezTo>
                    <a:pt x="80292" y="33291"/>
                    <a:pt x="80292" y="33325"/>
                    <a:pt x="80258" y="33358"/>
                  </a:cubicBezTo>
                  <a:lnTo>
                    <a:pt x="80225" y="33425"/>
                  </a:lnTo>
                  <a:lnTo>
                    <a:pt x="80125" y="33525"/>
                  </a:lnTo>
                  <a:lnTo>
                    <a:pt x="80025" y="33591"/>
                  </a:lnTo>
                  <a:cubicBezTo>
                    <a:pt x="79925" y="33625"/>
                    <a:pt x="79825" y="33691"/>
                    <a:pt x="79724" y="33725"/>
                  </a:cubicBezTo>
                  <a:lnTo>
                    <a:pt x="79658" y="33758"/>
                  </a:lnTo>
                  <a:lnTo>
                    <a:pt x="79624" y="33792"/>
                  </a:lnTo>
                  <a:lnTo>
                    <a:pt x="79424" y="33858"/>
                  </a:lnTo>
                  <a:cubicBezTo>
                    <a:pt x="79224" y="33925"/>
                    <a:pt x="79057" y="34025"/>
                    <a:pt x="78891" y="34125"/>
                  </a:cubicBezTo>
                  <a:cubicBezTo>
                    <a:pt x="78924" y="32157"/>
                    <a:pt x="78924" y="30156"/>
                    <a:pt x="78924" y="28188"/>
                  </a:cubicBezTo>
                  <a:cubicBezTo>
                    <a:pt x="78891" y="23985"/>
                    <a:pt x="78757" y="19748"/>
                    <a:pt x="78557" y="15545"/>
                  </a:cubicBezTo>
                  <a:lnTo>
                    <a:pt x="78557" y="15545"/>
                  </a:lnTo>
                  <a:cubicBezTo>
                    <a:pt x="79257" y="15779"/>
                    <a:pt x="80058" y="15979"/>
                    <a:pt x="80358" y="16779"/>
                  </a:cubicBezTo>
                  <a:cubicBezTo>
                    <a:pt x="80525" y="17246"/>
                    <a:pt x="80258" y="17580"/>
                    <a:pt x="80091" y="17980"/>
                  </a:cubicBezTo>
                  <a:cubicBezTo>
                    <a:pt x="79958" y="18347"/>
                    <a:pt x="79991" y="18714"/>
                    <a:pt x="80191" y="19048"/>
                  </a:cubicBezTo>
                  <a:cubicBezTo>
                    <a:pt x="80392" y="19314"/>
                    <a:pt x="80625" y="19548"/>
                    <a:pt x="80892" y="19748"/>
                  </a:cubicBezTo>
                  <a:cubicBezTo>
                    <a:pt x="81092" y="19915"/>
                    <a:pt x="81392" y="20148"/>
                    <a:pt x="81392" y="20449"/>
                  </a:cubicBezTo>
                  <a:cubicBezTo>
                    <a:pt x="81392" y="20682"/>
                    <a:pt x="81359" y="20916"/>
                    <a:pt x="81292" y="21149"/>
                  </a:cubicBezTo>
                  <a:cubicBezTo>
                    <a:pt x="81259" y="21383"/>
                    <a:pt x="81259" y="21649"/>
                    <a:pt x="81292" y="21883"/>
                  </a:cubicBezTo>
                  <a:cubicBezTo>
                    <a:pt x="81326" y="22317"/>
                    <a:pt x="81492" y="22750"/>
                    <a:pt x="81759" y="23117"/>
                  </a:cubicBezTo>
                  <a:cubicBezTo>
                    <a:pt x="82326" y="23918"/>
                    <a:pt x="83094" y="24552"/>
                    <a:pt x="83994" y="24985"/>
                  </a:cubicBezTo>
                  <a:cubicBezTo>
                    <a:pt x="83594" y="25452"/>
                    <a:pt x="83127" y="25886"/>
                    <a:pt x="82693" y="26320"/>
                  </a:cubicBezTo>
                  <a:cubicBezTo>
                    <a:pt x="82260" y="26753"/>
                    <a:pt x="81559" y="27220"/>
                    <a:pt x="81726" y="27887"/>
                  </a:cubicBezTo>
                  <a:cubicBezTo>
                    <a:pt x="81826" y="28154"/>
                    <a:pt x="82059" y="28354"/>
                    <a:pt x="82160" y="28621"/>
                  </a:cubicBezTo>
                  <a:cubicBezTo>
                    <a:pt x="82193" y="28955"/>
                    <a:pt x="82126" y="29288"/>
                    <a:pt x="81926" y="29555"/>
                  </a:cubicBezTo>
                  <a:cubicBezTo>
                    <a:pt x="81592" y="30089"/>
                    <a:pt x="81125" y="30523"/>
                    <a:pt x="80992" y="31156"/>
                  </a:cubicBezTo>
                  <a:cubicBezTo>
                    <a:pt x="80952" y="31297"/>
                    <a:pt x="81069" y="31389"/>
                    <a:pt x="81183" y="31389"/>
                  </a:cubicBezTo>
                  <a:cubicBezTo>
                    <a:pt x="81259" y="31389"/>
                    <a:pt x="81332" y="31349"/>
                    <a:pt x="81359" y="31256"/>
                  </a:cubicBezTo>
                  <a:cubicBezTo>
                    <a:pt x="81592" y="30689"/>
                    <a:pt x="82093" y="30289"/>
                    <a:pt x="82393" y="29789"/>
                  </a:cubicBezTo>
                  <a:cubicBezTo>
                    <a:pt x="82727" y="29322"/>
                    <a:pt x="82760" y="28688"/>
                    <a:pt x="82493" y="28188"/>
                  </a:cubicBezTo>
                  <a:cubicBezTo>
                    <a:pt x="82326" y="27887"/>
                    <a:pt x="82126" y="27687"/>
                    <a:pt x="82393" y="27387"/>
                  </a:cubicBezTo>
                  <a:cubicBezTo>
                    <a:pt x="82660" y="27053"/>
                    <a:pt x="82893" y="26887"/>
                    <a:pt x="83127" y="26653"/>
                  </a:cubicBezTo>
                  <a:cubicBezTo>
                    <a:pt x="83661" y="26153"/>
                    <a:pt x="84228" y="25652"/>
                    <a:pt x="84761" y="25152"/>
                  </a:cubicBezTo>
                  <a:cubicBezTo>
                    <a:pt x="84895" y="24985"/>
                    <a:pt x="84861" y="24752"/>
                    <a:pt x="84695" y="24652"/>
                  </a:cubicBezTo>
                  <a:cubicBezTo>
                    <a:pt x="83827" y="24185"/>
                    <a:pt x="82860" y="23684"/>
                    <a:pt x="82326" y="22817"/>
                  </a:cubicBezTo>
                  <a:cubicBezTo>
                    <a:pt x="82026" y="22417"/>
                    <a:pt x="81893" y="21950"/>
                    <a:pt x="81859" y="21483"/>
                  </a:cubicBezTo>
                  <a:cubicBezTo>
                    <a:pt x="81859" y="21016"/>
                    <a:pt x="82126" y="20582"/>
                    <a:pt x="81993" y="20115"/>
                  </a:cubicBezTo>
                  <a:cubicBezTo>
                    <a:pt x="81893" y="19781"/>
                    <a:pt x="81726" y="19481"/>
                    <a:pt x="81459" y="19281"/>
                  </a:cubicBezTo>
                  <a:cubicBezTo>
                    <a:pt x="81192" y="19081"/>
                    <a:pt x="80992" y="18847"/>
                    <a:pt x="80792" y="18614"/>
                  </a:cubicBezTo>
                  <a:cubicBezTo>
                    <a:pt x="80625" y="18247"/>
                    <a:pt x="80992" y="17913"/>
                    <a:pt x="81092" y="17580"/>
                  </a:cubicBezTo>
                  <a:cubicBezTo>
                    <a:pt x="81192" y="17146"/>
                    <a:pt x="81159" y="16679"/>
                    <a:pt x="80959" y="16312"/>
                  </a:cubicBezTo>
                  <a:cubicBezTo>
                    <a:pt x="80525" y="15445"/>
                    <a:pt x="79491" y="14945"/>
                    <a:pt x="78557" y="14878"/>
                  </a:cubicBezTo>
                  <a:cubicBezTo>
                    <a:pt x="78524" y="14211"/>
                    <a:pt x="78457" y="13544"/>
                    <a:pt x="78424" y="12877"/>
                  </a:cubicBezTo>
                  <a:cubicBezTo>
                    <a:pt x="78424" y="12510"/>
                    <a:pt x="78390" y="12143"/>
                    <a:pt x="78357" y="11776"/>
                  </a:cubicBezTo>
                  <a:lnTo>
                    <a:pt x="78357" y="11776"/>
                  </a:lnTo>
                  <a:lnTo>
                    <a:pt x="78424" y="11842"/>
                  </a:lnTo>
                  <a:cubicBezTo>
                    <a:pt x="78590" y="11909"/>
                    <a:pt x="78790" y="12009"/>
                    <a:pt x="78957" y="12076"/>
                  </a:cubicBezTo>
                  <a:cubicBezTo>
                    <a:pt x="79324" y="12209"/>
                    <a:pt x="79691" y="12376"/>
                    <a:pt x="80058" y="12510"/>
                  </a:cubicBezTo>
                  <a:lnTo>
                    <a:pt x="81092" y="12910"/>
                  </a:lnTo>
                  <a:cubicBezTo>
                    <a:pt x="81426" y="12977"/>
                    <a:pt x="81726" y="13110"/>
                    <a:pt x="81993" y="13310"/>
                  </a:cubicBezTo>
                  <a:cubicBezTo>
                    <a:pt x="82193" y="13510"/>
                    <a:pt x="81993" y="13811"/>
                    <a:pt x="81959" y="14011"/>
                  </a:cubicBezTo>
                  <a:cubicBezTo>
                    <a:pt x="81859" y="14311"/>
                    <a:pt x="81859" y="14644"/>
                    <a:pt x="81893" y="14945"/>
                  </a:cubicBezTo>
                  <a:cubicBezTo>
                    <a:pt x="81993" y="15545"/>
                    <a:pt x="82360" y="16112"/>
                    <a:pt x="82860" y="16446"/>
                  </a:cubicBezTo>
                  <a:cubicBezTo>
                    <a:pt x="83060" y="16579"/>
                    <a:pt x="83260" y="16713"/>
                    <a:pt x="83427" y="16846"/>
                  </a:cubicBezTo>
                  <a:cubicBezTo>
                    <a:pt x="83627" y="17080"/>
                    <a:pt x="83527" y="17346"/>
                    <a:pt x="83494" y="17613"/>
                  </a:cubicBezTo>
                  <a:cubicBezTo>
                    <a:pt x="83327" y="18214"/>
                    <a:pt x="83527" y="18881"/>
                    <a:pt x="83961" y="19348"/>
                  </a:cubicBezTo>
                  <a:cubicBezTo>
                    <a:pt x="84394" y="19781"/>
                    <a:pt x="84828" y="20215"/>
                    <a:pt x="85328" y="20582"/>
                  </a:cubicBezTo>
                  <a:cubicBezTo>
                    <a:pt x="85862" y="21049"/>
                    <a:pt x="86329" y="21549"/>
                    <a:pt x="86729" y="22150"/>
                  </a:cubicBezTo>
                  <a:cubicBezTo>
                    <a:pt x="87130" y="22650"/>
                    <a:pt x="87130" y="23351"/>
                    <a:pt x="86763" y="23851"/>
                  </a:cubicBezTo>
                  <a:cubicBezTo>
                    <a:pt x="86563" y="24085"/>
                    <a:pt x="86329" y="24285"/>
                    <a:pt x="86096" y="24485"/>
                  </a:cubicBezTo>
                  <a:cubicBezTo>
                    <a:pt x="85829" y="24718"/>
                    <a:pt x="85562" y="24919"/>
                    <a:pt x="85262" y="25119"/>
                  </a:cubicBezTo>
                  <a:cubicBezTo>
                    <a:pt x="85087" y="25264"/>
                    <a:pt x="85218" y="25537"/>
                    <a:pt x="85431" y="25537"/>
                  </a:cubicBezTo>
                  <a:cubicBezTo>
                    <a:pt x="85462" y="25537"/>
                    <a:pt x="85495" y="25532"/>
                    <a:pt x="85529" y="25519"/>
                  </a:cubicBezTo>
                  <a:cubicBezTo>
                    <a:pt x="86096" y="25285"/>
                    <a:pt x="86663" y="24952"/>
                    <a:pt x="87130" y="24518"/>
                  </a:cubicBezTo>
                  <a:cubicBezTo>
                    <a:pt x="87563" y="24085"/>
                    <a:pt x="87797" y="23518"/>
                    <a:pt x="87830" y="22917"/>
                  </a:cubicBezTo>
                  <a:cubicBezTo>
                    <a:pt x="87830" y="22183"/>
                    <a:pt x="87397" y="21549"/>
                    <a:pt x="86930" y="21016"/>
                  </a:cubicBezTo>
                  <a:cubicBezTo>
                    <a:pt x="86429" y="20449"/>
                    <a:pt x="85896" y="19915"/>
                    <a:pt x="85295" y="19448"/>
                  </a:cubicBezTo>
                  <a:cubicBezTo>
                    <a:pt x="84895" y="19114"/>
                    <a:pt x="84261" y="18681"/>
                    <a:pt x="84261" y="18080"/>
                  </a:cubicBezTo>
                  <a:cubicBezTo>
                    <a:pt x="84261" y="17713"/>
                    <a:pt x="84428" y="17413"/>
                    <a:pt x="84394" y="17080"/>
                  </a:cubicBezTo>
                  <a:cubicBezTo>
                    <a:pt x="84361" y="16746"/>
                    <a:pt x="84194" y="16446"/>
                    <a:pt x="83961" y="16246"/>
                  </a:cubicBezTo>
                  <a:cubicBezTo>
                    <a:pt x="83561" y="15812"/>
                    <a:pt x="82960" y="15645"/>
                    <a:pt x="82760" y="15045"/>
                  </a:cubicBezTo>
                  <a:cubicBezTo>
                    <a:pt x="82693" y="14778"/>
                    <a:pt x="82660" y="14511"/>
                    <a:pt x="82760" y="14244"/>
                  </a:cubicBezTo>
                  <a:cubicBezTo>
                    <a:pt x="82893" y="13911"/>
                    <a:pt x="82960" y="13544"/>
                    <a:pt x="82860" y="13177"/>
                  </a:cubicBezTo>
                  <a:cubicBezTo>
                    <a:pt x="82693" y="12843"/>
                    <a:pt x="82393" y="12610"/>
                    <a:pt x="82059" y="12510"/>
                  </a:cubicBezTo>
                  <a:cubicBezTo>
                    <a:pt x="81626" y="12343"/>
                    <a:pt x="81226" y="12209"/>
                    <a:pt x="80792" y="12043"/>
                  </a:cubicBezTo>
                  <a:cubicBezTo>
                    <a:pt x="80392" y="11909"/>
                    <a:pt x="79891" y="11709"/>
                    <a:pt x="79424" y="11542"/>
                  </a:cubicBezTo>
                  <a:cubicBezTo>
                    <a:pt x="79191" y="11476"/>
                    <a:pt x="78957" y="11409"/>
                    <a:pt x="78757" y="11342"/>
                  </a:cubicBezTo>
                  <a:cubicBezTo>
                    <a:pt x="78624" y="11309"/>
                    <a:pt x="78524" y="11275"/>
                    <a:pt x="78424" y="11275"/>
                  </a:cubicBezTo>
                  <a:lnTo>
                    <a:pt x="78223" y="11275"/>
                  </a:lnTo>
                  <a:cubicBezTo>
                    <a:pt x="78223" y="11175"/>
                    <a:pt x="78223" y="11109"/>
                    <a:pt x="78190" y="11009"/>
                  </a:cubicBezTo>
                  <a:lnTo>
                    <a:pt x="78190" y="11009"/>
                  </a:lnTo>
                  <a:cubicBezTo>
                    <a:pt x="78424" y="11109"/>
                    <a:pt x="78657" y="11175"/>
                    <a:pt x="78924" y="11175"/>
                  </a:cubicBezTo>
                  <a:lnTo>
                    <a:pt x="79758" y="11175"/>
                  </a:lnTo>
                  <a:cubicBezTo>
                    <a:pt x="80325" y="11175"/>
                    <a:pt x="80892" y="11175"/>
                    <a:pt x="81459" y="11242"/>
                  </a:cubicBezTo>
                  <a:cubicBezTo>
                    <a:pt x="82493" y="11275"/>
                    <a:pt x="83527" y="11442"/>
                    <a:pt x="84528" y="11709"/>
                  </a:cubicBezTo>
                  <a:cubicBezTo>
                    <a:pt x="84962" y="11842"/>
                    <a:pt x="85295" y="12109"/>
                    <a:pt x="85462" y="12476"/>
                  </a:cubicBezTo>
                  <a:cubicBezTo>
                    <a:pt x="85662" y="12910"/>
                    <a:pt x="85929" y="13277"/>
                    <a:pt x="86296" y="13510"/>
                  </a:cubicBezTo>
                  <a:cubicBezTo>
                    <a:pt x="86832" y="13842"/>
                    <a:pt x="87484" y="13881"/>
                    <a:pt x="88105" y="13881"/>
                  </a:cubicBezTo>
                  <a:cubicBezTo>
                    <a:pt x="88296" y="13881"/>
                    <a:pt x="88484" y="13877"/>
                    <a:pt x="88664" y="13877"/>
                  </a:cubicBezTo>
                  <a:cubicBezTo>
                    <a:pt x="89531" y="13911"/>
                    <a:pt x="90399" y="14211"/>
                    <a:pt x="91099" y="14778"/>
                  </a:cubicBezTo>
                  <a:cubicBezTo>
                    <a:pt x="91866" y="15412"/>
                    <a:pt x="92600" y="16079"/>
                    <a:pt x="93301" y="16813"/>
                  </a:cubicBezTo>
                  <a:lnTo>
                    <a:pt x="94535" y="18014"/>
                  </a:lnTo>
                  <a:cubicBezTo>
                    <a:pt x="94635" y="18114"/>
                    <a:pt x="94869" y="18314"/>
                    <a:pt x="94869" y="18447"/>
                  </a:cubicBezTo>
                  <a:lnTo>
                    <a:pt x="94869" y="18447"/>
                  </a:lnTo>
                  <a:cubicBezTo>
                    <a:pt x="94869" y="18441"/>
                    <a:pt x="94867" y="18438"/>
                    <a:pt x="94865" y="18438"/>
                  </a:cubicBezTo>
                  <a:cubicBezTo>
                    <a:pt x="94855" y="18438"/>
                    <a:pt x="94823" y="18487"/>
                    <a:pt x="94769" y="18514"/>
                  </a:cubicBezTo>
                  <a:cubicBezTo>
                    <a:pt x="94702" y="18547"/>
                    <a:pt x="94535" y="18614"/>
                    <a:pt x="94402" y="18681"/>
                  </a:cubicBezTo>
                  <a:lnTo>
                    <a:pt x="92901" y="19448"/>
                  </a:lnTo>
                  <a:cubicBezTo>
                    <a:pt x="92434" y="19615"/>
                    <a:pt x="92000" y="19848"/>
                    <a:pt x="91633" y="20182"/>
                  </a:cubicBezTo>
                  <a:cubicBezTo>
                    <a:pt x="91299" y="20549"/>
                    <a:pt x="91333" y="21116"/>
                    <a:pt x="91666" y="21483"/>
                  </a:cubicBezTo>
                  <a:cubicBezTo>
                    <a:pt x="91900" y="21816"/>
                    <a:pt x="92300" y="22050"/>
                    <a:pt x="92500" y="22417"/>
                  </a:cubicBezTo>
                  <a:cubicBezTo>
                    <a:pt x="92634" y="22784"/>
                    <a:pt x="92634" y="23151"/>
                    <a:pt x="92534" y="23518"/>
                  </a:cubicBezTo>
                  <a:cubicBezTo>
                    <a:pt x="92467" y="23684"/>
                    <a:pt x="92400" y="23818"/>
                    <a:pt x="92300" y="23985"/>
                  </a:cubicBezTo>
                  <a:cubicBezTo>
                    <a:pt x="92233" y="24185"/>
                    <a:pt x="92100" y="24351"/>
                    <a:pt x="91933" y="24485"/>
                  </a:cubicBezTo>
                  <a:cubicBezTo>
                    <a:pt x="91788" y="24601"/>
                    <a:pt x="91845" y="24870"/>
                    <a:pt x="92018" y="24870"/>
                  </a:cubicBezTo>
                  <a:cubicBezTo>
                    <a:pt x="92043" y="24870"/>
                    <a:pt x="92070" y="24865"/>
                    <a:pt x="92100" y="24852"/>
                  </a:cubicBezTo>
                  <a:cubicBezTo>
                    <a:pt x="92467" y="24752"/>
                    <a:pt x="92800" y="24518"/>
                    <a:pt x="93034" y="24218"/>
                  </a:cubicBezTo>
                  <a:cubicBezTo>
                    <a:pt x="93234" y="23884"/>
                    <a:pt x="93368" y="23484"/>
                    <a:pt x="93368" y="23084"/>
                  </a:cubicBezTo>
                  <a:cubicBezTo>
                    <a:pt x="93368" y="22684"/>
                    <a:pt x="93301" y="22317"/>
                    <a:pt x="93101" y="21950"/>
                  </a:cubicBezTo>
                  <a:cubicBezTo>
                    <a:pt x="92867" y="21616"/>
                    <a:pt x="92600" y="21283"/>
                    <a:pt x="92300" y="20982"/>
                  </a:cubicBezTo>
                  <a:cubicBezTo>
                    <a:pt x="92233" y="20882"/>
                    <a:pt x="92200" y="20816"/>
                    <a:pt x="92300" y="20682"/>
                  </a:cubicBezTo>
                  <a:cubicBezTo>
                    <a:pt x="92500" y="20549"/>
                    <a:pt x="92734" y="20449"/>
                    <a:pt x="92967" y="20349"/>
                  </a:cubicBezTo>
                  <a:cubicBezTo>
                    <a:pt x="93534" y="20082"/>
                    <a:pt x="94068" y="19815"/>
                    <a:pt x="94635" y="19548"/>
                  </a:cubicBezTo>
                  <a:cubicBezTo>
                    <a:pt x="95102" y="19348"/>
                    <a:pt x="95703" y="19148"/>
                    <a:pt x="95836" y="18614"/>
                  </a:cubicBezTo>
                  <a:cubicBezTo>
                    <a:pt x="95936" y="18080"/>
                    <a:pt x="95469" y="17613"/>
                    <a:pt x="95135" y="17280"/>
                  </a:cubicBezTo>
                  <a:cubicBezTo>
                    <a:pt x="94302" y="16479"/>
                    <a:pt x="93501" y="15679"/>
                    <a:pt x="92667" y="14878"/>
                  </a:cubicBezTo>
                  <a:cubicBezTo>
                    <a:pt x="91967" y="14144"/>
                    <a:pt x="91099" y="13577"/>
                    <a:pt x="90132" y="13210"/>
                  </a:cubicBezTo>
                  <a:cubicBezTo>
                    <a:pt x="89265" y="12943"/>
                    <a:pt x="88364" y="13110"/>
                    <a:pt x="87463" y="12977"/>
                  </a:cubicBezTo>
                  <a:cubicBezTo>
                    <a:pt x="87130" y="12943"/>
                    <a:pt x="86796" y="12776"/>
                    <a:pt x="86563" y="12510"/>
                  </a:cubicBezTo>
                  <a:cubicBezTo>
                    <a:pt x="86429" y="12309"/>
                    <a:pt x="86363" y="12043"/>
                    <a:pt x="86196" y="11842"/>
                  </a:cubicBezTo>
                  <a:cubicBezTo>
                    <a:pt x="86062" y="11609"/>
                    <a:pt x="85896" y="11442"/>
                    <a:pt x="85695" y="11275"/>
                  </a:cubicBezTo>
                  <a:cubicBezTo>
                    <a:pt x="85262" y="10975"/>
                    <a:pt x="84761" y="10775"/>
                    <a:pt x="84228" y="10708"/>
                  </a:cubicBezTo>
                  <a:cubicBezTo>
                    <a:pt x="83561" y="10575"/>
                    <a:pt x="82860" y="10475"/>
                    <a:pt x="82193" y="10408"/>
                  </a:cubicBezTo>
                  <a:cubicBezTo>
                    <a:pt x="81526" y="10341"/>
                    <a:pt x="80859" y="10308"/>
                    <a:pt x="80158" y="10308"/>
                  </a:cubicBezTo>
                  <a:cubicBezTo>
                    <a:pt x="80061" y="10308"/>
                    <a:pt x="79961" y="10307"/>
                    <a:pt x="79860" y="10307"/>
                  </a:cubicBezTo>
                  <a:cubicBezTo>
                    <a:pt x="79303" y="10307"/>
                    <a:pt x="78708" y="10331"/>
                    <a:pt x="78257" y="10642"/>
                  </a:cubicBezTo>
                  <a:lnTo>
                    <a:pt x="78223" y="10675"/>
                  </a:lnTo>
                  <a:cubicBezTo>
                    <a:pt x="78157" y="10175"/>
                    <a:pt x="77856" y="9741"/>
                    <a:pt x="77389" y="9541"/>
                  </a:cubicBezTo>
                  <a:cubicBezTo>
                    <a:pt x="76822" y="9307"/>
                    <a:pt x="76189" y="9207"/>
                    <a:pt x="75588" y="9174"/>
                  </a:cubicBezTo>
                  <a:cubicBezTo>
                    <a:pt x="74921" y="9074"/>
                    <a:pt x="74287" y="8974"/>
                    <a:pt x="73653" y="8940"/>
                  </a:cubicBezTo>
                  <a:cubicBezTo>
                    <a:pt x="73653" y="8774"/>
                    <a:pt x="73620" y="8607"/>
                    <a:pt x="73587" y="8473"/>
                  </a:cubicBezTo>
                  <a:cubicBezTo>
                    <a:pt x="73553" y="8340"/>
                    <a:pt x="73553" y="8173"/>
                    <a:pt x="73487" y="8040"/>
                  </a:cubicBezTo>
                  <a:cubicBezTo>
                    <a:pt x="73453" y="7973"/>
                    <a:pt x="73387" y="7873"/>
                    <a:pt x="73320" y="7806"/>
                  </a:cubicBezTo>
                  <a:cubicBezTo>
                    <a:pt x="73387" y="7639"/>
                    <a:pt x="73253" y="7473"/>
                    <a:pt x="73086" y="7439"/>
                  </a:cubicBezTo>
                  <a:cubicBezTo>
                    <a:pt x="71744" y="7235"/>
                    <a:pt x="70376" y="7133"/>
                    <a:pt x="69004" y="7133"/>
                  </a:cubicBezTo>
                  <a:cubicBezTo>
                    <a:pt x="68808" y="7133"/>
                    <a:pt x="68612" y="7135"/>
                    <a:pt x="68416" y="7139"/>
                  </a:cubicBezTo>
                  <a:cubicBezTo>
                    <a:pt x="66849" y="7106"/>
                    <a:pt x="65281" y="7039"/>
                    <a:pt x="63680" y="7039"/>
                  </a:cubicBezTo>
                  <a:cubicBezTo>
                    <a:pt x="62112" y="7006"/>
                    <a:pt x="60544" y="6972"/>
                    <a:pt x="58976" y="6972"/>
                  </a:cubicBezTo>
                  <a:cubicBezTo>
                    <a:pt x="59010" y="6172"/>
                    <a:pt x="58943" y="5371"/>
                    <a:pt x="58910" y="4604"/>
                  </a:cubicBezTo>
                  <a:cubicBezTo>
                    <a:pt x="58910" y="3703"/>
                    <a:pt x="58910" y="2803"/>
                    <a:pt x="58843" y="1935"/>
                  </a:cubicBezTo>
                  <a:cubicBezTo>
                    <a:pt x="58810" y="1168"/>
                    <a:pt x="58543" y="434"/>
                    <a:pt x="57775" y="134"/>
                  </a:cubicBezTo>
                  <a:cubicBezTo>
                    <a:pt x="57563" y="39"/>
                    <a:pt x="57341" y="0"/>
                    <a:pt x="571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5"/>
            <p:cNvSpPr/>
            <p:nvPr/>
          </p:nvSpPr>
          <p:spPr>
            <a:xfrm flipH="1" rot="-328588">
              <a:off x="2647073" y="1185894"/>
              <a:ext cx="224178" cy="192125"/>
            </a:xfrm>
            <a:custGeom>
              <a:rect b="b" l="l" r="r" t="t"/>
              <a:pathLst>
                <a:path extrusionOk="0" h="5910" w="6896">
                  <a:moveTo>
                    <a:pt x="3939" y="807"/>
                  </a:moveTo>
                  <a:cubicBezTo>
                    <a:pt x="5011" y="807"/>
                    <a:pt x="6029" y="1642"/>
                    <a:pt x="6029" y="2903"/>
                  </a:cubicBezTo>
                  <a:cubicBezTo>
                    <a:pt x="6029" y="4070"/>
                    <a:pt x="5095" y="5004"/>
                    <a:pt x="3927" y="5004"/>
                  </a:cubicBezTo>
                  <a:cubicBezTo>
                    <a:pt x="2093" y="5004"/>
                    <a:pt x="1159" y="2736"/>
                    <a:pt x="2459" y="1435"/>
                  </a:cubicBezTo>
                  <a:cubicBezTo>
                    <a:pt x="2893" y="1001"/>
                    <a:pt x="3423" y="807"/>
                    <a:pt x="3939" y="807"/>
                  </a:cubicBezTo>
                  <a:close/>
                  <a:moveTo>
                    <a:pt x="3886" y="0"/>
                  </a:moveTo>
                  <a:cubicBezTo>
                    <a:pt x="1279" y="0"/>
                    <a:pt x="1" y="3179"/>
                    <a:pt x="1859" y="5037"/>
                  </a:cubicBezTo>
                  <a:cubicBezTo>
                    <a:pt x="2451" y="5640"/>
                    <a:pt x="3185" y="5909"/>
                    <a:pt x="3908" y="5909"/>
                  </a:cubicBezTo>
                  <a:cubicBezTo>
                    <a:pt x="5426" y="5909"/>
                    <a:pt x="6896" y="4721"/>
                    <a:pt x="6896" y="2936"/>
                  </a:cubicBezTo>
                  <a:cubicBezTo>
                    <a:pt x="6896" y="1301"/>
                    <a:pt x="5562" y="1"/>
                    <a:pt x="3927" y="1"/>
                  </a:cubicBezTo>
                  <a:cubicBezTo>
                    <a:pt x="3914" y="0"/>
                    <a:pt x="3900" y="0"/>
                    <a:pt x="38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5"/>
            <p:cNvSpPr/>
            <p:nvPr/>
          </p:nvSpPr>
          <p:spPr>
            <a:xfrm flipH="1" rot="-328588">
              <a:off x="2395520" y="1209995"/>
              <a:ext cx="224503" cy="192125"/>
            </a:xfrm>
            <a:custGeom>
              <a:rect b="b" l="l" r="r" t="t"/>
              <a:pathLst>
                <a:path extrusionOk="0" h="5910" w="6906">
                  <a:moveTo>
                    <a:pt x="3934" y="807"/>
                  </a:moveTo>
                  <a:cubicBezTo>
                    <a:pt x="5005" y="807"/>
                    <a:pt x="6038" y="1642"/>
                    <a:pt x="6038" y="2903"/>
                  </a:cubicBezTo>
                  <a:cubicBezTo>
                    <a:pt x="6038" y="4070"/>
                    <a:pt x="5104" y="5004"/>
                    <a:pt x="3936" y="5004"/>
                  </a:cubicBezTo>
                  <a:cubicBezTo>
                    <a:pt x="2102" y="5004"/>
                    <a:pt x="1168" y="2736"/>
                    <a:pt x="2469" y="1435"/>
                  </a:cubicBezTo>
                  <a:cubicBezTo>
                    <a:pt x="2892" y="1001"/>
                    <a:pt x="3417" y="807"/>
                    <a:pt x="3934" y="807"/>
                  </a:cubicBezTo>
                  <a:close/>
                  <a:moveTo>
                    <a:pt x="3936" y="1"/>
                  </a:moveTo>
                  <a:cubicBezTo>
                    <a:pt x="1301" y="1"/>
                    <a:pt x="0" y="3169"/>
                    <a:pt x="1868" y="5037"/>
                  </a:cubicBezTo>
                  <a:cubicBezTo>
                    <a:pt x="2471" y="5640"/>
                    <a:pt x="3209" y="5909"/>
                    <a:pt x="3932" y="5909"/>
                  </a:cubicBezTo>
                  <a:cubicBezTo>
                    <a:pt x="5451" y="5909"/>
                    <a:pt x="6905" y="4721"/>
                    <a:pt x="6905" y="2936"/>
                  </a:cubicBezTo>
                  <a:cubicBezTo>
                    <a:pt x="6905" y="1301"/>
                    <a:pt x="5571" y="1"/>
                    <a:pt x="39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5"/>
            <p:cNvSpPr/>
            <p:nvPr/>
          </p:nvSpPr>
          <p:spPr>
            <a:xfrm flipH="1" rot="-328588">
              <a:off x="2111562" y="1236469"/>
              <a:ext cx="224503" cy="192710"/>
            </a:xfrm>
            <a:custGeom>
              <a:rect b="b" l="l" r="r" t="t"/>
              <a:pathLst>
                <a:path extrusionOk="0" h="5928" w="6906">
                  <a:moveTo>
                    <a:pt x="2936" y="891"/>
                  </a:moveTo>
                  <a:lnTo>
                    <a:pt x="2936" y="924"/>
                  </a:lnTo>
                  <a:cubicBezTo>
                    <a:pt x="4804" y="924"/>
                    <a:pt x="5738" y="3159"/>
                    <a:pt x="4403" y="4493"/>
                  </a:cubicBezTo>
                  <a:cubicBezTo>
                    <a:pt x="3990" y="4907"/>
                    <a:pt x="3478" y="5091"/>
                    <a:pt x="2974" y="5091"/>
                  </a:cubicBezTo>
                  <a:cubicBezTo>
                    <a:pt x="1893" y="5091"/>
                    <a:pt x="845" y="4244"/>
                    <a:pt x="867" y="2992"/>
                  </a:cubicBezTo>
                  <a:cubicBezTo>
                    <a:pt x="867" y="1825"/>
                    <a:pt x="1801" y="891"/>
                    <a:pt x="2936" y="891"/>
                  </a:cubicBezTo>
                  <a:close/>
                  <a:moveTo>
                    <a:pt x="2974" y="0"/>
                  </a:moveTo>
                  <a:cubicBezTo>
                    <a:pt x="1455" y="0"/>
                    <a:pt x="0" y="1173"/>
                    <a:pt x="0" y="2959"/>
                  </a:cubicBezTo>
                  <a:cubicBezTo>
                    <a:pt x="0" y="4593"/>
                    <a:pt x="1301" y="5928"/>
                    <a:pt x="2936" y="5928"/>
                  </a:cubicBezTo>
                  <a:cubicBezTo>
                    <a:pt x="5571" y="5928"/>
                    <a:pt x="6905" y="2725"/>
                    <a:pt x="5037" y="857"/>
                  </a:cubicBezTo>
                  <a:cubicBezTo>
                    <a:pt x="4435" y="266"/>
                    <a:pt x="3697" y="0"/>
                    <a:pt x="29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3678"/>
                                        </p:tgtEl>
                                        <p:attrNameLst>
                                          <p:attrName>style.visibility</p:attrName>
                                        </p:attrNameLst>
                                      </p:cBhvr>
                                      <p:to>
                                        <p:strVal val="visible"/>
                                      </p:to>
                                    </p:set>
                                    <p:anim calcmode="lin" valueType="num">
                                      <p:cBhvr additive="base">
                                        <p:cTn dur="1000"/>
                                        <p:tgtEl>
                                          <p:spTgt spid="367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3" name="Shape 3753"/>
        <p:cNvGrpSpPr/>
        <p:nvPr/>
      </p:nvGrpSpPr>
      <p:grpSpPr>
        <a:xfrm>
          <a:off x="0" y="0"/>
          <a:ext cx="0" cy="0"/>
          <a:chOff x="0" y="0"/>
          <a:chExt cx="0" cy="0"/>
        </a:xfrm>
      </p:grpSpPr>
      <p:sp>
        <p:nvSpPr>
          <p:cNvPr id="3754" name="Google Shape;3754;p76"/>
          <p:cNvSpPr txBox="1"/>
          <p:nvPr>
            <p:ph type="title"/>
          </p:nvPr>
        </p:nvSpPr>
        <p:spPr>
          <a:xfrm>
            <a:off x="206925" y="1093475"/>
            <a:ext cx="3294600" cy="220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200"/>
              <a:t>From </a:t>
            </a:r>
            <a:endParaRPr sz="5200"/>
          </a:p>
          <a:p>
            <a:pPr indent="0" lvl="0" marL="0" rtl="0" algn="ctr">
              <a:spcBef>
                <a:spcPts val="0"/>
              </a:spcBef>
              <a:spcAft>
                <a:spcPts val="0"/>
              </a:spcAft>
              <a:buNone/>
            </a:pPr>
            <a:r>
              <a:rPr lang="en" sz="5200"/>
              <a:t>Spikes to Seasonality</a:t>
            </a:r>
            <a:endParaRPr sz="5200"/>
          </a:p>
        </p:txBody>
      </p:sp>
      <p:sp>
        <p:nvSpPr>
          <p:cNvPr id="3755" name="Google Shape;3755;p76"/>
          <p:cNvSpPr txBox="1"/>
          <p:nvPr>
            <p:ph idx="1" type="subTitle"/>
          </p:nvPr>
        </p:nvSpPr>
        <p:spPr>
          <a:xfrm>
            <a:off x="746000" y="3751200"/>
            <a:ext cx="4693500" cy="115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FFFFFF"/>
              </a:buClr>
              <a:buSzPts val="1100"/>
              <a:buFont typeface="Arial"/>
              <a:buNone/>
            </a:pPr>
            <a:r>
              <a:rPr lang="en" sz="1900"/>
              <a:t>Next up, we’re zooming out again — not just month by month, but looking for repeating patterns over time.</a:t>
            </a:r>
            <a:endParaRPr sz="1900"/>
          </a:p>
        </p:txBody>
      </p:sp>
      <p:grpSp>
        <p:nvGrpSpPr>
          <p:cNvPr id="3756" name="Google Shape;3756;p76"/>
          <p:cNvGrpSpPr/>
          <p:nvPr/>
        </p:nvGrpSpPr>
        <p:grpSpPr>
          <a:xfrm rot="521110">
            <a:off x="3914904" y="1000398"/>
            <a:ext cx="4639433" cy="3321333"/>
            <a:chOff x="3174876" y="437065"/>
            <a:chExt cx="4639588" cy="3321443"/>
          </a:xfrm>
        </p:grpSpPr>
        <p:sp>
          <p:nvSpPr>
            <p:cNvPr id="3757" name="Google Shape;3757;p76"/>
            <p:cNvSpPr/>
            <p:nvPr/>
          </p:nvSpPr>
          <p:spPr>
            <a:xfrm>
              <a:off x="3501300" y="807750"/>
              <a:ext cx="4115200" cy="1853775"/>
            </a:xfrm>
            <a:custGeom>
              <a:rect b="b" l="l" r="r" t="t"/>
              <a:pathLst>
                <a:path extrusionOk="0" h="74151" w="164608">
                  <a:moveTo>
                    <a:pt x="14033" y="4202"/>
                  </a:moveTo>
                  <a:lnTo>
                    <a:pt x="8327" y="7826"/>
                  </a:lnTo>
                  <a:lnTo>
                    <a:pt x="2313" y="15536"/>
                  </a:lnTo>
                  <a:lnTo>
                    <a:pt x="155" y="24094"/>
                  </a:lnTo>
                  <a:lnTo>
                    <a:pt x="0" y="31573"/>
                  </a:lnTo>
                  <a:lnTo>
                    <a:pt x="1080" y="40516"/>
                  </a:lnTo>
                  <a:lnTo>
                    <a:pt x="4549" y="48766"/>
                  </a:lnTo>
                  <a:lnTo>
                    <a:pt x="10640" y="56900"/>
                  </a:lnTo>
                  <a:lnTo>
                    <a:pt x="18427" y="62451"/>
                  </a:lnTo>
                  <a:lnTo>
                    <a:pt x="27602" y="65227"/>
                  </a:lnTo>
                  <a:lnTo>
                    <a:pt x="38088" y="66614"/>
                  </a:lnTo>
                  <a:lnTo>
                    <a:pt x="46048" y="69833"/>
                  </a:lnTo>
                  <a:lnTo>
                    <a:pt x="55531" y="69139"/>
                  </a:lnTo>
                  <a:lnTo>
                    <a:pt x="62316" y="68368"/>
                  </a:lnTo>
                  <a:lnTo>
                    <a:pt x="66557" y="69139"/>
                  </a:lnTo>
                  <a:lnTo>
                    <a:pt x="74613" y="72994"/>
                  </a:lnTo>
                  <a:lnTo>
                    <a:pt x="80936" y="74151"/>
                  </a:lnTo>
                  <a:lnTo>
                    <a:pt x="85427" y="73457"/>
                  </a:lnTo>
                  <a:lnTo>
                    <a:pt x="98688" y="67983"/>
                  </a:lnTo>
                  <a:lnTo>
                    <a:pt x="108229" y="65670"/>
                  </a:lnTo>
                  <a:lnTo>
                    <a:pt x="115630" y="65593"/>
                  </a:lnTo>
                  <a:lnTo>
                    <a:pt x="124497" y="66903"/>
                  </a:lnTo>
                  <a:lnTo>
                    <a:pt x="129161" y="65593"/>
                  </a:lnTo>
                  <a:lnTo>
                    <a:pt x="136717" y="62586"/>
                  </a:lnTo>
                  <a:lnTo>
                    <a:pt x="140880" y="63280"/>
                  </a:lnTo>
                  <a:lnTo>
                    <a:pt x="145198" y="65439"/>
                  </a:lnTo>
                  <a:lnTo>
                    <a:pt x="152368" y="65053"/>
                  </a:lnTo>
                  <a:lnTo>
                    <a:pt x="159384" y="64205"/>
                  </a:lnTo>
                  <a:lnTo>
                    <a:pt x="164608" y="65265"/>
                  </a:lnTo>
                  <a:lnTo>
                    <a:pt x="153351" y="61025"/>
                  </a:lnTo>
                  <a:lnTo>
                    <a:pt x="149573" y="60254"/>
                  </a:lnTo>
                  <a:lnTo>
                    <a:pt x="144099" y="56707"/>
                  </a:lnTo>
                  <a:lnTo>
                    <a:pt x="137392" y="50693"/>
                  </a:lnTo>
                  <a:lnTo>
                    <a:pt x="132457" y="48149"/>
                  </a:lnTo>
                  <a:lnTo>
                    <a:pt x="123128" y="46915"/>
                  </a:lnTo>
                  <a:lnTo>
                    <a:pt x="119196" y="44680"/>
                  </a:lnTo>
                  <a:lnTo>
                    <a:pt x="113645" y="39360"/>
                  </a:lnTo>
                  <a:lnTo>
                    <a:pt x="103545" y="36970"/>
                  </a:lnTo>
                  <a:lnTo>
                    <a:pt x="97705" y="35351"/>
                  </a:lnTo>
                  <a:lnTo>
                    <a:pt x="90380" y="30339"/>
                  </a:lnTo>
                  <a:lnTo>
                    <a:pt x="86699" y="26291"/>
                  </a:lnTo>
                  <a:lnTo>
                    <a:pt x="82227" y="22745"/>
                  </a:lnTo>
                  <a:lnTo>
                    <a:pt x="77061" y="19275"/>
                  </a:lnTo>
                  <a:lnTo>
                    <a:pt x="73187" y="16037"/>
                  </a:lnTo>
                  <a:lnTo>
                    <a:pt x="68947" y="9946"/>
                  </a:lnTo>
                  <a:lnTo>
                    <a:pt x="63395" y="7942"/>
                  </a:lnTo>
                  <a:lnTo>
                    <a:pt x="57709" y="7402"/>
                  </a:lnTo>
                  <a:lnTo>
                    <a:pt x="46376" y="3547"/>
                  </a:lnTo>
                  <a:lnTo>
                    <a:pt x="37972" y="849"/>
                  </a:lnTo>
                  <a:lnTo>
                    <a:pt x="30937" y="0"/>
                  </a:lnTo>
                  <a:lnTo>
                    <a:pt x="21299" y="463"/>
                  </a:lnTo>
                  <a:close/>
                </a:path>
              </a:pathLst>
            </a:custGeom>
            <a:solidFill>
              <a:schemeClr val="accent2"/>
            </a:solidFill>
            <a:ln>
              <a:noFill/>
            </a:ln>
          </p:spPr>
        </p:sp>
        <p:sp>
          <p:nvSpPr>
            <p:cNvPr id="3758" name="Google Shape;3758;p76"/>
            <p:cNvSpPr/>
            <p:nvPr/>
          </p:nvSpPr>
          <p:spPr>
            <a:xfrm>
              <a:off x="4551800" y="1295425"/>
              <a:ext cx="1372350" cy="877000"/>
            </a:xfrm>
            <a:custGeom>
              <a:rect b="b" l="l" r="r" t="t"/>
              <a:pathLst>
                <a:path extrusionOk="0" h="35080" w="54894">
                  <a:moveTo>
                    <a:pt x="8558" y="0"/>
                  </a:moveTo>
                  <a:lnTo>
                    <a:pt x="13029" y="1927"/>
                  </a:lnTo>
                  <a:lnTo>
                    <a:pt x="16113" y="5936"/>
                  </a:lnTo>
                  <a:lnTo>
                    <a:pt x="17039" y="9406"/>
                  </a:lnTo>
                  <a:lnTo>
                    <a:pt x="19506" y="12258"/>
                  </a:lnTo>
                  <a:lnTo>
                    <a:pt x="23052" y="15728"/>
                  </a:lnTo>
                  <a:lnTo>
                    <a:pt x="28295" y="17116"/>
                  </a:lnTo>
                  <a:lnTo>
                    <a:pt x="33230" y="19043"/>
                  </a:lnTo>
                  <a:lnTo>
                    <a:pt x="35234" y="21742"/>
                  </a:lnTo>
                  <a:lnTo>
                    <a:pt x="37470" y="23669"/>
                  </a:lnTo>
                  <a:lnTo>
                    <a:pt x="43098" y="23669"/>
                  </a:lnTo>
                  <a:lnTo>
                    <a:pt x="44872" y="24209"/>
                  </a:lnTo>
                  <a:lnTo>
                    <a:pt x="46259" y="26291"/>
                  </a:lnTo>
                  <a:lnTo>
                    <a:pt x="50037" y="29529"/>
                  </a:lnTo>
                  <a:lnTo>
                    <a:pt x="54663" y="30762"/>
                  </a:lnTo>
                  <a:lnTo>
                    <a:pt x="54894" y="31610"/>
                  </a:lnTo>
                  <a:lnTo>
                    <a:pt x="50885" y="32613"/>
                  </a:lnTo>
                  <a:lnTo>
                    <a:pt x="43561" y="29606"/>
                  </a:lnTo>
                  <a:lnTo>
                    <a:pt x="39552" y="30454"/>
                  </a:lnTo>
                  <a:lnTo>
                    <a:pt x="35465" y="30454"/>
                  </a:lnTo>
                  <a:lnTo>
                    <a:pt x="31379" y="27062"/>
                  </a:lnTo>
                  <a:lnTo>
                    <a:pt x="26907" y="29066"/>
                  </a:lnTo>
                  <a:lnTo>
                    <a:pt x="20894" y="26830"/>
                  </a:lnTo>
                  <a:lnTo>
                    <a:pt x="16962" y="27524"/>
                  </a:lnTo>
                  <a:lnTo>
                    <a:pt x="13261" y="30608"/>
                  </a:lnTo>
                  <a:lnTo>
                    <a:pt x="9560" y="33615"/>
                  </a:lnTo>
                  <a:lnTo>
                    <a:pt x="6399" y="35080"/>
                  </a:lnTo>
                  <a:lnTo>
                    <a:pt x="4009" y="34771"/>
                  </a:lnTo>
                  <a:lnTo>
                    <a:pt x="0" y="33615"/>
                  </a:lnTo>
                  <a:lnTo>
                    <a:pt x="4471" y="31225"/>
                  </a:lnTo>
                  <a:lnTo>
                    <a:pt x="7324" y="29374"/>
                  </a:lnTo>
                  <a:lnTo>
                    <a:pt x="8249" y="26676"/>
                  </a:lnTo>
                  <a:lnTo>
                    <a:pt x="7478" y="22050"/>
                  </a:lnTo>
                  <a:lnTo>
                    <a:pt x="9329" y="15805"/>
                  </a:lnTo>
                  <a:lnTo>
                    <a:pt x="8712" y="10871"/>
                  </a:lnTo>
                  <a:lnTo>
                    <a:pt x="8481" y="9560"/>
                  </a:lnTo>
                  <a:lnTo>
                    <a:pt x="10254" y="7401"/>
                  </a:lnTo>
                  <a:lnTo>
                    <a:pt x="10716" y="5011"/>
                  </a:lnTo>
                  <a:close/>
                </a:path>
              </a:pathLst>
            </a:custGeom>
            <a:solidFill>
              <a:schemeClr val="accent6"/>
            </a:solidFill>
            <a:ln>
              <a:noFill/>
            </a:ln>
          </p:spPr>
        </p:sp>
        <p:sp>
          <p:nvSpPr>
            <p:cNvPr id="3759" name="Google Shape;3759;p76"/>
            <p:cNvSpPr/>
            <p:nvPr/>
          </p:nvSpPr>
          <p:spPr>
            <a:xfrm>
              <a:off x="3658425" y="969800"/>
              <a:ext cx="1161325" cy="1307800"/>
            </a:xfrm>
            <a:custGeom>
              <a:rect b="b" l="l" r="r" t="t"/>
              <a:pathLst>
                <a:path extrusionOk="0" h="52312" w="46453">
                  <a:moveTo>
                    <a:pt x="16037" y="2044"/>
                  </a:moveTo>
                  <a:lnTo>
                    <a:pt x="12953" y="5282"/>
                  </a:lnTo>
                  <a:lnTo>
                    <a:pt x="10332" y="7595"/>
                  </a:lnTo>
                  <a:lnTo>
                    <a:pt x="7248" y="9137"/>
                  </a:lnTo>
                  <a:lnTo>
                    <a:pt x="3701" y="12067"/>
                  </a:lnTo>
                  <a:lnTo>
                    <a:pt x="925" y="15305"/>
                  </a:lnTo>
                  <a:lnTo>
                    <a:pt x="154" y="19160"/>
                  </a:lnTo>
                  <a:lnTo>
                    <a:pt x="0" y="24865"/>
                  </a:lnTo>
                  <a:lnTo>
                    <a:pt x="1851" y="30262"/>
                  </a:lnTo>
                  <a:lnTo>
                    <a:pt x="3393" y="35351"/>
                  </a:lnTo>
                  <a:lnTo>
                    <a:pt x="4009" y="38280"/>
                  </a:lnTo>
                  <a:lnTo>
                    <a:pt x="8481" y="42444"/>
                  </a:lnTo>
                  <a:lnTo>
                    <a:pt x="14341" y="46916"/>
                  </a:lnTo>
                  <a:lnTo>
                    <a:pt x="22359" y="50925"/>
                  </a:lnTo>
                  <a:lnTo>
                    <a:pt x="27756" y="52312"/>
                  </a:lnTo>
                  <a:lnTo>
                    <a:pt x="31457" y="51850"/>
                  </a:lnTo>
                  <a:lnTo>
                    <a:pt x="34078" y="48149"/>
                  </a:lnTo>
                  <a:lnTo>
                    <a:pt x="36854" y="45528"/>
                  </a:lnTo>
                  <a:lnTo>
                    <a:pt x="41788" y="43523"/>
                  </a:lnTo>
                  <a:lnTo>
                    <a:pt x="43947" y="40593"/>
                  </a:lnTo>
                  <a:lnTo>
                    <a:pt x="43176" y="34580"/>
                  </a:lnTo>
                  <a:lnTo>
                    <a:pt x="44872" y="27795"/>
                  </a:lnTo>
                  <a:lnTo>
                    <a:pt x="44410" y="22552"/>
                  </a:lnTo>
                  <a:lnTo>
                    <a:pt x="46298" y="20509"/>
                  </a:lnTo>
                  <a:lnTo>
                    <a:pt x="46453" y="17271"/>
                  </a:lnTo>
                  <a:lnTo>
                    <a:pt x="44448" y="14187"/>
                  </a:lnTo>
                  <a:lnTo>
                    <a:pt x="41518" y="10794"/>
                  </a:lnTo>
                  <a:lnTo>
                    <a:pt x="38126" y="9098"/>
                  </a:lnTo>
                  <a:lnTo>
                    <a:pt x="35350" y="2930"/>
                  </a:lnTo>
                  <a:lnTo>
                    <a:pt x="31495" y="463"/>
                  </a:lnTo>
                  <a:lnTo>
                    <a:pt x="27640" y="617"/>
                  </a:lnTo>
                  <a:lnTo>
                    <a:pt x="26098" y="1080"/>
                  </a:lnTo>
                  <a:lnTo>
                    <a:pt x="21935" y="0"/>
                  </a:lnTo>
                  <a:close/>
                </a:path>
              </a:pathLst>
            </a:custGeom>
            <a:solidFill>
              <a:schemeClr val="accent4"/>
            </a:solidFill>
            <a:ln>
              <a:noFill/>
            </a:ln>
          </p:spPr>
        </p:sp>
        <p:sp>
          <p:nvSpPr>
            <p:cNvPr id="3760" name="Google Shape;3760;p76"/>
            <p:cNvSpPr/>
            <p:nvPr/>
          </p:nvSpPr>
          <p:spPr>
            <a:xfrm rot="-4005098">
              <a:off x="3617678" y="944206"/>
              <a:ext cx="1289093" cy="1273883"/>
            </a:xfrm>
            <a:custGeom>
              <a:rect b="b" l="l" r="r" t="t"/>
              <a:pathLst>
                <a:path extrusionOk="0" h="28811" w="29155">
                  <a:moveTo>
                    <a:pt x="13865" y="868"/>
                  </a:moveTo>
                  <a:cubicBezTo>
                    <a:pt x="15471" y="868"/>
                    <a:pt x="17064" y="1398"/>
                    <a:pt x="18347" y="2400"/>
                  </a:cubicBezTo>
                  <a:cubicBezTo>
                    <a:pt x="18880" y="2834"/>
                    <a:pt x="19281" y="3368"/>
                    <a:pt x="19814" y="3801"/>
                  </a:cubicBezTo>
                  <a:cubicBezTo>
                    <a:pt x="20415" y="4202"/>
                    <a:pt x="21082" y="4469"/>
                    <a:pt x="21816" y="4535"/>
                  </a:cubicBezTo>
                  <a:cubicBezTo>
                    <a:pt x="22883" y="4702"/>
                    <a:pt x="23884" y="5136"/>
                    <a:pt x="24685" y="5836"/>
                  </a:cubicBezTo>
                  <a:cubicBezTo>
                    <a:pt x="25552" y="6603"/>
                    <a:pt x="26186" y="7638"/>
                    <a:pt x="26519" y="8738"/>
                  </a:cubicBezTo>
                  <a:cubicBezTo>
                    <a:pt x="26653" y="9272"/>
                    <a:pt x="26753" y="9839"/>
                    <a:pt x="26753" y="10406"/>
                  </a:cubicBezTo>
                  <a:cubicBezTo>
                    <a:pt x="26786" y="11007"/>
                    <a:pt x="26753" y="11640"/>
                    <a:pt x="26653" y="12207"/>
                  </a:cubicBezTo>
                  <a:cubicBezTo>
                    <a:pt x="26569" y="12397"/>
                    <a:pt x="26709" y="12533"/>
                    <a:pt x="26850" y="12533"/>
                  </a:cubicBezTo>
                  <a:cubicBezTo>
                    <a:pt x="26933" y="12533"/>
                    <a:pt x="27016" y="12485"/>
                    <a:pt x="27053" y="12374"/>
                  </a:cubicBezTo>
                  <a:cubicBezTo>
                    <a:pt x="27220" y="12074"/>
                    <a:pt x="27353" y="11740"/>
                    <a:pt x="27487" y="11407"/>
                  </a:cubicBezTo>
                  <a:cubicBezTo>
                    <a:pt x="27520" y="11474"/>
                    <a:pt x="27587" y="11540"/>
                    <a:pt x="27620" y="11607"/>
                  </a:cubicBezTo>
                  <a:cubicBezTo>
                    <a:pt x="27787" y="11874"/>
                    <a:pt x="27920" y="12174"/>
                    <a:pt x="28020" y="12508"/>
                  </a:cubicBezTo>
                  <a:cubicBezTo>
                    <a:pt x="28187" y="13041"/>
                    <a:pt x="28220" y="13642"/>
                    <a:pt x="28087" y="14209"/>
                  </a:cubicBezTo>
                  <a:cubicBezTo>
                    <a:pt x="27854" y="15410"/>
                    <a:pt x="26786" y="16110"/>
                    <a:pt x="26019" y="16978"/>
                  </a:cubicBezTo>
                  <a:cubicBezTo>
                    <a:pt x="25585" y="17411"/>
                    <a:pt x="25285" y="17945"/>
                    <a:pt x="25152" y="18545"/>
                  </a:cubicBezTo>
                  <a:cubicBezTo>
                    <a:pt x="24985" y="19313"/>
                    <a:pt x="25352" y="19980"/>
                    <a:pt x="25385" y="20747"/>
                  </a:cubicBezTo>
                  <a:cubicBezTo>
                    <a:pt x="25385" y="20980"/>
                    <a:pt x="25318" y="21214"/>
                    <a:pt x="25185" y="21414"/>
                  </a:cubicBezTo>
                  <a:cubicBezTo>
                    <a:pt x="25052" y="21514"/>
                    <a:pt x="24885" y="21614"/>
                    <a:pt x="24718" y="21648"/>
                  </a:cubicBezTo>
                  <a:cubicBezTo>
                    <a:pt x="24518" y="21748"/>
                    <a:pt x="24318" y="21848"/>
                    <a:pt x="24151" y="21948"/>
                  </a:cubicBezTo>
                  <a:cubicBezTo>
                    <a:pt x="23717" y="22315"/>
                    <a:pt x="23350" y="22782"/>
                    <a:pt x="23083" y="23349"/>
                  </a:cubicBezTo>
                  <a:cubicBezTo>
                    <a:pt x="22850" y="23816"/>
                    <a:pt x="22550" y="24416"/>
                    <a:pt x="21983" y="24550"/>
                  </a:cubicBezTo>
                  <a:cubicBezTo>
                    <a:pt x="21883" y="24572"/>
                    <a:pt x="21779" y="24583"/>
                    <a:pt x="21675" y="24583"/>
                  </a:cubicBezTo>
                  <a:cubicBezTo>
                    <a:pt x="21467" y="24583"/>
                    <a:pt x="21260" y="24539"/>
                    <a:pt x="21082" y="24450"/>
                  </a:cubicBezTo>
                  <a:cubicBezTo>
                    <a:pt x="20882" y="24350"/>
                    <a:pt x="20682" y="24216"/>
                    <a:pt x="20482" y="24083"/>
                  </a:cubicBezTo>
                  <a:lnTo>
                    <a:pt x="20582" y="23883"/>
                  </a:lnTo>
                  <a:cubicBezTo>
                    <a:pt x="20848" y="23215"/>
                    <a:pt x="20949" y="22482"/>
                    <a:pt x="20882" y="21748"/>
                  </a:cubicBezTo>
                  <a:cubicBezTo>
                    <a:pt x="20865" y="21614"/>
                    <a:pt x="20765" y="21548"/>
                    <a:pt x="20661" y="21548"/>
                  </a:cubicBezTo>
                  <a:cubicBezTo>
                    <a:pt x="20557" y="21548"/>
                    <a:pt x="20448" y="21614"/>
                    <a:pt x="20415" y="21748"/>
                  </a:cubicBezTo>
                  <a:cubicBezTo>
                    <a:pt x="20215" y="22949"/>
                    <a:pt x="19581" y="24083"/>
                    <a:pt x="18647" y="24883"/>
                  </a:cubicBezTo>
                  <a:cubicBezTo>
                    <a:pt x="18180" y="25250"/>
                    <a:pt x="17680" y="25550"/>
                    <a:pt x="17112" y="25717"/>
                  </a:cubicBezTo>
                  <a:cubicBezTo>
                    <a:pt x="16575" y="25815"/>
                    <a:pt x="16020" y="25877"/>
                    <a:pt x="15460" y="25877"/>
                  </a:cubicBezTo>
                  <a:cubicBezTo>
                    <a:pt x="15255" y="25877"/>
                    <a:pt x="15050" y="25868"/>
                    <a:pt x="14844" y="25851"/>
                  </a:cubicBezTo>
                  <a:cubicBezTo>
                    <a:pt x="14110" y="25851"/>
                    <a:pt x="13376" y="26051"/>
                    <a:pt x="12743" y="26418"/>
                  </a:cubicBezTo>
                  <a:cubicBezTo>
                    <a:pt x="12176" y="26751"/>
                    <a:pt x="11642" y="27218"/>
                    <a:pt x="11075" y="27552"/>
                  </a:cubicBezTo>
                  <a:cubicBezTo>
                    <a:pt x="10768" y="27764"/>
                    <a:pt x="10394" y="27877"/>
                    <a:pt x="10024" y="27877"/>
                  </a:cubicBezTo>
                  <a:cubicBezTo>
                    <a:pt x="9871" y="27877"/>
                    <a:pt x="9720" y="27858"/>
                    <a:pt x="9574" y="27819"/>
                  </a:cubicBezTo>
                  <a:cubicBezTo>
                    <a:pt x="9140" y="27652"/>
                    <a:pt x="8773" y="27418"/>
                    <a:pt x="8440" y="27085"/>
                  </a:cubicBezTo>
                  <a:cubicBezTo>
                    <a:pt x="7672" y="26384"/>
                    <a:pt x="7072" y="25517"/>
                    <a:pt x="6205" y="24917"/>
                  </a:cubicBezTo>
                  <a:cubicBezTo>
                    <a:pt x="6038" y="24817"/>
                    <a:pt x="5871" y="24716"/>
                    <a:pt x="5671" y="24650"/>
                  </a:cubicBezTo>
                  <a:cubicBezTo>
                    <a:pt x="5704" y="24350"/>
                    <a:pt x="5671" y="24083"/>
                    <a:pt x="5571" y="23816"/>
                  </a:cubicBezTo>
                  <a:cubicBezTo>
                    <a:pt x="5538" y="23649"/>
                    <a:pt x="5437" y="23482"/>
                    <a:pt x="5337" y="23349"/>
                  </a:cubicBezTo>
                  <a:cubicBezTo>
                    <a:pt x="5271" y="23182"/>
                    <a:pt x="5171" y="23082"/>
                    <a:pt x="5004" y="22982"/>
                  </a:cubicBezTo>
                  <a:lnTo>
                    <a:pt x="4937" y="22915"/>
                  </a:lnTo>
                  <a:cubicBezTo>
                    <a:pt x="4918" y="22903"/>
                    <a:pt x="4897" y="22897"/>
                    <a:pt x="4876" y="22897"/>
                  </a:cubicBezTo>
                  <a:cubicBezTo>
                    <a:pt x="4783" y="22897"/>
                    <a:pt x="4683" y="23001"/>
                    <a:pt x="4737" y="23082"/>
                  </a:cubicBezTo>
                  <a:cubicBezTo>
                    <a:pt x="4770" y="23149"/>
                    <a:pt x="4804" y="23249"/>
                    <a:pt x="4837" y="23315"/>
                  </a:cubicBezTo>
                  <a:cubicBezTo>
                    <a:pt x="4870" y="23382"/>
                    <a:pt x="4904" y="23449"/>
                    <a:pt x="4937" y="23516"/>
                  </a:cubicBezTo>
                  <a:cubicBezTo>
                    <a:pt x="5004" y="23649"/>
                    <a:pt x="5037" y="23782"/>
                    <a:pt x="5071" y="23916"/>
                  </a:cubicBezTo>
                  <a:cubicBezTo>
                    <a:pt x="5104" y="24083"/>
                    <a:pt x="5137" y="24249"/>
                    <a:pt x="5137" y="24383"/>
                  </a:cubicBezTo>
                  <a:lnTo>
                    <a:pt x="5137" y="24450"/>
                  </a:lnTo>
                  <a:cubicBezTo>
                    <a:pt x="4904" y="24383"/>
                    <a:pt x="4670" y="24350"/>
                    <a:pt x="4403" y="24316"/>
                  </a:cubicBezTo>
                  <a:cubicBezTo>
                    <a:pt x="3736" y="24216"/>
                    <a:pt x="3036" y="24216"/>
                    <a:pt x="2435" y="23916"/>
                  </a:cubicBezTo>
                  <a:cubicBezTo>
                    <a:pt x="2135" y="23716"/>
                    <a:pt x="1835" y="23482"/>
                    <a:pt x="1635" y="23149"/>
                  </a:cubicBezTo>
                  <a:cubicBezTo>
                    <a:pt x="1735" y="22982"/>
                    <a:pt x="1835" y="22815"/>
                    <a:pt x="1935" y="22648"/>
                  </a:cubicBezTo>
                  <a:cubicBezTo>
                    <a:pt x="2135" y="22448"/>
                    <a:pt x="2369" y="22281"/>
                    <a:pt x="2635" y="22215"/>
                  </a:cubicBezTo>
                  <a:cubicBezTo>
                    <a:pt x="2736" y="22204"/>
                    <a:pt x="2832" y="22196"/>
                    <a:pt x="2926" y="22196"/>
                  </a:cubicBezTo>
                  <a:cubicBezTo>
                    <a:pt x="3114" y="22196"/>
                    <a:pt x="3292" y="22226"/>
                    <a:pt x="3469" y="22315"/>
                  </a:cubicBezTo>
                  <a:cubicBezTo>
                    <a:pt x="3603" y="22381"/>
                    <a:pt x="3736" y="22448"/>
                    <a:pt x="3870" y="22548"/>
                  </a:cubicBezTo>
                  <a:cubicBezTo>
                    <a:pt x="3970" y="22615"/>
                    <a:pt x="4103" y="22715"/>
                    <a:pt x="4237" y="22815"/>
                  </a:cubicBezTo>
                  <a:cubicBezTo>
                    <a:pt x="4273" y="22843"/>
                    <a:pt x="4315" y="22855"/>
                    <a:pt x="4356" y="22855"/>
                  </a:cubicBezTo>
                  <a:cubicBezTo>
                    <a:pt x="4463" y="22855"/>
                    <a:pt x="4561" y="22769"/>
                    <a:pt x="4537" y="22648"/>
                  </a:cubicBezTo>
                  <a:cubicBezTo>
                    <a:pt x="4437" y="22215"/>
                    <a:pt x="4170" y="21881"/>
                    <a:pt x="3770" y="21714"/>
                  </a:cubicBezTo>
                  <a:cubicBezTo>
                    <a:pt x="3496" y="21600"/>
                    <a:pt x="3223" y="21549"/>
                    <a:pt x="2938" y="21549"/>
                  </a:cubicBezTo>
                  <a:cubicBezTo>
                    <a:pt x="2807" y="21549"/>
                    <a:pt x="2673" y="21560"/>
                    <a:pt x="2535" y="21581"/>
                  </a:cubicBezTo>
                  <a:cubicBezTo>
                    <a:pt x="2135" y="21681"/>
                    <a:pt x="1768" y="21914"/>
                    <a:pt x="1501" y="22248"/>
                  </a:cubicBezTo>
                  <a:cubicBezTo>
                    <a:pt x="1435" y="22315"/>
                    <a:pt x="1368" y="22381"/>
                    <a:pt x="1335" y="22482"/>
                  </a:cubicBezTo>
                  <a:cubicBezTo>
                    <a:pt x="1134" y="21981"/>
                    <a:pt x="1034" y="21447"/>
                    <a:pt x="968" y="20880"/>
                  </a:cubicBezTo>
                  <a:cubicBezTo>
                    <a:pt x="801" y="19446"/>
                    <a:pt x="801" y="17978"/>
                    <a:pt x="934" y="16511"/>
                  </a:cubicBezTo>
                  <a:cubicBezTo>
                    <a:pt x="1068" y="14843"/>
                    <a:pt x="1368" y="13175"/>
                    <a:pt x="1835" y="11540"/>
                  </a:cubicBezTo>
                  <a:cubicBezTo>
                    <a:pt x="2302" y="9973"/>
                    <a:pt x="2869" y="8405"/>
                    <a:pt x="3503" y="6904"/>
                  </a:cubicBezTo>
                  <a:lnTo>
                    <a:pt x="3569" y="6837"/>
                  </a:lnTo>
                  <a:cubicBezTo>
                    <a:pt x="4036" y="6303"/>
                    <a:pt x="4637" y="5936"/>
                    <a:pt x="5271" y="5669"/>
                  </a:cubicBezTo>
                  <a:cubicBezTo>
                    <a:pt x="6538" y="5069"/>
                    <a:pt x="7506" y="4135"/>
                    <a:pt x="8540" y="3168"/>
                  </a:cubicBezTo>
                  <a:cubicBezTo>
                    <a:pt x="9474" y="2267"/>
                    <a:pt x="10574" y="1567"/>
                    <a:pt x="11809" y="1166"/>
                  </a:cubicBezTo>
                  <a:cubicBezTo>
                    <a:pt x="12481" y="966"/>
                    <a:pt x="13174" y="868"/>
                    <a:pt x="13865" y="868"/>
                  </a:cubicBezTo>
                  <a:close/>
                  <a:moveTo>
                    <a:pt x="13811" y="0"/>
                  </a:moveTo>
                  <a:cubicBezTo>
                    <a:pt x="13390" y="0"/>
                    <a:pt x="12966" y="33"/>
                    <a:pt x="12543" y="99"/>
                  </a:cubicBezTo>
                  <a:cubicBezTo>
                    <a:pt x="11242" y="332"/>
                    <a:pt x="10007" y="866"/>
                    <a:pt x="8973" y="1700"/>
                  </a:cubicBezTo>
                  <a:cubicBezTo>
                    <a:pt x="7839" y="2601"/>
                    <a:pt x="6872" y="3735"/>
                    <a:pt x="5638" y="4535"/>
                  </a:cubicBezTo>
                  <a:cubicBezTo>
                    <a:pt x="4970" y="5002"/>
                    <a:pt x="4203" y="5269"/>
                    <a:pt x="3569" y="5803"/>
                  </a:cubicBezTo>
                  <a:cubicBezTo>
                    <a:pt x="2969" y="6370"/>
                    <a:pt x="2535" y="7104"/>
                    <a:pt x="2269" y="7938"/>
                  </a:cubicBezTo>
                  <a:cubicBezTo>
                    <a:pt x="1768" y="9205"/>
                    <a:pt x="1368" y="10506"/>
                    <a:pt x="1001" y="11807"/>
                  </a:cubicBezTo>
                  <a:cubicBezTo>
                    <a:pt x="667" y="13041"/>
                    <a:pt x="401" y="14309"/>
                    <a:pt x="234" y="15577"/>
                  </a:cubicBezTo>
                  <a:cubicBezTo>
                    <a:pt x="67" y="17144"/>
                    <a:pt x="0" y="18746"/>
                    <a:pt x="134" y="20347"/>
                  </a:cubicBezTo>
                  <a:cubicBezTo>
                    <a:pt x="200" y="21614"/>
                    <a:pt x="401" y="23082"/>
                    <a:pt x="1301" y="24049"/>
                  </a:cubicBezTo>
                  <a:cubicBezTo>
                    <a:pt x="1768" y="24583"/>
                    <a:pt x="2402" y="24917"/>
                    <a:pt x="3102" y="25050"/>
                  </a:cubicBezTo>
                  <a:cubicBezTo>
                    <a:pt x="3803" y="25183"/>
                    <a:pt x="4537" y="25150"/>
                    <a:pt x="5237" y="25417"/>
                  </a:cubicBezTo>
                  <a:cubicBezTo>
                    <a:pt x="6238" y="25817"/>
                    <a:pt x="6905" y="26785"/>
                    <a:pt x="7606" y="27518"/>
                  </a:cubicBezTo>
                  <a:cubicBezTo>
                    <a:pt x="8288" y="28201"/>
                    <a:pt x="9116" y="28810"/>
                    <a:pt x="10089" y="28810"/>
                  </a:cubicBezTo>
                  <a:cubicBezTo>
                    <a:pt x="10257" y="28810"/>
                    <a:pt x="10430" y="28792"/>
                    <a:pt x="10608" y="28753"/>
                  </a:cubicBezTo>
                  <a:cubicBezTo>
                    <a:pt x="12042" y="28452"/>
                    <a:pt x="12909" y="27051"/>
                    <a:pt x="14411" y="26851"/>
                  </a:cubicBezTo>
                  <a:cubicBezTo>
                    <a:pt x="14681" y="26821"/>
                    <a:pt x="14954" y="26815"/>
                    <a:pt x="15228" y="26815"/>
                  </a:cubicBezTo>
                  <a:cubicBezTo>
                    <a:pt x="15411" y="26815"/>
                    <a:pt x="15595" y="26818"/>
                    <a:pt x="15778" y="26818"/>
                  </a:cubicBezTo>
                  <a:cubicBezTo>
                    <a:pt x="16237" y="26818"/>
                    <a:pt x="16696" y="26801"/>
                    <a:pt x="17146" y="26685"/>
                  </a:cubicBezTo>
                  <a:cubicBezTo>
                    <a:pt x="18380" y="26384"/>
                    <a:pt x="19447" y="25684"/>
                    <a:pt x="20181" y="24650"/>
                  </a:cubicBezTo>
                  <a:cubicBezTo>
                    <a:pt x="20448" y="25050"/>
                    <a:pt x="20882" y="25350"/>
                    <a:pt x="21349" y="25450"/>
                  </a:cubicBezTo>
                  <a:cubicBezTo>
                    <a:pt x="21469" y="25473"/>
                    <a:pt x="21590" y="25484"/>
                    <a:pt x="21711" y="25484"/>
                  </a:cubicBezTo>
                  <a:cubicBezTo>
                    <a:pt x="22293" y="25484"/>
                    <a:pt x="22863" y="25225"/>
                    <a:pt x="23250" y="24783"/>
                  </a:cubicBezTo>
                  <a:cubicBezTo>
                    <a:pt x="23617" y="24283"/>
                    <a:pt x="23951" y="23749"/>
                    <a:pt x="24251" y="23182"/>
                  </a:cubicBezTo>
                  <a:cubicBezTo>
                    <a:pt x="24384" y="22949"/>
                    <a:pt x="24585" y="22748"/>
                    <a:pt x="24851" y="22615"/>
                  </a:cubicBezTo>
                  <a:cubicBezTo>
                    <a:pt x="25252" y="22482"/>
                    <a:pt x="25619" y="22248"/>
                    <a:pt x="25919" y="21981"/>
                  </a:cubicBezTo>
                  <a:cubicBezTo>
                    <a:pt x="26486" y="21314"/>
                    <a:pt x="26286" y="20413"/>
                    <a:pt x="26119" y="19680"/>
                  </a:cubicBezTo>
                  <a:cubicBezTo>
                    <a:pt x="25885" y="19012"/>
                    <a:pt x="26019" y="18312"/>
                    <a:pt x="26486" y="17812"/>
                  </a:cubicBezTo>
                  <a:cubicBezTo>
                    <a:pt x="26953" y="17311"/>
                    <a:pt x="27387" y="16844"/>
                    <a:pt x="27887" y="16411"/>
                  </a:cubicBezTo>
                  <a:cubicBezTo>
                    <a:pt x="28387" y="15910"/>
                    <a:pt x="28721" y="15343"/>
                    <a:pt x="28921" y="14676"/>
                  </a:cubicBezTo>
                  <a:cubicBezTo>
                    <a:pt x="29154" y="13875"/>
                    <a:pt x="29121" y="13041"/>
                    <a:pt x="28888" y="12274"/>
                  </a:cubicBezTo>
                  <a:cubicBezTo>
                    <a:pt x="28788" y="11874"/>
                    <a:pt x="28587" y="11507"/>
                    <a:pt x="28387" y="11207"/>
                  </a:cubicBezTo>
                  <a:cubicBezTo>
                    <a:pt x="28220" y="10907"/>
                    <a:pt x="27954" y="10673"/>
                    <a:pt x="27653" y="10573"/>
                  </a:cubicBezTo>
                  <a:cubicBezTo>
                    <a:pt x="27687" y="10073"/>
                    <a:pt x="27653" y="9572"/>
                    <a:pt x="27553" y="9072"/>
                  </a:cubicBezTo>
                  <a:cubicBezTo>
                    <a:pt x="27320" y="7904"/>
                    <a:pt x="26819" y="6837"/>
                    <a:pt x="26086" y="5936"/>
                  </a:cubicBezTo>
                  <a:cubicBezTo>
                    <a:pt x="25352" y="5036"/>
                    <a:pt x="24384" y="4335"/>
                    <a:pt x="23317" y="3935"/>
                  </a:cubicBezTo>
                  <a:cubicBezTo>
                    <a:pt x="22650" y="3701"/>
                    <a:pt x="21949" y="3668"/>
                    <a:pt x="21282" y="3501"/>
                  </a:cubicBezTo>
                  <a:cubicBezTo>
                    <a:pt x="20615" y="3268"/>
                    <a:pt x="20015" y="2901"/>
                    <a:pt x="19548" y="2367"/>
                  </a:cubicBezTo>
                  <a:cubicBezTo>
                    <a:pt x="18015" y="835"/>
                    <a:pt x="15947" y="0"/>
                    <a:pt x="138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6"/>
            <p:cNvSpPr/>
            <p:nvPr/>
          </p:nvSpPr>
          <p:spPr>
            <a:xfrm rot="-4005098">
              <a:off x="4012577" y="1133369"/>
              <a:ext cx="231599" cy="297347"/>
            </a:xfrm>
            <a:custGeom>
              <a:rect b="b" l="l" r="r" t="t"/>
              <a:pathLst>
                <a:path extrusionOk="0" h="6725" w="5238">
                  <a:moveTo>
                    <a:pt x="2146" y="0"/>
                  </a:moveTo>
                  <a:cubicBezTo>
                    <a:pt x="1975" y="0"/>
                    <a:pt x="1802" y="25"/>
                    <a:pt x="1635" y="77"/>
                  </a:cubicBezTo>
                  <a:cubicBezTo>
                    <a:pt x="467" y="478"/>
                    <a:pt x="0" y="1779"/>
                    <a:pt x="67" y="2913"/>
                  </a:cubicBezTo>
                  <a:cubicBezTo>
                    <a:pt x="133" y="4014"/>
                    <a:pt x="634" y="5448"/>
                    <a:pt x="1568" y="6182"/>
                  </a:cubicBezTo>
                  <a:cubicBezTo>
                    <a:pt x="1979" y="6547"/>
                    <a:pt x="2479" y="6725"/>
                    <a:pt x="2979" y="6725"/>
                  </a:cubicBezTo>
                  <a:cubicBezTo>
                    <a:pt x="3574" y="6725"/>
                    <a:pt x="4168" y="6472"/>
                    <a:pt x="4603" y="5982"/>
                  </a:cubicBezTo>
                  <a:cubicBezTo>
                    <a:pt x="4970" y="5515"/>
                    <a:pt x="5170" y="4948"/>
                    <a:pt x="5204" y="4314"/>
                  </a:cubicBezTo>
                  <a:cubicBezTo>
                    <a:pt x="5237" y="3547"/>
                    <a:pt x="5037" y="2779"/>
                    <a:pt x="4603" y="2146"/>
                  </a:cubicBezTo>
                  <a:cubicBezTo>
                    <a:pt x="4565" y="2095"/>
                    <a:pt x="4512" y="2073"/>
                    <a:pt x="4460" y="2073"/>
                  </a:cubicBezTo>
                  <a:cubicBezTo>
                    <a:pt x="4375" y="2073"/>
                    <a:pt x="4290" y="2130"/>
                    <a:pt x="4270" y="2212"/>
                  </a:cubicBezTo>
                  <a:cubicBezTo>
                    <a:pt x="4270" y="2713"/>
                    <a:pt x="4336" y="3213"/>
                    <a:pt x="4437" y="3713"/>
                  </a:cubicBezTo>
                  <a:cubicBezTo>
                    <a:pt x="4503" y="4180"/>
                    <a:pt x="4470" y="4647"/>
                    <a:pt x="4303" y="5081"/>
                  </a:cubicBezTo>
                  <a:cubicBezTo>
                    <a:pt x="4110" y="5659"/>
                    <a:pt x="3587" y="6011"/>
                    <a:pt x="3034" y="6011"/>
                  </a:cubicBezTo>
                  <a:cubicBezTo>
                    <a:pt x="2822" y="6011"/>
                    <a:pt x="2606" y="5959"/>
                    <a:pt x="2402" y="5848"/>
                  </a:cubicBezTo>
                  <a:cubicBezTo>
                    <a:pt x="1568" y="5481"/>
                    <a:pt x="1168" y="4547"/>
                    <a:pt x="934" y="3713"/>
                  </a:cubicBezTo>
                  <a:cubicBezTo>
                    <a:pt x="701" y="2913"/>
                    <a:pt x="634" y="1812"/>
                    <a:pt x="1268" y="1078"/>
                  </a:cubicBezTo>
                  <a:cubicBezTo>
                    <a:pt x="1543" y="773"/>
                    <a:pt x="1930" y="607"/>
                    <a:pt x="2352" y="607"/>
                  </a:cubicBezTo>
                  <a:cubicBezTo>
                    <a:pt x="2390" y="607"/>
                    <a:pt x="2429" y="608"/>
                    <a:pt x="2468" y="611"/>
                  </a:cubicBezTo>
                  <a:cubicBezTo>
                    <a:pt x="2935" y="645"/>
                    <a:pt x="3336" y="1011"/>
                    <a:pt x="3503" y="1478"/>
                  </a:cubicBezTo>
                  <a:cubicBezTo>
                    <a:pt x="3503" y="1545"/>
                    <a:pt x="3561" y="1579"/>
                    <a:pt x="3619" y="1579"/>
                  </a:cubicBezTo>
                  <a:cubicBezTo>
                    <a:pt x="3678" y="1579"/>
                    <a:pt x="3736" y="1545"/>
                    <a:pt x="3736" y="1478"/>
                  </a:cubicBezTo>
                  <a:cubicBezTo>
                    <a:pt x="3736" y="569"/>
                    <a:pt x="2961" y="0"/>
                    <a:pt x="21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6"/>
            <p:cNvSpPr/>
            <p:nvPr/>
          </p:nvSpPr>
          <p:spPr>
            <a:xfrm rot="-4005098">
              <a:off x="4111654" y="1008750"/>
              <a:ext cx="120973" cy="168504"/>
            </a:xfrm>
            <a:custGeom>
              <a:rect b="b" l="l" r="r" t="t"/>
              <a:pathLst>
                <a:path extrusionOk="0" h="3811" w="2736">
                  <a:moveTo>
                    <a:pt x="976" y="0"/>
                  </a:moveTo>
                  <a:cubicBezTo>
                    <a:pt x="764" y="0"/>
                    <a:pt x="550" y="52"/>
                    <a:pt x="368" y="166"/>
                  </a:cubicBezTo>
                  <a:cubicBezTo>
                    <a:pt x="134" y="332"/>
                    <a:pt x="1" y="599"/>
                    <a:pt x="34" y="866"/>
                  </a:cubicBezTo>
                  <a:cubicBezTo>
                    <a:pt x="34" y="941"/>
                    <a:pt x="97" y="984"/>
                    <a:pt x="158" y="984"/>
                  </a:cubicBezTo>
                  <a:cubicBezTo>
                    <a:pt x="206" y="984"/>
                    <a:pt x="253" y="958"/>
                    <a:pt x="268" y="900"/>
                  </a:cubicBezTo>
                  <a:cubicBezTo>
                    <a:pt x="409" y="673"/>
                    <a:pt x="648" y="518"/>
                    <a:pt x="901" y="518"/>
                  </a:cubicBezTo>
                  <a:cubicBezTo>
                    <a:pt x="945" y="518"/>
                    <a:pt x="990" y="523"/>
                    <a:pt x="1035" y="533"/>
                  </a:cubicBezTo>
                  <a:cubicBezTo>
                    <a:pt x="1435" y="633"/>
                    <a:pt x="1669" y="1066"/>
                    <a:pt x="1802" y="1367"/>
                  </a:cubicBezTo>
                  <a:cubicBezTo>
                    <a:pt x="2036" y="1800"/>
                    <a:pt x="2069" y="2267"/>
                    <a:pt x="1902" y="2701"/>
                  </a:cubicBezTo>
                  <a:cubicBezTo>
                    <a:pt x="1778" y="2979"/>
                    <a:pt x="1483" y="3171"/>
                    <a:pt x="1201" y="3171"/>
                  </a:cubicBezTo>
                  <a:cubicBezTo>
                    <a:pt x="1179" y="3171"/>
                    <a:pt x="1157" y="3170"/>
                    <a:pt x="1135" y="3168"/>
                  </a:cubicBezTo>
                  <a:cubicBezTo>
                    <a:pt x="968" y="3101"/>
                    <a:pt x="868" y="3001"/>
                    <a:pt x="801" y="2868"/>
                  </a:cubicBezTo>
                  <a:cubicBezTo>
                    <a:pt x="701" y="2734"/>
                    <a:pt x="701" y="2567"/>
                    <a:pt x="735" y="2434"/>
                  </a:cubicBezTo>
                  <a:cubicBezTo>
                    <a:pt x="785" y="2307"/>
                    <a:pt x="681" y="2199"/>
                    <a:pt x="570" y="2199"/>
                  </a:cubicBezTo>
                  <a:cubicBezTo>
                    <a:pt x="535" y="2199"/>
                    <a:pt x="500" y="2210"/>
                    <a:pt x="468" y="2234"/>
                  </a:cubicBezTo>
                  <a:cubicBezTo>
                    <a:pt x="67" y="2634"/>
                    <a:pt x="134" y="3301"/>
                    <a:pt x="601" y="3601"/>
                  </a:cubicBezTo>
                  <a:cubicBezTo>
                    <a:pt x="807" y="3743"/>
                    <a:pt x="1039" y="3810"/>
                    <a:pt x="1268" y="3810"/>
                  </a:cubicBezTo>
                  <a:cubicBezTo>
                    <a:pt x="1632" y="3810"/>
                    <a:pt x="1990" y="3642"/>
                    <a:pt x="2236" y="3335"/>
                  </a:cubicBezTo>
                  <a:cubicBezTo>
                    <a:pt x="2669" y="2768"/>
                    <a:pt x="2736" y="2034"/>
                    <a:pt x="2469" y="1400"/>
                  </a:cubicBezTo>
                  <a:cubicBezTo>
                    <a:pt x="2302" y="766"/>
                    <a:pt x="1869" y="266"/>
                    <a:pt x="1268" y="32"/>
                  </a:cubicBezTo>
                  <a:cubicBezTo>
                    <a:pt x="1173" y="11"/>
                    <a:pt x="1075" y="0"/>
                    <a:pt x="9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6"/>
            <p:cNvSpPr/>
            <p:nvPr/>
          </p:nvSpPr>
          <p:spPr>
            <a:xfrm rot="-4005098">
              <a:off x="4172515" y="1898408"/>
              <a:ext cx="230140" cy="282977"/>
            </a:xfrm>
            <a:custGeom>
              <a:rect b="b" l="l" r="r" t="t"/>
              <a:pathLst>
                <a:path extrusionOk="0" h="6400" w="5205">
                  <a:moveTo>
                    <a:pt x="2027" y="0"/>
                  </a:moveTo>
                  <a:cubicBezTo>
                    <a:pt x="1753" y="0"/>
                    <a:pt x="1474" y="66"/>
                    <a:pt x="1202" y="216"/>
                  </a:cubicBezTo>
                  <a:cubicBezTo>
                    <a:pt x="201" y="749"/>
                    <a:pt x="1" y="2017"/>
                    <a:pt x="368" y="2984"/>
                  </a:cubicBezTo>
                  <a:cubicBezTo>
                    <a:pt x="393" y="3072"/>
                    <a:pt x="456" y="3108"/>
                    <a:pt x="524" y="3108"/>
                  </a:cubicBezTo>
                  <a:cubicBezTo>
                    <a:pt x="638" y="3108"/>
                    <a:pt x="768" y="3009"/>
                    <a:pt x="768" y="2884"/>
                  </a:cubicBezTo>
                  <a:cubicBezTo>
                    <a:pt x="768" y="2250"/>
                    <a:pt x="801" y="1416"/>
                    <a:pt x="1335" y="983"/>
                  </a:cubicBezTo>
                  <a:cubicBezTo>
                    <a:pt x="1526" y="849"/>
                    <a:pt x="1734" y="792"/>
                    <a:pt x="1943" y="792"/>
                  </a:cubicBezTo>
                  <a:cubicBezTo>
                    <a:pt x="2461" y="792"/>
                    <a:pt x="2984" y="1145"/>
                    <a:pt x="3270" y="1550"/>
                  </a:cubicBezTo>
                  <a:cubicBezTo>
                    <a:pt x="3870" y="2250"/>
                    <a:pt x="4204" y="3151"/>
                    <a:pt x="4237" y="4052"/>
                  </a:cubicBezTo>
                  <a:cubicBezTo>
                    <a:pt x="4204" y="4752"/>
                    <a:pt x="3837" y="5553"/>
                    <a:pt x="3036" y="5586"/>
                  </a:cubicBezTo>
                  <a:cubicBezTo>
                    <a:pt x="3011" y="5588"/>
                    <a:pt x="2986" y="5589"/>
                    <a:pt x="2961" y="5589"/>
                  </a:cubicBezTo>
                  <a:cubicBezTo>
                    <a:pt x="2590" y="5589"/>
                    <a:pt x="2256" y="5363"/>
                    <a:pt x="2069" y="5019"/>
                  </a:cubicBezTo>
                  <a:cubicBezTo>
                    <a:pt x="1802" y="4552"/>
                    <a:pt x="1469" y="4152"/>
                    <a:pt x="1102" y="3751"/>
                  </a:cubicBezTo>
                  <a:cubicBezTo>
                    <a:pt x="1069" y="3727"/>
                    <a:pt x="1033" y="3717"/>
                    <a:pt x="996" y="3717"/>
                  </a:cubicBezTo>
                  <a:cubicBezTo>
                    <a:pt x="884" y="3717"/>
                    <a:pt x="776" y="3817"/>
                    <a:pt x="801" y="3918"/>
                  </a:cubicBezTo>
                  <a:cubicBezTo>
                    <a:pt x="968" y="4519"/>
                    <a:pt x="1202" y="5086"/>
                    <a:pt x="1569" y="5586"/>
                  </a:cubicBezTo>
                  <a:cubicBezTo>
                    <a:pt x="1835" y="6053"/>
                    <a:pt x="2302" y="6353"/>
                    <a:pt x="2836" y="6387"/>
                  </a:cubicBezTo>
                  <a:cubicBezTo>
                    <a:pt x="2907" y="6395"/>
                    <a:pt x="2977" y="6399"/>
                    <a:pt x="3045" y="6399"/>
                  </a:cubicBezTo>
                  <a:cubicBezTo>
                    <a:pt x="4042" y="6399"/>
                    <a:pt x="4784" y="5517"/>
                    <a:pt x="4971" y="4519"/>
                  </a:cubicBezTo>
                  <a:cubicBezTo>
                    <a:pt x="5205" y="3385"/>
                    <a:pt x="4671" y="2117"/>
                    <a:pt x="4004" y="1183"/>
                  </a:cubicBezTo>
                  <a:cubicBezTo>
                    <a:pt x="3537" y="519"/>
                    <a:pt x="2798" y="0"/>
                    <a:pt x="20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6"/>
            <p:cNvSpPr/>
            <p:nvPr/>
          </p:nvSpPr>
          <p:spPr>
            <a:xfrm rot="-4005098">
              <a:off x="4458745" y="1932283"/>
              <a:ext cx="124908" cy="134414"/>
            </a:xfrm>
            <a:custGeom>
              <a:rect b="b" l="l" r="r" t="t"/>
              <a:pathLst>
                <a:path extrusionOk="0" h="3040" w="2825">
                  <a:moveTo>
                    <a:pt x="1243" y="0"/>
                  </a:moveTo>
                  <a:cubicBezTo>
                    <a:pt x="1060" y="0"/>
                    <a:pt x="873" y="38"/>
                    <a:pt x="723" y="113"/>
                  </a:cubicBezTo>
                  <a:cubicBezTo>
                    <a:pt x="489" y="246"/>
                    <a:pt x="222" y="513"/>
                    <a:pt x="322" y="780"/>
                  </a:cubicBezTo>
                  <a:lnTo>
                    <a:pt x="322" y="846"/>
                  </a:lnTo>
                  <a:cubicBezTo>
                    <a:pt x="304" y="938"/>
                    <a:pt x="376" y="989"/>
                    <a:pt x="451" y="989"/>
                  </a:cubicBezTo>
                  <a:cubicBezTo>
                    <a:pt x="512" y="989"/>
                    <a:pt x="574" y="955"/>
                    <a:pt x="589" y="880"/>
                  </a:cubicBezTo>
                  <a:cubicBezTo>
                    <a:pt x="623" y="846"/>
                    <a:pt x="656" y="846"/>
                    <a:pt x="689" y="813"/>
                  </a:cubicBezTo>
                  <a:lnTo>
                    <a:pt x="756" y="746"/>
                  </a:lnTo>
                  <a:cubicBezTo>
                    <a:pt x="756" y="713"/>
                    <a:pt x="789" y="713"/>
                    <a:pt x="823" y="680"/>
                  </a:cubicBezTo>
                  <a:lnTo>
                    <a:pt x="856" y="680"/>
                  </a:lnTo>
                  <a:lnTo>
                    <a:pt x="923" y="646"/>
                  </a:lnTo>
                  <a:lnTo>
                    <a:pt x="989" y="613"/>
                  </a:lnTo>
                  <a:lnTo>
                    <a:pt x="1356" y="613"/>
                  </a:lnTo>
                  <a:lnTo>
                    <a:pt x="1423" y="646"/>
                  </a:lnTo>
                  <a:cubicBezTo>
                    <a:pt x="1523" y="646"/>
                    <a:pt x="1590" y="713"/>
                    <a:pt x="1657" y="780"/>
                  </a:cubicBezTo>
                  <a:cubicBezTo>
                    <a:pt x="1790" y="880"/>
                    <a:pt x="1890" y="1013"/>
                    <a:pt x="1957" y="1180"/>
                  </a:cubicBezTo>
                  <a:cubicBezTo>
                    <a:pt x="2024" y="1347"/>
                    <a:pt x="2090" y="1547"/>
                    <a:pt x="2124" y="1747"/>
                  </a:cubicBezTo>
                  <a:cubicBezTo>
                    <a:pt x="2124" y="1814"/>
                    <a:pt x="2124" y="1914"/>
                    <a:pt x="2124" y="1981"/>
                  </a:cubicBezTo>
                  <a:cubicBezTo>
                    <a:pt x="2124" y="2014"/>
                    <a:pt x="2124" y="2081"/>
                    <a:pt x="2090" y="2081"/>
                  </a:cubicBezTo>
                  <a:lnTo>
                    <a:pt x="2057" y="2147"/>
                  </a:lnTo>
                  <a:lnTo>
                    <a:pt x="2024" y="2214"/>
                  </a:lnTo>
                  <a:cubicBezTo>
                    <a:pt x="1990" y="2247"/>
                    <a:pt x="1957" y="2314"/>
                    <a:pt x="1890" y="2348"/>
                  </a:cubicBezTo>
                  <a:lnTo>
                    <a:pt x="1857" y="2381"/>
                  </a:lnTo>
                  <a:lnTo>
                    <a:pt x="1823" y="2381"/>
                  </a:lnTo>
                  <a:lnTo>
                    <a:pt x="1690" y="2414"/>
                  </a:lnTo>
                  <a:lnTo>
                    <a:pt x="1290" y="2414"/>
                  </a:lnTo>
                  <a:cubicBezTo>
                    <a:pt x="1123" y="2381"/>
                    <a:pt x="956" y="2247"/>
                    <a:pt x="823" y="2114"/>
                  </a:cubicBezTo>
                  <a:cubicBezTo>
                    <a:pt x="756" y="2047"/>
                    <a:pt x="689" y="1947"/>
                    <a:pt x="623" y="1847"/>
                  </a:cubicBezTo>
                  <a:cubicBezTo>
                    <a:pt x="556" y="1747"/>
                    <a:pt x="489" y="1647"/>
                    <a:pt x="422" y="1580"/>
                  </a:cubicBezTo>
                  <a:cubicBezTo>
                    <a:pt x="377" y="1512"/>
                    <a:pt x="312" y="1483"/>
                    <a:pt x="248" y="1483"/>
                  </a:cubicBezTo>
                  <a:cubicBezTo>
                    <a:pt x="123" y="1483"/>
                    <a:pt x="0" y="1593"/>
                    <a:pt x="22" y="1747"/>
                  </a:cubicBezTo>
                  <a:cubicBezTo>
                    <a:pt x="89" y="2314"/>
                    <a:pt x="489" y="2781"/>
                    <a:pt x="1023" y="2948"/>
                  </a:cubicBezTo>
                  <a:cubicBezTo>
                    <a:pt x="1178" y="3010"/>
                    <a:pt x="1339" y="3040"/>
                    <a:pt x="1499" y="3040"/>
                  </a:cubicBezTo>
                  <a:cubicBezTo>
                    <a:pt x="1855" y="3040"/>
                    <a:pt x="2204" y="2891"/>
                    <a:pt x="2457" y="2614"/>
                  </a:cubicBezTo>
                  <a:cubicBezTo>
                    <a:pt x="2757" y="2147"/>
                    <a:pt x="2824" y="1547"/>
                    <a:pt x="2557" y="1047"/>
                  </a:cubicBezTo>
                  <a:cubicBezTo>
                    <a:pt x="2390" y="513"/>
                    <a:pt x="1957" y="146"/>
                    <a:pt x="1423" y="13"/>
                  </a:cubicBezTo>
                  <a:cubicBezTo>
                    <a:pt x="1365" y="4"/>
                    <a:pt x="1304" y="0"/>
                    <a:pt x="12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6"/>
            <p:cNvSpPr/>
            <p:nvPr/>
          </p:nvSpPr>
          <p:spPr>
            <a:xfrm rot="-4005098">
              <a:off x="3854118" y="1379885"/>
              <a:ext cx="48681" cy="48725"/>
            </a:xfrm>
            <a:custGeom>
              <a:rect b="b" l="l" r="r" t="t"/>
              <a:pathLst>
                <a:path extrusionOk="0" h="1102" w="1101">
                  <a:moveTo>
                    <a:pt x="467" y="1"/>
                  </a:moveTo>
                  <a:cubicBezTo>
                    <a:pt x="400" y="1"/>
                    <a:pt x="334" y="34"/>
                    <a:pt x="267" y="101"/>
                  </a:cubicBezTo>
                  <a:cubicBezTo>
                    <a:pt x="200" y="101"/>
                    <a:pt x="167" y="168"/>
                    <a:pt x="134" y="234"/>
                  </a:cubicBezTo>
                  <a:cubicBezTo>
                    <a:pt x="67" y="268"/>
                    <a:pt x="33" y="334"/>
                    <a:pt x="33" y="401"/>
                  </a:cubicBezTo>
                  <a:cubicBezTo>
                    <a:pt x="0" y="468"/>
                    <a:pt x="0" y="568"/>
                    <a:pt x="33" y="635"/>
                  </a:cubicBezTo>
                  <a:lnTo>
                    <a:pt x="67" y="768"/>
                  </a:lnTo>
                  <a:cubicBezTo>
                    <a:pt x="100" y="835"/>
                    <a:pt x="167" y="935"/>
                    <a:pt x="234" y="968"/>
                  </a:cubicBezTo>
                  <a:lnTo>
                    <a:pt x="367" y="1035"/>
                  </a:lnTo>
                  <a:cubicBezTo>
                    <a:pt x="467" y="1068"/>
                    <a:pt x="534" y="1102"/>
                    <a:pt x="634" y="1102"/>
                  </a:cubicBezTo>
                  <a:cubicBezTo>
                    <a:pt x="801" y="1068"/>
                    <a:pt x="901" y="968"/>
                    <a:pt x="1001" y="868"/>
                  </a:cubicBezTo>
                  <a:cubicBezTo>
                    <a:pt x="1034" y="835"/>
                    <a:pt x="1068" y="768"/>
                    <a:pt x="1101" y="701"/>
                  </a:cubicBezTo>
                  <a:cubicBezTo>
                    <a:pt x="1101" y="601"/>
                    <a:pt x="1101" y="535"/>
                    <a:pt x="1101" y="468"/>
                  </a:cubicBezTo>
                  <a:cubicBezTo>
                    <a:pt x="1101" y="434"/>
                    <a:pt x="1068" y="368"/>
                    <a:pt x="1034" y="334"/>
                  </a:cubicBezTo>
                  <a:cubicBezTo>
                    <a:pt x="1001" y="234"/>
                    <a:pt x="967" y="168"/>
                    <a:pt x="867" y="101"/>
                  </a:cubicBezTo>
                  <a:lnTo>
                    <a:pt x="767" y="34"/>
                  </a:lnTo>
                  <a:cubicBezTo>
                    <a:pt x="667" y="1"/>
                    <a:pt x="567" y="1"/>
                    <a:pt x="4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6"/>
            <p:cNvSpPr/>
            <p:nvPr/>
          </p:nvSpPr>
          <p:spPr>
            <a:xfrm rot="-4005098">
              <a:off x="3921271" y="1457714"/>
              <a:ext cx="54650" cy="56065"/>
            </a:xfrm>
            <a:custGeom>
              <a:rect b="b" l="l" r="r" t="t"/>
              <a:pathLst>
                <a:path extrusionOk="0" h="1268" w="1236">
                  <a:moveTo>
                    <a:pt x="535" y="0"/>
                  </a:moveTo>
                  <a:lnTo>
                    <a:pt x="435" y="34"/>
                  </a:lnTo>
                  <a:cubicBezTo>
                    <a:pt x="401" y="34"/>
                    <a:pt x="368" y="67"/>
                    <a:pt x="335" y="100"/>
                  </a:cubicBezTo>
                  <a:cubicBezTo>
                    <a:pt x="268" y="100"/>
                    <a:pt x="234" y="134"/>
                    <a:pt x="201" y="167"/>
                  </a:cubicBezTo>
                  <a:cubicBezTo>
                    <a:pt x="168" y="234"/>
                    <a:pt x="101" y="267"/>
                    <a:pt x="101" y="334"/>
                  </a:cubicBezTo>
                  <a:cubicBezTo>
                    <a:pt x="1" y="501"/>
                    <a:pt x="1" y="701"/>
                    <a:pt x="101" y="868"/>
                  </a:cubicBezTo>
                  <a:cubicBezTo>
                    <a:pt x="134" y="968"/>
                    <a:pt x="201" y="1068"/>
                    <a:pt x="301" y="1134"/>
                  </a:cubicBezTo>
                  <a:cubicBezTo>
                    <a:pt x="368" y="1168"/>
                    <a:pt x="401" y="1201"/>
                    <a:pt x="468" y="1201"/>
                  </a:cubicBezTo>
                  <a:lnTo>
                    <a:pt x="601" y="1268"/>
                  </a:lnTo>
                  <a:lnTo>
                    <a:pt x="835" y="1268"/>
                  </a:lnTo>
                  <a:cubicBezTo>
                    <a:pt x="868" y="1235"/>
                    <a:pt x="902" y="1235"/>
                    <a:pt x="968" y="1201"/>
                  </a:cubicBezTo>
                  <a:cubicBezTo>
                    <a:pt x="1035" y="1168"/>
                    <a:pt x="1068" y="1101"/>
                    <a:pt x="1102" y="1068"/>
                  </a:cubicBezTo>
                  <a:lnTo>
                    <a:pt x="1202" y="934"/>
                  </a:lnTo>
                  <a:lnTo>
                    <a:pt x="1202" y="801"/>
                  </a:lnTo>
                  <a:cubicBezTo>
                    <a:pt x="1235" y="701"/>
                    <a:pt x="1202" y="634"/>
                    <a:pt x="1202" y="567"/>
                  </a:cubicBezTo>
                  <a:cubicBezTo>
                    <a:pt x="1168" y="501"/>
                    <a:pt x="1168" y="467"/>
                    <a:pt x="1135" y="434"/>
                  </a:cubicBezTo>
                  <a:lnTo>
                    <a:pt x="1135" y="401"/>
                  </a:lnTo>
                  <a:lnTo>
                    <a:pt x="1135" y="367"/>
                  </a:lnTo>
                  <a:cubicBezTo>
                    <a:pt x="1135" y="334"/>
                    <a:pt x="1102" y="334"/>
                    <a:pt x="1102" y="301"/>
                  </a:cubicBezTo>
                  <a:lnTo>
                    <a:pt x="1035" y="167"/>
                  </a:lnTo>
                  <a:cubicBezTo>
                    <a:pt x="1002" y="134"/>
                    <a:pt x="935" y="100"/>
                    <a:pt x="902" y="67"/>
                  </a:cubicBezTo>
                  <a:cubicBezTo>
                    <a:pt x="868" y="34"/>
                    <a:pt x="835" y="0"/>
                    <a:pt x="7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6"/>
            <p:cNvSpPr/>
            <p:nvPr/>
          </p:nvSpPr>
          <p:spPr>
            <a:xfrm rot="-4005098">
              <a:off x="3978760" y="1393481"/>
              <a:ext cx="52704" cy="37229"/>
            </a:xfrm>
            <a:custGeom>
              <a:rect b="b" l="l" r="r" t="t"/>
              <a:pathLst>
                <a:path extrusionOk="0" h="842" w="1192">
                  <a:moveTo>
                    <a:pt x="609" y="0"/>
                  </a:moveTo>
                  <a:cubicBezTo>
                    <a:pt x="589" y="0"/>
                    <a:pt x="568" y="2"/>
                    <a:pt x="546" y="4"/>
                  </a:cubicBezTo>
                  <a:cubicBezTo>
                    <a:pt x="1" y="68"/>
                    <a:pt x="103" y="842"/>
                    <a:pt x="586" y="842"/>
                  </a:cubicBezTo>
                  <a:cubicBezTo>
                    <a:pt x="606" y="842"/>
                    <a:pt x="625" y="841"/>
                    <a:pt x="646" y="838"/>
                  </a:cubicBezTo>
                  <a:cubicBezTo>
                    <a:pt x="1191" y="774"/>
                    <a:pt x="1120" y="0"/>
                    <a:pt x="6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6"/>
            <p:cNvSpPr/>
            <p:nvPr/>
          </p:nvSpPr>
          <p:spPr>
            <a:xfrm rot="-4005098">
              <a:off x="4408197" y="1253650"/>
              <a:ext cx="22771" cy="16448"/>
            </a:xfrm>
            <a:custGeom>
              <a:rect b="b" l="l" r="r" t="t"/>
              <a:pathLst>
                <a:path extrusionOk="0" h="372" w="515">
                  <a:moveTo>
                    <a:pt x="254" y="0"/>
                  </a:moveTo>
                  <a:cubicBezTo>
                    <a:pt x="244" y="0"/>
                    <a:pt x="234" y="1"/>
                    <a:pt x="224" y="3"/>
                  </a:cubicBezTo>
                  <a:cubicBezTo>
                    <a:pt x="1" y="34"/>
                    <a:pt x="22" y="372"/>
                    <a:pt x="257" y="372"/>
                  </a:cubicBezTo>
                  <a:cubicBezTo>
                    <a:pt x="268" y="372"/>
                    <a:pt x="279" y="371"/>
                    <a:pt x="291" y="370"/>
                  </a:cubicBezTo>
                  <a:cubicBezTo>
                    <a:pt x="514" y="338"/>
                    <a:pt x="463" y="0"/>
                    <a:pt x="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6"/>
            <p:cNvSpPr/>
            <p:nvPr/>
          </p:nvSpPr>
          <p:spPr>
            <a:xfrm rot="-4005098">
              <a:off x="4535329" y="1809063"/>
              <a:ext cx="59071" cy="57789"/>
            </a:xfrm>
            <a:custGeom>
              <a:rect b="b" l="l" r="r" t="t"/>
              <a:pathLst>
                <a:path extrusionOk="0" h="1307" w="1336">
                  <a:moveTo>
                    <a:pt x="640" y="0"/>
                  </a:moveTo>
                  <a:cubicBezTo>
                    <a:pt x="559" y="0"/>
                    <a:pt x="472" y="24"/>
                    <a:pt x="401" y="47"/>
                  </a:cubicBezTo>
                  <a:cubicBezTo>
                    <a:pt x="301" y="81"/>
                    <a:pt x="201" y="148"/>
                    <a:pt x="134" y="248"/>
                  </a:cubicBezTo>
                  <a:cubicBezTo>
                    <a:pt x="68" y="348"/>
                    <a:pt x="34" y="448"/>
                    <a:pt x="34" y="548"/>
                  </a:cubicBezTo>
                  <a:cubicBezTo>
                    <a:pt x="1" y="681"/>
                    <a:pt x="34" y="781"/>
                    <a:pt x="68" y="915"/>
                  </a:cubicBezTo>
                  <a:cubicBezTo>
                    <a:pt x="101" y="981"/>
                    <a:pt x="134" y="1048"/>
                    <a:pt x="201" y="1115"/>
                  </a:cubicBezTo>
                  <a:cubicBezTo>
                    <a:pt x="268" y="1148"/>
                    <a:pt x="335" y="1215"/>
                    <a:pt x="401" y="1248"/>
                  </a:cubicBezTo>
                  <a:lnTo>
                    <a:pt x="568" y="1282"/>
                  </a:lnTo>
                  <a:lnTo>
                    <a:pt x="635" y="1282"/>
                  </a:lnTo>
                  <a:cubicBezTo>
                    <a:pt x="651" y="1298"/>
                    <a:pt x="676" y="1307"/>
                    <a:pt x="706" y="1307"/>
                  </a:cubicBezTo>
                  <a:cubicBezTo>
                    <a:pt x="735" y="1307"/>
                    <a:pt x="768" y="1298"/>
                    <a:pt x="802" y="1282"/>
                  </a:cubicBezTo>
                  <a:lnTo>
                    <a:pt x="968" y="1248"/>
                  </a:lnTo>
                  <a:cubicBezTo>
                    <a:pt x="1068" y="1182"/>
                    <a:pt x="1135" y="1115"/>
                    <a:pt x="1202" y="1048"/>
                  </a:cubicBezTo>
                  <a:lnTo>
                    <a:pt x="1269" y="948"/>
                  </a:lnTo>
                  <a:lnTo>
                    <a:pt x="1269" y="915"/>
                  </a:lnTo>
                  <a:lnTo>
                    <a:pt x="1302" y="781"/>
                  </a:lnTo>
                  <a:cubicBezTo>
                    <a:pt x="1335" y="648"/>
                    <a:pt x="1302" y="548"/>
                    <a:pt x="1269" y="448"/>
                  </a:cubicBezTo>
                  <a:lnTo>
                    <a:pt x="1269" y="414"/>
                  </a:lnTo>
                  <a:cubicBezTo>
                    <a:pt x="1235" y="348"/>
                    <a:pt x="1202" y="281"/>
                    <a:pt x="1168" y="248"/>
                  </a:cubicBezTo>
                  <a:cubicBezTo>
                    <a:pt x="1135" y="214"/>
                    <a:pt x="1102" y="148"/>
                    <a:pt x="1068" y="114"/>
                  </a:cubicBezTo>
                  <a:cubicBezTo>
                    <a:pt x="968" y="47"/>
                    <a:pt x="868" y="14"/>
                    <a:pt x="735" y="14"/>
                  </a:cubicBezTo>
                  <a:cubicBezTo>
                    <a:pt x="706" y="4"/>
                    <a:pt x="673" y="0"/>
                    <a:pt x="6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6"/>
            <p:cNvSpPr/>
            <p:nvPr/>
          </p:nvSpPr>
          <p:spPr>
            <a:xfrm rot="-4005098">
              <a:off x="4428656" y="1887881"/>
              <a:ext cx="60531" cy="61150"/>
            </a:xfrm>
            <a:custGeom>
              <a:rect b="b" l="l" r="r" t="t"/>
              <a:pathLst>
                <a:path extrusionOk="0" h="1383" w="1369">
                  <a:moveTo>
                    <a:pt x="534" y="1"/>
                  </a:moveTo>
                  <a:lnTo>
                    <a:pt x="401" y="34"/>
                  </a:lnTo>
                  <a:cubicBezTo>
                    <a:pt x="301" y="67"/>
                    <a:pt x="234" y="101"/>
                    <a:pt x="201" y="167"/>
                  </a:cubicBezTo>
                  <a:lnTo>
                    <a:pt x="134" y="234"/>
                  </a:lnTo>
                  <a:cubicBezTo>
                    <a:pt x="101" y="268"/>
                    <a:pt x="67" y="334"/>
                    <a:pt x="67" y="368"/>
                  </a:cubicBezTo>
                  <a:cubicBezTo>
                    <a:pt x="34" y="401"/>
                    <a:pt x="34" y="434"/>
                    <a:pt x="34" y="468"/>
                  </a:cubicBezTo>
                  <a:cubicBezTo>
                    <a:pt x="1" y="501"/>
                    <a:pt x="1" y="568"/>
                    <a:pt x="1" y="601"/>
                  </a:cubicBezTo>
                  <a:lnTo>
                    <a:pt x="1" y="768"/>
                  </a:lnTo>
                  <a:cubicBezTo>
                    <a:pt x="1" y="901"/>
                    <a:pt x="67" y="1001"/>
                    <a:pt x="134" y="1101"/>
                  </a:cubicBezTo>
                  <a:cubicBezTo>
                    <a:pt x="168" y="1135"/>
                    <a:pt x="201" y="1168"/>
                    <a:pt x="268" y="1235"/>
                  </a:cubicBezTo>
                  <a:cubicBezTo>
                    <a:pt x="334" y="1268"/>
                    <a:pt x="368" y="1302"/>
                    <a:pt x="434" y="1302"/>
                  </a:cubicBezTo>
                  <a:cubicBezTo>
                    <a:pt x="501" y="1335"/>
                    <a:pt x="568" y="1368"/>
                    <a:pt x="601" y="1368"/>
                  </a:cubicBezTo>
                  <a:lnTo>
                    <a:pt x="668" y="1368"/>
                  </a:lnTo>
                  <a:cubicBezTo>
                    <a:pt x="687" y="1378"/>
                    <a:pt x="710" y="1382"/>
                    <a:pt x="733" y="1382"/>
                  </a:cubicBezTo>
                  <a:cubicBezTo>
                    <a:pt x="790" y="1382"/>
                    <a:pt x="854" y="1359"/>
                    <a:pt x="901" y="1335"/>
                  </a:cubicBezTo>
                  <a:cubicBezTo>
                    <a:pt x="968" y="1335"/>
                    <a:pt x="1068" y="1302"/>
                    <a:pt x="1135" y="1235"/>
                  </a:cubicBezTo>
                  <a:lnTo>
                    <a:pt x="1235" y="1135"/>
                  </a:lnTo>
                  <a:cubicBezTo>
                    <a:pt x="1302" y="1068"/>
                    <a:pt x="1335" y="1001"/>
                    <a:pt x="1335" y="901"/>
                  </a:cubicBezTo>
                  <a:cubicBezTo>
                    <a:pt x="1368" y="868"/>
                    <a:pt x="1368" y="801"/>
                    <a:pt x="1368" y="735"/>
                  </a:cubicBezTo>
                  <a:cubicBezTo>
                    <a:pt x="1368" y="668"/>
                    <a:pt x="1368" y="568"/>
                    <a:pt x="1302" y="501"/>
                  </a:cubicBezTo>
                  <a:lnTo>
                    <a:pt x="1268" y="434"/>
                  </a:lnTo>
                  <a:cubicBezTo>
                    <a:pt x="1268" y="368"/>
                    <a:pt x="1235" y="268"/>
                    <a:pt x="1168" y="201"/>
                  </a:cubicBezTo>
                  <a:cubicBezTo>
                    <a:pt x="1135" y="167"/>
                    <a:pt x="1102" y="134"/>
                    <a:pt x="1068" y="101"/>
                  </a:cubicBezTo>
                  <a:lnTo>
                    <a:pt x="968" y="34"/>
                  </a:lnTo>
                  <a:lnTo>
                    <a:pt x="935" y="34"/>
                  </a:lnTo>
                  <a:cubicBezTo>
                    <a:pt x="868" y="1"/>
                    <a:pt x="835" y="1"/>
                    <a:pt x="7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6"/>
            <p:cNvSpPr/>
            <p:nvPr/>
          </p:nvSpPr>
          <p:spPr>
            <a:xfrm rot="-4005098">
              <a:off x="4421514" y="1806500"/>
              <a:ext cx="48725" cy="48946"/>
            </a:xfrm>
            <a:custGeom>
              <a:rect b="b" l="l" r="r" t="t"/>
              <a:pathLst>
                <a:path extrusionOk="0" h="1107" w="1102">
                  <a:moveTo>
                    <a:pt x="567" y="0"/>
                  </a:moveTo>
                  <a:cubicBezTo>
                    <a:pt x="543" y="0"/>
                    <a:pt x="520" y="4"/>
                    <a:pt x="501" y="14"/>
                  </a:cubicBezTo>
                  <a:cubicBezTo>
                    <a:pt x="434" y="14"/>
                    <a:pt x="367" y="14"/>
                    <a:pt x="301" y="47"/>
                  </a:cubicBezTo>
                  <a:cubicBezTo>
                    <a:pt x="234" y="81"/>
                    <a:pt x="167" y="147"/>
                    <a:pt x="100" y="214"/>
                  </a:cubicBezTo>
                  <a:cubicBezTo>
                    <a:pt x="67" y="248"/>
                    <a:pt x="34" y="314"/>
                    <a:pt x="34" y="381"/>
                  </a:cubicBezTo>
                  <a:cubicBezTo>
                    <a:pt x="0" y="448"/>
                    <a:pt x="0" y="514"/>
                    <a:pt x="34" y="581"/>
                  </a:cubicBezTo>
                  <a:cubicBezTo>
                    <a:pt x="34" y="681"/>
                    <a:pt x="67" y="748"/>
                    <a:pt x="134" y="815"/>
                  </a:cubicBezTo>
                  <a:lnTo>
                    <a:pt x="167" y="848"/>
                  </a:lnTo>
                  <a:cubicBezTo>
                    <a:pt x="167" y="915"/>
                    <a:pt x="234" y="948"/>
                    <a:pt x="267" y="981"/>
                  </a:cubicBezTo>
                  <a:lnTo>
                    <a:pt x="401" y="1048"/>
                  </a:lnTo>
                  <a:cubicBezTo>
                    <a:pt x="401" y="1048"/>
                    <a:pt x="434" y="1081"/>
                    <a:pt x="467" y="1081"/>
                  </a:cubicBezTo>
                  <a:lnTo>
                    <a:pt x="534" y="1081"/>
                  </a:lnTo>
                  <a:cubicBezTo>
                    <a:pt x="584" y="1098"/>
                    <a:pt x="634" y="1106"/>
                    <a:pt x="684" y="1106"/>
                  </a:cubicBezTo>
                  <a:cubicBezTo>
                    <a:pt x="734" y="1106"/>
                    <a:pt x="784" y="1098"/>
                    <a:pt x="834" y="1081"/>
                  </a:cubicBezTo>
                  <a:cubicBezTo>
                    <a:pt x="901" y="1048"/>
                    <a:pt x="968" y="981"/>
                    <a:pt x="1034" y="948"/>
                  </a:cubicBezTo>
                  <a:cubicBezTo>
                    <a:pt x="1068" y="881"/>
                    <a:pt x="1101" y="781"/>
                    <a:pt x="1101" y="715"/>
                  </a:cubicBezTo>
                  <a:lnTo>
                    <a:pt x="1101" y="681"/>
                  </a:lnTo>
                  <a:lnTo>
                    <a:pt x="1101" y="648"/>
                  </a:lnTo>
                  <a:lnTo>
                    <a:pt x="1101" y="514"/>
                  </a:lnTo>
                  <a:lnTo>
                    <a:pt x="1068" y="381"/>
                  </a:lnTo>
                  <a:cubicBezTo>
                    <a:pt x="1068" y="348"/>
                    <a:pt x="1034" y="281"/>
                    <a:pt x="1001" y="248"/>
                  </a:cubicBezTo>
                  <a:lnTo>
                    <a:pt x="1001" y="214"/>
                  </a:lnTo>
                  <a:lnTo>
                    <a:pt x="901" y="114"/>
                  </a:lnTo>
                  <a:cubicBezTo>
                    <a:pt x="868" y="114"/>
                    <a:pt x="868" y="81"/>
                    <a:pt x="834" y="81"/>
                  </a:cubicBezTo>
                  <a:lnTo>
                    <a:pt x="768" y="47"/>
                  </a:lnTo>
                  <a:cubicBezTo>
                    <a:pt x="697" y="24"/>
                    <a:pt x="626" y="0"/>
                    <a:pt x="5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6"/>
            <p:cNvSpPr/>
            <p:nvPr/>
          </p:nvSpPr>
          <p:spPr>
            <a:xfrm rot="-4005098">
              <a:off x="4605001" y="1925395"/>
              <a:ext cx="50184" cy="44923"/>
            </a:xfrm>
            <a:custGeom>
              <a:rect b="b" l="l" r="r" t="t"/>
              <a:pathLst>
                <a:path extrusionOk="0" h="1016" w="1135">
                  <a:moveTo>
                    <a:pt x="468" y="1"/>
                  </a:moveTo>
                  <a:cubicBezTo>
                    <a:pt x="301" y="34"/>
                    <a:pt x="134" y="167"/>
                    <a:pt x="68" y="334"/>
                  </a:cubicBezTo>
                  <a:cubicBezTo>
                    <a:pt x="34" y="334"/>
                    <a:pt x="34" y="367"/>
                    <a:pt x="34" y="367"/>
                  </a:cubicBezTo>
                  <a:cubicBezTo>
                    <a:pt x="1" y="434"/>
                    <a:pt x="1" y="534"/>
                    <a:pt x="1" y="601"/>
                  </a:cubicBezTo>
                  <a:lnTo>
                    <a:pt x="34" y="701"/>
                  </a:lnTo>
                  <a:cubicBezTo>
                    <a:pt x="34" y="701"/>
                    <a:pt x="68" y="734"/>
                    <a:pt x="68" y="734"/>
                  </a:cubicBezTo>
                  <a:cubicBezTo>
                    <a:pt x="68" y="768"/>
                    <a:pt x="101" y="801"/>
                    <a:pt x="134" y="801"/>
                  </a:cubicBezTo>
                  <a:cubicBezTo>
                    <a:pt x="168" y="868"/>
                    <a:pt x="234" y="935"/>
                    <a:pt x="334" y="968"/>
                  </a:cubicBezTo>
                  <a:lnTo>
                    <a:pt x="468" y="1001"/>
                  </a:lnTo>
                  <a:cubicBezTo>
                    <a:pt x="497" y="1011"/>
                    <a:pt x="526" y="1015"/>
                    <a:pt x="555" y="1015"/>
                  </a:cubicBezTo>
                  <a:cubicBezTo>
                    <a:pt x="624" y="1015"/>
                    <a:pt x="688" y="991"/>
                    <a:pt x="735" y="968"/>
                  </a:cubicBezTo>
                  <a:cubicBezTo>
                    <a:pt x="1002" y="868"/>
                    <a:pt x="1135" y="534"/>
                    <a:pt x="1035" y="267"/>
                  </a:cubicBezTo>
                  <a:lnTo>
                    <a:pt x="968" y="201"/>
                  </a:lnTo>
                  <a:cubicBezTo>
                    <a:pt x="901" y="134"/>
                    <a:pt x="835" y="67"/>
                    <a:pt x="735" y="34"/>
                  </a:cubicBezTo>
                  <a:cubicBezTo>
                    <a:pt x="668" y="1"/>
                    <a:pt x="568" y="1"/>
                    <a:pt x="4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6"/>
            <p:cNvSpPr/>
            <p:nvPr/>
          </p:nvSpPr>
          <p:spPr>
            <a:xfrm rot="-4005098">
              <a:off x="4051957" y="1903589"/>
              <a:ext cx="56065" cy="55711"/>
            </a:xfrm>
            <a:custGeom>
              <a:rect b="b" l="l" r="r" t="t"/>
              <a:pathLst>
                <a:path extrusionOk="0" h="1260" w="1268">
                  <a:moveTo>
                    <a:pt x="634" y="0"/>
                  </a:moveTo>
                  <a:cubicBezTo>
                    <a:pt x="592" y="0"/>
                    <a:pt x="551" y="9"/>
                    <a:pt x="501" y="25"/>
                  </a:cubicBezTo>
                  <a:lnTo>
                    <a:pt x="367" y="59"/>
                  </a:lnTo>
                  <a:cubicBezTo>
                    <a:pt x="300" y="92"/>
                    <a:pt x="234" y="126"/>
                    <a:pt x="167" y="192"/>
                  </a:cubicBezTo>
                  <a:cubicBezTo>
                    <a:pt x="134" y="226"/>
                    <a:pt x="100" y="259"/>
                    <a:pt x="67" y="326"/>
                  </a:cubicBezTo>
                  <a:cubicBezTo>
                    <a:pt x="34" y="359"/>
                    <a:pt x="0" y="459"/>
                    <a:pt x="0" y="526"/>
                  </a:cubicBezTo>
                  <a:lnTo>
                    <a:pt x="0" y="693"/>
                  </a:lnTo>
                  <a:cubicBezTo>
                    <a:pt x="34" y="793"/>
                    <a:pt x="67" y="893"/>
                    <a:pt x="134" y="993"/>
                  </a:cubicBezTo>
                  <a:lnTo>
                    <a:pt x="167" y="1026"/>
                  </a:lnTo>
                  <a:cubicBezTo>
                    <a:pt x="200" y="1093"/>
                    <a:pt x="267" y="1160"/>
                    <a:pt x="367" y="1193"/>
                  </a:cubicBezTo>
                  <a:cubicBezTo>
                    <a:pt x="367" y="1193"/>
                    <a:pt x="400" y="1226"/>
                    <a:pt x="434" y="1226"/>
                  </a:cubicBezTo>
                  <a:lnTo>
                    <a:pt x="467" y="1226"/>
                  </a:lnTo>
                  <a:lnTo>
                    <a:pt x="601" y="1260"/>
                  </a:lnTo>
                  <a:lnTo>
                    <a:pt x="767" y="1260"/>
                  </a:lnTo>
                  <a:lnTo>
                    <a:pt x="934" y="1226"/>
                  </a:lnTo>
                  <a:cubicBezTo>
                    <a:pt x="1001" y="1193"/>
                    <a:pt x="1068" y="1160"/>
                    <a:pt x="1101" y="1093"/>
                  </a:cubicBezTo>
                  <a:cubicBezTo>
                    <a:pt x="1134" y="1060"/>
                    <a:pt x="1168" y="1026"/>
                    <a:pt x="1201" y="960"/>
                  </a:cubicBezTo>
                  <a:cubicBezTo>
                    <a:pt x="1234" y="926"/>
                    <a:pt x="1268" y="859"/>
                    <a:pt x="1268" y="826"/>
                  </a:cubicBezTo>
                  <a:cubicBezTo>
                    <a:pt x="1268" y="759"/>
                    <a:pt x="1268" y="726"/>
                    <a:pt x="1268" y="659"/>
                  </a:cubicBezTo>
                  <a:cubicBezTo>
                    <a:pt x="1268" y="593"/>
                    <a:pt x="1234" y="493"/>
                    <a:pt x="1201" y="426"/>
                  </a:cubicBezTo>
                  <a:lnTo>
                    <a:pt x="1201" y="392"/>
                  </a:lnTo>
                  <a:lnTo>
                    <a:pt x="1234" y="392"/>
                  </a:lnTo>
                  <a:cubicBezTo>
                    <a:pt x="1201" y="326"/>
                    <a:pt x="1168" y="259"/>
                    <a:pt x="1101" y="192"/>
                  </a:cubicBezTo>
                  <a:cubicBezTo>
                    <a:pt x="1068" y="192"/>
                    <a:pt x="1034" y="159"/>
                    <a:pt x="1034" y="126"/>
                  </a:cubicBezTo>
                  <a:lnTo>
                    <a:pt x="968" y="92"/>
                  </a:lnTo>
                  <a:cubicBezTo>
                    <a:pt x="901" y="59"/>
                    <a:pt x="834" y="25"/>
                    <a:pt x="767" y="25"/>
                  </a:cubicBezTo>
                  <a:cubicBezTo>
                    <a:pt x="717" y="9"/>
                    <a:pt x="676" y="0"/>
                    <a:pt x="6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6"/>
            <p:cNvSpPr/>
            <p:nvPr/>
          </p:nvSpPr>
          <p:spPr>
            <a:xfrm rot="-4005098">
              <a:off x="3927657" y="1900196"/>
              <a:ext cx="56065" cy="55225"/>
            </a:xfrm>
            <a:custGeom>
              <a:rect b="b" l="l" r="r" t="t"/>
              <a:pathLst>
                <a:path extrusionOk="0" h="1249" w="1268">
                  <a:moveTo>
                    <a:pt x="567" y="0"/>
                  </a:moveTo>
                  <a:cubicBezTo>
                    <a:pt x="400" y="34"/>
                    <a:pt x="234" y="134"/>
                    <a:pt x="134" y="267"/>
                  </a:cubicBezTo>
                  <a:cubicBezTo>
                    <a:pt x="100" y="334"/>
                    <a:pt x="67" y="401"/>
                    <a:pt x="33" y="467"/>
                  </a:cubicBezTo>
                  <a:cubicBezTo>
                    <a:pt x="0" y="567"/>
                    <a:pt x="0" y="634"/>
                    <a:pt x="33" y="701"/>
                  </a:cubicBezTo>
                  <a:lnTo>
                    <a:pt x="67" y="868"/>
                  </a:lnTo>
                  <a:cubicBezTo>
                    <a:pt x="134" y="968"/>
                    <a:pt x="200" y="1068"/>
                    <a:pt x="300" y="1134"/>
                  </a:cubicBezTo>
                  <a:lnTo>
                    <a:pt x="434" y="1201"/>
                  </a:lnTo>
                  <a:cubicBezTo>
                    <a:pt x="505" y="1225"/>
                    <a:pt x="575" y="1248"/>
                    <a:pt x="646" y="1248"/>
                  </a:cubicBezTo>
                  <a:cubicBezTo>
                    <a:pt x="675" y="1248"/>
                    <a:pt x="705" y="1244"/>
                    <a:pt x="734" y="1234"/>
                  </a:cubicBezTo>
                  <a:cubicBezTo>
                    <a:pt x="834" y="1234"/>
                    <a:pt x="901" y="1201"/>
                    <a:pt x="967" y="1168"/>
                  </a:cubicBezTo>
                  <a:cubicBezTo>
                    <a:pt x="1034" y="1134"/>
                    <a:pt x="1101" y="1068"/>
                    <a:pt x="1168" y="1001"/>
                  </a:cubicBezTo>
                  <a:cubicBezTo>
                    <a:pt x="1201" y="934"/>
                    <a:pt x="1234" y="868"/>
                    <a:pt x="1268" y="801"/>
                  </a:cubicBezTo>
                  <a:cubicBezTo>
                    <a:pt x="1268" y="701"/>
                    <a:pt x="1268" y="634"/>
                    <a:pt x="1268" y="534"/>
                  </a:cubicBezTo>
                  <a:cubicBezTo>
                    <a:pt x="1268" y="501"/>
                    <a:pt x="1234" y="434"/>
                    <a:pt x="1201" y="367"/>
                  </a:cubicBezTo>
                  <a:cubicBezTo>
                    <a:pt x="1168" y="267"/>
                    <a:pt x="1101" y="200"/>
                    <a:pt x="1001" y="134"/>
                  </a:cubicBezTo>
                  <a:lnTo>
                    <a:pt x="867" y="67"/>
                  </a:lnTo>
                  <a:cubicBezTo>
                    <a:pt x="767" y="0"/>
                    <a:pt x="667" y="0"/>
                    <a:pt x="5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6"/>
            <p:cNvSpPr/>
            <p:nvPr/>
          </p:nvSpPr>
          <p:spPr>
            <a:xfrm rot="-4005098">
              <a:off x="4035198" y="1822215"/>
              <a:ext cx="44304" cy="44923"/>
            </a:xfrm>
            <a:custGeom>
              <a:rect b="b" l="l" r="r" t="t"/>
              <a:pathLst>
                <a:path extrusionOk="0" h="1016" w="1002">
                  <a:moveTo>
                    <a:pt x="501" y="1"/>
                  </a:moveTo>
                  <a:cubicBezTo>
                    <a:pt x="476" y="1"/>
                    <a:pt x="454" y="5"/>
                    <a:pt x="434" y="14"/>
                  </a:cubicBezTo>
                  <a:cubicBezTo>
                    <a:pt x="368" y="14"/>
                    <a:pt x="301" y="48"/>
                    <a:pt x="234" y="81"/>
                  </a:cubicBezTo>
                  <a:cubicBezTo>
                    <a:pt x="134" y="148"/>
                    <a:pt x="34" y="248"/>
                    <a:pt x="1" y="381"/>
                  </a:cubicBezTo>
                  <a:cubicBezTo>
                    <a:pt x="1" y="448"/>
                    <a:pt x="1" y="515"/>
                    <a:pt x="1" y="581"/>
                  </a:cubicBezTo>
                  <a:lnTo>
                    <a:pt x="34" y="715"/>
                  </a:lnTo>
                  <a:cubicBezTo>
                    <a:pt x="67" y="782"/>
                    <a:pt x="134" y="848"/>
                    <a:pt x="201" y="915"/>
                  </a:cubicBezTo>
                  <a:lnTo>
                    <a:pt x="334" y="982"/>
                  </a:lnTo>
                  <a:cubicBezTo>
                    <a:pt x="401" y="1015"/>
                    <a:pt x="501" y="1015"/>
                    <a:pt x="601" y="1015"/>
                  </a:cubicBezTo>
                  <a:cubicBezTo>
                    <a:pt x="668" y="1015"/>
                    <a:pt x="701" y="982"/>
                    <a:pt x="768" y="948"/>
                  </a:cubicBezTo>
                  <a:cubicBezTo>
                    <a:pt x="835" y="915"/>
                    <a:pt x="868" y="882"/>
                    <a:pt x="935" y="815"/>
                  </a:cubicBezTo>
                  <a:cubicBezTo>
                    <a:pt x="968" y="748"/>
                    <a:pt x="1001" y="715"/>
                    <a:pt x="1001" y="648"/>
                  </a:cubicBezTo>
                  <a:cubicBezTo>
                    <a:pt x="1001" y="581"/>
                    <a:pt x="1001" y="515"/>
                    <a:pt x="1001" y="448"/>
                  </a:cubicBezTo>
                  <a:lnTo>
                    <a:pt x="968" y="315"/>
                  </a:lnTo>
                  <a:cubicBezTo>
                    <a:pt x="935" y="214"/>
                    <a:pt x="868" y="148"/>
                    <a:pt x="801" y="114"/>
                  </a:cubicBezTo>
                  <a:lnTo>
                    <a:pt x="701" y="48"/>
                  </a:lnTo>
                  <a:cubicBezTo>
                    <a:pt x="631" y="24"/>
                    <a:pt x="560" y="1"/>
                    <a:pt x="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6"/>
            <p:cNvSpPr/>
            <p:nvPr/>
          </p:nvSpPr>
          <p:spPr>
            <a:xfrm rot="-4005098">
              <a:off x="4515694" y="1117132"/>
              <a:ext cx="203036" cy="321798"/>
            </a:xfrm>
            <a:custGeom>
              <a:rect b="b" l="l" r="r" t="t"/>
              <a:pathLst>
                <a:path extrusionOk="0" h="7278" w="4592">
                  <a:moveTo>
                    <a:pt x="4306" y="1"/>
                  </a:moveTo>
                  <a:cubicBezTo>
                    <a:pt x="4294" y="1"/>
                    <a:pt x="4282" y="2"/>
                    <a:pt x="4270" y="5"/>
                  </a:cubicBezTo>
                  <a:cubicBezTo>
                    <a:pt x="3469" y="372"/>
                    <a:pt x="2769" y="939"/>
                    <a:pt x="2268" y="1673"/>
                  </a:cubicBezTo>
                  <a:cubicBezTo>
                    <a:pt x="1801" y="2307"/>
                    <a:pt x="1635" y="3107"/>
                    <a:pt x="1801" y="3875"/>
                  </a:cubicBezTo>
                  <a:cubicBezTo>
                    <a:pt x="1935" y="4275"/>
                    <a:pt x="2302" y="4675"/>
                    <a:pt x="2168" y="5075"/>
                  </a:cubicBezTo>
                  <a:cubicBezTo>
                    <a:pt x="2035" y="5476"/>
                    <a:pt x="1601" y="5476"/>
                    <a:pt x="1201" y="5576"/>
                  </a:cubicBezTo>
                  <a:cubicBezTo>
                    <a:pt x="901" y="5676"/>
                    <a:pt x="667" y="5909"/>
                    <a:pt x="500" y="6176"/>
                  </a:cubicBezTo>
                  <a:cubicBezTo>
                    <a:pt x="334" y="6476"/>
                    <a:pt x="167" y="6777"/>
                    <a:pt x="33" y="7110"/>
                  </a:cubicBezTo>
                  <a:cubicBezTo>
                    <a:pt x="0" y="7177"/>
                    <a:pt x="67" y="7277"/>
                    <a:pt x="167" y="7277"/>
                  </a:cubicBezTo>
                  <a:cubicBezTo>
                    <a:pt x="467" y="7177"/>
                    <a:pt x="701" y="6943"/>
                    <a:pt x="834" y="6643"/>
                  </a:cubicBezTo>
                  <a:cubicBezTo>
                    <a:pt x="901" y="6510"/>
                    <a:pt x="1001" y="6376"/>
                    <a:pt x="1134" y="6243"/>
                  </a:cubicBezTo>
                  <a:cubicBezTo>
                    <a:pt x="1245" y="6132"/>
                    <a:pt x="1378" y="6068"/>
                    <a:pt x="1535" y="6068"/>
                  </a:cubicBezTo>
                  <a:cubicBezTo>
                    <a:pt x="1567" y="6068"/>
                    <a:pt x="1600" y="6070"/>
                    <a:pt x="1635" y="6076"/>
                  </a:cubicBezTo>
                  <a:cubicBezTo>
                    <a:pt x="2402" y="5976"/>
                    <a:pt x="2902" y="5242"/>
                    <a:pt x="2669" y="4508"/>
                  </a:cubicBezTo>
                  <a:cubicBezTo>
                    <a:pt x="2469" y="4141"/>
                    <a:pt x="2335" y="3741"/>
                    <a:pt x="2268" y="3341"/>
                  </a:cubicBezTo>
                  <a:cubicBezTo>
                    <a:pt x="2268" y="2907"/>
                    <a:pt x="2369" y="2507"/>
                    <a:pt x="2602" y="2140"/>
                  </a:cubicBezTo>
                  <a:cubicBezTo>
                    <a:pt x="3036" y="1339"/>
                    <a:pt x="3870" y="939"/>
                    <a:pt x="4470" y="272"/>
                  </a:cubicBezTo>
                  <a:cubicBezTo>
                    <a:pt x="4592" y="150"/>
                    <a:pt x="4436" y="1"/>
                    <a:pt x="43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6"/>
            <p:cNvSpPr/>
            <p:nvPr/>
          </p:nvSpPr>
          <p:spPr>
            <a:xfrm rot="-4005098">
              <a:off x="4449563" y="1045383"/>
              <a:ext cx="29536" cy="50892"/>
            </a:xfrm>
            <a:custGeom>
              <a:rect b="b" l="l" r="r" t="t"/>
              <a:pathLst>
                <a:path extrusionOk="0" h="1151" w="668">
                  <a:moveTo>
                    <a:pt x="368" y="0"/>
                  </a:moveTo>
                  <a:cubicBezTo>
                    <a:pt x="268" y="0"/>
                    <a:pt x="234" y="67"/>
                    <a:pt x="201" y="134"/>
                  </a:cubicBezTo>
                  <a:cubicBezTo>
                    <a:pt x="201" y="167"/>
                    <a:pt x="201" y="200"/>
                    <a:pt x="201" y="234"/>
                  </a:cubicBezTo>
                  <a:lnTo>
                    <a:pt x="201" y="300"/>
                  </a:lnTo>
                  <a:cubicBezTo>
                    <a:pt x="201" y="300"/>
                    <a:pt x="201" y="334"/>
                    <a:pt x="201" y="334"/>
                  </a:cubicBezTo>
                  <a:cubicBezTo>
                    <a:pt x="201" y="367"/>
                    <a:pt x="201" y="367"/>
                    <a:pt x="201" y="400"/>
                  </a:cubicBezTo>
                  <a:cubicBezTo>
                    <a:pt x="167" y="434"/>
                    <a:pt x="167" y="467"/>
                    <a:pt x="167" y="500"/>
                  </a:cubicBezTo>
                  <a:lnTo>
                    <a:pt x="167" y="567"/>
                  </a:lnTo>
                  <a:lnTo>
                    <a:pt x="167" y="601"/>
                  </a:lnTo>
                  <a:cubicBezTo>
                    <a:pt x="134" y="634"/>
                    <a:pt x="134" y="667"/>
                    <a:pt x="134" y="701"/>
                  </a:cubicBezTo>
                  <a:cubicBezTo>
                    <a:pt x="67" y="801"/>
                    <a:pt x="67" y="867"/>
                    <a:pt x="34" y="967"/>
                  </a:cubicBezTo>
                  <a:cubicBezTo>
                    <a:pt x="1" y="1001"/>
                    <a:pt x="1" y="1068"/>
                    <a:pt x="67" y="1101"/>
                  </a:cubicBezTo>
                  <a:cubicBezTo>
                    <a:pt x="84" y="1134"/>
                    <a:pt x="117" y="1151"/>
                    <a:pt x="151" y="1151"/>
                  </a:cubicBezTo>
                  <a:cubicBezTo>
                    <a:pt x="184" y="1151"/>
                    <a:pt x="217" y="1134"/>
                    <a:pt x="234" y="1101"/>
                  </a:cubicBezTo>
                  <a:cubicBezTo>
                    <a:pt x="334" y="1101"/>
                    <a:pt x="434" y="1001"/>
                    <a:pt x="501" y="901"/>
                  </a:cubicBezTo>
                  <a:cubicBezTo>
                    <a:pt x="568" y="834"/>
                    <a:pt x="601" y="734"/>
                    <a:pt x="634" y="601"/>
                  </a:cubicBezTo>
                  <a:cubicBezTo>
                    <a:pt x="634" y="567"/>
                    <a:pt x="668" y="534"/>
                    <a:pt x="668" y="500"/>
                  </a:cubicBezTo>
                  <a:lnTo>
                    <a:pt x="668" y="434"/>
                  </a:lnTo>
                  <a:lnTo>
                    <a:pt x="668" y="367"/>
                  </a:lnTo>
                  <a:cubicBezTo>
                    <a:pt x="668" y="350"/>
                    <a:pt x="668" y="342"/>
                    <a:pt x="668" y="334"/>
                  </a:cubicBezTo>
                  <a:cubicBezTo>
                    <a:pt x="634" y="300"/>
                    <a:pt x="601" y="300"/>
                    <a:pt x="568" y="300"/>
                  </a:cubicBezTo>
                  <a:cubicBezTo>
                    <a:pt x="568" y="300"/>
                    <a:pt x="568" y="267"/>
                    <a:pt x="568" y="267"/>
                  </a:cubicBezTo>
                  <a:cubicBezTo>
                    <a:pt x="568" y="200"/>
                    <a:pt x="534" y="134"/>
                    <a:pt x="534" y="100"/>
                  </a:cubicBezTo>
                  <a:cubicBezTo>
                    <a:pt x="501" y="33"/>
                    <a:pt x="434" y="0"/>
                    <a:pt x="3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6"/>
            <p:cNvSpPr/>
            <p:nvPr/>
          </p:nvSpPr>
          <p:spPr>
            <a:xfrm rot="-4005098">
              <a:off x="4573476" y="1709302"/>
              <a:ext cx="239425" cy="62034"/>
            </a:xfrm>
            <a:custGeom>
              <a:rect b="b" l="l" r="r" t="t"/>
              <a:pathLst>
                <a:path extrusionOk="0" h="1403" w="5415">
                  <a:moveTo>
                    <a:pt x="5188" y="0"/>
                  </a:moveTo>
                  <a:cubicBezTo>
                    <a:pt x="5129" y="0"/>
                    <a:pt x="5071" y="23"/>
                    <a:pt x="5037" y="68"/>
                  </a:cubicBezTo>
                  <a:cubicBezTo>
                    <a:pt x="4804" y="335"/>
                    <a:pt x="4470" y="535"/>
                    <a:pt x="4136" y="602"/>
                  </a:cubicBezTo>
                  <a:cubicBezTo>
                    <a:pt x="3920" y="635"/>
                    <a:pt x="3711" y="652"/>
                    <a:pt x="3503" y="652"/>
                  </a:cubicBezTo>
                  <a:cubicBezTo>
                    <a:pt x="3294" y="652"/>
                    <a:pt x="3086" y="635"/>
                    <a:pt x="2869" y="602"/>
                  </a:cubicBezTo>
                  <a:cubicBezTo>
                    <a:pt x="2635" y="569"/>
                    <a:pt x="2402" y="552"/>
                    <a:pt x="2164" y="552"/>
                  </a:cubicBezTo>
                  <a:cubicBezTo>
                    <a:pt x="1927" y="552"/>
                    <a:pt x="1685" y="569"/>
                    <a:pt x="1434" y="602"/>
                  </a:cubicBezTo>
                  <a:cubicBezTo>
                    <a:pt x="1001" y="702"/>
                    <a:pt x="634" y="1036"/>
                    <a:pt x="200" y="1102"/>
                  </a:cubicBezTo>
                  <a:cubicBezTo>
                    <a:pt x="0" y="1136"/>
                    <a:pt x="67" y="1403"/>
                    <a:pt x="234" y="1403"/>
                  </a:cubicBezTo>
                  <a:cubicBezTo>
                    <a:pt x="767" y="1403"/>
                    <a:pt x="1168" y="1036"/>
                    <a:pt x="1701" y="969"/>
                  </a:cubicBezTo>
                  <a:cubicBezTo>
                    <a:pt x="2268" y="969"/>
                    <a:pt x="2802" y="1036"/>
                    <a:pt x="3369" y="1136"/>
                  </a:cubicBezTo>
                  <a:cubicBezTo>
                    <a:pt x="3431" y="1139"/>
                    <a:pt x="3496" y="1140"/>
                    <a:pt x="3563" y="1140"/>
                  </a:cubicBezTo>
                  <a:cubicBezTo>
                    <a:pt x="4252" y="1140"/>
                    <a:pt x="5158" y="965"/>
                    <a:pt x="5371" y="235"/>
                  </a:cubicBezTo>
                  <a:cubicBezTo>
                    <a:pt x="5414" y="82"/>
                    <a:pt x="5300" y="0"/>
                    <a:pt x="51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6"/>
            <p:cNvSpPr/>
            <p:nvPr/>
          </p:nvSpPr>
          <p:spPr>
            <a:xfrm rot="-4005098">
              <a:off x="4079069" y="1947648"/>
              <a:ext cx="54606" cy="322550"/>
            </a:xfrm>
            <a:custGeom>
              <a:rect b="b" l="l" r="r" t="t"/>
              <a:pathLst>
                <a:path extrusionOk="0" h="7295" w="1235">
                  <a:moveTo>
                    <a:pt x="1078" y="0"/>
                  </a:moveTo>
                  <a:cubicBezTo>
                    <a:pt x="1022" y="0"/>
                    <a:pt x="964" y="35"/>
                    <a:pt x="934" y="110"/>
                  </a:cubicBezTo>
                  <a:cubicBezTo>
                    <a:pt x="534" y="1211"/>
                    <a:pt x="267" y="2412"/>
                    <a:pt x="201" y="3579"/>
                  </a:cubicBezTo>
                  <a:cubicBezTo>
                    <a:pt x="34" y="4780"/>
                    <a:pt x="0" y="5981"/>
                    <a:pt x="67" y="7182"/>
                  </a:cubicBezTo>
                  <a:cubicBezTo>
                    <a:pt x="67" y="7252"/>
                    <a:pt x="141" y="7295"/>
                    <a:pt x="212" y="7295"/>
                  </a:cubicBezTo>
                  <a:cubicBezTo>
                    <a:pt x="274" y="7295"/>
                    <a:pt x="334" y="7260"/>
                    <a:pt x="334" y="7182"/>
                  </a:cubicBezTo>
                  <a:cubicBezTo>
                    <a:pt x="334" y="5981"/>
                    <a:pt x="434" y="4813"/>
                    <a:pt x="567" y="3646"/>
                  </a:cubicBezTo>
                  <a:cubicBezTo>
                    <a:pt x="734" y="2478"/>
                    <a:pt x="1068" y="1311"/>
                    <a:pt x="1235" y="143"/>
                  </a:cubicBezTo>
                  <a:cubicBezTo>
                    <a:pt x="1216" y="52"/>
                    <a:pt x="1148" y="0"/>
                    <a:pt x="10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6"/>
            <p:cNvSpPr/>
            <p:nvPr/>
          </p:nvSpPr>
          <p:spPr>
            <a:xfrm rot="-4005098">
              <a:off x="3875100" y="1927126"/>
              <a:ext cx="28342" cy="65041"/>
            </a:xfrm>
            <a:custGeom>
              <a:rect b="b" l="l" r="r" t="t"/>
              <a:pathLst>
                <a:path extrusionOk="0" h="1471" w="641">
                  <a:moveTo>
                    <a:pt x="490" y="0"/>
                  </a:moveTo>
                  <a:cubicBezTo>
                    <a:pt x="444" y="0"/>
                    <a:pt x="400" y="22"/>
                    <a:pt x="374" y="73"/>
                  </a:cubicBezTo>
                  <a:cubicBezTo>
                    <a:pt x="307" y="173"/>
                    <a:pt x="274" y="273"/>
                    <a:pt x="241" y="373"/>
                  </a:cubicBezTo>
                  <a:cubicBezTo>
                    <a:pt x="207" y="473"/>
                    <a:pt x="174" y="573"/>
                    <a:pt x="174" y="674"/>
                  </a:cubicBezTo>
                  <a:cubicBezTo>
                    <a:pt x="141" y="774"/>
                    <a:pt x="107" y="907"/>
                    <a:pt x="74" y="1007"/>
                  </a:cubicBezTo>
                  <a:cubicBezTo>
                    <a:pt x="74" y="1107"/>
                    <a:pt x="40" y="1207"/>
                    <a:pt x="40" y="1307"/>
                  </a:cubicBezTo>
                  <a:cubicBezTo>
                    <a:pt x="1" y="1407"/>
                    <a:pt x="80" y="1471"/>
                    <a:pt x="157" y="1471"/>
                  </a:cubicBezTo>
                  <a:cubicBezTo>
                    <a:pt x="209" y="1471"/>
                    <a:pt x="261" y="1441"/>
                    <a:pt x="274" y="1374"/>
                  </a:cubicBezTo>
                  <a:cubicBezTo>
                    <a:pt x="307" y="1274"/>
                    <a:pt x="341" y="1174"/>
                    <a:pt x="407" y="1107"/>
                  </a:cubicBezTo>
                  <a:cubicBezTo>
                    <a:pt x="441" y="1007"/>
                    <a:pt x="474" y="907"/>
                    <a:pt x="474" y="774"/>
                  </a:cubicBezTo>
                  <a:cubicBezTo>
                    <a:pt x="507" y="674"/>
                    <a:pt x="541" y="573"/>
                    <a:pt x="574" y="473"/>
                  </a:cubicBezTo>
                  <a:lnTo>
                    <a:pt x="641" y="140"/>
                  </a:lnTo>
                  <a:cubicBezTo>
                    <a:pt x="641" y="57"/>
                    <a:pt x="564" y="0"/>
                    <a:pt x="4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6"/>
            <p:cNvSpPr/>
            <p:nvPr/>
          </p:nvSpPr>
          <p:spPr>
            <a:xfrm rot="-4005098">
              <a:off x="3552742" y="1473034"/>
              <a:ext cx="462712" cy="271437"/>
            </a:xfrm>
            <a:custGeom>
              <a:rect b="b" l="l" r="r" t="t"/>
              <a:pathLst>
                <a:path extrusionOk="0" h="6139" w="10465">
                  <a:moveTo>
                    <a:pt x="9116" y="1"/>
                  </a:moveTo>
                  <a:cubicBezTo>
                    <a:pt x="7954" y="1"/>
                    <a:pt x="6807" y="426"/>
                    <a:pt x="5938" y="1220"/>
                  </a:cubicBezTo>
                  <a:cubicBezTo>
                    <a:pt x="5604" y="1487"/>
                    <a:pt x="5338" y="1788"/>
                    <a:pt x="5137" y="2121"/>
                  </a:cubicBezTo>
                  <a:cubicBezTo>
                    <a:pt x="4904" y="2488"/>
                    <a:pt x="4637" y="2822"/>
                    <a:pt x="4370" y="3122"/>
                  </a:cubicBezTo>
                  <a:cubicBezTo>
                    <a:pt x="4003" y="3422"/>
                    <a:pt x="3570" y="3622"/>
                    <a:pt x="3136" y="3656"/>
                  </a:cubicBezTo>
                  <a:cubicBezTo>
                    <a:pt x="2702" y="3722"/>
                    <a:pt x="2302" y="3856"/>
                    <a:pt x="1902" y="4056"/>
                  </a:cubicBezTo>
                  <a:cubicBezTo>
                    <a:pt x="1135" y="4456"/>
                    <a:pt x="267" y="5157"/>
                    <a:pt x="0" y="5991"/>
                  </a:cubicBezTo>
                  <a:cubicBezTo>
                    <a:pt x="0" y="6080"/>
                    <a:pt x="60" y="6139"/>
                    <a:pt x="129" y="6139"/>
                  </a:cubicBezTo>
                  <a:cubicBezTo>
                    <a:pt x="164" y="6139"/>
                    <a:pt x="201" y="6124"/>
                    <a:pt x="234" y="6091"/>
                  </a:cubicBezTo>
                  <a:cubicBezTo>
                    <a:pt x="467" y="5757"/>
                    <a:pt x="734" y="5423"/>
                    <a:pt x="1001" y="5123"/>
                  </a:cubicBezTo>
                  <a:cubicBezTo>
                    <a:pt x="1602" y="4556"/>
                    <a:pt x="2369" y="4156"/>
                    <a:pt x="3169" y="4022"/>
                  </a:cubicBezTo>
                  <a:cubicBezTo>
                    <a:pt x="3570" y="3989"/>
                    <a:pt x="3970" y="3856"/>
                    <a:pt x="4337" y="3656"/>
                  </a:cubicBezTo>
                  <a:cubicBezTo>
                    <a:pt x="4971" y="3255"/>
                    <a:pt x="5271" y="2521"/>
                    <a:pt x="5738" y="1954"/>
                  </a:cubicBezTo>
                  <a:cubicBezTo>
                    <a:pt x="6238" y="1387"/>
                    <a:pt x="6905" y="920"/>
                    <a:pt x="7639" y="687"/>
                  </a:cubicBezTo>
                  <a:cubicBezTo>
                    <a:pt x="8202" y="484"/>
                    <a:pt x="8794" y="373"/>
                    <a:pt x="9386" y="373"/>
                  </a:cubicBezTo>
                  <a:cubicBezTo>
                    <a:pt x="9673" y="373"/>
                    <a:pt x="9959" y="399"/>
                    <a:pt x="10241" y="453"/>
                  </a:cubicBezTo>
                  <a:cubicBezTo>
                    <a:pt x="10251" y="455"/>
                    <a:pt x="10260" y="456"/>
                    <a:pt x="10269" y="456"/>
                  </a:cubicBezTo>
                  <a:cubicBezTo>
                    <a:pt x="10415" y="456"/>
                    <a:pt x="10465" y="216"/>
                    <a:pt x="10308" y="153"/>
                  </a:cubicBezTo>
                  <a:cubicBezTo>
                    <a:pt x="9916" y="51"/>
                    <a:pt x="9515" y="1"/>
                    <a:pt x="91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6"/>
            <p:cNvSpPr/>
            <p:nvPr/>
          </p:nvSpPr>
          <p:spPr>
            <a:xfrm rot="-4005098">
              <a:off x="3788519" y="1233257"/>
              <a:ext cx="132867" cy="100236"/>
            </a:xfrm>
            <a:custGeom>
              <a:rect b="b" l="l" r="r" t="t"/>
              <a:pathLst>
                <a:path extrusionOk="0" h="2267" w="3005">
                  <a:moveTo>
                    <a:pt x="189" y="1"/>
                  </a:moveTo>
                  <a:cubicBezTo>
                    <a:pt x="81" y="1"/>
                    <a:pt x="0" y="132"/>
                    <a:pt x="84" y="216"/>
                  </a:cubicBezTo>
                  <a:cubicBezTo>
                    <a:pt x="485" y="616"/>
                    <a:pt x="918" y="950"/>
                    <a:pt x="1385" y="1284"/>
                  </a:cubicBezTo>
                  <a:cubicBezTo>
                    <a:pt x="1619" y="1450"/>
                    <a:pt x="1819" y="1617"/>
                    <a:pt x="2053" y="1784"/>
                  </a:cubicBezTo>
                  <a:cubicBezTo>
                    <a:pt x="2253" y="1984"/>
                    <a:pt x="2486" y="2117"/>
                    <a:pt x="2753" y="2251"/>
                  </a:cubicBezTo>
                  <a:cubicBezTo>
                    <a:pt x="2774" y="2261"/>
                    <a:pt x="2795" y="2266"/>
                    <a:pt x="2815" y="2266"/>
                  </a:cubicBezTo>
                  <a:cubicBezTo>
                    <a:pt x="2923" y="2266"/>
                    <a:pt x="3004" y="2130"/>
                    <a:pt x="2920" y="2017"/>
                  </a:cubicBezTo>
                  <a:cubicBezTo>
                    <a:pt x="2753" y="1817"/>
                    <a:pt x="2520" y="1617"/>
                    <a:pt x="2319" y="1484"/>
                  </a:cubicBezTo>
                  <a:cubicBezTo>
                    <a:pt x="2086" y="1317"/>
                    <a:pt x="1852" y="1150"/>
                    <a:pt x="1619" y="983"/>
                  </a:cubicBezTo>
                  <a:cubicBezTo>
                    <a:pt x="1185" y="616"/>
                    <a:pt x="718" y="283"/>
                    <a:pt x="251" y="16"/>
                  </a:cubicBezTo>
                  <a:cubicBezTo>
                    <a:pt x="230" y="5"/>
                    <a:pt x="209" y="1"/>
                    <a:pt x="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6"/>
            <p:cNvSpPr/>
            <p:nvPr/>
          </p:nvSpPr>
          <p:spPr>
            <a:xfrm rot="-4005098">
              <a:off x="4529670" y="1242783"/>
              <a:ext cx="45409" cy="106072"/>
            </a:xfrm>
            <a:custGeom>
              <a:rect b="b" l="l" r="r" t="t"/>
              <a:pathLst>
                <a:path extrusionOk="0" h="2399" w="1027">
                  <a:moveTo>
                    <a:pt x="824" y="0"/>
                  </a:moveTo>
                  <a:cubicBezTo>
                    <a:pt x="794" y="0"/>
                    <a:pt x="763" y="7"/>
                    <a:pt x="734" y="22"/>
                  </a:cubicBezTo>
                  <a:cubicBezTo>
                    <a:pt x="567" y="155"/>
                    <a:pt x="434" y="322"/>
                    <a:pt x="367" y="522"/>
                  </a:cubicBezTo>
                  <a:cubicBezTo>
                    <a:pt x="300" y="689"/>
                    <a:pt x="200" y="856"/>
                    <a:pt x="167" y="1022"/>
                  </a:cubicBezTo>
                  <a:cubicBezTo>
                    <a:pt x="100" y="1223"/>
                    <a:pt x="67" y="1423"/>
                    <a:pt x="33" y="1623"/>
                  </a:cubicBezTo>
                  <a:cubicBezTo>
                    <a:pt x="33" y="1656"/>
                    <a:pt x="33" y="1723"/>
                    <a:pt x="0" y="1756"/>
                  </a:cubicBezTo>
                  <a:cubicBezTo>
                    <a:pt x="0" y="1823"/>
                    <a:pt x="0" y="1823"/>
                    <a:pt x="0" y="1823"/>
                  </a:cubicBezTo>
                  <a:cubicBezTo>
                    <a:pt x="0" y="1890"/>
                    <a:pt x="0" y="1923"/>
                    <a:pt x="0" y="1990"/>
                  </a:cubicBezTo>
                  <a:lnTo>
                    <a:pt x="0" y="2023"/>
                  </a:lnTo>
                  <a:cubicBezTo>
                    <a:pt x="0" y="2057"/>
                    <a:pt x="33" y="2057"/>
                    <a:pt x="33" y="2090"/>
                  </a:cubicBezTo>
                  <a:cubicBezTo>
                    <a:pt x="33" y="2157"/>
                    <a:pt x="33" y="2190"/>
                    <a:pt x="33" y="2223"/>
                  </a:cubicBezTo>
                  <a:cubicBezTo>
                    <a:pt x="33" y="2340"/>
                    <a:pt x="125" y="2398"/>
                    <a:pt x="221" y="2398"/>
                  </a:cubicBezTo>
                  <a:cubicBezTo>
                    <a:pt x="317" y="2398"/>
                    <a:pt x="417" y="2340"/>
                    <a:pt x="434" y="2223"/>
                  </a:cubicBezTo>
                  <a:cubicBezTo>
                    <a:pt x="434" y="2190"/>
                    <a:pt x="434" y="2157"/>
                    <a:pt x="434" y="2123"/>
                  </a:cubicBezTo>
                  <a:cubicBezTo>
                    <a:pt x="434" y="2090"/>
                    <a:pt x="467" y="2090"/>
                    <a:pt x="467" y="2057"/>
                  </a:cubicBezTo>
                  <a:cubicBezTo>
                    <a:pt x="500" y="2023"/>
                    <a:pt x="467" y="2023"/>
                    <a:pt x="467" y="2023"/>
                  </a:cubicBezTo>
                  <a:cubicBezTo>
                    <a:pt x="500" y="1990"/>
                    <a:pt x="500" y="1956"/>
                    <a:pt x="534" y="1923"/>
                  </a:cubicBezTo>
                  <a:lnTo>
                    <a:pt x="534" y="1823"/>
                  </a:lnTo>
                  <a:lnTo>
                    <a:pt x="534" y="1723"/>
                  </a:lnTo>
                  <a:cubicBezTo>
                    <a:pt x="567" y="1556"/>
                    <a:pt x="601" y="1389"/>
                    <a:pt x="667" y="1223"/>
                  </a:cubicBezTo>
                  <a:cubicBezTo>
                    <a:pt x="734" y="1056"/>
                    <a:pt x="767" y="889"/>
                    <a:pt x="834" y="722"/>
                  </a:cubicBezTo>
                  <a:cubicBezTo>
                    <a:pt x="867" y="656"/>
                    <a:pt x="901" y="555"/>
                    <a:pt x="934" y="455"/>
                  </a:cubicBezTo>
                  <a:cubicBezTo>
                    <a:pt x="934" y="389"/>
                    <a:pt x="1001" y="289"/>
                    <a:pt x="1001" y="189"/>
                  </a:cubicBezTo>
                  <a:cubicBezTo>
                    <a:pt x="1027" y="84"/>
                    <a:pt x="931" y="0"/>
                    <a:pt x="8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6"/>
            <p:cNvSpPr/>
            <p:nvPr/>
          </p:nvSpPr>
          <p:spPr>
            <a:xfrm rot="-4005098">
              <a:off x="4516193" y="1306403"/>
              <a:ext cx="28077" cy="62211"/>
            </a:xfrm>
            <a:custGeom>
              <a:rect b="b" l="l" r="r" t="t"/>
              <a:pathLst>
                <a:path extrusionOk="0" h="1407" w="635">
                  <a:moveTo>
                    <a:pt x="477" y="0"/>
                  </a:moveTo>
                  <a:cubicBezTo>
                    <a:pt x="432" y="0"/>
                    <a:pt x="391" y="24"/>
                    <a:pt x="368" y="47"/>
                  </a:cubicBezTo>
                  <a:cubicBezTo>
                    <a:pt x="268" y="114"/>
                    <a:pt x="201" y="214"/>
                    <a:pt x="168" y="348"/>
                  </a:cubicBezTo>
                  <a:cubicBezTo>
                    <a:pt x="101" y="448"/>
                    <a:pt x="67" y="548"/>
                    <a:pt x="34" y="681"/>
                  </a:cubicBezTo>
                  <a:cubicBezTo>
                    <a:pt x="34" y="748"/>
                    <a:pt x="34" y="848"/>
                    <a:pt x="34" y="948"/>
                  </a:cubicBezTo>
                  <a:cubicBezTo>
                    <a:pt x="1" y="1015"/>
                    <a:pt x="1" y="1048"/>
                    <a:pt x="34" y="1081"/>
                  </a:cubicBezTo>
                  <a:cubicBezTo>
                    <a:pt x="34" y="1115"/>
                    <a:pt x="34" y="1148"/>
                    <a:pt x="34" y="1215"/>
                  </a:cubicBezTo>
                  <a:cubicBezTo>
                    <a:pt x="67" y="1282"/>
                    <a:pt x="101" y="1348"/>
                    <a:pt x="168" y="1382"/>
                  </a:cubicBezTo>
                  <a:cubicBezTo>
                    <a:pt x="201" y="1398"/>
                    <a:pt x="234" y="1407"/>
                    <a:pt x="268" y="1407"/>
                  </a:cubicBezTo>
                  <a:cubicBezTo>
                    <a:pt x="301" y="1407"/>
                    <a:pt x="334" y="1398"/>
                    <a:pt x="368" y="1382"/>
                  </a:cubicBezTo>
                  <a:cubicBezTo>
                    <a:pt x="401" y="1315"/>
                    <a:pt x="434" y="1282"/>
                    <a:pt x="434" y="1248"/>
                  </a:cubicBezTo>
                  <a:cubicBezTo>
                    <a:pt x="434" y="1215"/>
                    <a:pt x="434" y="1182"/>
                    <a:pt x="434" y="1148"/>
                  </a:cubicBezTo>
                  <a:cubicBezTo>
                    <a:pt x="434" y="1115"/>
                    <a:pt x="434" y="1081"/>
                    <a:pt x="434" y="1081"/>
                  </a:cubicBezTo>
                  <a:lnTo>
                    <a:pt x="434" y="1015"/>
                  </a:lnTo>
                  <a:cubicBezTo>
                    <a:pt x="434" y="915"/>
                    <a:pt x="468" y="815"/>
                    <a:pt x="468" y="748"/>
                  </a:cubicBezTo>
                  <a:cubicBezTo>
                    <a:pt x="468" y="681"/>
                    <a:pt x="501" y="648"/>
                    <a:pt x="501" y="581"/>
                  </a:cubicBezTo>
                  <a:lnTo>
                    <a:pt x="534" y="481"/>
                  </a:lnTo>
                  <a:cubicBezTo>
                    <a:pt x="534" y="481"/>
                    <a:pt x="534" y="448"/>
                    <a:pt x="534" y="414"/>
                  </a:cubicBezTo>
                  <a:cubicBezTo>
                    <a:pt x="534" y="414"/>
                    <a:pt x="534" y="381"/>
                    <a:pt x="534" y="348"/>
                  </a:cubicBezTo>
                  <a:cubicBezTo>
                    <a:pt x="534" y="314"/>
                    <a:pt x="568" y="248"/>
                    <a:pt x="601" y="214"/>
                  </a:cubicBezTo>
                  <a:cubicBezTo>
                    <a:pt x="635" y="147"/>
                    <a:pt x="601" y="47"/>
                    <a:pt x="534" y="14"/>
                  </a:cubicBezTo>
                  <a:cubicBezTo>
                    <a:pt x="515" y="4"/>
                    <a:pt x="495" y="0"/>
                    <a:pt x="4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6"/>
            <p:cNvSpPr/>
            <p:nvPr/>
          </p:nvSpPr>
          <p:spPr>
            <a:xfrm rot="-4005098">
              <a:off x="4499745" y="1346080"/>
              <a:ext cx="30553" cy="50538"/>
            </a:xfrm>
            <a:custGeom>
              <a:rect b="b" l="l" r="r" t="t"/>
              <a:pathLst>
                <a:path extrusionOk="0" h="1143" w="691">
                  <a:moveTo>
                    <a:pt x="503" y="1"/>
                  </a:moveTo>
                  <a:cubicBezTo>
                    <a:pt x="461" y="1"/>
                    <a:pt x="422" y="20"/>
                    <a:pt x="401" y="63"/>
                  </a:cubicBezTo>
                  <a:cubicBezTo>
                    <a:pt x="334" y="230"/>
                    <a:pt x="234" y="363"/>
                    <a:pt x="167" y="496"/>
                  </a:cubicBezTo>
                  <a:cubicBezTo>
                    <a:pt x="101" y="630"/>
                    <a:pt x="67" y="797"/>
                    <a:pt x="34" y="930"/>
                  </a:cubicBezTo>
                  <a:cubicBezTo>
                    <a:pt x="0" y="997"/>
                    <a:pt x="34" y="1097"/>
                    <a:pt x="101" y="1130"/>
                  </a:cubicBezTo>
                  <a:cubicBezTo>
                    <a:pt x="117" y="1139"/>
                    <a:pt x="136" y="1143"/>
                    <a:pt x="155" y="1143"/>
                  </a:cubicBezTo>
                  <a:cubicBezTo>
                    <a:pt x="213" y="1143"/>
                    <a:pt x="276" y="1105"/>
                    <a:pt x="301" y="1030"/>
                  </a:cubicBezTo>
                  <a:cubicBezTo>
                    <a:pt x="367" y="897"/>
                    <a:pt x="434" y="763"/>
                    <a:pt x="501" y="630"/>
                  </a:cubicBezTo>
                  <a:cubicBezTo>
                    <a:pt x="568" y="496"/>
                    <a:pt x="601" y="330"/>
                    <a:pt x="668" y="196"/>
                  </a:cubicBezTo>
                  <a:cubicBezTo>
                    <a:pt x="690" y="83"/>
                    <a:pt x="590" y="1"/>
                    <a:pt x="5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6"/>
            <p:cNvSpPr/>
            <p:nvPr/>
          </p:nvSpPr>
          <p:spPr>
            <a:xfrm rot="-4005098">
              <a:off x="3755583" y="1630885"/>
              <a:ext cx="94444" cy="74060"/>
            </a:xfrm>
            <a:custGeom>
              <a:rect b="b" l="l" r="r" t="t"/>
              <a:pathLst>
                <a:path extrusionOk="0" h="1675" w="2136">
                  <a:moveTo>
                    <a:pt x="1968" y="0"/>
                  </a:moveTo>
                  <a:cubicBezTo>
                    <a:pt x="1922" y="0"/>
                    <a:pt x="1874" y="22"/>
                    <a:pt x="1835" y="73"/>
                  </a:cubicBezTo>
                  <a:cubicBezTo>
                    <a:pt x="1769" y="140"/>
                    <a:pt x="1735" y="240"/>
                    <a:pt x="1702" y="340"/>
                  </a:cubicBezTo>
                  <a:cubicBezTo>
                    <a:pt x="1635" y="440"/>
                    <a:pt x="1602" y="473"/>
                    <a:pt x="1535" y="540"/>
                  </a:cubicBezTo>
                  <a:cubicBezTo>
                    <a:pt x="1435" y="673"/>
                    <a:pt x="1302" y="807"/>
                    <a:pt x="1168" y="940"/>
                  </a:cubicBezTo>
                  <a:cubicBezTo>
                    <a:pt x="1001" y="1040"/>
                    <a:pt x="868" y="1107"/>
                    <a:pt x="701" y="1174"/>
                  </a:cubicBezTo>
                  <a:lnTo>
                    <a:pt x="468" y="1240"/>
                  </a:lnTo>
                  <a:cubicBezTo>
                    <a:pt x="368" y="1240"/>
                    <a:pt x="268" y="1274"/>
                    <a:pt x="201" y="1340"/>
                  </a:cubicBezTo>
                  <a:lnTo>
                    <a:pt x="167" y="1340"/>
                  </a:lnTo>
                  <a:cubicBezTo>
                    <a:pt x="34" y="1340"/>
                    <a:pt x="1" y="1541"/>
                    <a:pt x="134" y="1574"/>
                  </a:cubicBezTo>
                  <a:lnTo>
                    <a:pt x="201" y="1607"/>
                  </a:lnTo>
                  <a:cubicBezTo>
                    <a:pt x="301" y="1674"/>
                    <a:pt x="401" y="1674"/>
                    <a:pt x="501" y="1674"/>
                  </a:cubicBezTo>
                  <a:cubicBezTo>
                    <a:pt x="634" y="1674"/>
                    <a:pt x="735" y="1641"/>
                    <a:pt x="868" y="1607"/>
                  </a:cubicBezTo>
                  <a:cubicBezTo>
                    <a:pt x="1068" y="1541"/>
                    <a:pt x="1268" y="1441"/>
                    <a:pt x="1468" y="1307"/>
                  </a:cubicBezTo>
                  <a:cubicBezTo>
                    <a:pt x="1635" y="1174"/>
                    <a:pt x="1802" y="1007"/>
                    <a:pt x="1935" y="807"/>
                  </a:cubicBezTo>
                  <a:cubicBezTo>
                    <a:pt x="2069" y="607"/>
                    <a:pt x="2136" y="373"/>
                    <a:pt x="2136" y="140"/>
                  </a:cubicBezTo>
                  <a:cubicBezTo>
                    <a:pt x="2115" y="57"/>
                    <a:pt x="2043" y="0"/>
                    <a:pt x="1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6"/>
            <p:cNvSpPr/>
            <p:nvPr/>
          </p:nvSpPr>
          <p:spPr>
            <a:xfrm rot="-4005098">
              <a:off x="3815556" y="1636340"/>
              <a:ext cx="56109" cy="40413"/>
            </a:xfrm>
            <a:custGeom>
              <a:rect b="b" l="l" r="r" t="t"/>
              <a:pathLst>
                <a:path extrusionOk="0" h="914" w="1269">
                  <a:moveTo>
                    <a:pt x="1075" y="0"/>
                  </a:moveTo>
                  <a:cubicBezTo>
                    <a:pt x="1053" y="0"/>
                    <a:pt x="1028" y="4"/>
                    <a:pt x="1001" y="13"/>
                  </a:cubicBezTo>
                  <a:cubicBezTo>
                    <a:pt x="968" y="47"/>
                    <a:pt x="935" y="80"/>
                    <a:pt x="901" y="147"/>
                  </a:cubicBezTo>
                  <a:lnTo>
                    <a:pt x="901" y="180"/>
                  </a:lnTo>
                  <a:cubicBezTo>
                    <a:pt x="868" y="180"/>
                    <a:pt x="868" y="213"/>
                    <a:pt x="835" y="247"/>
                  </a:cubicBezTo>
                  <a:lnTo>
                    <a:pt x="801" y="280"/>
                  </a:lnTo>
                  <a:lnTo>
                    <a:pt x="768" y="314"/>
                  </a:lnTo>
                  <a:cubicBezTo>
                    <a:pt x="735" y="347"/>
                    <a:pt x="701" y="380"/>
                    <a:pt x="668" y="414"/>
                  </a:cubicBezTo>
                  <a:lnTo>
                    <a:pt x="601" y="447"/>
                  </a:lnTo>
                  <a:lnTo>
                    <a:pt x="568" y="447"/>
                  </a:lnTo>
                  <a:cubicBezTo>
                    <a:pt x="534" y="480"/>
                    <a:pt x="501" y="514"/>
                    <a:pt x="434" y="514"/>
                  </a:cubicBezTo>
                  <a:lnTo>
                    <a:pt x="401" y="547"/>
                  </a:lnTo>
                  <a:lnTo>
                    <a:pt x="301" y="547"/>
                  </a:lnTo>
                  <a:cubicBezTo>
                    <a:pt x="268" y="547"/>
                    <a:pt x="234" y="547"/>
                    <a:pt x="201" y="580"/>
                  </a:cubicBezTo>
                  <a:lnTo>
                    <a:pt x="168" y="580"/>
                  </a:lnTo>
                  <a:cubicBezTo>
                    <a:pt x="1" y="614"/>
                    <a:pt x="1" y="814"/>
                    <a:pt x="134" y="881"/>
                  </a:cubicBezTo>
                  <a:lnTo>
                    <a:pt x="168" y="881"/>
                  </a:lnTo>
                  <a:cubicBezTo>
                    <a:pt x="201" y="881"/>
                    <a:pt x="234" y="914"/>
                    <a:pt x="268" y="914"/>
                  </a:cubicBezTo>
                  <a:lnTo>
                    <a:pt x="568" y="914"/>
                  </a:lnTo>
                  <a:cubicBezTo>
                    <a:pt x="701" y="914"/>
                    <a:pt x="801" y="881"/>
                    <a:pt x="935" y="847"/>
                  </a:cubicBezTo>
                  <a:cubicBezTo>
                    <a:pt x="1035" y="747"/>
                    <a:pt x="1135" y="647"/>
                    <a:pt x="1202" y="514"/>
                  </a:cubicBezTo>
                  <a:cubicBezTo>
                    <a:pt x="1235" y="480"/>
                    <a:pt x="1235" y="414"/>
                    <a:pt x="1268" y="347"/>
                  </a:cubicBezTo>
                  <a:cubicBezTo>
                    <a:pt x="1268" y="247"/>
                    <a:pt x="1268" y="147"/>
                    <a:pt x="1235" y="80"/>
                  </a:cubicBezTo>
                  <a:cubicBezTo>
                    <a:pt x="1186" y="31"/>
                    <a:pt x="1137" y="0"/>
                    <a:pt x="10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6"/>
            <p:cNvSpPr/>
            <p:nvPr/>
          </p:nvSpPr>
          <p:spPr>
            <a:xfrm rot="-4005098">
              <a:off x="3836439" y="1642192"/>
              <a:ext cx="44" cy="44"/>
            </a:xfrm>
            <a:custGeom>
              <a:rect b="b" l="l" r="r" t="t"/>
              <a:pathLst>
                <a:path extrusionOk="0" h="1" w="1">
                  <a:moveTo>
                    <a:pt x="0" y="0"/>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6"/>
            <p:cNvSpPr/>
            <p:nvPr/>
          </p:nvSpPr>
          <p:spPr>
            <a:xfrm rot="-4005098">
              <a:off x="3858897" y="1641175"/>
              <a:ext cx="36920" cy="29226"/>
            </a:xfrm>
            <a:custGeom>
              <a:rect b="b" l="l" r="r" t="t"/>
              <a:pathLst>
                <a:path extrusionOk="0" h="661" w="835">
                  <a:moveTo>
                    <a:pt x="653" y="0"/>
                  </a:moveTo>
                  <a:cubicBezTo>
                    <a:pt x="624" y="0"/>
                    <a:pt x="594" y="8"/>
                    <a:pt x="568" y="26"/>
                  </a:cubicBezTo>
                  <a:cubicBezTo>
                    <a:pt x="534" y="26"/>
                    <a:pt x="501" y="26"/>
                    <a:pt x="501" y="60"/>
                  </a:cubicBezTo>
                  <a:lnTo>
                    <a:pt x="501" y="93"/>
                  </a:lnTo>
                  <a:cubicBezTo>
                    <a:pt x="467" y="126"/>
                    <a:pt x="467" y="160"/>
                    <a:pt x="434" y="160"/>
                  </a:cubicBezTo>
                  <a:lnTo>
                    <a:pt x="401" y="193"/>
                  </a:lnTo>
                  <a:cubicBezTo>
                    <a:pt x="367" y="226"/>
                    <a:pt x="367" y="226"/>
                    <a:pt x="334" y="260"/>
                  </a:cubicBezTo>
                  <a:cubicBezTo>
                    <a:pt x="312" y="282"/>
                    <a:pt x="290" y="304"/>
                    <a:pt x="267" y="326"/>
                  </a:cubicBezTo>
                  <a:lnTo>
                    <a:pt x="134" y="326"/>
                  </a:lnTo>
                  <a:cubicBezTo>
                    <a:pt x="67" y="326"/>
                    <a:pt x="0" y="393"/>
                    <a:pt x="0" y="427"/>
                  </a:cubicBezTo>
                  <a:cubicBezTo>
                    <a:pt x="0" y="493"/>
                    <a:pt x="34" y="560"/>
                    <a:pt x="101" y="593"/>
                  </a:cubicBezTo>
                  <a:lnTo>
                    <a:pt x="267" y="593"/>
                  </a:lnTo>
                  <a:cubicBezTo>
                    <a:pt x="301" y="627"/>
                    <a:pt x="334" y="627"/>
                    <a:pt x="367" y="660"/>
                  </a:cubicBezTo>
                  <a:cubicBezTo>
                    <a:pt x="467" y="627"/>
                    <a:pt x="534" y="627"/>
                    <a:pt x="601" y="560"/>
                  </a:cubicBezTo>
                  <a:cubicBezTo>
                    <a:pt x="634" y="560"/>
                    <a:pt x="701" y="527"/>
                    <a:pt x="734" y="493"/>
                  </a:cubicBezTo>
                  <a:lnTo>
                    <a:pt x="734" y="427"/>
                  </a:lnTo>
                  <a:cubicBezTo>
                    <a:pt x="768" y="393"/>
                    <a:pt x="801" y="360"/>
                    <a:pt x="834" y="326"/>
                  </a:cubicBezTo>
                  <a:cubicBezTo>
                    <a:pt x="834" y="293"/>
                    <a:pt x="834" y="293"/>
                    <a:pt x="834" y="260"/>
                  </a:cubicBezTo>
                  <a:cubicBezTo>
                    <a:pt x="834" y="226"/>
                    <a:pt x="834" y="193"/>
                    <a:pt x="834" y="160"/>
                  </a:cubicBezTo>
                  <a:cubicBezTo>
                    <a:pt x="810" y="62"/>
                    <a:pt x="732" y="0"/>
                    <a:pt x="6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6"/>
            <p:cNvSpPr/>
            <p:nvPr/>
          </p:nvSpPr>
          <p:spPr>
            <a:xfrm rot="-4005098">
              <a:off x="4616760" y="1669627"/>
              <a:ext cx="98865" cy="30464"/>
            </a:xfrm>
            <a:custGeom>
              <a:rect b="b" l="l" r="r" t="t"/>
              <a:pathLst>
                <a:path extrusionOk="0" h="689" w="2236">
                  <a:moveTo>
                    <a:pt x="2036" y="0"/>
                  </a:moveTo>
                  <a:cubicBezTo>
                    <a:pt x="1902" y="34"/>
                    <a:pt x="1735" y="100"/>
                    <a:pt x="1602" y="134"/>
                  </a:cubicBezTo>
                  <a:cubicBezTo>
                    <a:pt x="1435" y="167"/>
                    <a:pt x="1302" y="200"/>
                    <a:pt x="1135" y="200"/>
                  </a:cubicBezTo>
                  <a:cubicBezTo>
                    <a:pt x="985" y="217"/>
                    <a:pt x="835" y="225"/>
                    <a:pt x="685" y="225"/>
                  </a:cubicBezTo>
                  <a:cubicBezTo>
                    <a:pt x="535" y="225"/>
                    <a:pt x="385" y="217"/>
                    <a:pt x="234" y="200"/>
                  </a:cubicBezTo>
                  <a:cubicBezTo>
                    <a:pt x="134" y="200"/>
                    <a:pt x="1" y="367"/>
                    <a:pt x="134" y="467"/>
                  </a:cubicBezTo>
                  <a:cubicBezTo>
                    <a:pt x="397" y="598"/>
                    <a:pt x="680" y="688"/>
                    <a:pt x="951" y="688"/>
                  </a:cubicBezTo>
                  <a:cubicBezTo>
                    <a:pt x="1024" y="688"/>
                    <a:pt x="1097" y="682"/>
                    <a:pt x="1168" y="667"/>
                  </a:cubicBezTo>
                  <a:cubicBezTo>
                    <a:pt x="1369" y="667"/>
                    <a:pt x="1535" y="634"/>
                    <a:pt x="1702" y="567"/>
                  </a:cubicBezTo>
                  <a:cubicBezTo>
                    <a:pt x="1869" y="501"/>
                    <a:pt x="2036" y="400"/>
                    <a:pt x="2169" y="300"/>
                  </a:cubicBezTo>
                  <a:cubicBezTo>
                    <a:pt x="2236" y="234"/>
                    <a:pt x="2236" y="167"/>
                    <a:pt x="2202" y="100"/>
                  </a:cubicBezTo>
                  <a:cubicBezTo>
                    <a:pt x="2169" y="34"/>
                    <a:pt x="2102" y="0"/>
                    <a:pt x="20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6"/>
            <p:cNvSpPr/>
            <p:nvPr/>
          </p:nvSpPr>
          <p:spPr>
            <a:xfrm rot="-4005098">
              <a:off x="4606780" y="1665520"/>
              <a:ext cx="52704" cy="24230"/>
            </a:xfrm>
            <a:custGeom>
              <a:rect b="b" l="l" r="r" t="t"/>
              <a:pathLst>
                <a:path extrusionOk="0" h="548" w="1192">
                  <a:moveTo>
                    <a:pt x="1045" y="1"/>
                  </a:moveTo>
                  <a:cubicBezTo>
                    <a:pt x="1027" y="1"/>
                    <a:pt x="1009" y="5"/>
                    <a:pt x="992" y="14"/>
                  </a:cubicBezTo>
                  <a:cubicBezTo>
                    <a:pt x="958" y="14"/>
                    <a:pt x="925" y="14"/>
                    <a:pt x="891" y="47"/>
                  </a:cubicBezTo>
                  <a:lnTo>
                    <a:pt x="858" y="81"/>
                  </a:lnTo>
                  <a:lnTo>
                    <a:pt x="291" y="81"/>
                  </a:lnTo>
                  <a:cubicBezTo>
                    <a:pt x="278" y="78"/>
                    <a:pt x="266" y="77"/>
                    <a:pt x="254" y="77"/>
                  </a:cubicBezTo>
                  <a:cubicBezTo>
                    <a:pt x="106" y="77"/>
                    <a:pt x="1" y="255"/>
                    <a:pt x="124" y="348"/>
                  </a:cubicBezTo>
                  <a:lnTo>
                    <a:pt x="124" y="381"/>
                  </a:lnTo>
                  <a:cubicBezTo>
                    <a:pt x="291" y="514"/>
                    <a:pt x="458" y="548"/>
                    <a:pt x="658" y="548"/>
                  </a:cubicBezTo>
                  <a:cubicBezTo>
                    <a:pt x="725" y="548"/>
                    <a:pt x="758" y="514"/>
                    <a:pt x="825" y="514"/>
                  </a:cubicBezTo>
                  <a:cubicBezTo>
                    <a:pt x="858" y="481"/>
                    <a:pt x="858" y="481"/>
                    <a:pt x="891" y="481"/>
                  </a:cubicBezTo>
                  <a:lnTo>
                    <a:pt x="925" y="481"/>
                  </a:lnTo>
                  <a:cubicBezTo>
                    <a:pt x="1025" y="414"/>
                    <a:pt x="1158" y="348"/>
                    <a:pt x="1192" y="248"/>
                  </a:cubicBezTo>
                  <a:cubicBezTo>
                    <a:pt x="1192" y="181"/>
                    <a:pt x="1192" y="114"/>
                    <a:pt x="1158" y="81"/>
                  </a:cubicBezTo>
                  <a:cubicBezTo>
                    <a:pt x="1134" y="32"/>
                    <a:pt x="1092" y="1"/>
                    <a:pt x="10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6"/>
            <p:cNvSpPr/>
            <p:nvPr/>
          </p:nvSpPr>
          <p:spPr>
            <a:xfrm rot="-4005098">
              <a:off x="4585622" y="1649994"/>
              <a:ext cx="32498" cy="19234"/>
            </a:xfrm>
            <a:custGeom>
              <a:rect b="b" l="l" r="r" t="t"/>
              <a:pathLst>
                <a:path extrusionOk="0" h="435" w="735">
                  <a:moveTo>
                    <a:pt x="534" y="1"/>
                  </a:moveTo>
                  <a:lnTo>
                    <a:pt x="301" y="101"/>
                  </a:lnTo>
                  <a:lnTo>
                    <a:pt x="201" y="134"/>
                  </a:lnTo>
                  <a:cubicBezTo>
                    <a:pt x="167" y="134"/>
                    <a:pt x="134" y="168"/>
                    <a:pt x="100" y="201"/>
                  </a:cubicBezTo>
                  <a:cubicBezTo>
                    <a:pt x="34" y="201"/>
                    <a:pt x="0" y="268"/>
                    <a:pt x="34" y="334"/>
                  </a:cubicBezTo>
                  <a:cubicBezTo>
                    <a:pt x="34" y="401"/>
                    <a:pt x="100" y="434"/>
                    <a:pt x="167" y="434"/>
                  </a:cubicBezTo>
                  <a:cubicBezTo>
                    <a:pt x="201" y="434"/>
                    <a:pt x="267" y="401"/>
                    <a:pt x="301" y="401"/>
                  </a:cubicBezTo>
                  <a:lnTo>
                    <a:pt x="401" y="334"/>
                  </a:lnTo>
                  <a:lnTo>
                    <a:pt x="634" y="234"/>
                  </a:lnTo>
                  <a:cubicBezTo>
                    <a:pt x="701" y="201"/>
                    <a:pt x="734" y="134"/>
                    <a:pt x="701" y="68"/>
                  </a:cubicBezTo>
                  <a:cubicBezTo>
                    <a:pt x="668" y="1"/>
                    <a:pt x="601" y="1"/>
                    <a:pt x="5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6"/>
            <p:cNvSpPr/>
            <p:nvPr/>
          </p:nvSpPr>
          <p:spPr>
            <a:xfrm rot="-4005098">
              <a:off x="4608244" y="-46207"/>
              <a:ext cx="1772851" cy="4287986"/>
            </a:xfrm>
            <a:custGeom>
              <a:rect b="b" l="l" r="r" t="t"/>
              <a:pathLst>
                <a:path extrusionOk="0" h="96980" w="40096">
                  <a:moveTo>
                    <a:pt x="20564" y="0"/>
                  </a:moveTo>
                  <a:cubicBezTo>
                    <a:pt x="20002" y="0"/>
                    <a:pt x="19440" y="30"/>
                    <a:pt x="18881" y="91"/>
                  </a:cubicBezTo>
                  <a:cubicBezTo>
                    <a:pt x="17980" y="191"/>
                    <a:pt x="17079" y="392"/>
                    <a:pt x="16212" y="692"/>
                  </a:cubicBezTo>
                  <a:cubicBezTo>
                    <a:pt x="16045" y="759"/>
                    <a:pt x="15879" y="825"/>
                    <a:pt x="15712" y="892"/>
                  </a:cubicBezTo>
                  <a:cubicBezTo>
                    <a:pt x="14678" y="1192"/>
                    <a:pt x="13644" y="1559"/>
                    <a:pt x="12676" y="2026"/>
                  </a:cubicBezTo>
                  <a:cubicBezTo>
                    <a:pt x="10975" y="2793"/>
                    <a:pt x="9341" y="3761"/>
                    <a:pt x="7873" y="4928"/>
                  </a:cubicBezTo>
                  <a:cubicBezTo>
                    <a:pt x="4971" y="7196"/>
                    <a:pt x="2736" y="10199"/>
                    <a:pt x="1435" y="13634"/>
                  </a:cubicBezTo>
                  <a:cubicBezTo>
                    <a:pt x="134" y="17104"/>
                    <a:pt x="1" y="20873"/>
                    <a:pt x="1001" y="24442"/>
                  </a:cubicBezTo>
                  <a:cubicBezTo>
                    <a:pt x="1568" y="26510"/>
                    <a:pt x="2302" y="28545"/>
                    <a:pt x="2436" y="30680"/>
                  </a:cubicBezTo>
                  <a:cubicBezTo>
                    <a:pt x="2569" y="32748"/>
                    <a:pt x="2436" y="34816"/>
                    <a:pt x="3236" y="36751"/>
                  </a:cubicBezTo>
                  <a:cubicBezTo>
                    <a:pt x="3937" y="38419"/>
                    <a:pt x="5037" y="39820"/>
                    <a:pt x="6005" y="41321"/>
                  </a:cubicBezTo>
                  <a:cubicBezTo>
                    <a:pt x="6472" y="42055"/>
                    <a:pt x="6905" y="42855"/>
                    <a:pt x="7206" y="43689"/>
                  </a:cubicBezTo>
                  <a:cubicBezTo>
                    <a:pt x="7539" y="44590"/>
                    <a:pt x="7673" y="45524"/>
                    <a:pt x="7673" y="46491"/>
                  </a:cubicBezTo>
                  <a:cubicBezTo>
                    <a:pt x="7706" y="48426"/>
                    <a:pt x="7339" y="50361"/>
                    <a:pt x="7606" y="52295"/>
                  </a:cubicBezTo>
                  <a:cubicBezTo>
                    <a:pt x="7873" y="54097"/>
                    <a:pt x="8740" y="55731"/>
                    <a:pt x="10074" y="56999"/>
                  </a:cubicBezTo>
                  <a:cubicBezTo>
                    <a:pt x="11409" y="58333"/>
                    <a:pt x="12910" y="59501"/>
                    <a:pt x="14211" y="60835"/>
                  </a:cubicBezTo>
                  <a:cubicBezTo>
                    <a:pt x="15578" y="62169"/>
                    <a:pt x="16779" y="63670"/>
                    <a:pt x="17847" y="65238"/>
                  </a:cubicBezTo>
                  <a:cubicBezTo>
                    <a:pt x="18881" y="66839"/>
                    <a:pt x="19715" y="68574"/>
                    <a:pt x="20248" y="70408"/>
                  </a:cubicBezTo>
                  <a:cubicBezTo>
                    <a:pt x="20749" y="72243"/>
                    <a:pt x="20949" y="74178"/>
                    <a:pt x="21916" y="75846"/>
                  </a:cubicBezTo>
                  <a:cubicBezTo>
                    <a:pt x="22750" y="77247"/>
                    <a:pt x="24151" y="78114"/>
                    <a:pt x="25352" y="79148"/>
                  </a:cubicBezTo>
                  <a:cubicBezTo>
                    <a:pt x="25952" y="79615"/>
                    <a:pt x="26419" y="80182"/>
                    <a:pt x="26786" y="80849"/>
                  </a:cubicBezTo>
                  <a:cubicBezTo>
                    <a:pt x="27187" y="81750"/>
                    <a:pt x="27087" y="82650"/>
                    <a:pt x="26986" y="83584"/>
                  </a:cubicBezTo>
                  <a:cubicBezTo>
                    <a:pt x="26820" y="84485"/>
                    <a:pt x="26886" y="85386"/>
                    <a:pt x="27087" y="86253"/>
                  </a:cubicBezTo>
                  <a:cubicBezTo>
                    <a:pt x="27420" y="87154"/>
                    <a:pt x="27920" y="87954"/>
                    <a:pt x="28554" y="88655"/>
                  </a:cubicBezTo>
                  <a:cubicBezTo>
                    <a:pt x="29155" y="89389"/>
                    <a:pt x="29688" y="90156"/>
                    <a:pt x="30155" y="90990"/>
                  </a:cubicBezTo>
                  <a:cubicBezTo>
                    <a:pt x="30622" y="91890"/>
                    <a:pt x="30956" y="92824"/>
                    <a:pt x="31156" y="93825"/>
                  </a:cubicBezTo>
                  <a:cubicBezTo>
                    <a:pt x="31390" y="94759"/>
                    <a:pt x="31490" y="95727"/>
                    <a:pt x="31490" y="96694"/>
                  </a:cubicBezTo>
                  <a:cubicBezTo>
                    <a:pt x="31490" y="96877"/>
                    <a:pt x="31641" y="96980"/>
                    <a:pt x="31782" y="96980"/>
                  </a:cubicBezTo>
                  <a:cubicBezTo>
                    <a:pt x="31899" y="96980"/>
                    <a:pt x="32008" y="96911"/>
                    <a:pt x="32023" y="96761"/>
                  </a:cubicBezTo>
                  <a:cubicBezTo>
                    <a:pt x="32324" y="94893"/>
                    <a:pt x="32057" y="92958"/>
                    <a:pt x="31290" y="91223"/>
                  </a:cubicBezTo>
                  <a:cubicBezTo>
                    <a:pt x="30923" y="90389"/>
                    <a:pt x="30422" y="89589"/>
                    <a:pt x="29889" y="88855"/>
                  </a:cubicBezTo>
                  <a:cubicBezTo>
                    <a:pt x="29255" y="88154"/>
                    <a:pt x="28721" y="87421"/>
                    <a:pt x="28254" y="86620"/>
                  </a:cubicBezTo>
                  <a:cubicBezTo>
                    <a:pt x="27353" y="84852"/>
                    <a:pt x="28388" y="82917"/>
                    <a:pt x="27854" y="81083"/>
                  </a:cubicBezTo>
                  <a:cubicBezTo>
                    <a:pt x="27453" y="79615"/>
                    <a:pt x="26253" y="78614"/>
                    <a:pt x="25118" y="77680"/>
                  </a:cubicBezTo>
                  <a:cubicBezTo>
                    <a:pt x="24485" y="77213"/>
                    <a:pt x="23884" y="76680"/>
                    <a:pt x="23351" y="76112"/>
                  </a:cubicBezTo>
                  <a:cubicBezTo>
                    <a:pt x="22783" y="75412"/>
                    <a:pt x="22350" y="74611"/>
                    <a:pt x="22116" y="73777"/>
                  </a:cubicBezTo>
                  <a:cubicBezTo>
                    <a:pt x="21516" y="71976"/>
                    <a:pt x="21282" y="70108"/>
                    <a:pt x="20582" y="68340"/>
                  </a:cubicBezTo>
                  <a:cubicBezTo>
                    <a:pt x="19181" y="64871"/>
                    <a:pt x="16779" y="61902"/>
                    <a:pt x="14077" y="59334"/>
                  </a:cubicBezTo>
                  <a:cubicBezTo>
                    <a:pt x="12743" y="58066"/>
                    <a:pt x="11242" y="56932"/>
                    <a:pt x="10074" y="55498"/>
                  </a:cubicBezTo>
                  <a:cubicBezTo>
                    <a:pt x="8840" y="53963"/>
                    <a:pt x="8473" y="52195"/>
                    <a:pt x="8507" y="50261"/>
                  </a:cubicBezTo>
                  <a:cubicBezTo>
                    <a:pt x="8573" y="48293"/>
                    <a:pt x="8874" y="46425"/>
                    <a:pt x="8507" y="44557"/>
                  </a:cubicBezTo>
                  <a:cubicBezTo>
                    <a:pt x="8140" y="42822"/>
                    <a:pt x="7206" y="41321"/>
                    <a:pt x="6238" y="39887"/>
                  </a:cubicBezTo>
                  <a:cubicBezTo>
                    <a:pt x="5271" y="38419"/>
                    <a:pt x="4170" y="36884"/>
                    <a:pt x="3770" y="35116"/>
                  </a:cubicBezTo>
                  <a:cubicBezTo>
                    <a:pt x="3303" y="33048"/>
                    <a:pt x="3636" y="30847"/>
                    <a:pt x="3236" y="28745"/>
                  </a:cubicBezTo>
                  <a:cubicBezTo>
                    <a:pt x="2836" y="26610"/>
                    <a:pt x="2035" y="24709"/>
                    <a:pt x="1602" y="22674"/>
                  </a:cubicBezTo>
                  <a:cubicBezTo>
                    <a:pt x="1268" y="20906"/>
                    <a:pt x="1235" y="19105"/>
                    <a:pt x="1502" y="17337"/>
                  </a:cubicBezTo>
                  <a:cubicBezTo>
                    <a:pt x="2102" y="13734"/>
                    <a:pt x="3737" y="10432"/>
                    <a:pt x="6238" y="7797"/>
                  </a:cubicBezTo>
                  <a:cubicBezTo>
                    <a:pt x="9407" y="4495"/>
                    <a:pt x="13477" y="2226"/>
                    <a:pt x="17913" y="1226"/>
                  </a:cubicBezTo>
                  <a:cubicBezTo>
                    <a:pt x="18803" y="1054"/>
                    <a:pt x="19702" y="971"/>
                    <a:pt x="20601" y="971"/>
                  </a:cubicBezTo>
                  <a:cubicBezTo>
                    <a:pt x="21454" y="971"/>
                    <a:pt x="22306" y="1046"/>
                    <a:pt x="23150" y="1192"/>
                  </a:cubicBezTo>
                  <a:cubicBezTo>
                    <a:pt x="26753" y="1859"/>
                    <a:pt x="29989" y="3727"/>
                    <a:pt x="32357" y="6529"/>
                  </a:cubicBezTo>
                  <a:cubicBezTo>
                    <a:pt x="34926" y="9598"/>
                    <a:pt x="36393" y="13434"/>
                    <a:pt x="37027" y="17337"/>
                  </a:cubicBezTo>
                  <a:cubicBezTo>
                    <a:pt x="37294" y="19372"/>
                    <a:pt x="37427" y="21440"/>
                    <a:pt x="37327" y="23508"/>
                  </a:cubicBezTo>
                  <a:cubicBezTo>
                    <a:pt x="37227" y="24742"/>
                    <a:pt x="37294" y="25977"/>
                    <a:pt x="37461" y="27211"/>
                  </a:cubicBezTo>
                  <a:cubicBezTo>
                    <a:pt x="37761" y="28345"/>
                    <a:pt x="38128" y="29446"/>
                    <a:pt x="38628" y="30547"/>
                  </a:cubicBezTo>
                  <a:cubicBezTo>
                    <a:pt x="38995" y="31514"/>
                    <a:pt x="39295" y="32548"/>
                    <a:pt x="38895" y="33582"/>
                  </a:cubicBezTo>
                  <a:cubicBezTo>
                    <a:pt x="38561" y="34549"/>
                    <a:pt x="37861" y="35317"/>
                    <a:pt x="37327" y="36151"/>
                  </a:cubicBezTo>
                  <a:cubicBezTo>
                    <a:pt x="36160" y="37885"/>
                    <a:pt x="35526" y="39953"/>
                    <a:pt x="35493" y="42055"/>
                  </a:cubicBezTo>
                  <a:cubicBezTo>
                    <a:pt x="35459" y="42555"/>
                    <a:pt x="35526" y="43055"/>
                    <a:pt x="35593" y="43589"/>
                  </a:cubicBezTo>
                  <a:cubicBezTo>
                    <a:pt x="35609" y="43673"/>
                    <a:pt x="35676" y="43714"/>
                    <a:pt x="35743" y="43714"/>
                  </a:cubicBezTo>
                  <a:cubicBezTo>
                    <a:pt x="35809" y="43714"/>
                    <a:pt x="35876" y="43673"/>
                    <a:pt x="35893" y="43589"/>
                  </a:cubicBezTo>
                  <a:cubicBezTo>
                    <a:pt x="35993" y="41421"/>
                    <a:pt x="36560" y="39319"/>
                    <a:pt x="37561" y="37418"/>
                  </a:cubicBezTo>
                  <a:cubicBezTo>
                    <a:pt x="38061" y="36484"/>
                    <a:pt x="38762" y="35717"/>
                    <a:pt x="39295" y="34816"/>
                  </a:cubicBezTo>
                  <a:cubicBezTo>
                    <a:pt x="39896" y="33882"/>
                    <a:pt x="40096" y="32748"/>
                    <a:pt x="39929" y="31681"/>
                  </a:cubicBezTo>
                  <a:cubicBezTo>
                    <a:pt x="39696" y="30513"/>
                    <a:pt x="39162" y="29479"/>
                    <a:pt x="38762" y="28412"/>
                  </a:cubicBezTo>
                  <a:cubicBezTo>
                    <a:pt x="38395" y="27244"/>
                    <a:pt x="38228" y="26010"/>
                    <a:pt x="38261" y="24776"/>
                  </a:cubicBezTo>
                  <a:cubicBezTo>
                    <a:pt x="38261" y="23608"/>
                    <a:pt x="38328" y="22407"/>
                    <a:pt x="38295" y="21207"/>
                  </a:cubicBezTo>
                  <a:cubicBezTo>
                    <a:pt x="38295" y="20206"/>
                    <a:pt x="38228" y="19172"/>
                    <a:pt x="38094" y="18171"/>
                  </a:cubicBezTo>
                  <a:cubicBezTo>
                    <a:pt x="37594" y="14101"/>
                    <a:pt x="36226" y="10065"/>
                    <a:pt x="33758" y="6763"/>
                  </a:cubicBezTo>
                  <a:cubicBezTo>
                    <a:pt x="32591" y="5162"/>
                    <a:pt x="31156" y="3794"/>
                    <a:pt x="29522" y="2693"/>
                  </a:cubicBezTo>
                  <a:cubicBezTo>
                    <a:pt x="27920" y="1693"/>
                    <a:pt x="26186" y="925"/>
                    <a:pt x="24385" y="458"/>
                  </a:cubicBezTo>
                  <a:cubicBezTo>
                    <a:pt x="23132" y="157"/>
                    <a:pt x="21847" y="0"/>
                    <a:pt x="205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6"/>
            <p:cNvSpPr/>
            <p:nvPr/>
          </p:nvSpPr>
          <p:spPr>
            <a:xfrm rot="-4005098">
              <a:off x="6384458" y="927826"/>
              <a:ext cx="246588" cy="1988356"/>
            </a:xfrm>
            <a:custGeom>
              <a:rect b="b" l="l" r="r" t="t"/>
              <a:pathLst>
                <a:path extrusionOk="0" h="44970" w="5577">
                  <a:moveTo>
                    <a:pt x="5284" y="1"/>
                  </a:moveTo>
                  <a:cubicBezTo>
                    <a:pt x="5228" y="1"/>
                    <a:pt x="5175" y="21"/>
                    <a:pt x="5137" y="68"/>
                  </a:cubicBezTo>
                  <a:cubicBezTo>
                    <a:pt x="4203" y="1236"/>
                    <a:pt x="3469" y="2570"/>
                    <a:pt x="3036" y="4004"/>
                  </a:cubicBezTo>
                  <a:cubicBezTo>
                    <a:pt x="2602" y="5439"/>
                    <a:pt x="2335" y="6907"/>
                    <a:pt x="2269" y="8408"/>
                  </a:cubicBezTo>
                  <a:cubicBezTo>
                    <a:pt x="2202" y="9909"/>
                    <a:pt x="2302" y="11410"/>
                    <a:pt x="2602" y="12911"/>
                  </a:cubicBezTo>
                  <a:cubicBezTo>
                    <a:pt x="2802" y="13678"/>
                    <a:pt x="3036" y="14445"/>
                    <a:pt x="3236" y="15246"/>
                  </a:cubicBezTo>
                  <a:cubicBezTo>
                    <a:pt x="3503" y="16013"/>
                    <a:pt x="3670" y="16847"/>
                    <a:pt x="3670" y="17681"/>
                  </a:cubicBezTo>
                  <a:cubicBezTo>
                    <a:pt x="3603" y="19115"/>
                    <a:pt x="2836" y="20383"/>
                    <a:pt x="2335" y="21717"/>
                  </a:cubicBezTo>
                  <a:cubicBezTo>
                    <a:pt x="2068" y="22384"/>
                    <a:pt x="1902" y="23118"/>
                    <a:pt x="1868" y="23852"/>
                  </a:cubicBezTo>
                  <a:cubicBezTo>
                    <a:pt x="1868" y="24653"/>
                    <a:pt x="2002" y="25486"/>
                    <a:pt x="2202" y="26254"/>
                  </a:cubicBezTo>
                  <a:cubicBezTo>
                    <a:pt x="2636" y="27855"/>
                    <a:pt x="3236" y="29389"/>
                    <a:pt x="3169" y="31057"/>
                  </a:cubicBezTo>
                  <a:cubicBezTo>
                    <a:pt x="3036" y="32592"/>
                    <a:pt x="2702" y="34093"/>
                    <a:pt x="2169" y="35527"/>
                  </a:cubicBezTo>
                  <a:cubicBezTo>
                    <a:pt x="1235" y="38462"/>
                    <a:pt x="0" y="42365"/>
                    <a:pt x="2469" y="44900"/>
                  </a:cubicBezTo>
                  <a:cubicBezTo>
                    <a:pt x="2508" y="44949"/>
                    <a:pt x="2553" y="44969"/>
                    <a:pt x="2594" y="44969"/>
                  </a:cubicBezTo>
                  <a:cubicBezTo>
                    <a:pt x="2694" y="44969"/>
                    <a:pt x="2773" y="44852"/>
                    <a:pt x="2702" y="44734"/>
                  </a:cubicBezTo>
                  <a:cubicBezTo>
                    <a:pt x="934" y="42265"/>
                    <a:pt x="1668" y="38963"/>
                    <a:pt x="2569" y="36328"/>
                  </a:cubicBezTo>
                  <a:cubicBezTo>
                    <a:pt x="3103" y="34893"/>
                    <a:pt x="3536" y="33392"/>
                    <a:pt x="3803" y="31891"/>
                  </a:cubicBezTo>
                  <a:cubicBezTo>
                    <a:pt x="3936" y="31124"/>
                    <a:pt x="3936" y="30357"/>
                    <a:pt x="3836" y="29589"/>
                  </a:cubicBezTo>
                  <a:cubicBezTo>
                    <a:pt x="3736" y="28789"/>
                    <a:pt x="3536" y="27988"/>
                    <a:pt x="3303" y="27221"/>
                  </a:cubicBezTo>
                  <a:cubicBezTo>
                    <a:pt x="2869" y="25753"/>
                    <a:pt x="2435" y="24219"/>
                    <a:pt x="2869" y="22684"/>
                  </a:cubicBezTo>
                  <a:cubicBezTo>
                    <a:pt x="3269" y="21317"/>
                    <a:pt x="4003" y="20116"/>
                    <a:pt x="4337" y="18748"/>
                  </a:cubicBezTo>
                  <a:cubicBezTo>
                    <a:pt x="4770" y="17114"/>
                    <a:pt x="4303" y="15613"/>
                    <a:pt x="3903" y="14045"/>
                  </a:cubicBezTo>
                  <a:cubicBezTo>
                    <a:pt x="3503" y="12644"/>
                    <a:pt x="3269" y="11176"/>
                    <a:pt x="3236" y="9675"/>
                  </a:cubicBezTo>
                  <a:cubicBezTo>
                    <a:pt x="3203" y="8074"/>
                    <a:pt x="3403" y="6473"/>
                    <a:pt x="3836" y="4905"/>
                  </a:cubicBezTo>
                  <a:cubicBezTo>
                    <a:pt x="4037" y="4104"/>
                    <a:pt x="4303" y="3337"/>
                    <a:pt x="4604" y="2570"/>
                  </a:cubicBezTo>
                  <a:cubicBezTo>
                    <a:pt x="4870" y="1803"/>
                    <a:pt x="5137" y="1036"/>
                    <a:pt x="5504" y="302"/>
                  </a:cubicBezTo>
                  <a:cubicBezTo>
                    <a:pt x="5576" y="134"/>
                    <a:pt x="5424" y="1"/>
                    <a:pt x="52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6"/>
            <p:cNvSpPr/>
            <p:nvPr/>
          </p:nvSpPr>
          <p:spPr>
            <a:xfrm rot="-4005098">
              <a:off x="4871317" y="1589040"/>
              <a:ext cx="669683" cy="1475769"/>
            </a:xfrm>
            <a:custGeom>
              <a:rect b="b" l="l" r="r" t="t"/>
              <a:pathLst>
                <a:path extrusionOk="0" h="33377" w="15146">
                  <a:moveTo>
                    <a:pt x="634" y="1"/>
                  </a:moveTo>
                  <a:cubicBezTo>
                    <a:pt x="559" y="1"/>
                    <a:pt x="484" y="43"/>
                    <a:pt x="468" y="126"/>
                  </a:cubicBezTo>
                  <a:cubicBezTo>
                    <a:pt x="1" y="2528"/>
                    <a:pt x="1035" y="5130"/>
                    <a:pt x="2469" y="7031"/>
                  </a:cubicBezTo>
                  <a:cubicBezTo>
                    <a:pt x="3236" y="8032"/>
                    <a:pt x="4170" y="8899"/>
                    <a:pt x="5204" y="9599"/>
                  </a:cubicBezTo>
                  <a:cubicBezTo>
                    <a:pt x="6205" y="10333"/>
                    <a:pt x="7206" y="11067"/>
                    <a:pt x="7806" y="12201"/>
                  </a:cubicBezTo>
                  <a:cubicBezTo>
                    <a:pt x="8273" y="13269"/>
                    <a:pt x="8540" y="14403"/>
                    <a:pt x="8640" y="15570"/>
                  </a:cubicBezTo>
                  <a:cubicBezTo>
                    <a:pt x="8707" y="16805"/>
                    <a:pt x="8907" y="18039"/>
                    <a:pt x="9174" y="19240"/>
                  </a:cubicBezTo>
                  <a:cubicBezTo>
                    <a:pt x="9307" y="19840"/>
                    <a:pt x="9541" y="20441"/>
                    <a:pt x="9841" y="20974"/>
                  </a:cubicBezTo>
                  <a:cubicBezTo>
                    <a:pt x="10208" y="21541"/>
                    <a:pt x="10575" y="22075"/>
                    <a:pt x="11042" y="22575"/>
                  </a:cubicBezTo>
                  <a:cubicBezTo>
                    <a:pt x="11475" y="23076"/>
                    <a:pt x="11809" y="23676"/>
                    <a:pt x="12009" y="24310"/>
                  </a:cubicBezTo>
                  <a:cubicBezTo>
                    <a:pt x="12176" y="24977"/>
                    <a:pt x="12276" y="25678"/>
                    <a:pt x="12276" y="26345"/>
                  </a:cubicBezTo>
                  <a:cubicBezTo>
                    <a:pt x="12309" y="27746"/>
                    <a:pt x="12176" y="29180"/>
                    <a:pt x="12543" y="30548"/>
                  </a:cubicBezTo>
                  <a:cubicBezTo>
                    <a:pt x="12810" y="31749"/>
                    <a:pt x="13610" y="32783"/>
                    <a:pt x="14711" y="33350"/>
                  </a:cubicBezTo>
                  <a:cubicBezTo>
                    <a:pt x="14748" y="33368"/>
                    <a:pt x="14784" y="33377"/>
                    <a:pt x="14818" y="33377"/>
                  </a:cubicBezTo>
                  <a:cubicBezTo>
                    <a:pt x="15025" y="33377"/>
                    <a:pt x="15145" y="33064"/>
                    <a:pt x="14945" y="32950"/>
                  </a:cubicBezTo>
                  <a:cubicBezTo>
                    <a:pt x="14044" y="32349"/>
                    <a:pt x="13644" y="31348"/>
                    <a:pt x="13443" y="30348"/>
                  </a:cubicBezTo>
                  <a:cubicBezTo>
                    <a:pt x="13243" y="29147"/>
                    <a:pt x="13177" y="27946"/>
                    <a:pt x="13210" y="26745"/>
                  </a:cubicBezTo>
                  <a:cubicBezTo>
                    <a:pt x="13210" y="25344"/>
                    <a:pt x="13077" y="23910"/>
                    <a:pt x="12309" y="22709"/>
                  </a:cubicBezTo>
                  <a:cubicBezTo>
                    <a:pt x="11942" y="22175"/>
                    <a:pt x="11542" y="21641"/>
                    <a:pt x="11108" y="21174"/>
                  </a:cubicBezTo>
                  <a:cubicBezTo>
                    <a:pt x="10742" y="20674"/>
                    <a:pt x="10475" y="20174"/>
                    <a:pt x="10275" y="19607"/>
                  </a:cubicBezTo>
                  <a:cubicBezTo>
                    <a:pt x="9441" y="17338"/>
                    <a:pt x="9774" y="14837"/>
                    <a:pt x="8907" y="12602"/>
                  </a:cubicBezTo>
                  <a:cubicBezTo>
                    <a:pt x="8440" y="11467"/>
                    <a:pt x="7706" y="10467"/>
                    <a:pt x="6739" y="9766"/>
                  </a:cubicBezTo>
                  <a:cubicBezTo>
                    <a:pt x="5771" y="8999"/>
                    <a:pt x="4704" y="8365"/>
                    <a:pt x="3837" y="7465"/>
                  </a:cubicBezTo>
                  <a:cubicBezTo>
                    <a:pt x="2903" y="6497"/>
                    <a:pt x="2169" y="5363"/>
                    <a:pt x="1668" y="4096"/>
                  </a:cubicBezTo>
                  <a:cubicBezTo>
                    <a:pt x="1201" y="2828"/>
                    <a:pt x="935" y="1494"/>
                    <a:pt x="801" y="126"/>
                  </a:cubicBezTo>
                  <a:cubicBezTo>
                    <a:pt x="784" y="43"/>
                    <a:pt x="709" y="1"/>
                    <a:pt x="6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6"/>
            <p:cNvSpPr/>
            <p:nvPr/>
          </p:nvSpPr>
          <p:spPr>
            <a:xfrm rot="-4005098">
              <a:off x="6365177" y="1922549"/>
              <a:ext cx="354827" cy="793839"/>
            </a:xfrm>
            <a:custGeom>
              <a:rect b="b" l="l" r="r" t="t"/>
              <a:pathLst>
                <a:path extrusionOk="0" h="17954" w="8025">
                  <a:moveTo>
                    <a:pt x="505" y="1"/>
                  </a:moveTo>
                  <a:cubicBezTo>
                    <a:pt x="442" y="1"/>
                    <a:pt x="384" y="34"/>
                    <a:pt x="367" y="101"/>
                  </a:cubicBezTo>
                  <a:cubicBezTo>
                    <a:pt x="0" y="1102"/>
                    <a:pt x="901" y="2169"/>
                    <a:pt x="1534" y="2836"/>
                  </a:cubicBezTo>
                  <a:cubicBezTo>
                    <a:pt x="2302" y="3670"/>
                    <a:pt x="3269" y="4437"/>
                    <a:pt x="3436" y="5605"/>
                  </a:cubicBezTo>
                  <a:cubicBezTo>
                    <a:pt x="3569" y="6305"/>
                    <a:pt x="3469" y="7039"/>
                    <a:pt x="3536" y="7773"/>
                  </a:cubicBezTo>
                  <a:cubicBezTo>
                    <a:pt x="3603" y="8474"/>
                    <a:pt x="3869" y="9141"/>
                    <a:pt x="4336" y="9708"/>
                  </a:cubicBezTo>
                  <a:cubicBezTo>
                    <a:pt x="4803" y="10175"/>
                    <a:pt x="5237" y="10709"/>
                    <a:pt x="5637" y="11242"/>
                  </a:cubicBezTo>
                  <a:cubicBezTo>
                    <a:pt x="6004" y="11843"/>
                    <a:pt x="6305" y="12443"/>
                    <a:pt x="6505" y="13110"/>
                  </a:cubicBezTo>
                  <a:cubicBezTo>
                    <a:pt x="7005" y="14645"/>
                    <a:pt x="7372" y="16213"/>
                    <a:pt x="7639" y="17780"/>
                  </a:cubicBezTo>
                  <a:cubicBezTo>
                    <a:pt x="7654" y="17901"/>
                    <a:pt x="7737" y="17953"/>
                    <a:pt x="7820" y="17953"/>
                  </a:cubicBezTo>
                  <a:cubicBezTo>
                    <a:pt x="7922" y="17953"/>
                    <a:pt x="8024" y="17875"/>
                    <a:pt x="8006" y="17747"/>
                  </a:cubicBezTo>
                  <a:cubicBezTo>
                    <a:pt x="7939" y="14945"/>
                    <a:pt x="7539" y="11976"/>
                    <a:pt x="5571" y="9841"/>
                  </a:cubicBezTo>
                  <a:cubicBezTo>
                    <a:pt x="5104" y="9341"/>
                    <a:pt x="4603" y="8874"/>
                    <a:pt x="4403" y="8207"/>
                  </a:cubicBezTo>
                  <a:cubicBezTo>
                    <a:pt x="4270" y="7473"/>
                    <a:pt x="4203" y="6772"/>
                    <a:pt x="4236" y="6039"/>
                  </a:cubicBezTo>
                  <a:cubicBezTo>
                    <a:pt x="4203" y="5405"/>
                    <a:pt x="4003" y="4771"/>
                    <a:pt x="3669" y="4204"/>
                  </a:cubicBezTo>
                  <a:cubicBezTo>
                    <a:pt x="3369" y="3737"/>
                    <a:pt x="3036" y="3337"/>
                    <a:pt x="2635" y="2970"/>
                  </a:cubicBezTo>
                  <a:cubicBezTo>
                    <a:pt x="2168" y="2536"/>
                    <a:pt x="1768" y="2102"/>
                    <a:pt x="1368" y="1635"/>
                  </a:cubicBezTo>
                  <a:cubicBezTo>
                    <a:pt x="1168" y="1402"/>
                    <a:pt x="1034" y="1168"/>
                    <a:pt x="901" y="902"/>
                  </a:cubicBezTo>
                  <a:cubicBezTo>
                    <a:pt x="801" y="635"/>
                    <a:pt x="734" y="368"/>
                    <a:pt x="667" y="101"/>
                  </a:cubicBezTo>
                  <a:cubicBezTo>
                    <a:pt x="634" y="34"/>
                    <a:pt x="567" y="1"/>
                    <a:pt x="5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6"/>
            <p:cNvSpPr/>
            <p:nvPr/>
          </p:nvSpPr>
          <p:spPr>
            <a:xfrm rot="-4005098">
              <a:off x="5594113" y="387724"/>
              <a:ext cx="331879" cy="2558112"/>
            </a:xfrm>
            <a:custGeom>
              <a:rect b="b" l="l" r="r" t="t"/>
              <a:pathLst>
                <a:path extrusionOk="0" h="57856" w="7506">
                  <a:moveTo>
                    <a:pt x="5752" y="0"/>
                  </a:moveTo>
                  <a:cubicBezTo>
                    <a:pt x="5554" y="0"/>
                    <a:pt x="5352" y="197"/>
                    <a:pt x="5471" y="410"/>
                  </a:cubicBezTo>
                  <a:cubicBezTo>
                    <a:pt x="6438" y="2145"/>
                    <a:pt x="6305" y="4246"/>
                    <a:pt x="5804" y="6081"/>
                  </a:cubicBezTo>
                  <a:cubicBezTo>
                    <a:pt x="5271" y="8116"/>
                    <a:pt x="4237" y="9950"/>
                    <a:pt x="3636" y="11918"/>
                  </a:cubicBezTo>
                  <a:cubicBezTo>
                    <a:pt x="3303" y="12886"/>
                    <a:pt x="3136" y="13920"/>
                    <a:pt x="3103" y="14921"/>
                  </a:cubicBezTo>
                  <a:cubicBezTo>
                    <a:pt x="3069" y="15454"/>
                    <a:pt x="3136" y="15955"/>
                    <a:pt x="3236" y="16455"/>
                  </a:cubicBezTo>
                  <a:cubicBezTo>
                    <a:pt x="3336" y="16989"/>
                    <a:pt x="3503" y="17489"/>
                    <a:pt x="3703" y="18023"/>
                  </a:cubicBezTo>
                  <a:cubicBezTo>
                    <a:pt x="4003" y="18757"/>
                    <a:pt x="4037" y="19591"/>
                    <a:pt x="3770" y="20358"/>
                  </a:cubicBezTo>
                  <a:cubicBezTo>
                    <a:pt x="3503" y="21025"/>
                    <a:pt x="3169" y="21692"/>
                    <a:pt x="2736" y="22292"/>
                  </a:cubicBezTo>
                  <a:cubicBezTo>
                    <a:pt x="1835" y="23660"/>
                    <a:pt x="834" y="25061"/>
                    <a:pt x="834" y="26796"/>
                  </a:cubicBezTo>
                  <a:cubicBezTo>
                    <a:pt x="834" y="27863"/>
                    <a:pt x="1201" y="28931"/>
                    <a:pt x="1335" y="29998"/>
                  </a:cubicBezTo>
                  <a:cubicBezTo>
                    <a:pt x="1468" y="30965"/>
                    <a:pt x="1435" y="31933"/>
                    <a:pt x="1235" y="32900"/>
                  </a:cubicBezTo>
                  <a:cubicBezTo>
                    <a:pt x="901" y="34768"/>
                    <a:pt x="200" y="36536"/>
                    <a:pt x="67" y="38437"/>
                  </a:cubicBezTo>
                  <a:cubicBezTo>
                    <a:pt x="0" y="39438"/>
                    <a:pt x="100" y="40405"/>
                    <a:pt x="401" y="41373"/>
                  </a:cubicBezTo>
                  <a:cubicBezTo>
                    <a:pt x="734" y="42407"/>
                    <a:pt x="1235" y="43374"/>
                    <a:pt x="1568" y="44408"/>
                  </a:cubicBezTo>
                  <a:cubicBezTo>
                    <a:pt x="2202" y="46343"/>
                    <a:pt x="2102" y="48378"/>
                    <a:pt x="1902" y="50379"/>
                  </a:cubicBezTo>
                  <a:cubicBezTo>
                    <a:pt x="1702" y="52381"/>
                    <a:pt x="1368" y="54449"/>
                    <a:pt x="1802" y="56384"/>
                  </a:cubicBezTo>
                  <a:cubicBezTo>
                    <a:pt x="1902" y="56851"/>
                    <a:pt x="2068" y="57318"/>
                    <a:pt x="2235" y="57785"/>
                  </a:cubicBezTo>
                  <a:cubicBezTo>
                    <a:pt x="2260" y="57834"/>
                    <a:pt x="2311" y="57856"/>
                    <a:pt x="2365" y="57856"/>
                  </a:cubicBezTo>
                  <a:cubicBezTo>
                    <a:pt x="2457" y="57856"/>
                    <a:pt x="2557" y="57790"/>
                    <a:pt x="2535" y="57684"/>
                  </a:cubicBezTo>
                  <a:cubicBezTo>
                    <a:pt x="1568" y="53682"/>
                    <a:pt x="3269" y="49645"/>
                    <a:pt x="2669" y="45643"/>
                  </a:cubicBezTo>
                  <a:cubicBezTo>
                    <a:pt x="2369" y="43574"/>
                    <a:pt x="1034" y="41740"/>
                    <a:pt x="901" y="39605"/>
                  </a:cubicBezTo>
                  <a:cubicBezTo>
                    <a:pt x="768" y="37704"/>
                    <a:pt x="1401" y="35836"/>
                    <a:pt x="1835" y="34034"/>
                  </a:cubicBezTo>
                  <a:cubicBezTo>
                    <a:pt x="2102" y="33134"/>
                    <a:pt x="2235" y="32166"/>
                    <a:pt x="2269" y="31232"/>
                  </a:cubicBezTo>
                  <a:cubicBezTo>
                    <a:pt x="2235" y="30165"/>
                    <a:pt x="2102" y="29097"/>
                    <a:pt x="1835" y="28030"/>
                  </a:cubicBezTo>
                  <a:cubicBezTo>
                    <a:pt x="1635" y="27096"/>
                    <a:pt x="1702" y="26162"/>
                    <a:pt x="2035" y="25261"/>
                  </a:cubicBezTo>
                  <a:cubicBezTo>
                    <a:pt x="2335" y="24594"/>
                    <a:pt x="2702" y="23927"/>
                    <a:pt x="3136" y="23327"/>
                  </a:cubicBezTo>
                  <a:cubicBezTo>
                    <a:pt x="3970" y="22026"/>
                    <a:pt x="4937" y="20691"/>
                    <a:pt x="4870" y="19090"/>
                  </a:cubicBezTo>
                  <a:cubicBezTo>
                    <a:pt x="4804" y="18056"/>
                    <a:pt x="4237" y="17122"/>
                    <a:pt x="4103" y="16088"/>
                  </a:cubicBezTo>
                  <a:cubicBezTo>
                    <a:pt x="3970" y="15087"/>
                    <a:pt x="4037" y="14087"/>
                    <a:pt x="4270" y="13119"/>
                  </a:cubicBezTo>
                  <a:cubicBezTo>
                    <a:pt x="4737" y="11118"/>
                    <a:pt x="5771" y="9250"/>
                    <a:pt x="6405" y="7282"/>
                  </a:cubicBezTo>
                  <a:cubicBezTo>
                    <a:pt x="7039" y="5447"/>
                    <a:pt x="7506" y="3246"/>
                    <a:pt x="6738" y="1344"/>
                  </a:cubicBezTo>
                  <a:cubicBezTo>
                    <a:pt x="6538" y="911"/>
                    <a:pt x="6271" y="477"/>
                    <a:pt x="5971" y="110"/>
                  </a:cubicBezTo>
                  <a:cubicBezTo>
                    <a:pt x="5913" y="33"/>
                    <a:pt x="5833" y="0"/>
                    <a:pt x="57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6"/>
            <p:cNvSpPr/>
            <p:nvPr/>
          </p:nvSpPr>
          <p:spPr>
            <a:xfrm rot="-4005098">
              <a:off x="4986697" y="1533477"/>
              <a:ext cx="600177" cy="1169933"/>
            </a:xfrm>
            <a:custGeom>
              <a:rect b="b" l="l" r="r" t="t"/>
              <a:pathLst>
                <a:path extrusionOk="0" h="26460" w="13574">
                  <a:moveTo>
                    <a:pt x="171" y="1"/>
                  </a:moveTo>
                  <a:cubicBezTo>
                    <a:pt x="117" y="1"/>
                    <a:pt x="67" y="27"/>
                    <a:pt x="67" y="89"/>
                  </a:cubicBezTo>
                  <a:cubicBezTo>
                    <a:pt x="0" y="2190"/>
                    <a:pt x="2035" y="3491"/>
                    <a:pt x="3703" y="4292"/>
                  </a:cubicBezTo>
                  <a:cubicBezTo>
                    <a:pt x="4603" y="4725"/>
                    <a:pt x="5471" y="5259"/>
                    <a:pt x="6305" y="5859"/>
                  </a:cubicBezTo>
                  <a:cubicBezTo>
                    <a:pt x="7105" y="6393"/>
                    <a:pt x="7639" y="7227"/>
                    <a:pt x="7806" y="8161"/>
                  </a:cubicBezTo>
                  <a:cubicBezTo>
                    <a:pt x="7939" y="9262"/>
                    <a:pt x="7439" y="10463"/>
                    <a:pt x="8206" y="11430"/>
                  </a:cubicBezTo>
                  <a:cubicBezTo>
                    <a:pt x="8539" y="11797"/>
                    <a:pt x="8940" y="12097"/>
                    <a:pt x="9373" y="12397"/>
                  </a:cubicBezTo>
                  <a:cubicBezTo>
                    <a:pt x="9740" y="12698"/>
                    <a:pt x="9874" y="13165"/>
                    <a:pt x="9774" y="13632"/>
                  </a:cubicBezTo>
                  <a:cubicBezTo>
                    <a:pt x="9707" y="14199"/>
                    <a:pt x="9473" y="14732"/>
                    <a:pt x="9340" y="15266"/>
                  </a:cubicBezTo>
                  <a:cubicBezTo>
                    <a:pt x="9173" y="15800"/>
                    <a:pt x="9173" y="16367"/>
                    <a:pt x="9273" y="16934"/>
                  </a:cubicBezTo>
                  <a:cubicBezTo>
                    <a:pt x="9407" y="17501"/>
                    <a:pt x="9640" y="18001"/>
                    <a:pt x="10041" y="18435"/>
                  </a:cubicBezTo>
                  <a:cubicBezTo>
                    <a:pt x="10374" y="18835"/>
                    <a:pt x="10874" y="19169"/>
                    <a:pt x="11108" y="19636"/>
                  </a:cubicBezTo>
                  <a:cubicBezTo>
                    <a:pt x="11408" y="20236"/>
                    <a:pt x="11141" y="20970"/>
                    <a:pt x="11075" y="21604"/>
                  </a:cubicBezTo>
                  <a:cubicBezTo>
                    <a:pt x="11008" y="22205"/>
                    <a:pt x="11041" y="22838"/>
                    <a:pt x="11175" y="23405"/>
                  </a:cubicBezTo>
                  <a:cubicBezTo>
                    <a:pt x="11442" y="24640"/>
                    <a:pt x="12142" y="25674"/>
                    <a:pt x="13143" y="26408"/>
                  </a:cubicBezTo>
                  <a:cubicBezTo>
                    <a:pt x="13187" y="26444"/>
                    <a:pt x="13234" y="26460"/>
                    <a:pt x="13279" y="26460"/>
                  </a:cubicBezTo>
                  <a:cubicBezTo>
                    <a:pt x="13439" y="26460"/>
                    <a:pt x="13573" y="26263"/>
                    <a:pt x="13443" y="26107"/>
                  </a:cubicBezTo>
                  <a:cubicBezTo>
                    <a:pt x="12742" y="25307"/>
                    <a:pt x="12242" y="24339"/>
                    <a:pt x="12009" y="23305"/>
                  </a:cubicBezTo>
                  <a:cubicBezTo>
                    <a:pt x="11875" y="22805"/>
                    <a:pt x="11842" y="22305"/>
                    <a:pt x="11875" y="21771"/>
                  </a:cubicBezTo>
                  <a:cubicBezTo>
                    <a:pt x="12009" y="21170"/>
                    <a:pt x="12042" y="20570"/>
                    <a:pt x="12042" y="19936"/>
                  </a:cubicBezTo>
                  <a:cubicBezTo>
                    <a:pt x="11909" y="18769"/>
                    <a:pt x="10741" y="18302"/>
                    <a:pt x="10274" y="17301"/>
                  </a:cubicBezTo>
                  <a:cubicBezTo>
                    <a:pt x="10041" y="16801"/>
                    <a:pt x="9974" y="16267"/>
                    <a:pt x="10041" y="15733"/>
                  </a:cubicBezTo>
                  <a:cubicBezTo>
                    <a:pt x="10141" y="15199"/>
                    <a:pt x="10341" y="14699"/>
                    <a:pt x="10474" y="14165"/>
                  </a:cubicBezTo>
                  <a:cubicBezTo>
                    <a:pt x="10608" y="13665"/>
                    <a:pt x="10608" y="13131"/>
                    <a:pt x="10474" y="12631"/>
                  </a:cubicBezTo>
                  <a:cubicBezTo>
                    <a:pt x="10274" y="12131"/>
                    <a:pt x="9907" y="11764"/>
                    <a:pt x="9473" y="11497"/>
                  </a:cubicBezTo>
                  <a:cubicBezTo>
                    <a:pt x="9006" y="11297"/>
                    <a:pt x="8706" y="10896"/>
                    <a:pt x="8573" y="10429"/>
                  </a:cubicBezTo>
                  <a:cubicBezTo>
                    <a:pt x="8506" y="9896"/>
                    <a:pt x="8506" y="9295"/>
                    <a:pt x="8573" y="8728"/>
                  </a:cubicBezTo>
                  <a:cubicBezTo>
                    <a:pt x="8606" y="7761"/>
                    <a:pt x="8239" y="6793"/>
                    <a:pt x="7572" y="6060"/>
                  </a:cubicBezTo>
                  <a:cubicBezTo>
                    <a:pt x="6872" y="5359"/>
                    <a:pt x="6071" y="4792"/>
                    <a:pt x="5137" y="4392"/>
                  </a:cubicBezTo>
                  <a:cubicBezTo>
                    <a:pt x="3269" y="3491"/>
                    <a:pt x="534" y="2524"/>
                    <a:pt x="300" y="89"/>
                  </a:cubicBezTo>
                  <a:cubicBezTo>
                    <a:pt x="300" y="35"/>
                    <a:pt x="233" y="1"/>
                    <a:pt x="1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6"/>
            <p:cNvSpPr/>
            <p:nvPr/>
          </p:nvSpPr>
          <p:spPr>
            <a:xfrm rot="-4005098">
              <a:off x="5445313" y="1389585"/>
              <a:ext cx="109211" cy="929580"/>
            </a:xfrm>
            <a:custGeom>
              <a:rect b="b" l="l" r="r" t="t"/>
              <a:pathLst>
                <a:path extrusionOk="0" h="21024" w="2470">
                  <a:moveTo>
                    <a:pt x="1751" y="0"/>
                  </a:moveTo>
                  <a:cubicBezTo>
                    <a:pt x="1695" y="0"/>
                    <a:pt x="1640" y="21"/>
                    <a:pt x="1602" y="69"/>
                  </a:cubicBezTo>
                  <a:cubicBezTo>
                    <a:pt x="835" y="1270"/>
                    <a:pt x="1035" y="2571"/>
                    <a:pt x="1302" y="3905"/>
                  </a:cubicBezTo>
                  <a:cubicBezTo>
                    <a:pt x="1568" y="5206"/>
                    <a:pt x="1969" y="6573"/>
                    <a:pt x="1235" y="7741"/>
                  </a:cubicBezTo>
                  <a:cubicBezTo>
                    <a:pt x="835" y="8341"/>
                    <a:pt x="334" y="8875"/>
                    <a:pt x="134" y="9576"/>
                  </a:cubicBezTo>
                  <a:cubicBezTo>
                    <a:pt x="1" y="10309"/>
                    <a:pt x="134" y="11077"/>
                    <a:pt x="501" y="11710"/>
                  </a:cubicBezTo>
                  <a:cubicBezTo>
                    <a:pt x="835" y="12344"/>
                    <a:pt x="1268" y="12978"/>
                    <a:pt x="1335" y="13745"/>
                  </a:cubicBezTo>
                  <a:cubicBezTo>
                    <a:pt x="1302" y="14412"/>
                    <a:pt x="1101" y="15113"/>
                    <a:pt x="768" y="15680"/>
                  </a:cubicBezTo>
                  <a:cubicBezTo>
                    <a:pt x="334" y="16447"/>
                    <a:pt x="67" y="17281"/>
                    <a:pt x="1" y="18182"/>
                  </a:cubicBezTo>
                  <a:cubicBezTo>
                    <a:pt x="34" y="19116"/>
                    <a:pt x="201" y="20050"/>
                    <a:pt x="568" y="20950"/>
                  </a:cubicBezTo>
                  <a:cubicBezTo>
                    <a:pt x="580" y="21001"/>
                    <a:pt x="622" y="21023"/>
                    <a:pt x="668" y="21023"/>
                  </a:cubicBezTo>
                  <a:cubicBezTo>
                    <a:pt x="741" y="21023"/>
                    <a:pt x="822" y="20966"/>
                    <a:pt x="801" y="20884"/>
                  </a:cubicBezTo>
                  <a:cubicBezTo>
                    <a:pt x="668" y="20050"/>
                    <a:pt x="601" y="19182"/>
                    <a:pt x="634" y="18349"/>
                  </a:cubicBezTo>
                  <a:cubicBezTo>
                    <a:pt x="734" y="17581"/>
                    <a:pt x="968" y="16881"/>
                    <a:pt x="1335" y="16214"/>
                  </a:cubicBezTo>
                  <a:cubicBezTo>
                    <a:pt x="1702" y="15580"/>
                    <a:pt x="1969" y="14913"/>
                    <a:pt x="2102" y="14246"/>
                  </a:cubicBezTo>
                  <a:cubicBezTo>
                    <a:pt x="2202" y="13512"/>
                    <a:pt x="2035" y="12811"/>
                    <a:pt x="1702" y="12177"/>
                  </a:cubicBezTo>
                  <a:cubicBezTo>
                    <a:pt x="1368" y="11577"/>
                    <a:pt x="901" y="10943"/>
                    <a:pt x="901" y="10243"/>
                  </a:cubicBezTo>
                  <a:cubicBezTo>
                    <a:pt x="868" y="9542"/>
                    <a:pt x="1368" y="8975"/>
                    <a:pt x="1735" y="8475"/>
                  </a:cubicBezTo>
                  <a:cubicBezTo>
                    <a:pt x="2135" y="7908"/>
                    <a:pt x="2369" y="7274"/>
                    <a:pt x="2436" y="6607"/>
                  </a:cubicBezTo>
                  <a:cubicBezTo>
                    <a:pt x="2469" y="5906"/>
                    <a:pt x="2436" y="5239"/>
                    <a:pt x="2269" y="4605"/>
                  </a:cubicBezTo>
                  <a:cubicBezTo>
                    <a:pt x="2002" y="3238"/>
                    <a:pt x="1368" y="1637"/>
                    <a:pt x="1969" y="269"/>
                  </a:cubicBezTo>
                  <a:cubicBezTo>
                    <a:pt x="2040" y="126"/>
                    <a:pt x="1891" y="0"/>
                    <a:pt x="17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6"/>
            <p:cNvSpPr/>
            <p:nvPr/>
          </p:nvSpPr>
          <p:spPr>
            <a:xfrm rot="-4005098">
              <a:off x="4857648" y="1324889"/>
              <a:ext cx="200074" cy="295180"/>
            </a:xfrm>
            <a:custGeom>
              <a:rect b="b" l="l" r="r" t="t"/>
              <a:pathLst>
                <a:path extrusionOk="0" h="6676" w="4525">
                  <a:moveTo>
                    <a:pt x="4296" y="0"/>
                  </a:moveTo>
                  <a:cubicBezTo>
                    <a:pt x="4220" y="0"/>
                    <a:pt x="4143" y="40"/>
                    <a:pt x="4104" y="133"/>
                  </a:cubicBezTo>
                  <a:cubicBezTo>
                    <a:pt x="3970" y="433"/>
                    <a:pt x="3870" y="767"/>
                    <a:pt x="3703" y="1034"/>
                  </a:cubicBezTo>
                  <a:cubicBezTo>
                    <a:pt x="3503" y="1301"/>
                    <a:pt x="3337" y="1601"/>
                    <a:pt x="3136" y="1868"/>
                  </a:cubicBezTo>
                  <a:cubicBezTo>
                    <a:pt x="2769" y="2401"/>
                    <a:pt x="2302" y="2902"/>
                    <a:pt x="1802" y="3335"/>
                  </a:cubicBezTo>
                  <a:cubicBezTo>
                    <a:pt x="1302" y="3769"/>
                    <a:pt x="868" y="4303"/>
                    <a:pt x="534" y="4870"/>
                  </a:cubicBezTo>
                  <a:cubicBezTo>
                    <a:pt x="268" y="5337"/>
                    <a:pt x="1" y="6137"/>
                    <a:pt x="368" y="6604"/>
                  </a:cubicBezTo>
                  <a:cubicBezTo>
                    <a:pt x="414" y="6651"/>
                    <a:pt x="468" y="6676"/>
                    <a:pt x="519" y="6676"/>
                  </a:cubicBezTo>
                  <a:cubicBezTo>
                    <a:pt x="577" y="6676"/>
                    <a:pt x="632" y="6643"/>
                    <a:pt x="668" y="6571"/>
                  </a:cubicBezTo>
                  <a:cubicBezTo>
                    <a:pt x="768" y="6304"/>
                    <a:pt x="768" y="6004"/>
                    <a:pt x="868" y="5737"/>
                  </a:cubicBezTo>
                  <a:cubicBezTo>
                    <a:pt x="968" y="5437"/>
                    <a:pt x="1135" y="5170"/>
                    <a:pt x="1335" y="4903"/>
                  </a:cubicBezTo>
                  <a:cubicBezTo>
                    <a:pt x="1735" y="4403"/>
                    <a:pt x="2236" y="3936"/>
                    <a:pt x="2736" y="3502"/>
                  </a:cubicBezTo>
                  <a:cubicBezTo>
                    <a:pt x="3203" y="3069"/>
                    <a:pt x="3570" y="2568"/>
                    <a:pt x="3904" y="2034"/>
                  </a:cubicBezTo>
                  <a:cubicBezTo>
                    <a:pt x="4204" y="1501"/>
                    <a:pt x="4404" y="867"/>
                    <a:pt x="4504" y="233"/>
                  </a:cubicBezTo>
                  <a:cubicBezTo>
                    <a:pt x="4524" y="92"/>
                    <a:pt x="4411" y="0"/>
                    <a:pt x="42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6"/>
            <p:cNvSpPr/>
            <p:nvPr/>
          </p:nvSpPr>
          <p:spPr>
            <a:xfrm rot="-4005098">
              <a:off x="5114175" y="1014267"/>
              <a:ext cx="43331" cy="152808"/>
            </a:xfrm>
            <a:custGeom>
              <a:rect b="b" l="l" r="r" t="t"/>
              <a:pathLst>
                <a:path extrusionOk="0" h="3456" w="980">
                  <a:moveTo>
                    <a:pt x="174" y="1"/>
                  </a:moveTo>
                  <a:cubicBezTo>
                    <a:pt x="90" y="1"/>
                    <a:pt x="1" y="75"/>
                    <a:pt x="45" y="164"/>
                  </a:cubicBezTo>
                  <a:cubicBezTo>
                    <a:pt x="479" y="1165"/>
                    <a:pt x="546" y="2265"/>
                    <a:pt x="279" y="3299"/>
                  </a:cubicBezTo>
                  <a:cubicBezTo>
                    <a:pt x="258" y="3404"/>
                    <a:pt x="341" y="3456"/>
                    <a:pt x="431" y="3456"/>
                  </a:cubicBezTo>
                  <a:cubicBezTo>
                    <a:pt x="485" y="3456"/>
                    <a:pt x="541" y="3437"/>
                    <a:pt x="579" y="3399"/>
                  </a:cubicBezTo>
                  <a:cubicBezTo>
                    <a:pt x="979" y="2299"/>
                    <a:pt x="879" y="1064"/>
                    <a:pt x="279" y="64"/>
                  </a:cubicBezTo>
                  <a:cubicBezTo>
                    <a:pt x="256" y="19"/>
                    <a:pt x="216" y="1"/>
                    <a:pt x="1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6"/>
            <p:cNvSpPr/>
            <p:nvPr/>
          </p:nvSpPr>
          <p:spPr>
            <a:xfrm rot="-4005098">
              <a:off x="5100824" y="1082196"/>
              <a:ext cx="25512" cy="74768"/>
            </a:xfrm>
            <a:custGeom>
              <a:rect b="b" l="l" r="r" t="t"/>
              <a:pathLst>
                <a:path extrusionOk="0" h="1691" w="577">
                  <a:moveTo>
                    <a:pt x="161" y="1"/>
                  </a:moveTo>
                  <a:cubicBezTo>
                    <a:pt x="80" y="1"/>
                    <a:pt x="0" y="80"/>
                    <a:pt x="43" y="186"/>
                  </a:cubicBezTo>
                  <a:cubicBezTo>
                    <a:pt x="110" y="420"/>
                    <a:pt x="143" y="653"/>
                    <a:pt x="143" y="887"/>
                  </a:cubicBezTo>
                  <a:cubicBezTo>
                    <a:pt x="143" y="987"/>
                    <a:pt x="143" y="1087"/>
                    <a:pt x="143" y="1187"/>
                  </a:cubicBezTo>
                  <a:lnTo>
                    <a:pt x="143" y="1387"/>
                  </a:lnTo>
                  <a:lnTo>
                    <a:pt x="143" y="1454"/>
                  </a:lnTo>
                  <a:cubicBezTo>
                    <a:pt x="143" y="1521"/>
                    <a:pt x="143" y="1587"/>
                    <a:pt x="176" y="1621"/>
                  </a:cubicBezTo>
                  <a:cubicBezTo>
                    <a:pt x="217" y="1662"/>
                    <a:pt x="284" y="1690"/>
                    <a:pt x="345" y="1690"/>
                  </a:cubicBezTo>
                  <a:cubicBezTo>
                    <a:pt x="382" y="1690"/>
                    <a:pt x="418" y="1680"/>
                    <a:pt x="443" y="1654"/>
                  </a:cubicBezTo>
                  <a:cubicBezTo>
                    <a:pt x="543" y="1521"/>
                    <a:pt x="577" y="1387"/>
                    <a:pt x="577" y="1254"/>
                  </a:cubicBezTo>
                  <a:cubicBezTo>
                    <a:pt x="577" y="1087"/>
                    <a:pt x="577" y="954"/>
                    <a:pt x="543" y="820"/>
                  </a:cubicBezTo>
                  <a:cubicBezTo>
                    <a:pt x="510" y="553"/>
                    <a:pt x="410" y="320"/>
                    <a:pt x="276" y="86"/>
                  </a:cubicBezTo>
                  <a:cubicBezTo>
                    <a:pt x="252" y="26"/>
                    <a:pt x="206" y="1"/>
                    <a:pt x="1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6"/>
            <p:cNvSpPr/>
            <p:nvPr/>
          </p:nvSpPr>
          <p:spPr>
            <a:xfrm rot="-4005098">
              <a:off x="5101859" y="1126980"/>
              <a:ext cx="17155" cy="47222"/>
            </a:xfrm>
            <a:custGeom>
              <a:rect b="b" l="l" r="r" t="t"/>
              <a:pathLst>
                <a:path extrusionOk="0" h="1068" w="388">
                  <a:moveTo>
                    <a:pt x="132" y="0"/>
                  </a:moveTo>
                  <a:cubicBezTo>
                    <a:pt x="64" y="0"/>
                    <a:pt x="0" y="64"/>
                    <a:pt x="20" y="164"/>
                  </a:cubicBezTo>
                  <a:lnTo>
                    <a:pt x="54" y="130"/>
                  </a:lnTo>
                  <a:cubicBezTo>
                    <a:pt x="54" y="164"/>
                    <a:pt x="54" y="197"/>
                    <a:pt x="54" y="230"/>
                  </a:cubicBezTo>
                  <a:lnTo>
                    <a:pt x="54" y="297"/>
                  </a:lnTo>
                  <a:cubicBezTo>
                    <a:pt x="54" y="364"/>
                    <a:pt x="54" y="397"/>
                    <a:pt x="54" y="431"/>
                  </a:cubicBezTo>
                  <a:lnTo>
                    <a:pt x="54" y="531"/>
                  </a:lnTo>
                  <a:cubicBezTo>
                    <a:pt x="54" y="564"/>
                    <a:pt x="54" y="597"/>
                    <a:pt x="54" y="631"/>
                  </a:cubicBezTo>
                  <a:lnTo>
                    <a:pt x="54" y="697"/>
                  </a:lnTo>
                  <a:lnTo>
                    <a:pt x="54" y="831"/>
                  </a:lnTo>
                  <a:cubicBezTo>
                    <a:pt x="54" y="864"/>
                    <a:pt x="54" y="864"/>
                    <a:pt x="54" y="864"/>
                  </a:cubicBezTo>
                  <a:lnTo>
                    <a:pt x="54" y="931"/>
                  </a:lnTo>
                  <a:cubicBezTo>
                    <a:pt x="54" y="931"/>
                    <a:pt x="54" y="964"/>
                    <a:pt x="54" y="998"/>
                  </a:cubicBezTo>
                  <a:cubicBezTo>
                    <a:pt x="74" y="1039"/>
                    <a:pt x="120" y="1067"/>
                    <a:pt x="176" y="1067"/>
                  </a:cubicBezTo>
                  <a:cubicBezTo>
                    <a:pt x="211" y="1067"/>
                    <a:pt x="249" y="1056"/>
                    <a:pt x="287" y="1031"/>
                  </a:cubicBezTo>
                  <a:cubicBezTo>
                    <a:pt x="354" y="964"/>
                    <a:pt x="387" y="864"/>
                    <a:pt x="387" y="764"/>
                  </a:cubicBezTo>
                  <a:cubicBezTo>
                    <a:pt x="387" y="697"/>
                    <a:pt x="387" y="597"/>
                    <a:pt x="387" y="531"/>
                  </a:cubicBezTo>
                  <a:cubicBezTo>
                    <a:pt x="387" y="431"/>
                    <a:pt x="387" y="364"/>
                    <a:pt x="354" y="264"/>
                  </a:cubicBezTo>
                  <a:cubicBezTo>
                    <a:pt x="321" y="197"/>
                    <a:pt x="287" y="130"/>
                    <a:pt x="254" y="97"/>
                  </a:cubicBezTo>
                  <a:cubicBezTo>
                    <a:pt x="227" y="30"/>
                    <a:pt x="178" y="0"/>
                    <a:pt x="1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6"/>
            <p:cNvSpPr/>
            <p:nvPr/>
          </p:nvSpPr>
          <p:spPr>
            <a:xfrm rot="-4005098">
              <a:off x="5098928" y="1158046"/>
              <a:ext cx="13309" cy="34576"/>
            </a:xfrm>
            <a:custGeom>
              <a:rect b="b" l="l" r="r" t="t"/>
              <a:pathLst>
                <a:path extrusionOk="0" h="782" w="301">
                  <a:moveTo>
                    <a:pt x="101" y="1"/>
                  </a:moveTo>
                  <a:cubicBezTo>
                    <a:pt x="67" y="1"/>
                    <a:pt x="1" y="34"/>
                    <a:pt x="1" y="101"/>
                  </a:cubicBezTo>
                  <a:cubicBezTo>
                    <a:pt x="1" y="134"/>
                    <a:pt x="1" y="134"/>
                    <a:pt x="1" y="168"/>
                  </a:cubicBezTo>
                  <a:cubicBezTo>
                    <a:pt x="1" y="201"/>
                    <a:pt x="1" y="234"/>
                    <a:pt x="1" y="268"/>
                  </a:cubicBezTo>
                  <a:lnTo>
                    <a:pt x="1" y="401"/>
                  </a:lnTo>
                  <a:lnTo>
                    <a:pt x="1" y="534"/>
                  </a:lnTo>
                  <a:lnTo>
                    <a:pt x="1" y="601"/>
                  </a:lnTo>
                  <a:cubicBezTo>
                    <a:pt x="1" y="635"/>
                    <a:pt x="1" y="635"/>
                    <a:pt x="1" y="668"/>
                  </a:cubicBezTo>
                  <a:cubicBezTo>
                    <a:pt x="1" y="701"/>
                    <a:pt x="34" y="701"/>
                    <a:pt x="34" y="735"/>
                  </a:cubicBezTo>
                  <a:cubicBezTo>
                    <a:pt x="58" y="758"/>
                    <a:pt x="98" y="782"/>
                    <a:pt x="131" y="782"/>
                  </a:cubicBezTo>
                  <a:cubicBezTo>
                    <a:pt x="145" y="782"/>
                    <a:pt x="158" y="778"/>
                    <a:pt x="167" y="768"/>
                  </a:cubicBezTo>
                  <a:cubicBezTo>
                    <a:pt x="234" y="768"/>
                    <a:pt x="301" y="735"/>
                    <a:pt x="301" y="701"/>
                  </a:cubicBezTo>
                  <a:lnTo>
                    <a:pt x="301" y="635"/>
                  </a:lnTo>
                  <a:cubicBezTo>
                    <a:pt x="301" y="601"/>
                    <a:pt x="301" y="568"/>
                    <a:pt x="301" y="568"/>
                  </a:cubicBezTo>
                  <a:lnTo>
                    <a:pt x="301" y="501"/>
                  </a:lnTo>
                  <a:cubicBezTo>
                    <a:pt x="301" y="468"/>
                    <a:pt x="301" y="401"/>
                    <a:pt x="268" y="368"/>
                  </a:cubicBezTo>
                  <a:lnTo>
                    <a:pt x="234" y="234"/>
                  </a:lnTo>
                  <a:cubicBezTo>
                    <a:pt x="234" y="201"/>
                    <a:pt x="268" y="168"/>
                    <a:pt x="268" y="134"/>
                  </a:cubicBezTo>
                  <a:cubicBezTo>
                    <a:pt x="268" y="101"/>
                    <a:pt x="234" y="101"/>
                    <a:pt x="234" y="67"/>
                  </a:cubicBezTo>
                  <a:cubicBezTo>
                    <a:pt x="201" y="1"/>
                    <a:pt x="167" y="1"/>
                    <a:pt x="1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6"/>
            <p:cNvSpPr/>
            <p:nvPr/>
          </p:nvSpPr>
          <p:spPr>
            <a:xfrm rot="-4005098">
              <a:off x="6278184" y="1751858"/>
              <a:ext cx="39440" cy="162977"/>
            </a:xfrm>
            <a:custGeom>
              <a:rect b="b" l="l" r="r" t="t"/>
              <a:pathLst>
                <a:path extrusionOk="0" h="3686" w="892">
                  <a:moveTo>
                    <a:pt x="159" y="1"/>
                  </a:moveTo>
                  <a:cubicBezTo>
                    <a:pt x="77" y="1"/>
                    <a:pt x="1" y="95"/>
                    <a:pt x="24" y="189"/>
                  </a:cubicBezTo>
                  <a:cubicBezTo>
                    <a:pt x="258" y="723"/>
                    <a:pt x="391" y="1290"/>
                    <a:pt x="425" y="1857"/>
                  </a:cubicBezTo>
                  <a:cubicBezTo>
                    <a:pt x="391" y="2424"/>
                    <a:pt x="325" y="2991"/>
                    <a:pt x="224" y="3559"/>
                  </a:cubicBezTo>
                  <a:cubicBezTo>
                    <a:pt x="224" y="3631"/>
                    <a:pt x="294" y="3685"/>
                    <a:pt x="370" y="3685"/>
                  </a:cubicBezTo>
                  <a:cubicBezTo>
                    <a:pt x="399" y="3685"/>
                    <a:pt x="430" y="3677"/>
                    <a:pt x="458" y="3659"/>
                  </a:cubicBezTo>
                  <a:cubicBezTo>
                    <a:pt x="792" y="3092"/>
                    <a:pt x="892" y="2458"/>
                    <a:pt x="825" y="1824"/>
                  </a:cubicBezTo>
                  <a:cubicBezTo>
                    <a:pt x="825" y="1490"/>
                    <a:pt x="758" y="1190"/>
                    <a:pt x="658" y="890"/>
                  </a:cubicBezTo>
                  <a:cubicBezTo>
                    <a:pt x="558" y="590"/>
                    <a:pt x="425" y="323"/>
                    <a:pt x="258" y="56"/>
                  </a:cubicBezTo>
                  <a:cubicBezTo>
                    <a:pt x="228" y="17"/>
                    <a:pt x="193" y="1"/>
                    <a:pt x="1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6"/>
            <p:cNvSpPr/>
            <p:nvPr/>
          </p:nvSpPr>
          <p:spPr>
            <a:xfrm rot="-4005098">
              <a:off x="6281724" y="1825810"/>
              <a:ext cx="19234" cy="77332"/>
            </a:xfrm>
            <a:custGeom>
              <a:rect b="b" l="l" r="r" t="t"/>
              <a:pathLst>
                <a:path extrusionOk="0" h="1749" w="435">
                  <a:moveTo>
                    <a:pt x="187" y="0"/>
                  </a:moveTo>
                  <a:cubicBezTo>
                    <a:pt x="170" y="0"/>
                    <a:pt x="152" y="5"/>
                    <a:pt x="134" y="13"/>
                  </a:cubicBezTo>
                  <a:cubicBezTo>
                    <a:pt x="101" y="13"/>
                    <a:pt x="34" y="80"/>
                    <a:pt x="68" y="147"/>
                  </a:cubicBezTo>
                  <a:lnTo>
                    <a:pt x="68" y="847"/>
                  </a:lnTo>
                  <a:cubicBezTo>
                    <a:pt x="68" y="981"/>
                    <a:pt x="68" y="1114"/>
                    <a:pt x="34" y="1214"/>
                  </a:cubicBezTo>
                  <a:cubicBezTo>
                    <a:pt x="1" y="1348"/>
                    <a:pt x="34" y="1481"/>
                    <a:pt x="34" y="1615"/>
                  </a:cubicBezTo>
                  <a:cubicBezTo>
                    <a:pt x="34" y="1681"/>
                    <a:pt x="101" y="1715"/>
                    <a:pt x="168" y="1748"/>
                  </a:cubicBezTo>
                  <a:cubicBezTo>
                    <a:pt x="201" y="1748"/>
                    <a:pt x="268" y="1715"/>
                    <a:pt x="301" y="1648"/>
                  </a:cubicBezTo>
                  <a:cubicBezTo>
                    <a:pt x="368" y="1515"/>
                    <a:pt x="401" y="1381"/>
                    <a:pt x="435" y="1214"/>
                  </a:cubicBezTo>
                  <a:cubicBezTo>
                    <a:pt x="435" y="1114"/>
                    <a:pt x="435" y="981"/>
                    <a:pt x="435" y="847"/>
                  </a:cubicBezTo>
                  <a:cubicBezTo>
                    <a:pt x="435" y="581"/>
                    <a:pt x="401" y="314"/>
                    <a:pt x="301" y="80"/>
                  </a:cubicBezTo>
                  <a:cubicBezTo>
                    <a:pt x="277" y="31"/>
                    <a:pt x="234" y="0"/>
                    <a:pt x="1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6"/>
            <p:cNvSpPr/>
            <p:nvPr/>
          </p:nvSpPr>
          <p:spPr>
            <a:xfrm rot="-4005098">
              <a:off x="6272026" y="1868264"/>
              <a:ext cx="18703" cy="44304"/>
            </a:xfrm>
            <a:custGeom>
              <a:rect b="b" l="l" r="r" t="t"/>
              <a:pathLst>
                <a:path extrusionOk="0" h="1002" w="423">
                  <a:moveTo>
                    <a:pt x="134" y="1"/>
                  </a:moveTo>
                  <a:cubicBezTo>
                    <a:pt x="67" y="1"/>
                    <a:pt x="0" y="60"/>
                    <a:pt x="23" y="149"/>
                  </a:cubicBezTo>
                  <a:lnTo>
                    <a:pt x="23" y="216"/>
                  </a:lnTo>
                  <a:lnTo>
                    <a:pt x="23" y="283"/>
                  </a:lnTo>
                  <a:lnTo>
                    <a:pt x="23" y="316"/>
                  </a:lnTo>
                  <a:cubicBezTo>
                    <a:pt x="23" y="383"/>
                    <a:pt x="56" y="449"/>
                    <a:pt x="56" y="483"/>
                  </a:cubicBezTo>
                  <a:cubicBezTo>
                    <a:pt x="56" y="549"/>
                    <a:pt x="56" y="616"/>
                    <a:pt x="89" y="683"/>
                  </a:cubicBezTo>
                  <a:cubicBezTo>
                    <a:pt x="89" y="750"/>
                    <a:pt x="123" y="816"/>
                    <a:pt x="123" y="883"/>
                  </a:cubicBezTo>
                  <a:cubicBezTo>
                    <a:pt x="141" y="958"/>
                    <a:pt x="213" y="1001"/>
                    <a:pt x="283" y="1001"/>
                  </a:cubicBezTo>
                  <a:cubicBezTo>
                    <a:pt x="339" y="1001"/>
                    <a:pt x="394" y="975"/>
                    <a:pt x="423" y="916"/>
                  </a:cubicBezTo>
                  <a:cubicBezTo>
                    <a:pt x="423" y="816"/>
                    <a:pt x="423" y="750"/>
                    <a:pt x="423" y="650"/>
                  </a:cubicBezTo>
                  <a:cubicBezTo>
                    <a:pt x="423" y="583"/>
                    <a:pt x="423" y="516"/>
                    <a:pt x="389" y="449"/>
                  </a:cubicBezTo>
                  <a:cubicBezTo>
                    <a:pt x="389" y="383"/>
                    <a:pt x="356" y="316"/>
                    <a:pt x="356" y="249"/>
                  </a:cubicBezTo>
                  <a:cubicBezTo>
                    <a:pt x="323" y="183"/>
                    <a:pt x="289" y="116"/>
                    <a:pt x="223" y="49"/>
                  </a:cubicBezTo>
                  <a:cubicBezTo>
                    <a:pt x="200" y="16"/>
                    <a:pt x="167" y="1"/>
                    <a:pt x="1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6"/>
            <p:cNvSpPr/>
            <p:nvPr/>
          </p:nvSpPr>
          <p:spPr>
            <a:xfrm rot="-4005098">
              <a:off x="6265505" y="1895664"/>
              <a:ext cx="14768" cy="32498"/>
            </a:xfrm>
            <a:custGeom>
              <a:rect b="b" l="l" r="r" t="t"/>
              <a:pathLst>
                <a:path extrusionOk="0" h="735" w="334">
                  <a:moveTo>
                    <a:pt x="100" y="0"/>
                  </a:moveTo>
                  <a:cubicBezTo>
                    <a:pt x="34" y="34"/>
                    <a:pt x="0" y="100"/>
                    <a:pt x="0" y="167"/>
                  </a:cubicBezTo>
                  <a:lnTo>
                    <a:pt x="34" y="400"/>
                  </a:lnTo>
                  <a:cubicBezTo>
                    <a:pt x="34" y="467"/>
                    <a:pt x="67" y="534"/>
                    <a:pt x="67" y="634"/>
                  </a:cubicBezTo>
                  <a:cubicBezTo>
                    <a:pt x="67" y="667"/>
                    <a:pt x="100" y="701"/>
                    <a:pt x="134" y="701"/>
                  </a:cubicBezTo>
                  <a:cubicBezTo>
                    <a:pt x="134" y="734"/>
                    <a:pt x="167" y="734"/>
                    <a:pt x="200" y="734"/>
                  </a:cubicBezTo>
                  <a:cubicBezTo>
                    <a:pt x="267" y="734"/>
                    <a:pt x="334" y="667"/>
                    <a:pt x="334" y="601"/>
                  </a:cubicBezTo>
                  <a:cubicBezTo>
                    <a:pt x="334" y="501"/>
                    <a:pt x="334" y="434"/>
                    <a:pt x="334" y="367"/>
                  </a:cubicBezTo>
                  <a:lnTo>
                    <a:pt x="267" y="134"/>
                  </a:lnTo>
                  <a:cubicBezTo>
                    <a:pt x="267" y="34"/>
                    <a:pt x="200" y="0"/>
                    <a:pt x="1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6"/>
            <p:cNvSpPr/>
            <p:nvPr/>
          </p:nvSpPr>
          <p:spPr>
            <a:xfrm rot="-4005098">
              <a:off x="4691523" y="2246970"/>
              <a:ext cx="89934" cy="105630"/>
            </a:xfrm>
            <a:custGeom>
              <a:rect b="b" l="l" r="r" t="t"/>
              <a:pathLst>
                <a:path extrusionOk="0" h="2389" w="2034">
                  <a:moveTo>
                    <a:pt x="158" y="0"/>
                  </a:moveTo>
                  <a:cubicBezTo>
                    <a:pt x="78" y="0"/>
                    <a:pt x="0" y="66"/>
                    <a:pt x="42" y="171"/>
                  </a:cubicBezTo>
                  <a:cubicBezTo>
                    <a:pt x="242" y="605"/>
                    <a:pt x="509" y="1005"/>
                    <a:pt x="776" y="1372"/>
                  </a:cubicBezTo>
                  <a:cubicBezTo>
                    <a:pt x="943" y="1572"/>
                    <a:pt x="1076" y="1739"/>
                    <a:pt x="1243" y="1906"/>
                  </a:cubicBezTo>
                  <a:cubicBezTo>
                    <a:pt x="1410" y="2106"/>
                    <a:pt x="1577" y="2239"/>
                    <a:pt x="1810" y="2373"/>
                  </a:cubicBezTo>
                  <a:cubicBezTo>
                    <a:pt x="1832" y="2384"/>
                    <a:pt x="1852" y="2388"/>
                    <a:pt x="1871" y="2388"/>
                  </a:cubicBezTo>
                  <a:cubicBezTo>
                    <a:pt x="1971" y="2388"/>
                    <a:pt x="2033" y="2257"/>
                    <a:pt x="1977" y="2173"/>
                  </a:cubicBezTo>
                  <a:cubicBezTo>
                    <a:pt x="1810" y="2006"/>
                    <a:pt x="1643" y="1839"/>
                    <a:pt x="1510" y="1672"/>
                  </a:cubicBezTo>
                  <a:cubicBezTo>
                    <a:pt x="1343" y="1539"/>
                    <a:pt x="1176" y="1339"/>
                    <a:pt x="1043" y="1172"/>
                  </a:cubicBezTo>
                  <a:cubicBezTo>
                    <a:pt x="743" y="838"/>
                    <a:pt x="509" y="438"/>
                    <a:pt x="276" y="71"/>
                  </a:cubicBezTo>
                  <a:cubicBezTo>
                    <a:pt x="251" y="22"/>
                    <a:pt x="204" y="0"/>
                    <a:pt x="1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6"/>
            <p:cNvSpPr/>
            <p:nvPr/>
          </p:nvSpPr>
          <p:spPr>
            <a:xfrm rot="-4005098">
              <a:off x="4711783" y="2255393"/>
              <a:ext cx="47752" cy="53323"/>
            </a:xfrm>
            <a:custGeom>
              <a:rect b="b" l="l" r="r" t="t"/>
              <a:pathLst>
                <a:path extrusionOk="0" h="1206" w="1080">
                  <a:moveTo>
                    <a:pt x="168" y="0"/>
                  </a:moveTo>
                  <a:cubicBezTo>
                    <a:pt x="80" y="0"/>
                    <a:pt x="1" y="95"/>
                    <a:pt x="72" y="189"/>
                  </a:cubicBezTo>
                  <a:cubicBezTo>
                    <a:pt x="305" y="523"/>
                    <a:pt x="539" y="823"/>
                    <a:pt x="805" y="1156"/>
                  </a:cubicBezTo>
                  <a:cubicBezTo>
                    <a:pt x="831" y="1191"/>
                    <a:pt x="864" y="1205"/>
                    <a:pt x="897" y="1205"/>
                  </a:cubicBezTo>
                  <a:cubicBezTo>
                    <a:pt x="989" y="1205"/>
                    <a:pt x="1080" y="1088"/>
                    <a:pt x="1006" y="990"/>
                  </a:cubicBezTo>
                  <a:cubicBezTo>
                    <a:pt x="772" y="656"/>
                    <a:pt x="505" y="356"/>
                    <a:pt x="272" y="56"/>
                  </a:cubicBezTo>
                  <a:cubicBezTo>
                    <a:pt x="242" y="16"/>
                    <a:pt x="205" y="0"/>
                    <a:pt x="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6"/>
            <p:cNvSpPr/>
            <p:nvPr/>
          </p:nvSpPr>
          <p:spPr>
            <a:xfrm rot="-4005098">
              <a:off x="4707279" y="2238982"/>
              <a:ext cx="36920" cy="40811"/>
            </a:xfrm>
            <a:custGeom>
              <a:rect b="b" l="l" r="r" t="t"/>
              <a:pathLst>
                <a:path extrusionOk="0" h="923" w="835">
                  <a:moveTo>
                    <a:pt x="181" y="0"/>
                  </a:moveTo>
                  <a:cubicBezTo>
                    <a:pt x="156" y="0"/>
                    <a:pt x="128" y="9"/>
                    <a:pt x="100" y="22"/>
                  </a:cubicBezTo>
                  <a:cubicBezTo>
                    <a:pt x="34" y="22"/>
                    <a:pt x="0" y="89"/>
                    <a:pt x="34" y="156"/>
                  </a:cubicBezTo>
                  <a:cubicBezTo>
                    <a:pt x="34" y="323"/>
                    <a:pt x="100" y="456"/>
                    <a:pt x="234" y="589"/>
                  </a:cubicBezTo>
                  <a:cubicBezTo>
                    <a:pt x="267" y="623"/>
                    <a:pt x="300" y="689"/>
                    <a:pt x="367" y="723"/>
                  </a:cubicBezTo>
                  <a:cubicBezTo>
                    <a:pt x="401" y="790"/>
                    <a:pt x="501" y="890"/>
                    <a:pt x="601" y="890"/>
                  </a:cubicBezTo>
                  <a:cubicBezTo>
                    <a:pt x="601" y="890"/>
                    <a:pt x="634" y="923"/>
                    <a:pt x="634" y="923"/>
                  </a:cubicBezTo>
                  <a:cubicBezTo>
                    <a:pt x="767" y="923"/>
                    <a:pt x="834" y="823"/>
                    <a:pt x="801" y="723"/>
                  </a:cubicBezTo>
                  <a:lnTo>
                    <a:pt x="767" y="656"/>
                  </a:lnTo>
                  <a:cubicBezTo>
                    <a:pt x="767" y="589"/>
                    <a:pt x="667" y="523"/>
                    <a:pt x="601" y="489"/>
                  </a:cubicBezTo>
                  <a:lnTo>
                    <a:pt x="567" y="423"/>
                  </a:lnTo>
                  <a:lnTo>
                    <a:pt x="501" y="356"/>
                  </a:lnTo>
                  <a:cubicBezTo>
                    <a:pt x="434" y="256"/>
                    <a:pt x="334" y="156"/>
                    <a:pt x="267" y="56"/>
                  </a:cubicBezTo>
                  <a:cubicBezTo>
                    <a:pt x="248" y="17"/>
                    <a:pt x="217" y="0"/>
                    <a:pt x="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6"/>
            <p:cNvSpPr/>
            <p:nvPr/>
          </p:nvSpPr>
          <p:spPr>
            <a:xfrm rot="-4005098">
              <a:off x="4704689" y="2228778"/>
              <a:ext cx="23611" cy="22815"/>
            </a:xfrm>
            <a:custGeom>
              <a:rect b="b" l="l" r="r" t="t"/>
              <a:pathLst>
                <a:path extrusionOk="0" h="516" w="534">
                  <a:moveTo>
                    <a:pt x="199" y="1"/>
                  </a:moveTo>
                  <a:cubicBezTo>
                    <a:pt x="189" y="1"/>
                    <a:pt x="178" y="4"/>
                    <a:pt x="167" y="16"/>
                  </a:cubicBezTo>
                  <a:cubicBezTo>
                    <a:pt x="34" y="16"/>
                    <a:pt x="0" y="149"/>
                    <a:pt x="67" y="216"/>
                  </a:cubicBezTo>
                  <a:lnTo>
                    <a:pt x="167" y="349"/>
                  </a:lnTo>
                  <a:lnTo>
                    <a:pt x="200" y="416"/>
                  </a:lnTo>
                  <a:lnTo>
                    <a:pt x="234" y="449"/>
                  </a:lnTo>
                  <a:cubicBezTo>
                    <a:pt x="234" y="449"/>
                    <a:pt x="267" y="483"/>
                    <a:pt x="267" y="483"/>
                  </a:cubicBezTo>
                  <a:cubicBezTo>
                    <a:pt x="300" y="483"/>
                    <a:pt x="334" y="516"/>
                    <a:pt x="367" y="516"/>
                  </a:cubicBezTo>
                  <a:cubicBezTo>
                    <a:pt x="401" y="516"/>
                    <a:pt x="467" y="483"/>
                    <a:pt x="501" y="483"/>
                  </a:cubicBezTo>
                  <a:cubicBezTo>
                    <a:pt x="501" y="449"/>
                    <a:pt x="501" y="449"/>
                    <a:pt x="534" y="416"/>
                  </a:cubicBezTo>
                  <a:cubicBezTo>
                    <a:pt x="534" y="382"/>
                    <a:pt x="534" y="382"/>
                    <a:pt x="534" y="349"/>
                  </a:cubicBezTo>
                  <a:cubicBezTo>
                    <a:pt x="534" y="316"/>
                    <a:pt x="501" y="282"/>
                    <a:pt x="467" y="249"/>
                  </a:cubicBezTo>
                  <a:lnTo>
                    <a:pt x="467" y="216"/>
                  </a:lnTo>
                  <a:lnTo>
                    <a:pt x="367" y="149"/>
                  </a:lnTo>
                  <a:lnTo>
                    <a:pt x="234" y="16"/>
                  </a:lnTo>
                  <a:cubicBezTo>
                    <a:pt x="234" y="16"/>
                    <a:pt x="219" y="1"/>
                    <a:pt x="1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3756"/>
                                        </p:tgtEl>
                                        <p:attrNameLst>
                                          <p:attrName>style.visibility</p:attrName>
                                        </p:attrNameLst>
                                      </p:cBhvr>
                                      <p:to>
                                        <p:strVal val="visible"/>
                                      </p:to>
                                    </p:set>
                                    <p:anim calcmode="lin" valueType="num">
                                      <p:cBhvr additive="base">
                                        <p:cTn dur="1000"/>
                                        <p:tgtEl>
                                          <p:spTgt spid="375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6" name="Shape 3816"/>
        <p:cNvGrpSpPr/>
        <p:nvPr/>
      </p:nvGrpSpPr>
      <p:grpSpPr>
        <a:xfrm>
          <a:off x="0" y="0"/>
          <a:ext cx="0" cy="0"/>
          <a:chOff x="0" y="0"/>
          <a:chExt cx="0" cy="0"/>
        </a:xfrm>
      </p:grpSpPr>
      <p:sp>
        <p:nvSpPr>
          <p:cNvPr id="3817" name="Google Shape;3817;p77"/>
          <p:cNvSpPr/>
          <p:nvPr/>
        </p:nvSpPr>
        <p:spPr>
          <a:xfrm>
            <a:off x="6828100" y="294100"/>
            <a:ext cx="515400" cy="652200"/>
          </a:xfrm>
          <a:prstGeom prst="rect">
            <a:avLst/>
          </a:prstGeom>
          <a:solidFill>
            <a:srgbClr val="091B2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lerta"/>
              <a:ea typeface="Allerta"/>
              <a:cs typeface="Allerta"/>
              <a:sym typeface="Allerta"/>
            </a:endParaRPr>
          </a:p>
        </p:txBody>
      </p:sp>
      <p:sp>
        <p:nvSpPr>
          <p:cNvPr id="3818" name="Google Shape;3818;p77"/>
          <p:cNvSpPr txBox="1"/>
          <p:nvPr>
            <p:ph type="title"/>
          </p:nvPr>
        </p:nvSpPr>
        <p:spPr>
          <a:xfrm flipH="1">
            <a:off x="133725" y="0"/>
            <a:ext cx="7600200" cy="94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Clearing the UFO Clutter</a:t>
            </a:r>
            <a:endParaRPr/>
          </a:p>
        </p:txBody>
      </p:sp>
      <p:pic>
        <p:nvPicPr>
          <p:cNvPr id="3819" name="Google Shape;3819;p77"/>
          <p:cNvPicPr preferRelativeResize="0"/>
          <p:nvPr/>
        </p:nvPicPr>
        <p:blipFill>
          <a:blip r:embed="rId3">
            <a:alphaModFix/>
          </a:blip>
          <a:stretch>
            <a:fillRect/>
          </a:stretch>
        </p:blipFill>
        <p:spPr>
          <a:xfrm>
            <a:off x="466375" y="1020850"/>
            <a:ext cx="7874651" cy="3943650"/>
          </a:xfrm>
          <a:prstGeom prst="rect">
            <a:avLst/>
          </a:prstGeom>
          <a:noFill/>
          <a:ln>
            <a:noFill/>
          </a:ln>
        </p:spPr>
      </p:pic>
      <p:grpSp>
        <p:nvGrpSpPr>
          <p:cNvPr id="3820" name="Google Shape;3820;p77"/>
          <p:cNvGrpSpPr/>
          <p:nvPr/>
        </p:nvGrpSpPr>
        <p:grpSpPr>
          <a:xfrm rot="-1003142">
            <a:off x="7439702" y="24461"/>
            <a:ext cx="1827162" cy="1241192"/>
            <a:chOff x="-3664199" y="-730650"/>
            <a:chExt cx="1780004" cy="1209158"/>
          </a:xfrm>
        </p:grpSpPr>
        <p:sp>
          <p:nvSpPr>
            <p:cNvPr id="3821" name="Google Shape;3821;p77"/>
            <p:cNvSpPr/>
            <p:nvPr/>
          </p:nvSpPr>
          <p:spPr>
            <a:xfrm>
              <a:off x="-2332292" y="-408287"/>
              <a:ext cx="122216" cy="102125"/>
            </a:xfrm>
            <a:custGeom>
              <a:rect b="b" l="l" r="r" t="t"/>
              <a:pathLst>
                <a:path extrusionOk="0" h="981" w="1174">
                  <a:moveTo>
                    <a:pt x="208" y="1"/>
                  </a:moveTo>
                  <a:cubicBezTo>
                    <a:pt x="142" y="1"/>
                    <a:pt x="77" y="1"/>
                    <a:pt x="11" y="3"/>
                  </a:cubicBezTo>
                  <a:lnTo>
                    <a:pt x="1" y="3"/>
                  </a:lnTo>
                  <a:cubicBezTo>
                    <a:pt x="1" y="3"/>
                    <a:pt x="1" y="14"/>
                    <a:pt x="1" y="14"/>
                  </a:cubicBezTo>
                  <a:cubicBezTo>
                    <a:pt x="77" y="329"/>
                    <a:pt x="131" y="655"/>
                    <a:pt x="174" y="970"/>
                  </a:cubicBezTo>
                  <a:cubicBezTo>
                    <a:pt x="174" y="981"/>
                    <a:pt x="174" y="981"/>
                    <a:pt x="185" y="981"/>
                  </a:cubicBezTo>
                  <a:lnTo>
                    <a:pt x="196" y="981"/>
                  </a:lnTo>
                  <a:cubicBezTo>
                    <a:pt x="240" y="926"/>
                    <a:pt x="283" y="872"/>
                    <a:pt x="348" y="829"/>
                  </a:cubicBezTo>
                  <a:lnTo>
                    <a:pt x="402" y="774"/>
                  </a:lnTo>
                  <a:cubicBezTo>
                    <a:pt x="478" y="687"/>
                    <a:pt x="565" y="601"/>
                    <a:pt x="674" y="514"/>
                  </a:cubicBezTo>
                  <a:cubicBezTo>
                    <a:pt x="772" y="427"/>
                    <a:pt x="858" y="340"/>
                    <a:pt x="945" y="264"/>
                  </a:cubicBezTo>
                  <a:lnTo>
                    <a:pt x="1087" y="134"/>
                  </a:lnTo>
                  <a:cubicBezTo>
                    <a:pt x="1087" y="134"/>
                    <a:pt x="1108" y="123"/>
                    <a:pt x="1119" y="112"/>
                  </a:cubicBezTo>
                  <a:lnTo>
                    <a:pt x="1173" y="68"/>
                  </a:lnTo>
                  <a:cubicBezTo>
                    <a:pt x="1173" y="58"/>
                    <a:pt x="1173" y="58"/>
                    <a:pt x="1163" y="58"/>
                  </a:cubicBezTo>
                  <a:cubicBezTo>
                    <a:pt x="848" y="22"/>
                    <a:pt x="525" y="1"/>
                    <a:pt x="2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7"/>
            <p:cNvSpPr/>
            <p:nvPr/>
          </p:nvSpPr>
          <p:spPr>
            <a:xfrm>
              <a:off x="-3617653" y="17779"/>
              <a:ext cx="305333" cy="204770"/>
            </a:xfrm>
            <a:custGeom>
              <a:rect b="b" l="l" r="r" t="t"/>
              <a:pathLst>
                <a:path extrusionOk="0" h="1967" w="2933">
                  <a:moveTo>
                    <a:pt x="1" y="1"/>
                  </a:moveTo>
                  <a:cubicBezTo>
                    <a:pt x="1" y="1"/>
                    <a:pt x="1" y="12"/>
                    <a:pt x="1" y="12"/>
                  </a:cubicBezTo>
                  <a:lnTo>
                    <a:pt x="33" y="66"/>
                  </a:lnTo>
                  <a:cubicBezTo>
                    <a:pt x="153" y="272"/>
                    <a:pt x="272" y="479"/>
                    <a:pt x="402" y="674"/>
                  </a:cubicBezTo>
                  <a:cubicBezTo>
                    <a:pt x="620" y="1000"/>
                    <a:pt x="913" y="1261"/>
                    <a:pt x="1271" y="1413"/>
                  </a:cubicBezTo>
                  <a:cubicBezTo>
                    <a:pt x="1749" y="1608"/>
                    <a:pt x="2151" y="1738"/>
                    <a:pt x="2509" y="1847"/>
                  </a:cubicBezTo>
                  <a:cubicBezTo>
                    <a:pt x="2650" y="1890"/>
                    <a:pt x="2780" y="1934"/>
                    <a:pt x="2922" y="1966"/>
                  </a:cubicBezTo>
                  <a:cubicBezTo>
                    <a:pt x="2933" y="1966"/>
                    <a:pt x="2933" y="1966"/>
                    <a:pt x="2922" y="1956"/>
                  </a:cubicBezTo>
                  <a:lnTo>
                    <a:pt x="2922" y="1923"/>
                  </a:lnTo>
                  <a:cubicBezTo>
                    <a:pt x="2922" y="1912"/>
                    <a:pt x="2922" y="1901"/>
                    <a:pt x="2922" y="1890"/>
                  </a:cubicBezTo>
                  <a:lnTo>
                    <a:pt x="2867" y="1641"/>
                  </a:lnTo>
                  <a:cubicBezTo>
                    <a:pt x="2856" y="1608"/>
                    <a:pt x="2846" y="1565"/>
                    <a:pt x="2835" y="1532"/>
                  </a:cubicBezTo>
                  <a:cubicBezTo>
                    <a:pt x="2813" y="1445"/>
                    <a:pt x="2791" y="1358"/>
                    <a:pt x="2791" y="1271"/>
                  </a:cubicBezTo>
                  <a:cubicBezTo>
                    <a:pt x="2791" y="1271"/>
                    <a:pt x="2780" y="1261"/>
                    <a:pt x="2780" y="1261"/>
                  </a:cubicBezTo>
                  <a:lnTo>
                    <a:pt x="2607" y="1195"/>
                  </a:lnTo>
                  <a:lnTo>
                    <a:pt x="2596" y="1195"/>
                  </a:lnTo>
                  <a:cubicBezTo>
                    <a:pt x="2596" y="1206"/>
                    <a:pt x="2596" y="1206"/>
                    <a:pt x="2596" y="1206"/>
                  </a:cubicBezTo>
                  <a:cubicBezTo>
                    <a:pt x="2639" y="1347"/>
                    <a:pt x="2661" y="1499"/>
                    <a:pt x="2672" y="1651"/>
                  </a:cubicBezTo>
                  <a:cubicBezTo>
                    <a:pt x="2672" y="1651"/>
                    <a:pt x="2672" y="1651"/>
                    <a:pt x="2672" y="1662"/>
                  </a:cubicBezTo>
                  <a:cubicBezTo>
                    <a:pt x="2661" y="1662"/>
                    <a:pt x="2661" y="1651"/>
                    <a:pt x="2661" y="1651"/>
                  </a:cubicBezTo>
                  <a:cubicBezTo>
                    <a:pt x="2607" y="1499"/>
                    <a:pt x="2585" y="1347"/>
                    <a:pt x="2574" y="1195"/>
                  </a:cubicBezTo>
                  <a:cubicBezTo>
                    <a:pt x="2574" y="1185"/>
                    <a:pt x="2574" y="1185"/>
                    <a:pt x="2574" y="1185"/>
                  </a:cubicBezTo>
                  <a:lnTo>
                    <a:pt x="2531" y="1174"/>
                  </a:lnTo>
                  <a:lnTo>
                    <a:pt x="2498" y="1163"/>
                  </a:lnTo>
                  <a:lnTo>
                    <a:pt x="2487" y="1163"/>
                  </a:lnTo>
                  <a:cubicBezTo>
                    <a:pt x="2487" y="1163"/>
                    <a:pt x="2487" y="1163"/>
                    <a:pt x="2487" y="1174"/>
                  </a:cubicBezTo>
                  <a:cubicBezTo>
                    <a:pt x="2509" y="1217"/>
                    <a:pt x="2509" y="1261"/>
                    <a:pt x="2520" y="1304"/>
                  </a:cubicBezTo>
                  <a:cubicBezTo>
                    <a:pt x="2520" y="1304"/>
                    <a:pt x="2520" y="1315"/>
                    <a:pt x="2509" y="1315"/>
                  </a:cubicBezTo>
                  <a:cubicBezTo>
                    <a:pt x="2509" y="1315"/>
                    <a:pt x="2498" y="1315"/>
                    <a:pt x="2498" y="1304"/>
                  </a:cubicBezTo>
                  <a:cubicBezTo>
                    <a:pt x="2487" y="1261"/>
                    <a:pt x="2476" y="1206"/>
                    <a:pt x="2466" y="1163"/>
                  </a:cubicBezTo>
                  <a:lnTo>
                    <a:pt x="2466" y="1152"/>
                  </a:lnTo>
                  <a:cubicBezTo>
                    <a:pt x="2466" y="1152"/>
                    <a:pt x="2466" y="1141"/>
                    <a:pt x="2466" y="1141"/>
                  </a:cubicBezTo>
                  <a:cubicBezTo>
                    <a:pt x="2216" y="1065"/>
                    <a:pt x="1977" y="989"/>
                    <a:pt x="1760" y="902"/>
                  </a:cubicBezTo>
                  <a:cubicBezTo>
                    <a:pt x="1564" y="837"/>
                    <a:pt x="1391" y="772"/>
                    <a:pt x="1228" y="685"/>
                  </a:cubicBezTo>
                  <a:lnTo>
                    <a:pt x="1217" y="685"/>
                  </a:lnTo>
                  <a:cubicBezTo>
                    <a:pt x="1217" y="696"/>
                    <a:pt x="1217" y="696"/>
                    <a:pt x="1217" y="696"/>
                  </a:cubicBezTo>
                  <a:cubicBezTo>
                    <a:pt x="1239" y="772"/>
                    <a:pt x="1260" y="859"/>
                    <a:pt x="1260" y="935"/>
                  </a:cubicBezTo>
                  <a:lnTo>
                    <a:pt x="1249" y="935"/>
                  </a:lnTo>
                  <a:cubicBezTo>
                    <a:pt x="1217" y="848"/>
                    <a:pt x="1195" y="761"/>
                    <a:pt x="1184" y="674"/>
                  </a:cubicBezTo>
                  <a:cubicBezTo>
                    <a:pt x="1195" y="674"/>
                    <a:pt x="1195" y="663"/>
                    <a:pt x="1184" y="663"/>
                  </a:cubicBezTo>
                  <a:lnTo>
                    <a:pt x="1152" y="652"/>
                  </a:lnTo>
                  <a:lnTo>
                    <a:pt x="1097" y="620"/>
                  </a:lnTo>
                  <a:lnTo>
                    <a:pt x="1087" y="620"/>
                  </a:lnTo>
                  <a:cubicBezTo>
                    <a:pt x="1087" y="631"/>
                    <a:pt x="1087" y="631"/>
                    <a:pt x="1087" y="642"/>
                  </a:cubicBezTo>
                  <a:cubicBezTo>
                    <a:pt x="1152" y="772"/>
                    <a:pt x="1173" y="913"/>
                    <a:pt x="1173" y="1065"/>
                  </a:cubicBezTo>
                  <a:cubicBezTo>
                    <a:pt x="1188" y="1086"/>
                    <a:pt x="1169" y="1103"/>
                    <a:pt x="1149" y="1103"/>
                  </a:cubicBezTo>
                  <a:cubicBezTo>
                    <a:pt x="1138" y="1103"/>
                    <a:pt x="1127" y="1098"/>
                    <a:pt x="1119" y="1087"/>
                  </a:cubicBezTo>
                  <a:cubicBezTo>
                    <a:pt x="1119" y="1087"/>
                    <a:pt x="1108" y="1087"/>
                    <a:pt x="1108" y="1076"/>
                  </a:cubicBezTo>
                  <a:cubicBezTo>
                    <a:pt x="1087" y="1033"/>
                    <a:pt x="1076" y="978"/>
                    <a:pt x="1076" y="924"/>
                  </a:cubicBezTo>
                  <a:cubicBezTo>
                    <a:pt x="1076" y="891"/>
                    <a:pt x="1065" y="859"/>
                    <a:pt x="1054" y="826"/>
                  </a:cubicBezTo>
                  <a:cubicBezTo>
                    <a:pt x="1043" y="804"/>
                    <a:pt x="1043" y="783"/>
                    <a:pt x="1043" y="761"/>
                  </a:cubicBezTo>
                  <a:cubicBezTo>
                    <a:pt x="1021" y="718"/>
                    <a:pt x="1021" y="674"/>
                    <a:pt x="1010" y="620"/>
                  </a:cubicBezTo>
                  <a:lnTo>
                    <a:pt x="1000" y="620"/>
                  </a:lnTo>
                  <a:cubicBezTo>
                    <a:pt x="793" y="522"/>
                    <a:pt x="598" y="403"/>
                    <a:pt x="413" y="283"/>
                  </a:cubicBezTo>
                  <a:cubicBezTo>
                    <a:pt x="272" y="196"/>
                    <a:pt x="142" y="99"/>
                    <a:pt x="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7"/>
            <p:cNvSpPr/>
            <p:nvPr/>
          </p:nvSpPr>
          <p:spPr>
            <a:xfrm>
              <a:off x="-2302267" y="-401340"/>
              <a:ext cx="404158" cy="178877"/>
            </a:xfrm>
            <a:custGeom>
              <a:rect b="b" l="l" r="r" t="t"/>
              <a:pathLst>
                <a:path extrusionOk="0" h="1673" w="3780">
                  <a:moveTo>
                    <a:pt x="1614" y="390"/>
                  </a:moveTo>
                  <a:cubicBezTo>
                    <a:pt x="1840" y="390"/>
                    <a:pt x="2067" y="482"/>
                    <a:pt x="2118" y="739"/>
                  </a:cubicBezTo>
                  <a:cubicBezTo>
                    <a:pt x="2202" y="1115"/>
                    <a:pt x="1872" y="1271"/>
                    <a:pt x="1592" y="1271"/>
                  </a:cubicBezTo>
                  <a:cubicBezTo>
                    <a:pt x="1548" y="1271"/>
                    <a:pt x="1506" y="1267"/>
                    <a:pt x="1466" y="1260"/>
                  </a:cubicBezTo>
                  <a:cubicBezTo>
                    <a:pt x="1238" y="1227"/>
                    <a:pt x="1075" y="1032"/>
                    <a:pt x="1097" y="804"/>
                  </a:cubicBezTo>
                  <a:cubicBezTo>
                    <a:pt x="1141" y="565"/>
                    <a:pt x="1347" y="391"/>
                    <a:pt x="1575" y="391"/>
                  </a:cubicBezTo>
                  <a:cubicBezTo>
                    <a:pt x="1588" y="391"/>
                    <a:pt x="1601" y="390"/>
                    <a:pt x="1614" y="390"/>
                  </a:cubicBezTo>
                  <a:close/>
                  <a:moveTo>
                    <a:pt x="967" y="0"/>
                  </a:moveTo>
                  <a:cubicBezTo>
                    <a:pt x="934" y="65"/>
                    <a:pt x="826" y="131"/>
                    <a:pt x="771" y="174"/>
                  </a:cubicBezTo>
                  <a:cubicBezTo>
                    <a:pt x="674" y="261"/>
                    <a:pt x="576" y="359"/>
                    <a:pt x="467" y="446"/>
                  </a:cubicBezTo>
                  <a:lnTo>
                    <a:pt x="174" y="728"/>
                  </a:lnTo>
                  <a:cubicBezTo>
                    <a:pt x="120" y="782"/>
                    <a:pt x="66" y="847"/>
                    <a:pt x="0" y="902"/>
                  </a:cubicBezTo>
                  <a:cubicBezTo>
                    <a:pt x="98" y="923"/>
                    <a:pt x="185" y="978"/>
                    <a:pt x="250" y="1064"/>
                  </a:cubicBezTo>
                  <a:cubicBezTo>
                    <a:pt x="326" y="1184"/>
                    <a:pt x="348" y="1336"/>
                    <a:pt x="315" y="1477"/>
                  </a:cubicBezTo>
                  <a:cubicBezTo>
                    <a:pt x="344" y="1474"/>
                    <a:pt x="373" y="1473"/>
                    <a:pt x="403" y="1473"/>
                  </a:cubicBezTo>
                  <a:cubicBezTo>
                    <a:pt x="482" y="1473"/>
                    <a:pt x="562" y="1483"/>
                    <a:pt x="641" y="1499"/>
                  </a:cubicBezTo>
                  <a:lnTo>
                    <a:pt x="1086" y="1531"/>
                  </a:lnTo>
                  <a:cubicBezTo>
                    <a:pt x="1379" y="1553"/>
                    <a:pt x="1673" y="1575"/>
                    <a:pt x="1966" y="1597"/>
                  </a:cubicBezTo>
                  <a:cubicBezTo>
                    <a:pt x="2563" y="1629"/>
                    <a:pt x="3171" y="1651"/>
                    <a:pt x="3768" y="1673"/>
                  </a:cubicBezTo>
                  <a:cubicBezTo>
                    <a:pt x="3779" y="1445"/>
                    <a:pt x="3714" y="1227"/>
                    <a:pt x="3584" y="1054"/>
                  </a:cubicBezTo>
                  <a:cubicBezTo>
                    <a:pt x="3356" y="739"/>
                    <a:pt x="2987" y="543"/>
                    <a:pt x="2639" y="413"/>
                  </a:cubicBezTo>
                  <a:cubicBezTo>
                    <a:pt x="2096" y="218"/>
                    <a:pt x="1542" y="76"/>
                    <a:pt x="9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7"/>
            <p:cNvSpPr/>
            <p:nvPr/>
          </p:nvSpPr>
          <p:spPr>
            <a:xfrm>
              <a:off x="-2410255" y="-235295"/>
              <a:ext cx="509795" cy="304294"/>
            </a:xfrm>
            <a:custGeom>
              <a:rect b="b" l="l" r="r" t="t"/>
              <a:pathLst>
                <a:path extrusionOk="0" h="2846" w="4768">
                  <a:moveTo>
                    <a:pt x="2339" y="650"/>
                  </a:moveTo>
                  <a:cubicBezTo>
                    <a:pt x="2448" y="650"/>
                    <a:pt x="2554" y="687"/>
                    <a:pt x="2639" y="782"/>
                  </a:cubicBezTo>
                  <a:cubicBezTo>
                    <a:pt x="2943" y="1108"/>
                    <a:pt x="2574" y="1488"/>
                    <a:pt x="2270" y="1596"/>
                  </a:cubicBezTo>
                  <a:cubicBezTo>
                    <a:pt x="2207" y="1619"/>
                    <a:pt x="2140" y="1631"/>
                    <a:pt x="2075" y="1631"/>
                  </a:cubicBezTo>
                  <a:cubicBezTo>
                    <a:pt x="1916" y="1631"/>
                    <a:pt x="1767" y="1559"/>
                    <a:pt x="1705" y="1390"/>
                  </a:cubicBezTo>
                  <a:cubicBezTo>
                    <a:pt x="1629" y="1151"/>
                    <a:pt x="1738" y="891"/>
                    <a:pt x="1966" y="771"/>
                  </a:cubicBezTo>
                  <a:cubicBezTo>
                    <a:pt x="2077" y="701"/>
                    <a:pt x="2211" y="650"/>
                    <a:pt x="2339" y="650"/>
                  </a:cubicBezTo>
                  <a:close/>
                  <a:moveTo>
                    <a:pt x="1293" y="0"/>
                  </a:moveTo>
                  <a:lnTo>
                    <a:pt x="1293" y="22"/>
                  </a:lnTo>
                  <a:cubicBezTo>
                    <a:pt x="1184" y="217"/>
                    <a:pt x="1043" y="391"/>
                    <a:pt x="858" y="521"/>
                  </a:cubicBezTo>
                  <a:cubicBezTo>
                    <a:pt x="695" y="663"/>
                    <a:pt x="511" y="793"/>
                    <a:pt x="315" y="912"/>
                  </a:cubicBezTo>
                  <a:cubicBezTo>
                    <a:pt x="218" y="977"/>
                    <a:pt x="109" y="1032"/>
                    <a:pt x="1" y="1086"/>
                  </a:cubicBezTo>
                  <a:cubicBezTo>
                    <a:pt x="55" y="1129"/>
                    <a:pt x="109" y="1173"/>
                    <a:pt x="153" y="1227"/>
                  </a:cubicBezTo>
                  <a:lnTo>
                    <a:pt x="402" y="1455"/>
                  </a:lnTo>
                  <a:cubicBezTo>
                    <a:pt x="576" y="1607"/>
                    <a:pt x="739" y="1770"/>
                    <a:pt x="913" y="1922"/>
                  </a:cubicBezTo>
                  <a:cubicBezTo>
                    <a:pt x="1260" y="2237"/>
                    <a:pt x="1608" y="2541"/>
                    <a:pt x="1966" y="2845"/>
                  </a:cubicBezTo>
                  <a:cubicBezTo>
                    <a:pt x="2194" y="2747"/>
                    <a:pt x="2422" y="2628"/>
                    <a:pt x="2639" y="2509"/>
                  </a:cubicBezTo>
                  <a:cubicBezTo>
                    <a:pt x="3019" y="2291"/>
                    <a:pt x="3388" y="2042"/>
                    <a:pt x="3714" y="1759"/>
                  </a:cubicBezTo>
                  <a:cubicBezTo>
                    <a:pt x="4062" y="1477"/>
                    <a:pt x="4366" y="1129"/>
                    <a:pt x="4594" y="739"/>
                  </a:cubicBezTo>
                  <a:cubicBezTo>
                    <a:pt x="4681" y="587"/>
                    <a:pt x="4746" y="413"/>
                    <a:pt x="4768" y="228"/>
                  </a:cubicBezTo>
                  <a:cubicBezTo>
                    <a:pt x="4170" y="217"/>
                    <a:pt x="3562" y="196"/>
                    <a:pt x="2965" y="152"/>
                  </a:cubicBezTo>
                  <a:cubicBezTo>
                    <a:pt x="2661" y="130"/>
                    <a:pt x="2357" y="109"/>
                    <a:pt x="2064" y="87"/>
                  </a:cubicBezTo>
                  <a:cubicBezTo>
                    <a:pt x="1912" y="76"/>
                    <a:pt x="1749" y="65"/>
                    <a:pt x="1597" y="44"/>
                  </a:cubicBezTo>
                  <a:cubicBezTo>
                    <a:pt x="1499" y="44"/>
                    <a:pt x="1390" y="33"/>
                    <a:pt x="12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7"/>
            <p:cNvSpPr/>
            <p:nvPr/>
          </p:nvSpPr>
          <p:spPr>
            <a:xfrm>
              <a:off x="-2621526" y="-114584"/>
              <a:ext cx="408755" cy="285690"/>
            </a:xfrm>
            <a:custGeom>
              <a:rect b="b" l="l" r="r" t="t"/>
              <a:pathLst>
                <a:path extrusionOk="0" h="2672" w="3823">
                  <a:moveTo>
                    <a:pt x="1700" y="842"/>
                  </a:moveTo>
                  <a:cubicBezTo>
                    <a:pt x="1886" y="842"/>
                    <a:pt x="2060" y="916"/>
                    <a:pt x="2139" y="1108"/>
                  </a:cubicBezTo>
                  <a:cubicBezTo>
                    <a:pt x="2313" y="1510"/>
                    <a:pt x="1835" y="1749"/>
                    <a:pt x="1520" y="1749"/>
                  </a:cubicBezTo>
                  <a:lnTo>
                    <a:pt x="1510" y="1738"/>
                  </a:lnTo>
                  <a:cubicBezTo>
                    <a:pt x="1282" y="1738"/>
                    <a:pt x="1043" y="1608"/>
                    <a:pt x="1043" y="1358"/>
                  </a:cubicBezTo>
                  <a:cubicBezTo>
                    <a:pt x="1064" y="1108"/>
                    <a:pt x="1249" y="902"/>
                    <a:pt x="1499" y="869"/>
                  </a:cubicBezTo>
                  <a:cubicBezTo>
                    <a:pt x="1565" y="852"/>
                    <a:pt x="1633" y="842"/>
                    <a:pt x="1700" y="842"/>
                  </a:cubicBezTo>
                  <a:close/>
                  <a:moveTo>
                    <a:pt x="1890" y="0"/>
                  </a:moveTo>
                  <a:cubicBezTo>
                    <a:pt x="1292" y="283"/>
                    <a:pt x="652" y="478"/>
                    <a:pt x="0" y="587"/>
                  </a:cubicBezTo>
                  <a:cubicBezTo>
                    <a:pt x="65" y="739"/>
                    <a:pt x="120" y="913"/>
                    <a:pt x="163" y="1075"/>
                  </a:cubicBezTo>
                  <a:cubicBezTo>
                    <a:pt x="217" y="1271"/>
                    <a:pt x="283" y="1466"/>
                    <a:pt x="348" y="1662"/>
                  </a:cubicBezTo>
                  <a:cubicBezTo>
                    <a:pt x="413" y="1857"/>
                    <a:pt x="489" y="2053"/>
                    <a:pt x="543" y="2248"/>
                  </a:cubicBezTo>
                  <a:cubicBezTo>
                    <a:pt x="576" y="2357"/>
                    <a:pt x="608" y="2455"/>
                    <a:pt x="652" y="2552"/>
                  </a:cubicBezTo>
                  <a:cubicBezTo>
                    <a:pt x="663" y="2585"/>
                    <a:pt x="673" y="2628"/>
                    <a:pt x="684" y="2672"/>
                  </a:cubicBezTo>
                  <a:cubicBezTo>
                    <a:pt x="1162" y="2585"/>
                    <a:pt x="1629" y="2487"/>
                    <a:pt x="2096" y="2357"/>
                  </a:cubicBezTo>
                  <a:cubicBezTo>
                    <a:pt x="2682" y="2205"/>
                    <a:pt x="3269" y="2009"/>
                    <a:pt x="3823" y="1760"/>
                  </a:cubicBezTo>
                  <a:cubicBezTo>
                    <a:pt x="3486" y="1466"/>
                    <a:pt x="3149" y="1173"/>
                    <a:pt x="2813" y="869"/>
                  </a:cubicBezTo>
                  <a:cubicBezTo>
                    <a:pt x="2639" y="706"/>
                    <a:pt x="2465" y="543"/>
                    <a:pt x="2281" y="381"/>
                  </a:cubicBezTo>
                  <a:lnTo>
                    <a:pt x="2031" y="152"/>
                  </a:lnTo>
                  <a:cubicBezTo>
                    <a:pt x="1987" y="109"/>
                    <a:pt x="1922" y="66"/>
                    <a:pt x="18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7"/>
            <p:cNvSpPr/>
            <p:nvPr/>
          </p:nvSpPr>
          <p:spPr>
            <a:xfrm>
              <a:off x="-2911811" y="-49577"/>
              <a:ext cx="353050" cy="247520"/>
            </a:xfrm>
            <a:custGeom>
              <a:rect b="b" l="l" r="r" t="t"/>
              <a:pathLst>
                <a:path extrusionOk="0" h="2315" w="3302">
                  <a:moveTo>
                    <a:pt x="1489" y="715"/>
                  </a:moveTo>
                  <a:cubicBezTo>
                    <a:pt x="1503" y="715"/>
                    <a:pt x="1517" y="716"/>
                    <a:pt x="1532" y="717"/>
                  </a:cubicBezTo>
                  <a:cubicBezTo>
                    <a:pt x="1545" y="717"/>
                    <a:pt x="1559" y="716"/>
                    <a:pt x="1572" y="716"/>
                  </a:cubicBezTo>
                  <a:cubicBezTo>
                    <a:pt x="1811" y="716"/>
                    <a:pt x="2067" y="808"/>
                    <a:pt x="2118" y="1065"/>
                  </a:cubicBezTo>
                  <a:cubicBezTo>
                    <a:pt x="2193" y="1441"/>
                    <a:pt x="1821" y="1597"/>
                    <a:pt x="1515" y="1597"/>
                  </a:cubicBezTo>
                  <a:cubicBezTo>
                    <a:pt x="1468" y="1597"/>
                    <a:pt x="1422" y="1593"/>
                    <a:pt x="1380" y="1586"/>
                  </a:cubicBezTo>
                  <a:cubicBezTo>
                    <a:pt x="1152" y="1542"/>
                    <a:pt x="945" y="1369"/>
                    <a:pt x="989" y="1119"/>
                  </a:cubicBezTo>
                  <a:cubicBezTo>
                    <a:pt x="1050" y="883"/>
                    <a:pt x="1257" y="715"/>
                    <a:pt x="1489" y="715"/>
                  </a:cubicBezTo>
                  <a:close/>
                  <a:moveTo>
                    <a:pt x="2639" y="1"/>
                  </a:moveTo>
                  <a:cubicBezTo>
                    <a:pt x="2144" y="79"/>
                    <a:pt x="1645" y="120"/>
                    <a:pt x="1147" y="120"/>
                  </a:cubicBezTo>
                  <a:cubicBezTo>
                    <a:pt x="891" y="120"/>
                    <a:pt x="635" y="110"/>
                    <a:pt x="381" y="87"/>
                  </a:cubicBezTo>
                  <a:cubicBezTo>
                    <a:pt x="381" y="174"/>
                    <a:pt x="370" y="272"/>
                    <a:pt x="348" y="359"/>
                  </a:cubicBezTo>
                  <a:cubicBezTo>
                    <a:pt x="337" y="467"/>
                    <a:pt x="315" y="576"/>
                    <a:pt x="305" y="674"/>
                  </a:cubicBezTo>
                  <a:cubicBezTo>
                    <a:pt x="272" y="880"/>
                    <a:pt x="239" y="1086"/>
                    <a:pt x="207" y="1293"/>
                  </a:cubicBezTo>
                  <a:cubicBezTo>
                    <a:pt x="163" y="1499"/>
                    <a:pt x="131" y="1695"/>
                    <a:pt x="87" y="1901"/>
                  </a:cubicBezTo>
                  <a:lnTo>
                    <a:pt x="22" y="2216"/>
                  </a:lnTo>
                  <a:cubicBezTo>
                    <a:pt x="22" y="2248"/>
                    <a:pt x="11" y="2281"/>
                    <a:pt x="1" y="2303"/>
                  </a:cubicBezTo>
                  <a:cubicBezTo>
                    <a:pt x="204" y="2311"/>
                    <a:pt x="407" y="2315"/>
                    <a:pt x="610" y="2315"/>
                  </a:cubicBezTo>
                  <a:cubicBezTo>
                    <a:pt x="1514" y="2315"/>
                    <a:pt x="2415" y="2236"/>
                    <a:pt x="3302" y="2085"/>
                  </a:cubicBezTo>
                  <a:cubicBezTo>
                    <a:pt x="3291" y="2053"/>
                    <a:pt x="3280" y="2009"/>
                    <a:pt x="3269" y="1977"/>
                  </a:cubicBezTo>
                  <a:cubicBezTo>
                    <a:pt x="3247" y="1933"/>
                    <a:pt x="3236" y="1879"/>
                    <a:pt x="3215" y="1825"/>
                  </a:cubicBezTo>
                  <a:cubicBezTo>
                    <a:pt x="3182" y="1738"/>
                    <a:pt x="3160" y="1651"/>
                    <a:pt x="3128" y="1564"/>
                  </a:cubicBezTo>
                  <a:cubicBezTo>
                    <a:pt x="3063" y="1380"/>
                    <a:pt x="3008" y="1195"/>
                    <a:pt x="2943" y="1021"/>
                  </a:cubicBezTo>
                  <a:cubicBezTo>
                    <a:pt x="2889" y="848"/>
                    <a:pt x="2824" y="652"/>
                    <a:pt x="2770" y="478"/>
                  </a:cubicBezTo>
                  <a:cubicBezTo>
                    <a:pt x="2715" y="315"/>
                    <a:pt x="2672" y="163"/>
                    <a:pt x="26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7"/>
            <p:cNvSpPr/>
            <p:nvPr/>
          </p:nvSpPr>
          <p:spPr>
            <a:xfrm>
              <a:off x="-3310084" y="-83256"/>
              <a:ext cx="427359" cy="279917"/>
            </a:xfrm>
            <a:custGeom>
              <a:rect b="b" l="l" r="r" t="t"/>
              <a:pathLst>
                <a:path extrusionOk="0" h="2618" w="3997">
                  <a:moveTo>
                    <a:pt x="2295" y="839"/>
                  </a:moveTo>
                  <a:cubicBezTo>
                    <a:pt x="2326" y="839"/>
                    <a:pt x="2358" y="842"/>
                    <a:pt x="2390" y="848"/>
                  </a:cubicBezTo>
                  <a:cubicBezTo>
                    <a:pt x="2640" y="880"/>
                    <a:pt x="2900" y="1011"/>
                    <a:pt x="2922" y="1282"/>
                  </a:cubicBezTo>
                  <a:cubicBezTo>
                    <a:pt x="2946" y="1607"/>
                    <a:pt x="2668" y="1730"/>
                    <a:pt x="2398" y="1730"/>
                  </a:cubicBezTo>
                  <a:cubicBezTo>
                    <a:pt x="2299" y="1730"/>
                    <a:pt x="2200" y="1713"/>
                    <a:pt x="2118" y="1684"/>
                  </a:cubicBezTo>
                  <a:cubicBezTo>
                    <a:pt x="1901" y="1608"/>
                    <a:pt x="1717" y="1412"/>
                    <a:pt x="1803" y="1173"/>
                  </a:cubicBezTo>
                  <a:cubicBezTo>
                    <a:pt x="1889" y="965"/>
                    <a:pt x="2081" y="839"/>
                    <a:pt x="2295" y="839"/>
                  </a:cubicBezTo>
                  <a:close/>
                  <a:moveTo>
                    <a:pt x="1912" y="1"/>
                  </a:moveTo>
                  <a:cubicBezTo>
                    <a:pt x="1869" y="77"/>
                    <a:pt x="1814" y="142"/>
                    <a:pt x="1749" y="196"/>
                  </a:cubicBezTo>
                  <a:cubicBezTo>
                    <a:pt x="1662" y="294"/>
                    <a:pt x="1575" y="392"/>
                    <a:pt x="1489" y="489"/>
                  </a:cubicBezTo>
                  <a:cubicBezTo>
                    <a:pt x="1326" y="685"/>
                    <a:pt x="1152" y="869"/>
                    <a:pt x="978" y="1054"/>
                  </a:cubicBezTo>
                  <a:cubicBezTo>
                    <a:pt x="815" y="1249"/>
                    <a:pt x="631" y="1434"/>
                    <a:pt x="435" y="1629"/>
                  </a:cubicBezTo>
                  <a:cubicBezTo>
                    <a:pt x="348" y="1716"/>
                    <a:pt x="262" y="1814"/>
                    <a:pt x="164" y="1912"/>
                  </a:cubicBezTo>
                  <a:cubicBezTo>
                    <a:pt x="110" y="1955"/>
                    <a:pt x="66" y="2020"/>
                    <a:pt x="1" y="2064"/>
                  </a:cubicBezTo>
                  <a:cubicBezTo>
                    <a:pt x="870" y="2303"/>
                    <a:pt x="1760" y="2466"/>
                    <a:pt x="2650" y="2552"/>
                  </a:cubicBezTo>
                  <a:cubicBezTo>
                    <a:pt x="2976" y="2585"/>
                    <a:pt x="3302" y="2607"/>
                    <a:pt x="3617" y="2618"/>
                  </a:cubicBezTo>
                  <a:cubicBezTo>
                    <a:pt x="3628" y="2574"/>
                    <a:pt x="3628" y="2542"/>
                    <a:pt x="3639" y="2498"/>
                  </a:cubicBezTo>
                  <a:cubicBezTo>
                    <a:pt x="3660" y="2400"/>
                    <a:pt x="3682" y="2292"/>
                    <a:pt x="3704" y="2183"/>
                  </a:cubicBezTo>
                  <a:cubicBezTo>
                    <a:pt x="3736" y="1988"/>
                    <a:pt x="3780" y="1792"/>
                    <a:pt x="3812" y="1597"/>
                  </a:cubicBezTo>
                  <a:cubicBezTo>
                    <a:pt x="3845" y="1391"/>
                    <a:pt x="3878" y="1195"/>
                    <a:pt x="3910" y="1000"/>
                  </a:cubicBezTo>
                  <a:cubicBezTo>
                    <a:pt x="3921" y="891"/>
                    <a:pt x="3932" y="793"/>
                    <a:pt x="3954" y="685"/>
                  </a:cubicBezTo>
                  <a:cubicBezTo>
                    <a:pt x="3964" y="587"/>
                    <a:pt x="3975" y="489"/>
                    <a:pt x="3997" y="392"/>
                  </a:cubicBezTo>
                  <a:cubicBezTo>
                    <a:pt x="3910" y="392"/>
                    <a:pt x="3834" y="381"/>
                    <a:pt x="3747" y="370"/>
                  </a:cubicBezTo>
                  <a:cubicBezTo>
                    <a:pt x="3248" y="316"/>
                    <a:pt x="2748" y="218"/>
                    <a:pt x="2260" y="98"/>
                  </a:cubicBezTo>
                  <a:cubicBezTo>
                    <a:pt x="2151" y="77"/>
                    <a:pt x="2032" y="44"/>
                    <a:pt x="19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7"/>
            <p:cNvSpPr/>
            <p:nvPr/>
          </p:nvSpPr>
          <p:spPr>
            <a:xfrm>
              <a:off x="-3252027" y="-292283"/>
              <a:ext cx="976607" cy="242815"/>
            </a:xfrm>
            <a:custGeom>
              <a:rect b="b" l="l" r="r" t="t"/>
              <a:pathLst>
                <a:path extrusionOk="0" h="2271" w="9134">
                  <a:moveTo>
                    <a:pt x="8866" y="0"/>
                  </a:moveTo>
                  <a:cubicBezTo>
                    <a:pt x="8861" y="0"/>
                    <a:pt x="8856" y="1"/>
                    <a:pt x="8851" y="1"/>
                  </a:cubicBezTo>
                  <a:cubicBezTo>
                    <a:pt x="8840" y="12"/>
                    <a:pt x="8829" y="23"/>
                    <a:pt x="8807" y="34"/>
                  </a:cubicBezTo>
                  <a:lnTo>
                    <a:pt x="8764" y="77"/>
                  </a:lnTo>
                  <a:lnTo>
                    <a:pt x="8742" y="88"/>
                  </a:lnTo>
                  <a:cubicBezTo>
                    <a:pt x="8688" y="142"/>
                    <a:pt x="8634" y="186"/>
                    <a:pt x="8579" y="240"/>
                  </a:cubicBezTo>
                  <a:lnTo>
                    <a:pt x="8514" y="294"/>
                  </a:lnTo>
                  <a:cubicBezTo>
                    <a:pt x="8514" y="305"/>
                    <a:pt x="8503" y="316"/>
                    <a:pt x="8492" y="327"/>
                  </a:cubicBezTo>
                  <a:cubicBezTo>
                    <a:pt x="8384" y="425"/>
                    <a:pt x="8275" y="522"/>
                    <a:pt x="8156" y="620"/>
                  </a:cubicBezTo>
                  <a:cubicBezTo>
                    <a:pt x="7884" y="837"/>
                    <a:pt x="7580" y="1011"/>
                    <a:pt x="7255" y="1163"/>
                  </a:cubicBezTo>
                  <a:cubicBezTo>
                    <a:pt x="6303" y="1590"/>
                    <a:pt x="5245" y="1688"/>
                    <a:pt x="4358" y="1688"/>
                  </a:cubicBezTo>
                  <a:cubicBezTo>
                    <a:pt x="4050" y="1688"/>
                    <a:pt x="3763" y="1676"/>
                    <a:pt x="3508" y="1662"/>
                  </a:cubicBezTo>
                  <a:cubicBezTo>
                    <a:pt x="2868" y="1630"/>
                    <a:pt x="2227" y="1510"/>
                    <a:pt x="1619" y="1304"/>
                  </a:cubicBezTo>
                  <a:cubicBezTo>
                    <a:pt x="1347" y="1206"/>
                    <a:pt x="1087" y="1087"/>
                    <a:pt x="837" y="935"/>
                  </a:cubicBezTo>
                  <a:cubicBezTo>
                    <a:pt x="707" y="859"/>
                    <a:pt x="576" y="761"/>
                    <a:pt x="446" y="663"/>
                  </a:cubicBezTo>
                  <a:cubicBezTo>
                    <a:pt x="435" y="653"/>
                    <a:pt x="414" y="631"/>
                    <a:pt x="403" y="620"/>
                  </a:cubicBezTo>
                  <a:cubicBezTo>
                    <a:pt x="344" y="570"/>
                    <a:pt x="280" y="501"/>
                    <a:pt x="208" y="501"/>
                  </a:cubicBezTo>
                  <a:cubicBezTo>
                    <a:pt x="187" y="501"/>
                    <a:pt x="165" y="507"/>
                    <a:pt x="142" y="522"/>
                  </a:cubicBezTo>
                  <a:cubicBezTo>
                    <a:pt x="1" y="642"/>
                    <a:pt x="55" y="870"/>
                    <a:pt x="120" y="1000"/>
                  </a:cubicBezTo>
                  <a:cubicBezTo>
                    <a:pt x="229" y="1174"/>
                    <a:pt x="370" y="1326"/>
                    <a:pt x="544" y="1434"/>
                  </a:cubicBezTo>
                  <a:cubicBezTo>
                    <a:pt x="1032" y="1771"/>
                    <a:pt x="1673" y="1934"/>
                    <a:pt x="2281" y="2064"/>
                  </a:cubicBezTo>
                  <a:cubicBezTo>
                    <a:pt x="2922" y="2205"/>
                    <a:pt x="3573" y="2271"/>
                    <a:pt x="4236" y="2271"/>
                  </a:cubicBezTo>
                  <a:cubicBezTo>
                    <a:pt x="4811" y="2271"/>
                    <a:pt x="5387" y="2216"/>
                    <a:pt x="5952" y="2119"/>
                  </a:cubicBezTo>
                  <a:cubicBezTo>
                    <a:pt x="6679" y="1999"/>
                    <a:pt x="7385" y="1760"/>
                    <a:pt x="8026" y="1402"/>
                  </a:cubicBezTo>
                  <a:cubicBezTo>
                    <a:pt x="8351" y="1228"/>
                    <a:pt x="8634" y="1011"/>
                    <a:pt x="8883" y="750"/>
                  </a:cubicBezTo>
                  <a:cubicBezTo>
                    <a:pt x="9057" y="566"/>
                    <a:pt x="9133" y="392"/>
                    <a:pt x="9101" y="240"/>
                  </a:cubicBezTo>
                  <a:cubicBezTo>
                    <a:pt x="9080" y="115"/>
                    <a:pt x="8979" y="0"/>
                    <a:pt x="88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7"/>
            <p:cNvSpPr/>
            <p:nvPr/>
          </p:nvSpPr>
          <p:spPr>
            <a:xfrm>
              <a:off x="-3386637" y="-347987"/>
              <a:ext cx="161449" cy="104675"/>
            </a:xfrm>
            <a:custGeom>
              <a:rect b="b" l="l" r="r" t="t"/>
              <a:pathLst>
                <a:path extrusionOk="0" h="979" w="1510">
                  <a:moveTo>
                    <a:pt x="1488" y="1"/>
                  </a:moveTo>
                  <a:cubicBezTo>
                    <a:pt x="1314" y="44"/>
                    <a:pt x="1184" y="88"/>
                    <a:pt x="1054" y="120"/>
                  </a:cubicBezTo>
                  <a:cubicBezTo>
                    <a:pt x="695" y="218"/>
                    <a:pt x="348" y="327"/>
                    <a:pt x="0" y="457"/>
                  </a:cubicBezTo>
                  <a:cubicBezTo>
                    <a:pt x="0" y="468"/>
                    <a:pt x="0" y="468"/>
                    <a:pt x="0" y="468"/>
                  </a:cubicBezTo>
                  <a:cubicBezTo>
                    <a:pt x="0" y="479"/>
                    <a:pt x="0" y="479"/>
                    <a:pt x="0" y="479"/>
                  </a:cubicBezTo>
                  <a:lnTo>
                    <a:pt x="76" y="500"/>
                  </a:lnTo>
                  <a:cubicBezTo>
                    <a:pt x="98" y="511"/>
                    <a:pt x="120" y="533"/>
                    <a:pt x="141" y="533"/>
                  </a:cubicBezTo>
                  <a:lnTo>
                    <a:pt x="576" y="696"/>
                  </a:lnTo>
                  <a:lnTo>
                    <a:pt x="999" y="859"/>
                  </a:lnTo>
                  <a:lnTo>
                    <a:pt x="1227" y="946"/>
                  </a:lnTo>
                  <a:lnTo>
                    <a:pt x="1249" y="956"/>
                  </a:lnTo>
                  <a:cubicBezTo>
                    <a:pt x="1260" y="967"/>
                    <a:pt x="1282" y="967"/>
                    <a:pt x="1292" y="978"/>
                  </a:cubicBezTo>
                  <a:lnTo>
                    <a:pt x="1303" y="978"/>
                  </a:lnTo>
                  <a:cubicBezTo>
                    <a:pt x="1347" y="913"/>
                    <a:pt x="1412" y="880"/>
                    <a:pt x="1477" y="870"/>
                  </a:cubicBezTo>
                  <a:lnTo>
                    <a:pt x="1510" y="859"/>
                  </a:lnTo>
                  <a:cubicBezTo>
                    <a:pt x="1510" y="848"/>
                    <a:pt x="1510" y="848"/>
                    <a:pt x="1510" y="848"/>
                  </a:cubicBezTo>
                  <a:cubicBezTo>
                    <a:pt x="1477" y="565"/>
                    <a:pt x="1466" y="294"/>
                    <a:pt x="1499" y="12"/>
                  </a:cubicBezTo>
                  <a:cubicBezTo>
                    <a:pt x="1499" y="12"/>
                    <a:pt x="1499" y="12"/>
                    <a:pt x="14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7"/>
            <p:cNvSpPr/>
            <p:nvPr/>
          </p:nvSpPr>
          <p:spPr>
            <a:xfrm>
              <a:off x="-3649016" y="-291107"/>
              <a:ext cx="394856" cy="248589"/>
            </a:xfrm>
            <a:custGeom>
              <a:rect b="b" l="l" r="r" t="t"/>
              <a:pathLst>
                <a:path extrusionOk="0" h="2325" w="3693">
                  <a:moveTo>
                    <a:pt x="1910" y="439"/>
                  </a:moveTo>
                  <a:cubicBezTo>
                    <a:pt x="1953" y="439"/>
                    <a:pt x="1998" y="445"/>
                    <a:pt x="2042" y="457"/>
                  </a:cubicBezTo>
                  <a:cubicBezTo>
                    <a:pt x="2259" y="500"/>
                    <a:pt x="2487" y="642"/>
                    <a:pt x="2476" y="924"/>
                  </a:cubicBezTo>
                  <a:cubicBezTo>
                    <a:pt x="2469" y="1218"/>
                    <a:pt x="2247" y="1328"/>
                    <a:pt x="2021" y="1328"/>
                  </a:cubicBezTo>
                  <a:cubicBezTo>
                    <a:pt x="1913" y="1328"/>
                    <a:pt x="1804" y="1303"/>
                    <a:pt x="1716" y="1261"/>
                  </a:cubicBezTo>
                  <a:cubicBezTo>
                    <a:pt x="1499" y="1185"/>
                    <a:pt x="1390" y="946"/>
                    <a:pt x="1466" y="728"/>
                  </a:cubicBezTo>
                  <a:cubicBezTo>
                    <a:pt x="1546" y="551"/>
                    <a:pt x="1719" y="439"/>
                    <a:pt x="1910" y="439"/>
                  </a:cubicBezTo>
                  <a:close/>
                  <a:moveTo>
                    <a:pt x="2324" y="1"/>
                  </a:moveTo>
                  <a:cubicBezTo>
                    <a:pt x="1900" y="164"/>
                    <a:pt x="1510" y="370"/>
                    <a:pt x="1140" y="631"/>
                  </a:cubicBezTo>
                  <a:cubicBezTo>
                    <a:pt x="771" y="870"/>
                    <a:pt x="456" y="1174"/>
                    <a:pt x="206" y="1532"/>
                  </a:cubicBezTo>
                  <a:cubicBezTo>
                    <a:pt x="65" y="1706"/>
                    <a:pt x="0" y="1934"/>
                    <a:pt x="0" y="2162"/>
                  </a:cubicBezTo>
                  <a:cubicBezTo>
                    <a:pt x="0" y="2216"/>
                    <a:pt x="11" y="2270"/>
                    <a:pt x="33" y="2325"/>
                  </a:cubicBezTo>
                  <a:cubicBezTo>
                    <a:pt x="130" y="2281"/>
                    <a:pt x="239" y="2238"/>
                    <a:pt x="348" y="2205"/>
                  </a:cubicBezTo>
                  <a:cubicBezTo>
                    <a:pt x="511" y="2151"/>
                    <a:pt x="673" y="2097"/>
                    <a:pt x="836" y="2032"/>
                  </a:cubicBezTo>
                  <a:lnTo>
                    <a:pt x="1792" y="1684"/>
                  </a:lnTo>
                  <a:cubicBezTo>
                    <a:pt x="2422" y="1456"/>
                    <a:pt x="3062" y="1217"/>
                    <a:pt x="3692" y="967"/>
                  </a:cubicBezTo>
                  <a:cubicBezTo>
                    <a:pt x="3638" y="826"/>
                    <a:pt x="3638" y="674"/>
                    <a:pt x="3692" y="533"/>
                  </a:cubicBezTo>
                  <a:lnTo>
                    <a:pt x="3627" y="511"/>
                  </a:lnTo>
                  <a:lnTo>
                    <a:pt x="3432" y="424"/>
                  </a:lnTo>
                  <a:lnTo>
                    <a:pt x="3051" y="283"/>
                  </a:lnTo>
                  <a:lnTo>
                    <a:pt x="2661" y="131"/>
                  </a:lnTo>
                  <a:lnTo>
                    <a:pt x="2454" y="55"/>
                  </a:lnTo>
                  <a:cubicBezTo>
                    <a:pt x="2411" y="33"/>
                    <a:pt x="2367" y="12"/>
                    <a:pt x="23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7"/>
            <p:cNvSpPr/>
            <p:nvPr/>
          </p:nvSpPr>
          <p:spPr>
            <a:xfrm>
              <a:off x="-3640890" y="-176169"/>
              <a:ext cx="522518" cy="311351"/>
            </a:xfrm>
            <a:custGeom>
              <a:rect b="b" l="l" r="r" t="t"/>
              <a:pathLst>
                <a:path extrusionOk="0" h="2912" w="4887">
                  <a:moveTo>
                    <a:pt x="2603" y="918"/>
                  </a:moveTo>
                  <a:cubicBezTo>
                    <a:pt x="2677" y="918"/>
                    <a:pt x="2752" y="934"/>
                    <a:pt x="2823" y="967"/>
                  </a:cubicBezTo>
                  <a:cubicBezTo>
                    <a:pt x="3073" y="1054"/>
                    <a:pt x="3290" y="1239"/>
                    <a:pt x="3247" y="1510"/>
                  </a:cubicBezTo>
                  <a:cubicBezTo>
                    <a:pt x="3205" y="1752"/>
                    <a:pt x="3025" y="1839"/>
                    <a:pt x="2827" y="1839"/>
                  </a:cubicBezTo>
                  <a:cubicBezTo>
                    <a:pt x="2669" y="1839"/>
                    <a:pt x="2499" y="1783"/>
                    <a:pt x="2378" y="1706"/>
                  </a:cubicBezTo>
                  <a:cubicBezTo>
                    <a:pt x="2183" y="1586"/>
                    <a:pt x="2042" y="1347"/>
                    <a:pt x="2183" y="1130"/>
                  </a:cubicBezTo>
                  <a:cubicBezTo>
                    <a:pt x="2280" y="996"/>
                    <a:pt x="2439" y="918"/>
                    <a:pt x="2603" y="918"/>
                  </a:cubicBezTo>
                  <a:close/>
                  <a:moveTo>
                    <a:pt x="3681" y="1"/>
                  </a:moveTo>
                  <a:cubicBezTo>
                    <a:pt x="3041" y="251"/>
                    <a:pt x="2400" y="490"/>
                    <a:pt x="1770" y="718"/>
                  </a:cubicBezTo>
                  <a:cubicBezTo>
                    <a:pt x="1455" y="837"/>
                    <a:pt x="1129" y="946"/>
                    <a:pt x="815" y="1065"/>
                  </a:cubicBezTo>
                  <a:lnTo>
                    <a:pt x="337" y="1228"/>
                  </a:lnTo>
                  <a:cubicBezTo>
                    <a:pt x="228" y="1271"/>
                    <a:pt x="109" y="1315"/>
                    <a:pt x="0" y="1347"/>
                  </a:cubicBezTo>
                  <a:cubicBezTo>
                    <a:pt x="65" y="1467"/>
                    <a:pt x="163" y="1575"/>
                    <a:pt x="282" y="1673"/>
                  </a:cubicBezTo>
                  <a:cubicBezTo>
                    <a:pt x="999" y="2270"/>
                    <a:pt x="1922" y="2596"/>
                    <a:pt x="2813" y="2857"/>
                  </a:cubicBezTo>
                  <a:lnTo>
                    <a:pt x="3008" y="2911"/>
                  </a:lnTo>
                  <a:cubicBezTo>
                    <a:pt x="3062" y="2835"/>
                    <a:pt x="3128" y="2759"/>
                    <a:pt x="3193" y="2694"/>
                  </a:cubicBezTo>
                  <a:cubicBezTo>
                    <a:pt x="3280" y="2607"/>
                    <a:pt x="3377" y="2509"/>
                    <a:pt x="3464" y="2412"/>
                  </a:cubicBezTo>
                  <a:cubicBezTo>
                    <a:pt x="3638" y="2238"/>
                    <a:pt x="3812" y="2053"/>
                    <a:pt x="3985" y="1858"/>
                  </a:cubicBezTo>
                  <a:cubicBezTo>
                    <a:pt x="4159" y="1673"/>
                    <a:pt x="4322" y="1478"/>
                    <a:pt x="4496" y="1293"/>
                  </a:cubicBezTo>
                  <a:lnTo>
                    <a:pt x="4745" y="989"/>
                  </a:lnTo>
                  <a:cubicBezTo>
                    <a:pt x="4789" y="946"/>
                    <a:pt x="4832" y="880"/>
                    <a:pt x="4887" y="826"/>
                  </a:cubicBezTo>
                  <a:cubicBezTo>
                    <a:pt x="4539" y="728"/>
                    <a:pt x="4224" y="555"/>
                    <a:pt x="3953" y="327"/>
                  </a:cubicBezTo>
                  <a:cubicBezTo>
                    <a:pt x="3844" y="229"/>
                    <a:pt x="3757" y="120"/>
                    <a:pt x="3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7"/>
            <p:cNvSpPr/>
            <p:nvPr/>
          </p:nvSpPr>
          <p:spPr>
            <a:xfrm>
              <a:off x="-3311153" y="149613"/>
              <a:ext cx="397101" cy="138782"/>
            </a:xfrm>
            <a:custGeom>
              <a:rect b="b" l="l" r="r" t="t"/>
              <a:pathLst>
                <a:path extrusionOk="0" h="1298" w="3714">
                  <a:moveTo>
                    <a:pt x="5" y="1"/>
                  </a:moveTo>
                  <a:cubicBezTo>
                    <a:pt x="2" y="1"/>
                    <a:pt x="0" y="2"/>
                    <a:pt x="0" y="5"/>
                  </a:cubicBezTo>
                  <a:cubicBezTo>
                    <a:pt x="0" y="16"/>
                    <a:pt x="0" y="16"/>
                    <a:pt x="0" y="16"/>
                  </a:cubicBezTo>
                  <a:cubicBezTo>
                    <a:pt x="22" y="92"/>
                    <a:pt x="33" y="157"/>
                    <a:pt x="44" y="233"/>
                  </a:cubicBezTo>
                  <a:cubicBezTo>
                    <a:pt x="44" y="277"/>
                    <a:pt x="54" y="309"/>
                    <a:pt x="65" y="353"/>
                  </a:cubicBezTo>
                  <a:cubicBezTo>
                    <a:pt x="87" y="429"/>
                    <a:pt x="109" y="516"/>
                    <a:pt x="120" y="602"/>
                  </a:cubicBezTo>
                  <a:lnTo>
                    <a:pt x="130" y="635"/>
                  </a:lnTo>
                  <a:cubicBezTo>
                    <a:pt x="141" y="657"/>
                    <a:pt x="141" y="679"/>
                    <a:pt x="141" y="700"/>
                  </a:cubicBezTo>
                  <a:cubicBezTo>
                    <a:pt x="141" y="711"/>
                    <a:pt x="141" y="711"/>
                    <a:pt x="152" y="711"/>
                  </a:cubicBezTo>
                  <a:cubicBezTo>
                    <a:pt x="543" y="820"/>
                    <a:pt x="934" y="907"/>
                    <a:pt x="1325" y="983"/>
                  </a:cubicBezTo>
                  <a:cubicBezTo>
                    <a:pt x="2118" y="1145"/>
                    <a:pt x="2910" y="1243"/>
                    <a:pt x="3714" y="1297"/>
                  </a:cubicBezTo>
                  <a:cubicBezTo>
                    <a:pt x="3714" y="1297"/>
                    <a:pt x="3714" y="1287"/>
                    <a:pt x="3714" y="1287"/>
                  </a:cubicBezTo>
                  <a:cubicBezTo>
                    <a:pt x="3692" y="1200"/>
                    <a:pt x="3692" y="1113"/>
                    <a:pt x="3681" y="1037"/>
                  </a:cubicBezTo>
                  <a:lnTo>
                    <a:pt x="3670" y="917"/>
                  </a:lnTo>
                  <a:cubicBezTo>
                    <a:pt x="3670" y="885"/>
                    <a:pt x="3659" y="852"/>
                    <a:pt x="3649" y="809"/>
                  </a:cubicBezTo>
                  <a:cubicBezTo>
                    <a:pt x="3638" y="722"/>
                    <a:pt x="3627" y="646"/>
                    <a:pt x="3627" y="559"/>
                  </a:cubicBezTo>
                  <a:cubicBezTo>
                    <a:pt x="3019" y="526"/>
                    <a:pt x="2422" y="472"/>
                    <a:pt x="1824" y="385"/>
                  </a:cubicBezTo>
                  <a:cubicBezTo>
                    <a:pt x="1379" y="320"/>
                    <a:pt x="945" y="233"/>
                    <a:pt x="521" y="136"/>
                  </a:cubicBezTo>
                  <a:lnTo>
                    <a:pt x="510" y="136"/>
                  </a:lnTo>
                  <a:lnTo>
                    <a:pt x="510" y="146"/>
                  </a:lnTo>
                  <a:lnTo>
                    <a:pt x="510" y="157"/>
                  </a:lnTo>
                  <a:cubicBezTo>
                    <a:pt x="510" y="157"/>
                    <a:pt x="510" y="168"/>
                    <a:pt x="510" y="168"/>
                  </a:cubicBezTo>
                  <a:lnTo>
                    <a:pt x="510" y="179"/>
                  </a:lnTo>
                  <a:cubicBezTo>
                    <a:pt x="510" y="190"/>
                    <a:pt x="510" y="212"/>
                    <a:pt x="510" y="222"/>
                  </a:cubicBezTo>
                  <a:lnTo>
                    <a:pt x="500" y="222"/>
                  </a:lnTo>
                  <a:cubicBezTo>
                    <a:pt x="489" y="212"/>
                    <a:pt x="489" y="190"/>
                    <a:pt x="489" y="179"/>
                  </a:cubicBezTo>
                  <a:cubicBezTo>
                    <a:pt x="489" y="179"/>
                    <a:pt x="489" y="168"/>
                    <a:pt x="489" y="168"/>
                  </a:cubicBezTo>
                  <a:lnTo>
                    <a:pt x="489" y="136"/>
                  </a:lnTo>
                  <a:cubicBezTo>
                    <a:pt x="489" y="136"/>
                    <a:pt x="478" y="125"/>
                    <a:pt x="478" y="125"/>
                  </a:cubicBezTo>
                  <a:lnTo>
                    <a:pt x="369" y="103"/>
                  </a:lnTo>
                  <a:cubicBezTo>
                    <a:pt x="358" y="103"/>
                    <a:pt x="358" y="114"/>
                    <a:pt x="369" y="114"/>
                  </a:cubicBezTo>
                  <a:cubicBezTo>
                    <a:pt x="391" y="179"/>
                    <a:pt x="402" y="255"/>
                    <a:pt x="402" y="331"/>
                  </a:cubicBezTo>
                  <a:lnTo>
                    <a:pt x="391" y="342"/>
                  </a:lnTo>
                  <a:cubicBezTo>
                    <a:pt x="358" y="266"/>
                    <a:pt x="348" y="190"/>
                    <a:pt x="337" y="103"/>
                  </a:cubicBezTo>
                  <a:cubicBezTo>
                    <a:pt x="337" y="103"/>
                    <a:pt x="337" y="92"/>
                    <a:pt x="337" y="92"/>
                  </a:cubicBezTo>
                  <a:lnTo>
                    <a:pt x="293" y="92"/>
                  </a:lnTo>
                  <a:lnTo>
                    <a:pt x="217" y="70"/>
                  </a:lnTo>
                  <a:cubicBezTo>
                    <a:pt x="214" y="67"/>
                    <a:pt x="211" y="66"/>
                    <a:pt x="208" y="66"/>
                  </a:cubicBezTo>
                  <a:cubicBezTo>
                    <a:pt x="202" y="66"/>
                    <a:pt x="199" y="74"/>
                    <a:pt x="206" y="81"/>
                  </a:cubicBezTo>
                  <a:cubicBezTo>
                    <a:pt x="217" y="136"/>
                    <a:pt x="228" y="190"/>
                    <a:pt x="239" y="244"/>
                  </a:cubicBezTo>
                  <a:lnTo>
                    <a:pt x="250" y="288"/>
                  </a:lnTo>
                  <a:cubicBezTo>
                    <a:pt x="261" y="374"/>
                    <a:pt x="272" y="461"/>
                    <a:pt x="272" y="548"/>
                  </a:cubicBezTo>
                  <a:cubicBezTo>
                    <a:pt x="272" y="548"/>
                    <a:pt x="272" y="559"/>
                    <a:pt x="261" y="559"/>
                  </a:cubicBezTo>
                  <a:cubicBezTo>
                    <a:pt x="261" y="559"/>
                    <a:pt x="250" y="559"/>
                    <a:pt x="250" y="548"/>
                  </a:cubicBezTo>
                  <a:cubicBezTo>
                    <a:pt x="217" y="461"/>
                    <a:pt x="196" y="385"/>
                    <a:pt x="185" y="298"/>
                  </a:cubicBezTo>
                  <a:lnTo>
                    <a:pt x="174" y="233"/>
                  </a:lnTo>
                  <a:cubicBezTo>
                    <a:pt x="163" y="179"/>
                    <a:pt x="152" y="114"/>
                    <a:pt x="152" y="60"/>
                  </a:cubicBezTo>
                  <a:cubicBezTo>
                    <a:pt x="152" y="60"/>
                    <a:pt x="152" y="49"/>
                    <a:pt x="152" y="49"/>
                  </a:cubicBezTo>
                  <a:lnTo>
                    <a:pt x="109" y="38"/>
                  </a:lnTo>
                  <a:lnTo>
                    <a:pt x="22" y="16"/>
                  </a:lnTo>
                  <a:cubicBezTo>
                    <a:pt x="22" y="8"/>
                    <a:pt x="11" y="1"/>
                    <a:pt x="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7"/>
            <p:cNvSpPr/>
            <p:nvPr/>
          </p:nvSpPr>
          <p:spPr>
            <a:xfrm>
              <a:off x="-2910635" y="185003"/>
              <a:ext cx="356578" cy="106920"/>
            </a:xfrm>
            <a:custGeom>
              <a:rect b="b" l="l" r="r" t="t"/>
              <a:pathLst>
                <a:path extrusionOk="0" h="1000" w="3335">
                  <a:moveTo>
                    <a:pt x="3312" y="0"/>
                  </a:moveTo>
                  <a:lnTo>
                    <a:pt x="3128" y="33"/>
                  </a:lnTo>
                  <a:cubicBezTo>
                    <a:pt x="3128" y="33"/>
                    <a:pt x="3128" y="33"/>
                    <a:pt x="3128" y="43"/>
                  </a:cubicBezTo>
                  <a:cubicBezTo>
                    <a:pt x="3139" y="109"/>
                    <a:pt x="3139" y="185"/>
                    <a:pt x="3139" y="261"/>
                  </a:cubicBezTo>
                  <a:lnTo>
                    <a:pt x="3139" y="293"/>
                  </a:lnTo>
                  <a:cubicBezTo>
                    <a:pt x="3139" y="402"/>
                    <a:pt x="3128" y="500"/>
                    <a:pt x="3106" y="597"/>
                  </a:cubicBezTo>
                  <a:cubicBezTo>
                    <a:pt x="3095" y="597"/>
                    <a:pt x="3095" y="597"/>
                    <a:pt x="3095" y="586"/>
                  </a:cubicBezTo>
                  <a:cubicBezTo>
                    <a:pt x="3095" y="510"/>
                    <a:pt x="3095" y="424"/>
                    <a:pt x="3095" y="348"/>
                  </a:cubicBezTo>
                  <a:lnTo>
                    <a:pt x="3095" y="271"/>
                  </a:lnTo>
                  <a:lnTo>
                    <a:pt x="3095" y="195"/>
                  </a:lnTo>
                  <a:lnTo>
                    <a:pt x="3095" y="43"/>
                  </a:lnTo>
                  <a:cubicBezTo>
                    <a:pt x="3095" y="43"/>
                    <a:pt x="3095" y="33"/>
                    <a:pt x="3095" y="33"/>
                  </a:cubicBezTo>
                  <a:lnTo>
                    <a:pt x="3084" y="33"/>
                  </a:lnTo>
                  <a:lnTo>
                    <a:pt x="2965" y="54"/>
                  </a:lnTo>
                  <a:lnTo>
                    <a:pt x="2954" y="54"/>
                  </a:lnTo>
                  <a:cubicBezTo>
                    <a:pt x="2976" y="206"/>
                    <a:pt x="2976" y="348"/>
                    <a:pt x="2954" y="489"/>
                  </a:cubicBezTo>
                  <a:lnTo>
                    <a:pt x="2932" y="489"/>
                  </a:lnTo>
                  <a:cubicBezTo>
                    <a:pt x="2911" y="369"/>
                    <a:pt x="2911" y="250"/>
                    <a:pt x="2911" y="130"/>
                  </a:cubicBezTo>
                  <a:lnTo>
                    <a:pt x="2911" y="76"/>
                  </a:lnTo>
                  <a:cubicBezTo>
                    <a:pt x="2911" y="76"/>
                    <a:pt x="2911" y="65"/>
                    <a:pt x="2911" y="65"/>
                  </a:cubicBezTo>
                  <a:lnTo>
                    <a:pt x="2900" y="65"/>
                  </a:lnTo>
                  <a:lnTo>
                    <a:pt x="2813" y="76"/>
                  </a:lnTo>
                  <a:cubicBezTo>
                    <a:pt x="2813" y="76"/>
                    <a:pt x="2813" y="87"/>
                    <a:pt x="2813" y="87"/>
                  </a:cubicBezTo>
                  <a:cubicBezTo>
                    <a:pt x="2824" y="152"/>
                    <a:pt x="2824" y="217"/>
                    <a:pt x="2813" y="271"/>
                  </a:cubicBezTo>
                  <a:lnTo>
                    <a:pt x="2802" y="271"/>
                  </a:lnTo>
                  <a:lnTo>
                    <a:pt x="2802" y="206"/>
                  </a:lnTo>
                  <a:cubicBezTo>
                    <a:pt x="2802" y="163"/>
                    <a:pt x="2802" y="130"/>
                    <a:pt x="2802" y="87"/>
                  </a:cubicBezTo>
                  <a:lnTo>
                    <a:pt x="2791" y="87"/>
                  </a:lnTo>
                  <a:cubicBezTo>
                    <a:pt x="2042" y="185"/>
                    <a:pt x="1282" y="228"/>
                    <a:pt x="532" y="228"/>
                  </a:cubicBezTo>
                  <a:lnTo>
                    <a:pt x="522" y="228"/>
                  </a:lnTo>
                  <a:cubicBezTo>
                    <a:pt x="522" y="239"/>
                    <a:pt x="522" y="239"/>
                    <a:pt x="522" y="239"/>
                  </a:cubicBezTo>
                  <a:cubicBezTo>
                    <a:pt x="532" y="315"/>
                    <a:pt x="532" y="391"/>
                    <a:pt x="522" y="456"/>
                  </a:cubicBezTo>
                  <a:lnTo>
                    <a:pt x="511" y="456"/>
                  </a:lnTo>
                  <a:cubicBezTo>
                    <a:pt x="511" y="391"/>
                    <a:pt x="511" y="326"/>
                    <a:pt x="500" y="250"/>
                  </a:cubicBezTo>
                  <a:cubicBezTo>
                    <a:pt x="500" y="250"/>
                    <a:pt x="500" y="250"/>
                    <a:pt x="500" y="239"/>
                  </a:cubicBezTo>
                  <a:cubicBezTo>
                    <a:pt x="500" y="239"/>
                    <a:pt x="500" y="239"/>
                    <a:pt x="500" y="228"/>
                  </a:cubicBezTo>
                  <a:cubicBezTo>
                    <a:pt x="500" y="228"/>
                    <a:pt x="500" y="223"/>
                    <a:pt x="497" y="223"/>
                  </a:cubicBezTo>
                  <a:cubicBezTo>
                    <a:pt x="495" y="223"/>
                    <a:pt x="493" y="224"/>
                    <a:pt x="489" y="228"/>
                  </a:cubicBezTo>
                  <a:lnTo>
                    <a:pt x="370" y="228"/>
                  </a:lnTo>
                  <a:cubicBezTo>
                    <a:pt x="370" y="223"/>
                    <a:pt x="367" y="220"/>
                    <a:pt x="364" y="220"/>
                  </a:cubicBezTo>
                  <a:cubicBezTo>
                    <a:pt x="361" y="220"/>
                    <a:pt x="359" y="223"/>
                    <a:pt x="359" y="228"/>
                  </a:cubicBezTo>
                  <a:cubicBezTo>
                    <a:pt x="359" y="261"/>
                    <a:pt x="359" y="293"/>
                    <a:pt x="370" y="326"/>
                  </a:cubicBezTo>
                  <a:cubicBezTo>
                    <a:pt x="391" y="434"/>
                    <a:pt x="391" y="532"/>
                    <a:pt x="391" y="630"/>
                  </a:cubicBezTo>
                  <a:cubicBezTo>
                    <a:pt x="391" y="641"/>
                    <a:pt x="391" y="641"/>
                    <a:pt x="380" y="641"/>
                  </a:cubicBezTo>
                  <a:lnTo>
                    <a:pt x="370" y="641"/>
                  </a:lnTo>
                  <a:cubicBezTo>
                    <a:pt x="348" y="543"/>
                    <a:pt x="337" y="445"/>
                    <a:pt x="337" y="337"/>
                  </a:cubicBezTo>
                  <a:lnTo>
                    <a:pt x="337" y="239"/>
                  </a:lnTo>
                  <a:cubicBezTo>
                    <a:pt x="337" y="239"/>
                    <a:pt x="337" y="228"/>
                    <a:pt x="337" y="228"/>
                  </a:cubicBezTo>
                  <a:lnTo>
                    <a:pt x="196" y="228"/>
                  </a:lnTo>
                  <a:cubicBezTo>
                    <a:pt x="196" y="228"/>
                    <a:pt x="196" y="239"/>
                    <a:pt x="196" y="239"/>
                  </a:cubicBezTo>
                  <a:cubicBezTo>
                    <a:pt x="196" y="304"/>
                    <a:pt x="207" y="369"/>
                    <a:pt x="218" y="445"/>
                  </a:cubicBezTo>
                  <a:cubicBezTo>
                    <a:pt x="218" y="478"/>
                    <a:pt x="218" y="500"/>
                    <a:pt x="218" y="532"/>
                  </a:cubicBezTo>
                  <a:cubicBezTo>
                    <a:pt x="228" y="565"/>
                    <a:pt x="218" y="586"/>
                    <a:pt x="228" y="619"/>
                  </a:cubicBezTo>
                  <a:cubicBezTo>
                    <a:pt x="239" y="695"/>
                    <a:pt x="239" y="771"/>
                    <a:pt x="239" y="858"/>
                  </a:cubicBezTo>
                  <a:cubicBezTo>
                    <a:pt x="207" y="771"/>
                    <a:pt x="196" y="684"/>
                    <a:pt x="196" y="597"/>
                  </a:cubicBezTo>
                  <a:lnTo>
                    <a:pt x="196" y="554"/>
                  </a:lnTo>
                  <a:cubicBezTo>
                    <a:pt x="185" y="424"/>
                    <a:pt x="185" y="326"/>
                    <a:pt x="185" y="239"/>
                  </a:cubicBezTo>
                  <a:cubicBezTo>
                    <a:pt x="185" y="228"/>
                    <a:pt x="174" y="228"/>
                    <a:pt x="174" y="228"/>
                  </a:cubicBezTo>
                  <a:lnTo>
                    <a:pt x="0" y="228"/>
                  </a:lnTo>
                  <a:cubicBezTo>
                    <a:pt x="11" y="304"/>
                    <a:pt x="22" y="369"/>
                    <a:pt x="22" y="445"/>
                  </a:cubicBezTo>
                  <a:cubicBezTo>
                    <a:pt x="22" y="478"/>
                    <a:pt x="22" y="510"/>
                    <a:pt x="33" y="543"/>
                  </a:cubicBezTo>
                  <a:cubicBezTo>
                    <a:pt x="44" y="576"/>
                    <a:pt x="44" y="630"/>
                    <a:pt x="44" y="673"/>
                  </a:cubicBezTo>
                  <a:cubicBezTo>
                    <a:pt x="66" y="760"/>
                    <a:pt x="76" y="869"/>
                    <a:pt x="87" y="956"/>
                  </a:cubicBezTo>
                  <a:cubicBezTo>
                    <a:pt x="87" y="966"/>
                    <a:pt x="87" y="966"/>
                    <a:pt x="87" y="966"/>
                  </a:cubicBezTo>
                  <a:cubicBezTo>
                    <a:pt x="402" y="988"/>
                    <a:pt x="706" y="999"/>
                    <a:pt x="1021" y="999"/>
                  </a:cubicBezTo>
                  <a:cubicBezTo>
                    <a:pt x="1792" y="999"/>
                    <a:pt x="2563" y="934"/>
                    <a:pt x="3323" y="825"/>
                  </a:cubicBezTo>
                  <a:cubicBezTo>
                    <a:pt x="3334" y="825"/>
                    <a:pt x="3334" y="814"/>
                    <a:pt x="3334" y="814"/>
                  </a:cubicBezTo>
                  <a:lnTo>
                    <a:pt x="3334" y="326"/>
                  </a:lnTo>
                  <a:lnTo>
                    <a:pt x="3323" y="326"/>
                  </a:lnTo>
                  <a:lnTo>
                    <a:pt x="3323" y="217"/>
                  </a:lnTo>
                  <a:cubicBezTo>
                    <a:pt x="3312" y="141"/>
                    <a:pt x="3312" y="76"/>
                    <a:pt x="3323" y="11"/>
                  </a:cubicBezTo>
                  <a:cubicBezTo>
                    <a:pt x="3323" y="11"/>
                    <a:pt x="3323" y="0"/>
                    <a:pt x="33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7"/>
            <p:cNvSpPr/>
            <p:nvPr/>
          </p:nvSpPr>
          <p:spPr>
            <a:xfrm>
              <a:off x="-2205933" y="-149439"/>
              <a:ext cx="300873" cy="319370"/>
            </a:xfrm>
            <a:custGeom>
              <a:rect b="b" l="l" r="r" t="t"/>
              <a:pathLst>
                <a:path extrusionOk="0" h="2987" w="2814">
                  <a:moveTo>
                    <a:pt x="2802" y="1"/>
                  </a:moveTo>
                  <a:cubicBezTo>
                    <a:pt x="2726" y="131"/>
                    <a:pt x="2650" y="261"/>
                    <a:pt x="2552" y="381"/>
                  </a:cubicBezTo>
                  <a:cubicBezTo>
                    <a:pt x="2466" y="489"/>
                    <a:pt x="2368" y="598"/>
                    <a:pt x="2259" y="717"/>
                  </a:cubicBezTo>
                  <a:lnTo>
                    <a:pt x="2259" y="728"/>
                  </a:lnTo>
                  <a:cubicBezTo>
                    <a:pt x="2270" y="826"/>
                    <a:pt x="2270" y="935"/>
                    <a:pt x="2259" y="1032"/>
                  </a:cubicBezTo>
                  <a:cubicBezTo>
                    <a:pt x="2248" y="945"/>
                    <a:pt x="2238" y="859"/>
                    <a:pt x="2248" y="761"/>
                  </a:cubicBezTo>
                  <a:cubicBezTo>
                    <a:pt x="2248" y="755"/>
                    <a:pt x="2246" y="753"/>
                    <a:pt x="2243" y="753"/>
                  </a:cubicBezTo>
                  <a:cubicBezTo>
                    <a:pt x="2240" y="753"/>
                    <a:pt x="2238" y="755"/>
                    <a:pt x="2238" y="761"/>
                  </a:cubicBezTo>
                  <a:cubicBezTo>
                    <a:pt x="2205" y="793"/>
                    <a:pt x="2172" y="815"/>
                    <a:pt x="2140" y="848"/>
                  </a:cubicBezTo>
                  <a:cubicBezTo>
                    <a:pt x="2140" y="848"/>
                    <a:pt x="2140" y="859"/>
                    <a:pt x="2140" y="859"/>
                  </a:cubicBezTo>
                  <a:cubicBezTo>
                    <a:pt x="2162" y="1000"/>
                    <a:pt x="2162" y="1141"/>
                    <a:pt x="2129" y="1282"/>
                  </a:cubicBezTo>
                  <a:lnTo>
                    <a:pt x="2118" y="1282"/>
                  </a:lnTo>
                  <a:cubicBezTo>
                    <a:pt x="2118" y="1282"/>
                    <a:pt x="2107" y="1282"/>
                    <a:pt x="2107" y="1271"/>
                  </a:cubicBezTo>
                  <a:lnTo>
                    <a:pt x="2107" y="1239"/>
                  </a:lnTo>
                  <a:cubicBezTo>
                    <a:pt x="2096" y="1130"/>
                    <a:pt x="2096" y="1021"/>
                    <a:pt x="2107" y="913"/>
                  </a:cubicBezTo>
                  <a:cubicBezTo>
                    <a:pt x="2107" y="902"/>
                    <a:pt x="2107" y="902"/>
                    <a:pt x="2107" y="902"/>
                  </a:cubicBezTo>
                  <a:cubicBezTo>
                    <a:pt x="2107" y="897"/>
                    <a:pt x="2105" y="894"/>
                    <a:pt x="2102" y="894"/>
                  </a:cubicBezTo>
                  <a:cubicBezTo>
                    <a:pt x="2099" y="894"/>
                    <a:pt x="2096" y="897"/>
                    <a:pt x="2096" y="902"/>
                  </a:cubicBezTo>
                  <a:cubicBezTo>
                    <a:pt x="1716" y="1249"/>
                    <a:pt x="1293" y="1553"/>
                    <a:pt x="837" y="1803"/>
                  </a:cubicBezTo>
                  <a:cubicBezTo>
                    <a:pt x="837" y="1803"/>
                    <a:pt x="837" y="1803"/>
                    <a:pt x="837" y="1814"/>
                  </a:cubicBezTo>
                  <a:cubicBezTo>
                    <a:pt x="826" y="1814"/>
                    <a:pt x="826" y="1814"/>
                    <a:pt x="837" y="1825"/>
                  </a:cubicBezTo>
                  <a:cubicBezTo>
                    <a:pt x="837" y="1825"/>
                    <a:pt x="837" y="1825"/>
                    <a:pt x="837" y="1836"/>
                  </a:cubicBezTo>
                  <a:cubicBezTo>
                    <a:pt x="826" y="1890"/>
                    <a:pt x="815" y="1944"/>
                    <a:pt x="815" y="1999"/>
                  </a:cubicBezTo>
                  <a:lnTo>
                    <a:pt x="815" y="2042"/>
                  </a:lnTo>
                  <a:cubicBezTo>
                    <a:pt x="804" y="1966"/>
                    <a:pt x="804" y="1901"/>
                    <a:pt x="815" y="1825"/>
                  </a:cubicBezTo>
                  <a:cubicBezTo>
                    <a:pt x="826" y="1825"/>
                    <a:pt x="826" y="1825"/>
                    <a:pt x="815" y="1814"/>
                  </a:cubicBezTo>
                  <a:lnTo>
                    <a:pt x="804" y="1814"/>
                  </a:lnTo>
                  <a:lnTo>
                    <a:pt x="783" y="1836"/>
                  </a:lnTo>
                  <a:lnTo>
                    <a:pt x="706" y="1879"/>
                  </a:lnTo>
                  <a:lnTo>
                    <a:pt x="706" y="1890"/>
                  </a:lnTo>
                  <a:cubicBezTo>
                    <a:pt x="728" y="2010"/>
                    <a:pt x="728" y="2140"/>
                    <a:pt x="685" y="2248"/>
                  </a:cubicBezTo>
                  <a:lnTo>
                    <a:pt x="674" y="2248"/>
                  </a:lnTo>
                  <a:cubicBezTo>
                    <a:pt x="674" y="2216"/>
                    <a:pt x="674" y="2172"/>
                    <a:pt x="674" y="2140"/>
                  </a:cubicBezTo>
                  <a:lnTo>
                    <a:pt x="674" y="2075"/>
                  </a:lnTo>
                  <a:lnTo>
                    <a:pt x="674" y="1966"/>
                  </a:lnTo>
                  <a:lnTo>
                    <a:pt x="674" y="1901"/>
                  </a:lnTo>
                  <a:cubicBezTo>
                    <a:pt x="674" y="1896"/>
                    <a:pt x="674" y="1893"/>
                    <a:pt x="673" y="1893"/>
                  </a:cubicBezTo>
                  <a:cubicBezTo>
                    <a:pt x="671" y="1893"/>
                    <a:pt x="668" y="1896"/>
                    <a:pt x="663" y="1901"/>
                  </a:cubicBezTo>
                  <a:lnTo>
                    <a:pt x="435" y="2020"/>
                  </a:lnTo>
                  <a:lnTo>
                    <a:pt x="392" y="2031"/>
                  </a:lnTo>
                  <a:lnTo>
                    <a:pt x="370" y="2042"/>
                  </a:lnTo>
                  <a:cubicBezTo>
                    <a:pt x="370" y="2042"/>
                    <a:pt x="370" y="2053"/>
                    <a:pt x="370" y="2053"/>
                  </a:cubicBezTo>
                  <a:cubicBezTo>
                    <a:pt x="381" y="2129"/>
                    <a:pt x="392" y="2216"/>
                    <a:pt x="381" y="2292"/>
                  </a:cubicBezTo>
                  <a:lnTo>
                    <a:pt x="381" y="2346"/>
                  </a:lnTo>
                  <a:lnTo>
                    <a:pt x="381" y="2411"/>
                  </a:lnTo>
                  <a:cubicBezTo>
                    <a:pt x="381" y="2498"/>
                    <a:pt x="381" y="2585"/>
                    <a:pt x="359" y="2672"/>
                  </a:cubicBezTo>
                  <a:cubicBezTo>
                    <a:pt x="359" y="2683"/>
                    <a:pt x="359" y="2683"/>
                    <a:pt x="348" y="2683"/>
                  </a:cubicBezTo>
                  <a:cubicBezTo>
                    <a:pt x="348" y="2683"/>
                    <a:pt x="337" y="2683"/>
                    <a:pt x="337" y="2672"/>
                  </a:cubicBezTo>
                  <a:cubicBezTo>
                    <a:pt x="326" y="2585"/>
                    <a:pt x="326" y="2498"/>
                    <a:pt x="326" y="2400"/>
                  </a:cubicBezTo>
                  <a:cubicBezTo>
                    <a:pt x="261" y="2379"/>
                    <a:pt x="261" y="2368"/>
                    <a:pt x="261" y="2357"/>
                  </a:cubicBezTo>
                  <a:lnTo>
                    <a:pt x="261" y="2314"/>
                  </a:lnTo>
                  <a:cubicBezTo>
                    <a:pt x="261" y="2238"/>
                    <a:pt x="272" y="2162"/>
                    <a:pt x="283" y="2086"/>
                  </a:cubicBezTo>
                  <a:cubicBezTo>
                    <a:pt x="283" y="2086"/>
                    <a:pt x="283" y="2086"/>
                    <a:pt x="283" y="2075"/>
                  </a:cubicBezTo>
                  <a:lnTo>
                    <a:pt x="272" y="2075"/>
                  </a:lnTo>
                  <a:lnTo>
                    <a:pt x="77" y="2172"/>
                  </a:lnTo>
                  <a:cubicBezTo>
                    <a:pt x="77" y="2205"/>
                    <a:pt x="77" y="2238"/>
                    <a:pt x="66" y="2270"/>
                  </a:cubicBezTo>
                  <a:lnTo>
                    <a:pt x="66" y="2314"/>
                  </a:lnTo>
                  <a:cubicBezTo>
                    <a:pt x="66" y="2379"/>
                    <a:pt x="55" y="2444"/>
                    <a:pt x="44" y="2509"/>
                  </a:cubicBezTo>
                  <a:lnTo>
                    <a:pt x="44" y="2553"/>
                  </a:lnTo>
                  <a:lnTo>
                    <a:pt x="33" y="2705"/>
                  </a:lnTo>
                  <a:cubicBezTo>
                    <a:pt x="22" y="2791"/>
                    <a:pt x="12" y="2878"/>
                    <a:pt x="1" y="2976"/>
                  </a:cubicBezTo>
                  <a:cubicBezTo>
                    <a:pt x="1" y="2976"/>
                    <a:pt x="1" y="2976"/>
                    <a:pt x="1" y="2987"/>
                  </a:cubicBezTo>
                  <a:lnTo>
                    <a:pt x="12" y="2987"/>
                  </a:lnTo>
                  <a:cubicBezTo>
                    <a:pt x="370" y="2813"/>
                    <a:pt x="728" y="2629"/>
                    <a:pt x="1065" y="2411"/>
                  </a:cubicBezTo>
                  <a:cubicBezTo>
                    <a:pt x="1434" y="2194"/>
                    <a:pt x="1792" y="1934"/>
                    <a:pt x="2118" y="1651"/>
                  </a:cubicBezTo>
                  <a:cubicBezTo>
                    <a:pt x="2390" y="1412"/>
                    <a:pt x="2509" y="1065"/>
                    <a:pt x="2607" y="783"/>
                  </a:cubicBezTo>
                  <a:cubicBezTo>
                    <a:pt x="2694" y="544"/>
                    <a:pt x="2759" y="294"/>
                    <a:pt x="2813" y="55"/>
                  </a:cubicBezTo>
                  <a:lnTo>
                    <a:pt x="2813" y="22"/>
                  </a:lnTo>
                  <a:lnTo>
                    <a:pt x="2813" y="12"/>
                  </a:lnTo>
                  <a:cubicBezTo>
                    <a:pt x="2813" y="12"/>
                    <a:pt x="2813" y="12"/>
                    <a:pt x="28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7"/>
            <p:cNvSpPr/>
            <p:nvPr/>
          </p:nvSpPr>
          <p:spPr>
            <a:xfrm>
              <a:off x="-2542620" y="85141"/>
              <a:ext cx="337974" cy="184651"/>
            </a:xfrm>
            <a:custGeom>
              <a:rect b="b" l="l" r="r" t="t"/>
              <a:pathLst>
                <a:path extrusionOk="0" h="1727" w="3161">
                  <a:moveTo>
                    <a:pt x="457" y="836"/>
                  </a:moveTo>
                  <a:cubicBezTo>
                    <a:pt x="457" y="909"/>
                    <a:pt x="457" y="981"/>
                    <a:pt x="457" y="1053"/>
                  </a:cubicBezTo>
                  <a:cubicBezTo>
                    <a:pt x="446" y="988"/>
                    <a:pt x="446" y="912"/>
                    <a:pt x="457" y="836"/>
                  </a:cubicBezTo>
                  <a:close/>
                  <a:moveTo>
                    <a:pt x="3161" y="0"/>
                  </a:moveTo>
                  <a:lnTo>
                    <a:pt x="3117" y="11"/>
                  </a:lnTo>
                  <a:cubicBezTo>
                    <a:pt x="2368" y="326"/>
                    <a:pt x="1597" y="576"/>
                    <a:pt x="815" y="749"/>
                  </a:cubicBezTo>
                  <a:cubicBezTo>
                    <a:pt x="706" y="771"/>
                    <a:pt x="598" y="793"/>
                    <a:pt x="457" y="815"/>
                  </a:cubicBezTo>
                  <a:cubicBezTo>
                    <a:pt x="457" y="825"/>
                    <a:pt x="457" y="825"/>
                    <a:pt x="457" y="825"/>
                  </a:cubicBezTo>
                  <a:lnTo>
                    <a:pt x="424" y="825"/>
                  </a:lnTo>
                  <a:lnTo>
                    <a:pt x="337" y="847"/>
                  </a:lnTo>
                  <a:cubicBezTo>
                    <a:pt x="337" y="847"/>
                    <a:pt x="326" y="847"/>
                    <a:pt x="326" y="858"/>
                  </a:cubicBezTo>
                  <a:cubicBezTo>
                    <a:pt x="348" y="999"/>
                    <a:pt x="348" y="1151"/>
                    <a:pt x="337" y="1303"/>
                  </a:cubicBezTo>
                  <a:lnTo>
                    <a:pt x="326" y="1303"/>
                  </a:lnTo>
                  <a:cubicBezTo>
                    <a:pt x="305" y="1162"/>
                    <a:pt x="305" y="1010"/>
                    <a:pt x="316" y="869"/>
                  </a:cubicBezTo>
                  <a:cubicBezTo>
                    <a:pt x="316" y="869"/>
                    <a:pt x="316" y="858"/>
                    <a:pt x="316" y="858"/>
                  </a:cubicBezTo>
                  <a:lnTo>
                    <a:pt x="272" y="858"/>
                  </a:lnTo>
                  <a:lnTo>
                    <a:pt x="185" y="880"/>
                  </a:lnTo>
                  <a:cubicBezTo>
                    <a:pt x="185" y="880"/>
                    <a:pt x="174" y="880"/>
                    <a:pt x="185" y="891"/>
                  </a:cubicBezTo>
                  <a:cubicBezTo>
                    <a:pt x="207" y="1075"/>
                    <a:pt x="207" y="1271"/>
                    <a:pt x="185" y="1466"/>
                  </a:cubicBezTo>
                  <a:cubicBezTo>
                    <a:pt x="185" y="1472"/>
                    <a:pt x="180" y="1474"/>
                    <a:pt x="174" y="1474"/>
                  </a:cubicBezTo>
                  <a:cubicBezTo>
                    <a:pt x="169" y="1474"/>
                    <a:pt x="163" y="1472"/>
                    <a:pt x="163" y="1466"/>
                  </a:cubicBezTo>
                  <a:cubicBezTo>
                    <a:pt x="142" y="1271"/>
                    <a:pt x="142" y="1086"/>
                    <a:pt x="163" y="901"/>
                  </a:cubicBezTo>
                  <a:cubicBezTo>
                    <a:pt x="163" y="891"/>
                    <a:pt x="163" y="891"/>
                    <a:pt x="163" y="891"/>
                  </a:cubicBezTo>
                  <a:cubicBezTo>
                    <a:pt x="163" y="885"/>
                    <a:pt x="161" y="882"/>
                    <a:pt x="158" y="882"/>
                  </a:cubicBezTo>
                  <a:cubicBezTo>
                    <a:pt x="155" y="882"/>
                    <a:pt x="153" y="885"/>
                    <a:pt x="153" y="891"/>
                  </a:cubicBezTo>
                  <a:lnTo>
                    <a:pt x="120" y="891"/>
                  </a:lnTo>
                  <a:lnTo>
                    <a:pt x="11" y="901"/>
                  </a:lnTo>
                  <a:cubicBezTo>
                    <a:pt x="11" y="901"/>
                    <a:pt x="1" y="912"/>
                    <a:pt x="11" y="912"/>
                  </a:cubicBezTo>
                  <a:cubicBezTo>
                    <a:pt x="11" y="988"/>
                    <a:pt x="11" y="1064"/>
                    <a:pt x="11" y="1140"/>
                  </a:cubicBezTo>
                  <a:lnTo>
                    <a:pt x="11" y="1249"/>
                  </a:lnTo>
                  <a:lnTo>
                    <a:pt x="11" y="1716"/>
                  </a:lnTo>
                  <a:cubicBezTo>
                    <a:pt x="1" y="1727"/>
                    <a:pt x="1" y="1727"/>
                    <a:pt x="11" y="1727"/>
                  </a:cubicBezTo>
                  <a:cubicBezTo>
                    <a:pt x="163" y="1705"/>
                    <a:pt x="316" y="1672"/>
                    <a:pt x="457" y="1651"/>
                  </a:cubicBezTo>
                  <a:cubicBezTo>
                    <a:pt x="1086" y="1520"/>
                    <a:pt x="1716" y="1347"/>
                    <a:pt x="2314" y="1129"/>
                  </a:cubicBezTo>
                  <a:cubicBezTo>
                    <a:pt x="2563" y="1032"/>
                    <a:pt x="2813" y="934"/>
                    <a:pt x="3063" y="815"/>
                  </a:cubicBezTo>
                  <a:cubicBezTo>
                    <a:pt x="3074" y="695"/>
                    <a:pt x="3085" y="576"/>
                    <a:pt x="3106" y="456"/>
                  </a:cubicBezTo>
                  <a:cubicBezTo>
                    <a:pt x="3106" y="402"/>
                    <a:pt x="3117" y="359"/>
                    <a:pt x="3128" y="304"/>
                  </a:cubicBezTo>
                  <a:cubicBezTo>
                    <a:pt x="3128" y="228"/>
                    <a:pt x="3139" y="152"/>
                    <a:pt x="3150" y="65"/>
                  </a:cubicBezTo>
                  <a:cubicBezTo>
                    <a:pt x="3150" y="54"/>
                    <a:pt x="3150" y="33"/>
                    <a:pt x="3161" y="11"/>
                  </a:cubicBezTo>
                  <a:cubicBezTo>
                    <a:pt x="3161" y="11"/>
                    <a:pt x="3161" y="0"/>
                    <a:pt x="31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7"/>
            <p:cNvSpPr/>
            <p:nvPr/>
          </p:nvSpPr>
          <p:spPr>
            <a:xfrm>
              <a:off x="-3362260" y="126946"/>
              <a:ext cx="1257486" cy="337867"/>
            </a:xfrm>
            <a:custGeom>
              <a:rect b="b" l="l" r="r" t="t"/>
              <a:pathLst>
                <a:path extrusionOk="0" h="3160" w="11761">
                  <a:moveTo>
                    <a:pt x="9443" y="1234"/>
                  </a:moveTo>
                  <a:cubicBezTo>
                    <a:pt x="9515" y="1234"/>
                    <a:pt x="9576" y="1264"/>
                    <a:pt x="9589" y="1368"/>
                  </a:cubicBezTo>
                  <a:cubicBezTo>
                    <a:pt x="9632" y="1651"/>
                    <a:pt x="9589" y="2031"/>
                    <a:pt x="9382" y="2248"/>
                  </a:cubicBezTo>
                  <a:cubicBezTo>
                    <a:pt x="9252" y="2367"/>
                    <a:pt x="9100" y="2454"/>
                    <a:pt x="8926" y="2498"/>
                  </a:cubicBezTo>
                  <a:cubicBezTo>
                    <a:pt x="8795" y="2555"/>
                    <a:pt x="8657" y="2582"/>
                    <a:pt x="8518" y="2582"/>
                  </a:cubicBezTo>
                  <a:cubicBezTo>
                    <a:pt x="8473" y="2582"/>
                    <a:pt x="8428" y="2579"/>
                    <a:pt x="8383" y="2574"/>
                  </a:cubicBezTo>
                  <a:cubicBezTo>
                    <a:pt x="8264" y="2541"/>
                    <a:pt x="8242" y="2422"/>
                    <a:pt x="8231" y="2302"/>
                  </a:cubicBezTo>
                  <a:cubicBezTo>
                    <a:pt x="8210" y="2194"/>
                    <a:pt x="8199" y="2085"/>
                    <a:pt x="8188" y="1976"/>
                  </a:cubicBezTo>
                  <a:cubicBezTo>
                    <a:pt x="8166" y="1857"/>
                    <a:pt x="8155" y="1748"/>
                    <a:pt x="8155" y="1629"/>
                  </a:cubicBezTo>
                  <a:cubicBezTo>
                    <a:pt x="8155" y="1553"/>
                    <a:pt x="8199" y="1531"/>
                    <a:pt x="8275" y="1520"/>
                  </a:cubicBezTo>
                  <a:cubicBezTo>
                    <a:pt x="8383" y="1488"/>
                    <a:pt x="8503" y="1455"/>
                    <a:pt x="8622" y="1423"/>
                  </a:cubicBezTo>
                  <a:lnTo>
                    <a:pt x="9295" y="1260"/>
                  </a:lnTo>
                  <a:cubicBezTo>
                    <a:pt x="9343" y="1247"/>
                    <a:pt x="9396" y="1234"/>
                    <a:pt x="9443" y="1234"/>
                  </a:cubicBezTo>
                  <a:close/>
                  <a:moveTo>
                    <a:pt x="11760" y="0"/>
                  </a:moveTo>
                  <a:cubicBezTo>
                    <a:pt x="11391" y="217"/>
                    <a:pt x="11011" y="424"/>
                    <a:pt x="10620" y="597"/>
                  </a:cubicBezTo>
                  <a:cubicBezTo>
                    <a:pt x="8921" y="1345"/>
                    <a:pt x="7057" y="1641"/>
                    <a:pt x="5207" y="1641"/>
                  </a:cubicBezTo>
                  <a:cubicBezTo>
                    <a:pt x="4987" y="1641"/>
                    <a:pt x="4769" y="1637"/>
                    <a:pt x="4550" y="1629"/>
                  </a:cubicBezTo>
                  <a:lnTo>
                    <a:pt x="4257" y="1607"/>
                  </a:lnTo>
                  <a:cubicBezTo>
                    <a:pt x="4252" y="1613"/>
                    <a:pt x="4243" y="1615"/>
                    <a:pt x="4235" y="1615"/>
                  </a:cubicBezTo>
                  <a:cubicBezTo>
                    <a:pt x="4227" y="1615"/>
                    <a:pt x="4219" y="1613"/>
                    <a:pt x="4214" y="1607"/>
                  </a:cubicBezTo>
                  <a:cubicBezTo>
                    <a:pt x="3269" y="1553"/>
                    <a:pt x="2335" y="1423"/>
                    <a:pt x="1412" y="1227"/>
                  </a:cubicBezTo>
                  <a:cubicBezTo>
                    <a:pt x="945" y="1129"/>
                    <a:pt x="467" y="999"/>
                    <a:pt x="0" y="858"/>
                  </a:cubicBezTo>
                  <a:lnTo>
                    <a:pt x="0" y="858"/>
                  </a:lnTo>
                  <a:cubicBezTo>
                    <a:pt x="261" y="1195"/>
                    <a:pt x="554" y="1499"/>
                    <a:pt x="880" y="1770"/>
                  </a:cubicBezTo>
                  <a:cubicBezTo>
                    <a:pt x="1260" y="2074"/>
                    <a:pt x="1673" y="2324"/>
                    <a:pt x="2118" y="2530"/>
                  </a:cubicBezTo>
                  <a:cubicBezTo>
                    <a:pt x="3008" y="2910"/>
                    <a:pt x="3964" y="3127"/>
                    <a:pt x="4941" y="3149"/>
                  </a:cubicBezTo>
                  <a:cubicBezTo>
                    <a:pt x="5115" y="3156"/>
                    <a:pt x="5287" y="3160"/>
                    <a:pt x="5459" y="3160"/>
                  </a:cubicBezTo>
                  <a:cubicBezTo>
                    <a:pt x="5804" y="3160"/>
                    <a:pt x="6146" y="3146"/>
                    <a:pt x="6494" y="3117"/>
                  </a:cubicBezTo>
                  <a:cubicBezTo>
                    <a:pt x="7015" y="3084"/>
                    <a:pt x="7525" y="3019"/>
                    <a:pt x="8047" y="2921"/>
                  </a:cubicBezTo>
                  <a:cubicBezTo>
                    <a:pt x="9686" y="2606"/>
                    <a:pt x="11065" y="1520"/>
                    <a:pt x="117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7"/>
            <p:cNvSpPr/>
            <p:nvPr/>
          </p:nvSpPr>
          <p:spPr>
            <a:xfrm>
              <a:off x="-3217171" y="-719209"/>
              <a:ext cx="888291" cy="595651"/>
            </a:xfrm>
            <a:custGeom>
              <a:rect b="b" l="l" r="r" t="t"/>
              <a:pathLst>
                <a:path extrusionOk="0" h="5571" w="8308">
                  <a:moveTo>
                    <a:pt x="4341" y="0"/>
                  </a:moveTo>
                  <a:cubicBezTo>
                    <a:pt x="3707" y="0"/>
                    <a:pt x="3078" y="105"/>
                    <a:pt x="2476" y="313"/>
                  </a:cubicBezTo>
                  <a:cubicBezTo>
                    <a:pt x="1695" y="606"/>
                    <a:pt x="1032" y="1138"/>
                    <a:pt x="587" y="1833"/>
                  </a:cubicBezTo>
                  <a:cubicBezTo>
                    <a:pt x="283" y="2322"/>
                    <a:pt x="88" y="2876"/>
                    <a:pt x="33" y="3451"/>
                  </a:cubicBezTo>
                  <a:cubicBezTo>
                    <a:pt x="1" y="3755"/>
                    <a:pt x="1" y="4048"/>
                    <a:pt x="33" y="4352"/>
                  </a:cubicBezTo>
                  <a:cubicBezTo>
                    <a:pt x="33" y="4352"/>
                    <a:pt x="33" y="4363"/>
                    <a:pt x="33" y="4363"/>
                  </a:cubicBezTo>
                  <a:lnTo>
                    <a:pt x="33" y="4385"/>
                  </a:lnTo>
                  <a:cubicBezTo>
                    <a:pt x="33" y="4396"/>
                    <a:pt x="33" y="4407"/>
                    <a:pt x="44" y="4418"/>
                  </a:cubicBezTo>
                  <a:cubicBezTo>
                    <a:pt x="44" y="4428"/>
                    <a:pt x="55" y="4439"/>
                    <a:pt x="66" y="4450"/>
                  </a:cubicBezTo>
                  <a:cubicBezTo>
                    <a:pt x="88" y="4483"/>
                    <a:pt x="109" y="4515"/>
                    <a:pt x="131" y="4537"/>
                  </a:cubicBezTo>
                  <a:cubicBezTo>
                    <a:pt x="174" y="4570"/>
                    <a:pt x="229" y="4613"/>
                    <a:pt x="272" y="4656"/>
                  </a:cubicBezTo>
                  <a:cubicBezTo>
                    <a:pt x="402" y="4743"/>
                    <a:pt x="533" y="4830"/>
                    <a:pt x="674" y="4917"/>
                  </a:cubicBezTo>
                  <a:cubicBezTo>
                    <a:pt x="956" y="5069"/>
                    <a:pt x="1260" y="5199"/>
                    <a:pt x="1575" y="5286"/>
                  </a:cubicBezTo>
                  <a:cubicBezTo>
                    <a:pt x="2194" y="5460"/>
                    <a:pt x="2824" y="5547"/>
                    <a:pt x="3465" y="5558"/>
                  </a:cubicBezTo>
                  <a:cubicBezTo>
                    <a:pt x="3671" y="5569"/>
                    <a:pt x="3866" y="5569"/>
                    <a:pt x="4073" y="5569"/>
                  </a:cubicBezTo>
                  <a:cubicBezTo>
                    <a:pt x="4129" y="5570"/>
                    <a:pt x="4186" y="5571"/>
                    <a:pt x="4242" y="5571"/>
                  </a:cubicBezTo>
                  <a:cubicBezTo>
                    <a:pt x="4631" y="5571"/>
                    <a:pt x="5020" y="5539"/>
                    <a:pt x="5408" y="5482"/>
                  </a:cubicBezTo>
                  <a:cubicBezTo>
                    <a:pt x="6266" y="5341"/>
                    <a:pt x="7450" y="4982"/>
                    <a:pt x="8286" y="4016"/>
                  </a:cubicBezTo>
                  <a:cubicBezTo>
                    <a:pt x="8297" y="3994"/>
                    <a:pt x="8297" y="3983"/>
                    <a:pt x="8308" y="3961"/>
                  </a:cubicBezTo>
                  <a:cubicBezTo>
                    <a:pt x="8188" y="2810"/>
                    <a:pt x="7852" y="1887"/>
                    <a:pt x="7298" y="1214"/>
                  </a:cubicBezTo>
                  <a:cubicBezTo>
                    <a:pt x="7048" y="899"/>
                    <a:pt x="6744" y="650"/>
                    <a:pt x="6396" y="443"/>
                  </a:cubicBezTo>
                  <a:cubicBezTo>
                    <a:pt x="5995" y="237"/>
                    <a:pt x="5560" y="96"/>
                    <a:pt x="5115" y="52"/>
                  </a:cubicBezTo>
                  <a:cubicBezTo>
                    <a:pt x="4857" y="18"/>
                    <a:pt x="4599" y="0"/>
                    <a:pt x="43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7"/>
            <p:cNvSpPr/>
            <p:nvPr/>
          </p:nvSpPr>
          <p:spPr>
            <a:xfrm>
              <a:off x="-2477614" y="270324"/>
              <a:ext cx="130122" cy="121354"/>
            </a:xfrm>
            <a:custGeom>
              <a:rect b="b" l="l" r="r" t="t"/>
              <a:pathLst>
                <a:path extrusionOk="0" h="1135" w="1217">
                  <a:moveTo>
                    <a:pt x="1163" y="1"/>
                  </a:moveTo>
                  <a:cubicBezTo>
                    <a:pt x="1148" y="1"/>
                    <a:pt x="1134" y="6"/>
                    <a:pt x="1119" y="6"/>
                  </a:cubicBezTo>
                  <a:lnTo>
                    <a:pt x="1097" y="6"/>
                  </a:lnTo>
                  <a:cubicBezTo>
                    <a:pt x="956" y="38"/>
                    <a:pt x="804" y="82"/>
                    <a:pt x="663" y="114"/>
                  </a:cubicBezTo>
                  <a:lnTo>
                    <a:pt x="468" y="168"/>
                  </a:lnTo>
                  <a:lnTo>
                    <a:pt x="316" y="212"/>
                  </a:lnTo>
                  <a:lnTo>
                    <a:pt x="196" y="234"/>
                  </a:lnTo>
                  <a:lnTo>
                    <a:pt x="142" y="255"/>
                  </a:lnTo>
                  <a:cubicBezTo>
                    <a:pt x="109" y="266"/>
                    <a:pt x="77" y="266"/>
                    <a:pt x="44" y="277"/>
                  </a:cubicBezTo>
                  <a:lnTo>
                    <a:pt x="12" y="288"/>
                  </a:lnTo>
                  <a:cubicBezTo>
                    <a:pt x="1" y="288"/>
                    <a:pt x="1" y="299"/>
                    <a:pt x="1" y="299"/>
                  </a:cubicBezTo>
                  <a:lnTo>
                    <a:pt x="1" y="331"/>
                  </a:lnTo>
                  <a:cubicBezTo>
                    <a:pt x="12" y="375"/>
                    <a:pt x="12" y="407"/>
                    <a:pt x="12" y="451"/>
                  </a:cubicBezTo>
                  <a:lnTo>
                    <a:pt x="12" y="473"/>
                  </a:lnTo>
                  <a:lnTo>
                    <a:pt x="44" y="744"/>
                  </a:lnTo>
                  <a:lnTo>
                    <a:pt x="44" y="777"/>
                  </a:lnTo>
                  <a:lnTo>
                    <a:pt x="44" y="842"/>
                  </a:lnTo>
                  <a:cubicBezTo>
                    <a:pt x="44" y="939"/>
                    <a:pt x="55" y="1091"/>
                    <a:pt x="153" y="1124"/>
                  </a:cubicBezTo>
                  <a:cubicBezTo>
                    <a:pt x="174" y="1124"/>
                    <a:pt x="196" y="1135"/>
                    <a:pt x="229" y="1135"/>
                  </a:cubicBezTo>
                  <a:cubicBezTo>
                    <a:pt x="294" y="1124"/>
                    <a:pt x="359" y="1113"/>
                    <a:pt x="424" y="1102"/>
                  </a:cubicBezTo>
                  <a:lnTo>
                    <a:pt x="446" y="1102"/>
                  </a:lnTo>
                  <a:cubicBezTo>
                    <a:pt x="631" y="1070"/>
                    <a:pt x="804" y="994"/>
                    <a:pt x="956" y="885"/>
                  </a:cubicBezTo>
                  <a:cubicBezTo>
                    <a:pt x="1108" y="766"/>
                    <a:pt x="1195" y="603"/>
                    <a:pt x="1206" y="418"/>
                  </a:cubicBezTo>
                  <a:cubicBezTo>
                    <a:pt x="1217" y="342"/>
                    <a:pt x="1217" y="266"/>
                    <a:pt x="1217" y="190"/>
                  </a:cubicBezTo>
                  <a:cubicBezTo>
                    <a:pt x="1217" y="179"/>
                    <a:pt x="1217" y="168"/>
                    <a:pt x="1217" y="158"/>
                  </a:cubicBezTo>
                  <a:cubicBezTo>
                    <a:pt x="1217" y="125"/>
                    <a:pt x="1217" y="92"/>
                    <a:pt x="1217" y="71"/>
                  </a:cubicBezTo>
                  <a:cubicBezTo>
                    <a:pt x="1217" y="49"/>
                    <a:pt x="1206" y="27"/>
                    <a:pt x="1184" y="6"/>
                  </a:cubicBezTo>
                  <a:cubicBezTo>
                    <a:pt x="1177" y="2"/>
                    <a:pt x="1170" y="1"/>
                    <a:pt x="11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7"/>
            <p:cNvSpPr/>
            <p:nvPr/>
          </p:nvSpPr>
          <p:spPr>
            <a:xfrm>
              <a:off x="-2795697" y="37241"/>
              <a:ext cx="103392" cy="72385"/>
            </a:xfrm>
            <a:custGeom>
              <a:rect b="b" l="l" r="r" t="t"/>
              <a:pathLst>
                <a:path extrusionOk="0" h="677" w="967">
                  <a:moveTo>
                    <a:pt x="487" y="1"/>
                  </a:moveTo>
                  <a:cubicBezTo>
                    <a:pt x="469" y="1"/>
                    <a:pt x="452" y="2"/>
                    <a:pt x="435" y="3"/>
                  </a:cubicBezTo>
                  <a:cubicBezTo>
                    <a:pt x="326" y="14"/>
                    <a:pt x="218" y="46"/>
                    <a:pt x="142" y="112"/>
                  </a:cubicBezTo>
                  <a:cubicBezTo>
                    <a:pt x="120" y="122"/>
                    <a:pt x="109" y="133"/>
                    <a:pt x="98" y="155"/>
                  </a:cubicBezTo>
                  <a:cubicBezTo>
                    <a:pt x="33" y="209"/>
                    <a:pt x="0" y="296"/>
                    <a:pt x="0" y="394"/>
                  </a:cubicBezTo>
                  <a:cubicBezTo>
                    <a:pt x="0" y="470"/>
                    <a:pt x="44" y="546"/>
                    <a:pt x="109" y="589"/>
                  </a:cubicBezTo>
                  <a:cubicBezTo>
                    <a:pt x="207" y="644"/>
                    <a:pt x="315" y="676"/>
                    <a:pt x="424" y="676"/>
                  </a:cubicBezTo>
                  <a:cubicBezTo>
                    <a:pt x="511" y="676"/>
                    <a:pt x="598" y="665"/>
                    <a:pt x="674" y="633"/>
                  </a:cubicBezTo>
                  <a:cubicBezTo>
                    <a:pt x="761" y="622"/>
                    <a:pt x="847" y="568"/>
                    <a:pt x="902" y="492"/>
                  </a:cubicBezTo>
                  <a:cubicBezTo>
                    <a:pt x="967" y="361"/>
                    <a:pt x="934" y="198"/>
                    <a:pt x="826" y="112"/>
                  </a:cubicBezTo>
                  <a:cubicBezTo>
                    <a:pt x="730" y="35"/>
                    <a:pt x="610" y="1"/>
                    <a:pt x="4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7"/>
            <p:cNvSpPr/>
            <p:nvPr/>
          </p:nvSpPr>
          <p:spPr>
            <a:xfrm>
              <a:off x="-2499639" y="-14080"/>
              <a:ext cx="103392" cy="74951"/>
            </a:xfrm>
            <a:custGeom>
              <a:rect b="b" l="l" r="r" t="t"/>
              <a:pathLst>
                <a:path extrusionOk="0" h="701" w="967">
                  <a:moveTo>
                    <a:pt x="541" y="1"/>
                  </a:moveTo>
                  <a:cubicBezTo>
                    <a:pt x="486" y="1"/>
                    <a:pt x="433" y="10"/>
                    <a:pt x="380" y="27"/>
                  </a:cubicBezTo>
                  <a:cubicBezTo>
                    <a:pt x="272" y="49"/>
                    <a:pt x="174" y="103"/>
                    <a:pt x="109" y="190"/>
                  </a:cubicBezTo>
                  <a:lnTo>
                    <a:pt x="76" y="233"/>
                  </a:lnTo>
                  <a:cubicBezTo>
                    <a:pt x="22" y="309"/>
                    <a:pt x="0" y="396"/>
                    <a:pt x="22" y="483"/>
                  </a:cubicBezTo>
                  <a:cubicBezTo>
                    <a:pt x="44" y="559"/>
                    <a:pt x="98" y="635"/>
                    <a:pt x="174" y="668"/>
                  </a:cubicBezTo>
                  <a:cubicBezTo>
                    <a:pt x="228" y="689"/>
                    <a:pt x="294" y="700"/>
                    <a:pt x="348" y="700"/>
                  </a:cubicBezTo>
                  <a:cubicBezTo>
                    <a:pt x="478" y="689"/>
                    <a:pt x="608" y="668"/>
                    <a:pt x="728" y="602"/>
                  </a:cubicBezTo>
                  <a:cubicBezTo>
                    <a:pt x="815" y="570"/>
                    <a:pt x="880" y="505"/>
                    <a:pt x="923" y="418"/>
                  </a:cubicBezTo>
                  <a:cubicBezTo>
                    <a:pt x="967" y="277"/>
                    <a:pt x="913" y="135"/>
                    <a:pt x="782" y="59"/>
                  </a:cubicBezTo>
                  <a:cubicBezTo>
                    <a:pt x="704" y="20"/>
                    <a:pt x="622" y="1"/>
                    <a:pt x="5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7"/>
            <p:cNvSpPr/>
            <p:nvPr/>
          </p:nvSpPr>
          <p:spPr>
            <a:xfrm>
              <a:off x="-2221009" y="-155427"/>
              <a:ext cx="95266" cy="83932"/>
            </a:xfrm>
            <a:custGeom>
              <a:rect b="b" l="l" r="r" t="t"/>
              <a:pathLst>
                <a:path extrusionOk="0" h="785" w="891">
                  <a:moveTo>
                    <a:pt x="578" y="0"/>
                  </a:moveTo>
                  <a:cubicBezTo>
                    <a:pt x="455" y="0"/>
                    <a:pt x="335" y="35"/>
                    <a:pt x="239" y="111"/>
                  </a:cubicBezTo>
                  <a:cubicBezTo>
                    <a:pt x="153" y="176"/>
                    <a:pt x="77" y="252"/>
                    <a:pt x="33" y="361"/>
                  </a:cubicBezTo>
                  <a:cubicBezTo>
                    <a:pt x="33" y="372"/>
                    <a:pt x="22" y="393"/>
                    <a:pt x="22" y="404"/>
                  </a:cubicBezTo>
                  <a:cubicBezTo>
                    <a:pt x="1" y="491"/>
                    <a:pt x="11" y="589"/>
                    <a:pt x="66" y="665"/>
                  </a:cubicBezTo>
                  <a:cubicBezTo>
                    <a:pt x="98" y="730"/>
                    <a:pt x="174" y="773"/>
                    <a:pt x="261" y="784"/>
                  </a:cubicBezTo>
                  <a:lnTo>
                    <a:pt x="283" y="784"/>
                  </a:lnTo>
                  <a:cubicBezTo>
                    <a:pt x="467" y="763"/>
                    <a:pt x="641" y="676"/>
                    <a:pt x="771" y="534"/>
                  </a:cubicBezTo>
                  <a:cubicBezTo>
                    <a:pt x="837" y="469"/>
                    <a:pt x="880" y="382"/>
                    <a:pt x="891" y="296"/>
                  </a:cubicBezTo>
                  <a:cubicBezTo>
                    <a:pt x="880" y="154"/>
                    <a:pt x="771" y="24"/>
                    <a:pt x="630" y="2"/>
                  </a:cubicBezTo>
                  <a:cubicBezTo>
                    <a:pt x="613" y="1"/>
                    <a:pt x="596" y="0"/>
                    <a:pt x="5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7"/>
            <p:cNvSpPr/>
            <p:nvPr/>
          </p:nvSpPr>
          <p:spPr>
            <a:xfrm>
              <a:off x="-2175675" y="-348629"/>
              <a:ext cx="96442" cy="71636"/>
            </a:xfrm>
            <a:custGeom>
              <a:rect b="b" l="l" r="r" t="t"/>
              <a:pathLst>
                <a:path extrusionOk="0" h="670" w="902">
                  <a:moveTo>
                    <a:pt x="480" y="0"/>
                  </a:moveTo>
                  <a:cubicBezTo>
                    <a:pt x="454" y="0"/>
                    <a:pt x="428" y="2"/>
                    <a:pt x="402" y="7"/>
                  </a:cubicBezTo>
                  <a:cubicBezTo>
                    <a:pt x="293" y="7"/>
                    <a:pt x="206" y="50"/>
                    <a:pt x="130" y="115"/>
                  </a:cubicBezTo>
                  <a:cubicBezTo>
                    <a:pt x="109" y="126"/>
                    <a:pt x="98" y="137"/>
                    <a:pt x="87" y="148"/>
                  </a:cubicBezTo>
                  <a:cubicBezTo>
                    <a:pt x="33" y="213"/>
                    <a:pt x="0" y="300"/>
                    <a:pt x="11" y="387"/>
                  </a:cubicBezTo>
                  <a:cubicBezTo>
                    <a:pt x="11" y="474"/>
                    <a:pt x="54" y="550"/>
                    <a:pt x="130" y="604"/>
                  </a:cubicBezTo>
                  <a:cubicBezTo>
                    <a:pt x="217" y="648"/>
                    <a:pt x="304" y="669"/>
                    <a:pt x="402" y="669"/>
                  </a:cubicBezTo>
                  <a:cubicBezTo>
                    <a:pt x="478" y="669"/>
                    <a:pt x="565" y="658"/>
                    <a:pt x="641" y="637"/>
                  </a:cubicBezTo>
                  <a:cubicBezTo>
                    <a:pt x="717" y="604"/>
                    <a:pt x="793" y="561"/>
                    <a:pt x="836" y="485"/>
                  </a:cubicBezTo>
                  <a:cubicBezTo>
                    <a:pt x="901" y="354"/>
                    <a:pt x="869" y="202"/>
                    <a:pt x="760" y="105"/>
                  </a:cubicBezTo>
                  <a:cubicBezTo>
                    <a:pt x="682" y="35"/>
                    <a:pt x="583" y="0"/>
                    <a:pt x="4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7"/>
            <p:cNvSpPr/>
            <p:nvPr/>
          </p:nvSpPr>
          <p:spPr>
            <a:xfrm>
              <a:off x="-3109183" y="17782"/>
              <a:ext cx="103392" cy="72278"/>
            </a:xfrm>
            <a:custGeom>
              <a:rect b="b" l="l" r="r" t="t"/>
              <a:pathLst>
                <a:path extrusionOk="0" h="676" w="967">
                  <a:moveTo>
                    <a:pt x="489" y="0"/>
                  </a:moveTo>
                  <a:cubicBezTo>
                    <a:pt x="391" y="0"/>
                    <a:pt x="283" y="22"/>
                    <a:pt x="196" y="66"/>
                  </a:cubicBezTo>
                  <a:cubicBezTo>
                    <a:pt x="174" y="76"/>
                    <a:pt x="163" y="87"/>
                    <a:pt x="142" y="98"/>
                  </a:cubicBezTo>
                  <a:cubicBezTo>
                    <a:pt x="77" y="152"/>
                    <a:pt x="22" y="239"/>
                    <a:pt x="11" y="326"/>
                  </a:cubicBezTo>
                  <a:cubicBezTo>
                    <a:pt x="1" y="402"/>
                    <a:pt x="33" y="489"/>
                    <a:pt x="87" y="543"/>
                  </a:cubicBezTo>
                  <a:cubicBezTo>
                    <a:pt x="205" y="631"/>
                    <a:pt x="340" y="675"/>
                    <a:pt x="484" y="675"/>
                  </a:cubicBezTo>
                  <a:cubicBezTo>
                    <a:pt x="500" y="675"/>
                    <a:pt x="516" y="675"/>
                    <a:pt x="533" y="674"/>
                  </a:cubicBezTo>
                  <a:lnTo>
                    <a:pt x="641" y="674"/>
                  </a:lnTo>
                  <a:cubicBezTo>
                    <a:pt x="739" y="674"/>
                    <a:pt x="815" y="630"/>
                    <a:pt x="880" y="565"/>
                  </a:cubicBezTo>
                  <a:cubicBezTo>
                    <a:pt x="967" y="446"/>
                    <a:pt x="967" y="283"/>
                    <a:pt x="869" y="174"/>
                  </a:cubicBezTo>
                  <a:cubicBezTo>
                    <a:pt x="771" y="66"/>
                    <a:pt x="630" y="11"/>
                    <a:pt x="4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7"/>
            <p:cNvSpPr/>
            <p:nvPr/>
          </p:nvSpPr>
          <p:spPr>
            <a:xfrm>
              <a:off x="-3404065" y="-66256"/>
              <a:ext cx="103392" cy="75165"/>
            </a:xfrm>
            <a:custGeom>
              <a:rect b="b" l="l" r="r" t="t"/>
              <a:pathLst>
                <a:path extrusionOk="0" h="703" w="967">
                  <a:moveTo>
                    <a:pt x="406" y="0"/>
                  </a:moveTo>
                  <a:cubicBezTo>
                    <a:pt x="359" y="0"/>
                    <a:pt x="310" y="6"/>
                    <a:pt x="261" y="15"/>
                  </a:cubicBezTo>
                  <a:lnTo>
                    <a:pt x="207" y="37"/>
                  </a:lnTo>
                  <a:cubicBezTo>
                    <a:pt x="131" y="70"/>
                    <a:pt x="66" y="135"/>
                    <a:pt x="33" y="222"/>
                  </a:cubicBezTo>
                  <a:cubicBezTo>
                    <a:pt x="0" y="298"/>
                    <a:pt x="11" y="385"/>
                    <a:pt x="55" y="450"/>
                  </a:cubicBezTo>
                  <a:cubicBezTo>
                    <a:pt x="185" y="602"/>
                    <a:pt x="370" y="689"/>
                    <a:pt x="565" y="699"/>
                  </a:cubicBezTo>
                  <a:lnTo>
                    <a:pt x="619" y="699"/>
                  </a:lnTo>
                  <a:cubicBezTo>
                    <a:pt x="633" y="701"/>
                    <a:pt x="646" y="702"/>
                    <a:pt x="659" y="702"/>
                  </a:cubicBezTo>
                  <a:cubicBezTo>
                    <a:pt x="718" y="702"/>
                    <a:pt x="772" y="683"/>
                    <a:pt x="826" y="656"/>
                  </a:cubicBezTo>
                  <a:cubicBezTo>
                    <a:pt x="934" y="558"/>
                    <a:pt x="967" y="395"/>
                    <a:pt x="902" y="265"/>
                  </a:cubicBezTo>
                  <a:cubicBezTo>
                    <a:pt x="826" y="146"/>
                    <a:pt x="706" y="59"/>
                    <a:pt x="576" y="26"/>
                  </a:cubicBezTo>
                  <a:cubicBezTo>
                    <a:pt x="522" y="8"/>
                    <a:pt x="465" y="0"/>
                    <a:pt x="4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7"/>
            <p:cNvSpPr/>
            <p:nvPr/>
          </p:nvSpPr>
          <p:spPr>
            <a:xfrm>
              <a:off x="-3485323" y="-233050"/>
              <a:ext cx="94090" cy="72171"/>
            </a:xfrm>
            <a:custGeom>
              <a:rect b="b" l="l" r="r" t="t"/>
              <a:pathLst>
                <a:path extrusionOk="0" h="675" w="880">
                  <a:moveTo>
                    <a:pt x="381" y="1"/>
                  </a:moveTo>
                  <a:cubicBezTo>
                    <a:pt x="316" y="1"/>
                    <a:pt x="254" y="15"/>
                    <a:pt x="196" y="44"/>
                  </a:cubicBezTo>
                  <a:cubicBezTo>
                    <a:pt x="174" y="55"/>
                    <a:pt x="163" y="66"/>
                    <a:pt x="152" y="77"/>
                  </a:cubicBezTo>
                  <a:cubicBezTo>
                    <a:pt x="76" y="120"/>
                    <a:pt x="33" y="207"/>
                    <a:pt x="11" y="294"/>
                  </a:cubicBezTo>
                  <a:cubicBezTo>
                    <a:pt x="0" y="370"/>
                    <a:pt x="22" y="457"/>
                    <a:pt x="76" y="522"/>
                  </a:cubicBezTo>
                  <a:cubicBezTo>
                    <a:pt x="196" y="620"/>
                    <a:pt x="348" y="674"/>
                    <a:pt x="511" y="674"/>
                  </a:cubicBezTo>
                  <a:lnTo>
                    <a:pt x="554" y="674"/>
                  </a:lnTo>
                  <a:cubicBezTo>
                    <a:pt x="641" y="674"/>
                    <a:pt x="728" y="642"/>
                    <a:pt x="782" y="576"/>
                  </a:cubicBezTo>
                  <a:cubicBezTo>
                    <a:pt x="880" y="468"/>
                    <a:pt x="880" y="316"/>
                    <a:pt x="804" y="196"/>
                  </a:cubicBezTo>
                  <a:cubicBezTo>
                    <a:pt x="728" y="88"/>
                    <a:pt x="608" y="23"/>
                    <a:pt x="478" y="12"/>
                  </a:cubicBezTo>
                  <a:cubicBezTo>
                    <a:pt x="445" y="4"/>
                    <a:pt x="413" y="1"/>
                    <a:pt x="3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7"/>
            <p:cNvSpPr/>
            <p:nvPr/>
          </p:nvSpPr>
          <p:spPr>
            <a:xfrm>
              <a:off x="-3664199" y="-730650"/>
              <a:ext cx="1780004" cy="1209158"/>
            </a:xfrm>
            <a:custGeom>
              <a:rect b="b" l="l" r="r" t="t"/>
              <a:pathLst>
                <a:path extrusionOk="0" h="11309" w="16648">
                  <a:moveTo>
                    <a:pt x="12689" y="3011"/>
                  </a:moveTo>
                  <a:cubicBezTo>
                    <a:pt x="12988" y="3011"/>
                    <a:pt x="13287" y="3025"/>
                    <a:pt x="13585" y="3059"/>
                  </a:cubicBezTo>
                  <a:lnTo>
                    <a:pt x="13575" y="3059"/>
                  </a:lnTo>
                  <a:cubicBezTo>
                    <a:pt x="13542" y="3091"/>
                    <a:pt x="13499" y="3113"/>
                    <a:pt x="13488" y="3124"/>
                  </a:cubicBezTo>
                  <a:lnTo>
                    <a:pt x="13346" y="3254"/>
                  </a:lnTo>
                  <a:cubicBezTo>
                    <a:pt x="13249" y="3341"/>
                    <a:pt x="13162" y="3417"/>
                    <a:pt x="13075" y="3504"/>
                  </a:cubicBezTo>
                  <a:cubicBezTo>
                    <a:pt x="12988" y="3591"/>
                    <a:pt x="12890" y="3667"/>
                    <a:pt x="12804" y="3754"/>
                  </a:cubicBezTo>
                  <a:cubicBezTo>
                    <a:pt x="12728" y="3819"/>
                    <a:pt x="12652" y="3895"/>
                    <a:pt x="12586" y="3971"/>
                  </a:cubicBezTo>
                  <a:cubicBezTo>
                    <a:pt x="12554" y="3645"/>
                    <a:pt x="12499" y="3330"/>
                    <a:pt x="12413" y="3015"/>
                  </a:cubicBezTo>
                  <a:cubicBezTo>
                    <a:pt x="12505" y="3013"/>
                    <a:pt x="12597" y="3011"/>
                    <a:pt x="12689" y="3011"/>
                  </a:cubicBezTo>
                  <a:close/>
                  <a:moveTo>
                    <a:pt x="4084" y="3591"/>
                  </a:moveTo>
                  <a:lnTo>
                    <a:pt x="4084" y="3591"/>
                  </a:lnTo>
                  <a:cubicBezTo>
                    <a:pt x="4051" y="3873"/>
                    <a:pt x="4062" y="4144"/>
                    <a:pt x="4095" y="4427"/>
                  </a:cubicBezTo>
                  <a:lnTo>
                    <a:pt x="4062" y="4438"/>
                  </a:lnTo>
                  <a:cubicBezTo>
                    <a:pt x="3997" y="4449"/>
                    <a:pt x="3921" y="4492"/>
                    <a:pt x="3878" y="4546"/>
                  </a:cubicBezTo>
                  <a:cubicBezTo>
                    <a:pt x="3856" y="4535"/>
                    <a:pt x="3834" y="4525"/>
                    <a:pt x="3812" y="4525"/>
                  </a:cubicBezTo>
                  <a:lnTo>
                    <a:pt x="3595" y="4438"/>
                  </a:lnTo>
                  <a:lnTo>
                    <a:pt x="3161" y="4264"/>
                  </a:lnTo>
                  <a:lnTo>
                    <a:pt x="2727" y="4112"/>
                  </a:lnTo>
                  <a:cubicBezTo>
                    <a:pt x="2694" y="4090"/>
                    <a:pt x="2651" y="4068"/>
                    <a:pt x="2596" y="4047"/>
                  </a:cubicBezTo>
                  <a:cubicBezTo>
                    <a:pt x="2944" y="3916"/>
                    <a:pt x="3302" y="3797"/>
                    <a:pt x="3660" y="3710"/>
                  </a:cubicBezTo>
                  <a:cubicBezTo>
                    <a:pt x="3791" y="3667"/>
                    <a:pt x="3943" y="3634"/>
                    <a:pt x="4084" y="3591"/>
                  </a:cubicBezTo>
                  <a:close/>
                  <a:moveTo>
                    <a:pt x="13705" y="3080"/>
                  </a:moveTo>
                  <a:cubicBezTo>
                    <a:pt x="14280" y="3145"/>
                    <a:pt x="14834" y="3287"/>
                    <a:pt x="15377" y="3482"/>
                  </a:cubicBezTo>
                  <a:cubicBezTo>
                    <a:pt x="15725" y="3623"/>
                    <a:pt x="16105" y="3808"/>
                    <a:pt x="16322" y="4123"/>
                  </a:cubicBezTo>
                  <a:cubicBezTo>
                    <a:pt x="16452" y="4307"/>
                    <a:pt x="16517" y="4525"/>
                    <a:pt x="16506" y="4742"/>
                  </a:cubicBezTo>
                  <a:cubicBezTo>
                    <a:pt x="15909" y="4731"/>
                    <a:pt x="15301" y="4698"/>
                    <a:pt x="14704" y="4666"/>
                  </a:cubicBezTo>
                  <a:cubicBezTo>
                    <a:pt x="14411" y="4644"/>
                    <a:pt x="14117" y="4622"/>
                    <a:pt x="13824" y="4601"/>
                  </a:cubicBezTo>
                  <a:lnTo>
                    <a:pt x="13390" y="4568"/>
                  </a:lnTo>
                  <a:cubicBezTo>
                    <a:pt x="13281" y="4546"/>
                    <a:pt x="13173" y="4546"/>
                    <a:pt x="13053" y="4546"/>
                  </a:cubicBezTo>
                  <a:cubicBezTo>
                    <a:pt x="13097" y="4405"/>
                    <a:pt x="13075" y="4264"/>
                    <a:pt x="12988" y="4144"/>
                  </a:cubicBezTo>
                  <a:cubicBezTo>
                    <a:pt x="12934" y="4058"/>
                    <a:pt x="12847" y="3992"/>
                    <a:pt x="12749" y="3971"/>
                  </a:cubicBezTo>
                  <a:cubicBezTo>
                    <a:pt x="12804" y="3916"/>
                    <a:pt x="12858" y="3851"/>
                    <a:pt x="12912" y="3808"/>
                  </a:cubicBezTo>
                  <a:lnTo>
                    <a:pt x="13216" y="3526"/>
                  </a:lnTo>
                  <a:cubicBezTo>
                    <a:pt x="13314" y="3428"/>
                    <a:pt x="13412" y="3341"/>
                    <a:pt x="13520" y="3254"/>
                  </a:cubicBezTo>
                  <a:cubicBezTo>
                    <a:pt x="13564" y="3211"/>
                    <a:pt x="13672" y="3145"/>
                    <a:pt x="13705" y="3080"/>
                  </a:cubicBezTo>
                  <a:close/>
                  <a:moveTo>
                    <a:pt x="16430" y="5466"/>
                  </a:moveTo>
                  <a:cubicBezTo>
                    <a:pt x="16430" y="5467"/>
                    <a:pt x="16430" y="5468"/>
                    <a:pt x="16430" y="5469"/>
                  </a:cubicBezTo>
                  <a:lnTo>
                    <a:pt x="16428" y="5469"/>
                  </a:lnTo>
                  <a:cubicBezTo>
                    <a:pt x="16429" y="5468"/>
                    <a:pt x="16430" y="5467"/>
                    <a:pt x="16430" y="5466"/>
                  </a:cubicBezTo>
                  <a:close/>
                  <a:moveTo>
                    <a:pt x="8512" y="124"/>
                  </a:moveTo>
                  <a:cubicBezTo>
                    <a:pt x="8770" y="124"/>
                    <a:pt x="9029" y="143"/>
                    <a:pt x="9285" y="181"/>
                  </a:cubicBezTo>
                  <a:cubicBezTo>
                    <a:pt x="9741" y="224"/>
                    <a:pt x="10176" y="355"/>
                    <a:pt x="10577" y="572"/>
                  </a:cubicBezTo>
                  <a:cubicBezTo>
                    <a:pt x="10914" y="767"/>
                    <a:pt x="11218" y="1028"/>
                    <a:pt x="11468" y="1332"/>
                  </a:cubicBezTo>
                  <a:cubicBezTo>
                    <a:pt x="12109" y="2103"/>
                    <a:pt x="12380" y="3091"/>
                    <a:pt x="12478" y="4068"/>
                  </a:cubicBezTo>
                  <a:cubicBezTo>
                    <a:pt x="12478" y="4090"/>
                    <a:pt x="12467" y="4112"/>
                    <a:pt x="12456" y="4134"/>
                  </a:cubicBezTo>
                  <a:cubicBezTo>
                    <a:pt x="11739" y="4981"/>
                    <a:pt x="10675" y="5426"/>
                    <a:pt x="9589" y="5589"/>
                  </a:cubicBezTo>
                  <a:cubicBezTo>
                    <a:pt x="9140" y="5650"/>
                    <a:pt x="8685" y="5684"/>
                    <a:pt x="8229" y="5684"/>
                  </a:cubicBezTo>
                  <a:cubicBezTo>
                    <a:pt x="8034" y="5684"/>
                    <a:pt x="7840" y="5678"/>
                    <a:pt x="7646" y="5665"/>
                  </a:cubicBezTo>
                  <a:cubicBezTo>
                    <a:pt x="7016" y="5654"/>
                    <a:pt x="6375" y="5567"/>
                    <a:pt x="5767" y="5393"/>
                  </a:cubicBezTo>
                  <a:cubicBezTo>
                    <a:pt x="5452" y="5306"/>
                    <a:pt x="5148" y="5176"/>
                    <a:pt x="4866" y="5024"/>
                  </a:cubicBezTo>
                  <a:cubicBezTo>
                    <a:pt x="4725" y="4948"/>
                    <a:pt x="4594" y="4861"/>
                    <a:pt x="4464" y="4763"/>
                  </a:cubicBezTo>
                  <a:cubicBezTo>
                    <a:pt x="4421" y="4720"/>
                    <a:pt x="4366" y="4687"/>
                    <a:pt x="4323" y="4644"/>
                  </a:cubicBezTo>
                  <a:cubicBezTo>
                    <a:pt x="4290" y="4622"/>
                    <a:pt x="4279" y="4590"/>
                    <a:pt x="4258" y="4568"/>
                  </a:cubicBezTo>
                  <a:cubicBezTo>
                    <a:pt x="4247" y="4546"/>
                    <a:pt x="4236" y="4535"/>
                    <a:pt x="4236" y="4525"/>
                  </a:cubicBezTo>
                  <a:cubicBezTo>
                    <a:pt x="4225" y="4514"/>
                    <a:pt x="4236" y="4503"/>
                    <a:pt x="4225" y="4492"/>
                  </a:cubicBezTo>
                  <a:cubicBezTo>
                    <a:pt x="4214" y="4481"/>
                    <a:pt x="4225" y="4481"/>
                    <a:pt x="4225" y="4470"/>
                  </a:cubicBezTo>
                  <a:cubicBezTo>
                    <a:pt x="4225" y="4470"/>
                    <a:pt x="4225" y="4459"/>
                    <a:pt x="4225" y="4459"/>
                  </a:cubicBezTo>
                  <a:cubicBezTo>
                    <a:pt x="4192" y="4155"/>
                    <a:pt x="4192" y="3862"/>
                    <a:pt x="4225" y="3558"/>
                  </a:cubicBezTo>
                  <a:lnTo>
                    <a:pt x="4214" y="3558"/>
                  </a:lnTo>
                  <a:cubicBezTo>
                    <a:pt x="4269" y="2993"/>
                    <a:pt x="4464" y="2440"/>
                    <a:pt x="4757" y="1951"/>
                  </a:cubicBezTo>
                  <a:cubicBezTo>
                    <a:pt x="5213" y="1256"/>
                    <a:pt x="5876" y="724"/>
                    <a:pt x="6657" y="442"/>
                  </a:cubicBezTo>
                  <a:cubicBezTo>
                    <a:pt x="7257" y="234"/>
                    <a:pt x="7884" y="124"/>
                    <a:pt x="8512" y="124"/>
                  </a:cubicBezTo>
                  <a:close/>
                  <a:moveTo>
                    <a:pt x="12720" y="4111"/>
                  </a:moveTo>
                  <a:cubicBezTo>
                    <a:pt x="12833" y="4111"/>
                    <a:pt x="12924" y="4236"/>
                    <a:pt x="12945" y="4351"/>
                  </a:cubicBezTo>
                  <a:cubicBezTo>
                    <a:pt x="12988" y="4535"/>
                    <a:pt x="12858" y="4720"/>
                    <a:pt x="12738" y="4850"/>
                  </a:cubicBezTo>
                  <a:cubicBezTo>
                    <a:pt x="12489" y="5111"/>
                    <a:pt x="12195" y="5328"/>
                    <a:pt x="11881" y="5502"/>
                  </a:cubicBezTo>
                  <a:cubicBezTo>
                    <a:pt x="11240" y="5860"/>
                    <a:pt x="10534" y="6099"/>
                    <a:pt x="9807" y="6208"/>
                  </a:cubicBezTo>
                  <a:lnTo>
                    <a:pt x="9817" y="6208"/>
                  </a:lnTo>
                  <a:cubicBezTo>
                    <a:pt x="9243" y="6315"/>
                    <a:pt x="8662" y="6370"/>
                    <a:pt x="8081" y="6370"/>
                  </a:cubicBezTo>
                  <a:cubicBezTo>
                    <a:pt x="7432" y="6370"/>
                    <a:pt x="6783" y="6302"/>
                    <a:pt x="6147" y="6164"/>
                  </a:cubicBezTo>
                  <a:cubicBezTo>
                    <a:pt x="5572" y="6034"/>
                    <a:pt x="4909" y="5871"/>
                    <a:pt x="4410" y="5534"/>
                  </a:cubicBezTo>
                  <a:cubicBezTo>
                    <a:pt x="4247" y="5415"/>
                    <a:pt x="4095" y="5274"/>
                    <a:pt x="3997" y="5089"/>
                  </a:cubicBezTo>
                  <a:cubicBezTo>
                    <a:pt x="3932" y="4970"/>
                    <a:pt x="3878" y="4742"/>
                    <a:pt x="4019" y="4644"/>
                  </a:cubicBezTo>
                  <a:cubicBezTo>
                    <a:pt x="4039" y="4626"/>
                    <a:pt x="4059" y="4619"/>
                    <a:pt x="4079" y="4619"/>
                  </a:cubicBezTo>
                  <a:cubicBezTo>
                    <a:pt x="4159" y="4619"/>
                    <a:pt x="4241" y="4731"/>
                    <a:pt x="4301" y="4774"/>
                  </a:cubicBezTo>
                  <a:cubicBezTo>
                    <a:pt x="4421" y="4872"/>
                    <a:pt x="4551" y="4970"/>
                    <a:pt x="4692" y="5046"/>
                  </a:cubicBezTo>
                  <a:cubicBezTo>
                    <a:pt x="4942" y="5198"/>
                    <a:pt x="5202" y="5317"/>
                    <a:pt x="5474" y="5415"/>
                  </a:cubicBezTo>
                  <a:cubicBezTo>
                    <a:pt x="6093" y="5621"/>
                    <a:pt x="6723" y="5741"/>
                    <a:pt x="7363" y="5773"/>
                  </a:cubicBezTo>
                  <a:cubicBezTo>
                    <a:pt x="7648" y="5790"/>
                    <a:pt x="7935" y="5801"/>
                    <a:pt x="8224" y="5801"/>
                  </a:cubicBezTo>
                  <a:cubicBezTo>
                    <a:pt x="9213" y="5801"/>
                    <a:pt x="10212" y="5677"/>
                    <a:pt x="11120" y="5274"/>
                  </a:cubicBezTo>
                  <a:cubicBezTo>
                    <a:pt x="11435" y="5122"/>
                    <a:pt x="11750" y="4948"/>
                    <a:pt x="12022" y="4731"/>
                  </a:cubicBezTo>
                  <a:cubicBezTo>
                    <a:pt x="12141" y="4633"/>
                    <a:pt x="12250" y="4535"/>
                    <a:pt x="12358" y="4427"/>
                  </a:cubicBezTo>
                  <a:cubicBezTo>
                    <a:pt x="12369" y="4427"/>
                    <a:pt x="12380" y="4416"/>
                    <a:pt x="12391" y="4405"/>
                  </a:cubicBezTo>
                  <a:lnTo>
                    <a:pt x="12445" y="4351"/>
                  </a:lnTo>
                  <a:lnTo>
                    <a:pt x="12619" y="4199"/>
                  </a:lnTo>
                  <a:cubicBezTo>
                    <a:pt x="12652" y="4166"/>
                    <a:pt x="12684" y="4144"/>
                    <a:pt x="12706" y="4112"/>
                  </a:cubicBezTo>
                  <a:cubicBezTo>
                    <a:pt x="12711" y="4111"/>
                    <a:pt x="12715" y="4111"/>
                    <a:pt x="12720" y="4111"/>
                  </a:cubicBezTo>
                  <a:close/>
                  <a:moveTo>
                    <a:pt x="2455" y="4112"/>
                  </a:moveTo>
                  <a:cubicBezTo>
                    <a:pt x="2499" y="4123"/>
                    <a:pt x="2553" y="4144"/>
                    <a:pt x="2585" y="4166"/>
                  </a:cubicBezTo>
                  <a:lnTo>
                    <a:pt x="2792" y="4242"/>
                  </a:lnTo>
                  <a:lnTo>
                    <a:pt x="3183" y="4394"/>
                  </a:lnTo>
                  <a:lnTo>
                    <a:pt x="3563" y="4535"/>
                  </a:lnTo>
                  <a:lnTo>
                    <a:pt x="3758" y="4622"/>
                  </a:lnTo>
                  <a:lnTo>
                    <a:pt x="3823" y="4644"/>
                  </a:lnTo>
                  <a:cubicBezTo>
                    <a:pt x="3769" y="4785"/>
                    <a:pt x="3769" y="4937"/>
                    <a:pt x="3823" y="5089"/>
                  </a:cubicBezTo>
                  <a:cubicBezTo>
                    <a:pt x="3193" y="5328"/>
                    <a:pt x="2553" y="5567"/>
                    <a:pt x="1923" y="5795"/>
                  </a:cubicBezTo>
                  <a:lnTo>
                    <a:pt x="967" y="6143"/>
                  </a:lnTo>
                  <a:cubicBezTo>
                    <a:pt x="805" y="6208"/>
                    <a:pt x="631" y="6262"/>
                    <a:pt x="468" y="6316"/>
                  </a:cubicBezTo>
                  <a:cubicBezTo>
                    <a:pt x="370" y="6349"/>
                    <a:pt x="262" y="6392"/>
                    <a:pt x="164" y="6436"/>
                  </a:cubicBezTo>
                  <a:cubicBezTo>
                    <a:pt x="142" y="6381"/>
                    <a:pt x="131" y="6327"/>
                    <a:pt x="131" y="6273"/>
                  </a:cubicBezTo>
                  <a:cubicBezTo>
                    <a:pt x="131" y="6045"/>
                    <a:pt x="196" y="5817"/>
                    <a:pt x="327" y="5643"/>
                  </a:cubicBezTo>
                  <a:cubicBezTo>
                    <a:pt x="587" y="5285"/>
                    <a:pt x="913" y="4981"/>
                    <a:pt x="1282" y="4742"/>
                  </a:cubicBezTo>
                  <a:lnTo>
                    <a:pt x="1271" y="4742"/>
                  </a:lnTo>
                  <a:cubicBezTo>
                    <a:pt x="1641" y="4481"/>
                    <a:pt x="2032" y="4275"/>
                    <a:pt x="2455" y="4112"/>
                  </a:cubicBezTo>
                  <a:close/>
                  <a:moveTo>
                    <a:pt x="13021" y="4633"/>
                  </a:moveTo>
                  <a:cubicBezTo>
                    <a:pt x="13118" y="4666"/>
                    <a:pt x="13227" y="4677"/>
                    <a:pt x="13325" y="4677"/>
                  </a:cubicBezTo>
                  <a:cubicBezTo>
                    <a:pt x="13477" y="4687"/>
                    <a:pt x="13629" y="4709"/>
                    <a:pt x="13792" y="4720"/>
                  </a:cubicBezTo>
                  <a:cubicBezTo>
                    <a:pt x="14085" y="4742"/>
                    <a:pt x="14389" y="4763"/>
                    <a:pt x="14693" y="4785"/>
                  </a:cubicBezTo>
                  <a:cubicBezTo>
                    <a:pt x="15290" y="4818"/>
                    <a:pt x="15898" y="4850"/>
                    <a:pt x="16496" y="4861"/>
                  </a:cubicBezTo>
                  <a:cubicBezTo>
                    <a:pt x="16474" y="5046"/>
                    <a:pt x="16409" y="5220"/>
                    <a:pt x="16322" y="5372"/>
                  </a:cubicBezTo>
                  <a:cubicBezTo>
                    <a:pt x="16094" y="5762"/>
                    <a:pt x="15790" y="6110"/>
                    <a:pt x="15442" y="6392"/>
                  </a:cubicBezTo>
                  <a:cubicBezTo>
                    <a:pt x="15106" y="6675"/>
                    <a:pt x="14747" y="6924"/>
                    <a:pt x="14367" y="7142"/>
                  </a:cubicBezTo>
                  <a:cubicBezTo>
                    <a:pt x="14150" y="7261"/>
                    <a:pt x="13922" y="7380"/>
                    <a:pt x="13694" y="7478"/>
                  </a:cubicBezTo>
                  <a:cubicBezTo>
                    <a:pt x="13336" y="7174"/>
                    <a:pt x="12988" y="6870"/>
                    <a:pt x="12641" y="6555"/>
                  </a:cubicBezTo>
                  <a:lnTo>
                    <a:pt x="12130" y="6088"/>
                  </a:lnTo>
                  <a:lnTo>
                    <a:pt x="11881" y="5860"/>
                  </a:lnTo>
                  <a:cubicBezTo>
                    <a:pt x="11837" y="5806"/>
                    <a:pt x="11783" y="5762"/>
                    <a:pt x="11729" y="5719"/>
                  </a:cubicBezTo>
                  <a:cubicBezTo>
                    <a:pt x="11837" y="5665"/>
                    <a:pt x="11946" y="5610"/>
                    <a:pt x="12043" y="5545"/>
                  </a:cubicBezTo>
                  <a:cubicBezTo>
                    <a:pt x="12239" y="5426"/>
                    <a:pt x="12413" y="5296"/>
                    <a:pt x="12586" y="5154"/>
                  </a:cubicBezTo>
                  <a:cubicBezTo>
                    <a:pt x="12760" y="5013"/>
                    <a:pt x="12912" y="4850"/>
                    <a:pt x="13021" y="4655"/>
                  </a:cubicBezTo>
                  <a:lnTo>
                    <a:pt x="13021" y="4633"/>
                  </a:lnTo>
                  <a:close/>
                  <a:moveTo>
                    <a:pt x="3888" y="5198"/>
                  </a:moveTo>
                  <a:cubicBezTo>
                    <a:pt x="3964" y="5317"/>
                    <a:pt x="4051" y="5426"/>
                    <a:pt x="4160" y="5524"/>
                  </a:cubicBezTo>
                  <a:cubicBezTo>
                    <a:pt x="4431" y="5752"/>
                    <a:pt x="4746" y="5925"/>
                    <a:pt x="5083" y="6023"/>
                  </a:cubicBezTo>
                  <a:cubicBezTo>
                    <a:pt x="5039" y="6077"/>
                    <a:pt x="4996" y="6143"/>
                    <a:pt x="4953" y="6186"/>
                  </a:cubicBezTo>
                  <a:lnTo>
                    <a:pt x="4692" y="6490"/>
                  </a:lnTo>
                  <a:cubicBezTo>
                    <a:pt x="4529" y="6675"/>
                    <a:pt x="4355" y="6870"/>
                    <a:pt x="4182" y="7055"/>
                  </a:cubicBezTo>
                  <a:cubicBezTo>
                    <a:pt x="4019" y="7239"/>
                    <a:pt x="3845" y="7424"/>
                    <a:pt x="3660" y="7608"/>
                  </a:cubicBezTo>
                  <a:cubicBezTo>
                    <a:pt x="3574" y="7706"/>
                    <a:pt x="3487" y="7804"/>
                    <a:pt x="3389" y="7891"/>
                  </a:cubicBezTo>
                  <a:cubicBezTo>
                    <a:pt x="3324" y="7956"/>
                    <a:pt x="3259" y="8032"/>
                    <a:pt x="3204" y="8097"/>
                  </a:cubicBezTo>
                  <a:lnTo>
                    <a:pt x="3009" y="8043"/>
                  </a:lnTo>
                  <a:cubicBezTo>
                    <a:pt x="2118" y="7793"/>
                    <a:pt x="1195" y="7456"/>
                    <a:pt x="479" y="6859"/>
                  </a:cubicBezTo>
                  <a:cubicBezTo>
                    <a:pt x="370" y="6761"/>
                    <a:pt x="283" y="6653"/>
                    <a:pt x="207" y="6523"/>
                  </a:cubicBezTo>
                  <a:cubicBezTo>
                    <a:pt x="327" y="6490"/>
                    <a:pt x="435" y="6457"/>
                    <a:pt x="555" y="6414"/>
                  </a:cubicBezTo>
                  <a:lnTo>
                    <a:pt x="1022" y="6251"/>
                  </a:lnTo>
                  <a:cubicBezTo>
                    <a:pt x="1347" y="6143"/>
                    <a:pt x="1662" y="6023"/>
                    <a:pt x="1988" y="5914"/>
                  </a:cubicBezTo>
                  <a:cubicBezTo>
                    <a:pt x="2618" y="5676"/>
                    <a:pt x="3248" y="5437"/>
                    <a:pt x="3888" y="5198"/>
                  </a:cubicBezTo>
                  <a:close/>
                  <a:moveTo>
                    <a:pt x="16414" y="5492"/>
                  </a:moveTo>
                  <a:cubicBezTo>
                    <a:pt x="16361" y="5734"/>
                    <a:pt x="16298" y="5965"/>
                    <a:pt x="16224" y="6197"/>
                  </a:cubicBezTo>
                  <a:cubicBezTo>
                    <a:pt x="16115" y="6512"/>
                    <a:pt x="15996" y="6837"/>
                    <a:pt x="15735" y="7066"/>
                  </a:cubicBezTo>
                  <a:cubicBezTo>
                    <a:pt x="15410" y="7348"/>
                    <a:pt x="15051" y="7608"/>
                    <a:pt x="14682" y="7826"/>
                  </a:cubicBezTo>
                  <a:cubicBezTo>
                    <a:pt x="14335" y="8032"/>
                    <a:pt x="13987" y="8227"/>
                    <a:pt x="13618" y="8401"/>
                  </a:cubicBezTo>
                  <a:cubicBezTo>
                    <a:pt x="13640" y="8260"/>
                    <a:pt x="13661" y="8130"/>
                    <a:pt x="13672" y="7989"/>
                  </a:cubicBezTo>
                  <a:lnTo>
                    <a:pt x="13705" y="7750"/>
                  </a:lnTo>
                  <a:cubicBezTo>
                    <a:pt x="13705" y="7706"/>
                    <a:pt x="13716" y="7652"/>
                    <a:pt x="13716" y="7608"/>
                  </a:cubicBezTo>
                  <a:lnTo>
                    <a:pt x="13911" y="7522"/>
                  </a:lnTo>
                  <a:lnTo>
                    <a:pt x="13911" y="7522"/>
                  </a:lnTo>
                  <a:cubicBezTo>
                    <a:pt x="13900" y="7608"/>
                    <a:pt x="13889" y="7706"/>
                    <a:pt x="13889" y="7793"/>
                  </a:cubicBezTo>
                  <a:cubicBezTo>
                    <a:pt x="13889" y="7902"/>
                    <a:pt x="13889" y="8010"/>
                    <a:pt x="13911" y="8119"/>
                  </a:cubicBezTo>
                  <a:cubicBezTo>
                    <a:pt x="13911" y="8130"/>
                    <a:pt x="13919" y="8135"/>
                    <a:pt x="13927" y="8135"/>
                  </a:cubicBezTo>
                  <a:cubicBezTo>
                    <a:pt x="13936" y="8135"/>
                    <a:pt x="13944" y="8130"/>
                    <a:pt x="13944" y="8119"/>
                  </a:cubicBezTo>
                  <a:cubicBezTo>
                    <a:pt x="13965" y="8010"/>
                    <a:pt x="13976" y="7902"/>
                    <a:pt x="13965" y="7793"/>
                  </a:cubicBezTo>
                  <a:cubicBezTo>
                    <a:pt x="13976" y="7695"/>
                    <a:pt x="13976" y="7598"/>
                    <a:pt x="13965" y="7500"/>
                  </a:cubicBezTo>
                  <a:lnTo>
                    <a:pt x="14020" y="7467"/>
                  </a:lnTo>
                  <a:cubicBezTo>
                    <a:pt x="14096" y="7435"/>
                    <a:pt x="14183" y="7391"/>
                    <a:pt x="14259" y="7348"/>
                  </a:cubicBezTo>
                  <a:lnTo>
                    <a:pt x="14259" y="7522"/>
                  </a:lnTo>
                  <a:cubicBezTo>
                    <a:pt x="14248" y="7576"/>
                    <a:pt x="14248" y="7641"/>
                    <a:pt x="14248" y="7695"/>
                  </a:cubicBezTo>
                  <a:cubicBezTo>
                    <a:pt x="14248" y="7706"/>
                    <a:pt x="14256" y="7712"/>
                    <a:pt x="14264" y="7712"/>
                  </a:cubicBezTo>
                  <a:cubicBezTo>
                    <a:pt x="14272" y="7712"/>
                    <a:pt x="14280" y="7706"/>
                    <a:pt x="14280" y="7695"/>
                  </a:cubicBezTo>
                  <a:cubicBezTo>
                    <a:pt x="14324" y="7576"/>
                    <a:pt x="14324" y="7456"/>
                    <a:pt x="14302" y="7337"/>
                  </a:cubicBezTo>
                  <a:lnTo>
                    <a:pt x="14400" y="7272"/>
                  </a:lnTo>
                  <a:lnTo>
                    <a:pt x="14400" y="7272"/>
                  </a:lnTo>
                  <a:cubicBezTo>
                    <a:pt x="14389" y="7348"/>
                    <a:pt x="14389" y="7424"/>
                    <a:pt x="14400" y="7489"/>
                  </a:cubicBezTo>
                  <a:cubicBezTo>
                    <a:pt x="14400" y="7500"/>
                    <a:pt x="14408" y="7505"/>
                    <a:pt x="14416" y="7505"/>
                  </a:cubicBezTo>
                  <a:cubicBezTo>
                    <a:pt x="14424" y="7505"/>
                    <a:pt x="14432" y="7500"/>
                    <a:pt x="14432" y="7489"/>
                  </a:cubicBezTo>
                  <a:cubicBezTo>
                    <a:pt x="14432" y="7424"/>
                    <a:pt x="14443" y="7359"/>
                    <a:pt x="14454" y="7294"/>
                  </a:cubicBezTo>
                  <a:cubicBezTo>
                    <a:pt x="14454" y="7283"/>
                    <a:pt x="14443" y="7272"/>
                    <a:pt x="14432" y="7261"/>
                  </a:cubicBezTo>
                  <a:cubicBezTo>
                    <a:pt x="14899" y="7011"/>
                    <a:pt x="15323" y="6707"/>
                    <a:pt x="15703" y="6360"/>
                  </a:cubicBezTo>
                  <a:lnTo>
                    <a:pt x="15703" y="6360"/>
                  </a:lnTo>
                  <a:cubicBezTo>
                    <a:pt x="15692" y="6479"/>
                    <a:pt x="15692" y="6599"/>
                    <a:pt x="15703" y="6718"/>
                  </a:cubicBezTo>
                  <a:cubicBezTo>
                    <a:pt x="15703" y="6730"/>
                    <a:pt x="15716" y="6739"/>
                    <a:pt x="15728" y="6739"/>
                  </a:cubicBezTo>
                  <a:cubicBezTo>
                    <a:pt x="15737" y="6739"/>
                    <a:pt x="15746" y="6733"/>
                    <a:pt x="15746" y="6718"/>
                  </a:cubicBezTo>
                  <a:cubicBezTo>
                    <a:pt x="15779" y="6577"/>
                    <a:pt x="15779" y="6436"/>
                    <a:pt x="15757" y="6295"/>
                  </a:cubicBezTo>
                  <a:lnTo>
                    <a:pt x="15855" y="6208"/>
                  </a:lnTo>
                  <a:lnTo>
                    <a:pt x="15855" y="6208"/>
                  </a:lnTo>
                  <a:cubicBezTo>
                    <a:pt x="15844" y="6295"/>
                    <a:pt x="15855" y="6381"/>
                    <a:pt x="15866" y="6479"/>
                  </a:cubicBezTo>
                  <a:cubicBezTo>
                    <a:pt x="15866" y="6485"/>
                    <a:pt x="15874" y="6487"/>
                    <a:pt x="15882" y="6487"/>
                  </a:cubicBezTo>
                  <a:cubicBezTo>
                    <a:pt x="15890" y="6487"/>
                    <a:pt x="15898" y="6485"/>
                    <a:pt x="15898" y="6479"/>
                  </a:cubicBezTo>
                  <a:cubicBezTo>
                    <a:pt x="15909" y="6371"/>
                    <a:pt x="15909" y="6262"/>
                    <a:pt x="15898" y="6153"/>
                  </a:cubicBezTo>
                  <a:cubicBezTo>
                    <a:pt x="15996" y="6045"/>
                    <a:pt x="16094" y="5936"/>
                    <a:pt x="16191" y="5817"/>
                  </a:cubicBezTo>
                  <a:cubicBezTo>
                    <a:pt x="16268" y="5711"/>
                    <a:pt x="16345" y="5605"/>
                    <a:pt x="16414" y="5492"/>
                  </a:cubicBezTo>
                  <a:close/>
                  <a:moveTo>
                    <a:pt x="11653" y="5762"/>
                  </a:moveTo>
                  <a:cubicBezTo>
                    <a:pt x="11674" y="5817"/>
                    <a:pt x="11750" y="5871"/>
                    <a:pt x="11794" y="5914"/>
                  </a:cubicBezTo>
                  <a:lnTo>
                    <a:pt x="12043" y="6143"/>
                  </a:lnTo>
                  <a:cubicBezTo>
                    <a:pt x="12217" y="6305"/>
                    <a:pt x="12391" y="6468"/>
                    <a:pt x="12565" y="6631"/>
                  </a:cubicBezTo>
                  <a:cubicBezTo>
                    <a:pt x="12901" y="6924"/>
                    <a:pt x="13249" y="7228"/>
                    <a:pt x="13585" y="7522"/>
                  </a:cubicBezTo>
                  <a:cubicBezTo>
                    <a:pt x="13021" y="7760"/>
                    <a:pt x="12445" y="7967"/>
                    <a:pt x="11859" y="8119"/>
                  </a:cubicBezTo>
                  <a:cubicBezTo>
                    <a:pt x="11392" y="8238"/>
                    <a:pt x="10925" y="8347"/>
                    <a:pt x="10447" y="8423"/>
                  </a:cubicBezTo>
                  <a:cubicBezTo>
                    <a:pt x="10436" y="8390"/>
                    <a:pt x="10425" y="8347"/>
                    <a:pt x="10404" y="8314"/>
                  </a:cubicBezTo>
                  <a:cubicBezTo>
                    <a:pt x="10371" y="8217"/>
                    <a:pt x="10339" y="8108"/>
                    <a:pt x="10306" y="8010"/>
                  </a:cubicBezTo>
                  <a:cubicBezTo>
                    <a:pt x="10241" y="7815"/>
                    <a:pt x="10165" y="7619"/>
                    <a:pt x="10111" y="7424"/>
                  </a:cubicBezTo>
                  <a:cubicBezTo>
                    <a:pt x="10045" y="7228"/>
                    <a:pt x="9980" y="7033"/>
                    <a:pt x="9915" y="6837"/>
                  </a:cubicBezTo>
                  <a:cubicBezTo>
                    <a:pt x="9872" y="6664"/>
                    <a:pt x="9817" y="6501"/>
                    <a:pt x="9752" y="6338"/>
                  </a:cubicBezTo>
                  <a:cubicBezTo>
                    <a:pt x="10415" y="6240"/>
                    <a:pt x="11044" y="6045"/>
                    <a:pt x="11653" y="5762"/>
                  </a:cubicBezTo>
                  <a:close/>
                  <a:moveTo>
                    <a:pt x="9676" y="6360"/>
                  </a:moveTo>
                  <a:cubicBezTo>
                    <a:pt x="9709" y="6512"/>
                    <a:pt x="9752" y="6675"/>
                    <a:pt x="9817" y="6827"/>
                  </a:cubicBezTo>
                  <a:cubicBezTo>
                    <a:pt x="9872" y="7011"/>
                    <a:pt x="9926" y="7196"/>
                    <a:pt x="9991" y="7380"/>
                  </a:cubicBezTo>
                  <a:cubicBezTo>
                    <a:pt x="10045" y="7554"/>
                    <a:pt x="10111" y="7739"/>
                    <a:pt x="10165" y="7923"/>
                  </a:cubicBezTo>
                  <a:cubicBezTo>
                    <a:pt x="10197" y="8010"/>
                    <a:pt x="10230" y="8097"/>
                    <a:pt x="10263" y="8184"/>
                  </a:cubicBezTo>
                  <a:cubicBezTo>
                    <a:pt x="10273" y="8238"/>
                    <a:pt x="10295" y="8282"/>
                    <a:pt x="10306" y="8336"/>
                  </a:cubicBezTo>
                  <a:cubicBezTo>
                    <a:pt x="10328" y="8369"/>
                    <a:pt x="10339" y="8401"/>
                    <a:pt x="10349" y="8434"/>
                  </a:cubicBezTo>
                  <a:cubicBezTo>
                    <a:pt x="9417" y="8591"/>
                    <a:pt x="8485" y="8669"/>
                    <a:pt x="7546" y="8669"/>
                  </a:cubicBezTo>
                  <a:cubicBezTo>
                    <a:pt x="7380" y="8669"/>
                    <a:pt x="7215" y="8667"/>
                    <a:pt x="7048" y="8662"/>
                  </a:cubicBezTo>
                  <a:cubicBezTo>
                    <a:pt x="7059" y="8629"/>
                    <a:pt x="7059" y="8597"/>
                    <a:pt x="7070" y="8575"/>
                  </a:cubicBezTo>
                  <a:lnTo>
                    <a:pt x="7135" y="8260"/>
                  </a:lnTo>
                  <a:cubicBezTo>
                    <a:pt x="7168" y="8054"/>
                    <a:pt x="7211" y="7847"/>
                    <a:pt x="7244" y="7641"/>
                  </a:cubicBezTo>
                  <a:cubicBezTo>
                    <a:pt x="7276" y="7435"/>
                    <a:pt x="7298" y="7250"/>
                    <a:pt x="7331" y="7044"/>
                  </a:cubicBezTo>
                  <a:lnTo>
                    <a:pt x="7342" y="7044"/>
                  </a:lnTo>
                  <a:cubicBezTo>
                    <a:pt x="7363" y="6935"/>
                    <a:pt x="7374" y="6837"/>
                    <a:pt x="7385" y="6729"/>
                  </a:cubicBezTo>
                  <a:cubicBezTo>
                    <a:pt x="7407" y="6642"/>
                    <a:pt x="7418" y="6544"/>
                    <a:pt x="7418" y="6457"/>
                  </a:cubicBezTo>
                  <a:cubicBezTo>
                    <a:pt x="7655" y="6474"/>
                    <a:pt x="7892" y="6483"/>
                    <a:pt x="8127" y="6483"/>
                  </a:cubicBezTo>
                  <a:cubicBezTo>
                    <a:pt x="8646" y="6483"/>
                    <a:pt x="9161" y="6442"/>
                    <a:pt x="9676" y="6360"/>
                  </a:cubicBezTo>
                  <a:close/>
                  <a:moveTo>
                    <a:pt x="5235" y="6056"/>
                  </a:moveTo>
                  <a:cubicBezTo>
                    <a:pt x="5354" y="6099"/>
                    <a:pt x="5474" y="6132"/>
                    <a:pt x="5593" y="6153"/>
                  </a:cubicBezTo>
                  <a:cubicBezTo>
                    <a:pt x="6082" y="6273"/>
                    <a:pt x="6581" y="6371"/>
                    <a:pt x="7081" y="6425"/>
                  </a:cubicBezTo>
                  <a:cubicBezTo>
                    <a:pt x="7168" y="6436"/>
                    <a:pt x="7244" y="6447"/>
                    <a:pt x="7331" y="6447"/>
                  </a:cubicBezTo>
                  <a:cubicBezTo>
                    <a:pt x="7309" y="6544"/>
                    <a:pt x="7298" y="6642"/>
                    <a:pt x="7287" y="6740"/>
                  </a:cubicBezTo>
                  <a:cubicBezTo>
                    <a:pt x="7276" y="6848"/>
                    <a:pt x="7255" y="6946"/>
                    <a:pt x="7244" y="7055"/>
                  </a:cubicBezTo>
                  <a:cubicBezTo>
                    <a:pt x="7211" y="7250"/>
                    <a:pt x="7179" y="7456"/>
                    <a:pt x="7146" y="7652"/>
                  </a:cubicBezTo>
                  <a:cubicBezTo>
                    <a:pt x="7114" y="7847"/>
                    <a:pt x="7070" y="8043"/>
                    <a:pt x="7038" y="8238"/>
                  </a:cubicBezTo>
                  <a:cubicBezTo>
                    <a:pt x="6994" y="8347"/>
                    <a:pt x="6983" y="8455"/>
                    <a:pt x="6961" y="8564"/>
                  </a:cubicBezTo>
                  <a:lnTo>
                    <a:pt x="6972" y="8553"/>
                  </a:lnTo>
                  <a:lnTo>
                    <a:pt x="6972" y="8553"/>
                  </a:lnTo>
                  <a:cubicBezTo>
                    <a:pt x="6951" y="8597"/>
                    <a:pt x="6951" y="8629"/>
                    <a:pt x="6951" y="8673"/>
                  </a:cubicBezTo>
                  <a:cubicBezTo>
                    <a:pt x="6625" y="8651"/>
                    <a:pt x="6299" y="8629"/>
                    <a:pt x="5984" y="8607"/>
                  </a:cubicBezTo>
                  <a:cubicBezTo>
                    <a:pt x="5083" y="8521"/>
                    <a:pt x="4203" y="8358"/>
                    <a:pt x="3335" y="8119"/>
                  </a:cubicBezTo>
                  <a:cubicBezTo>
                    <a:pt x="3389" y="8075"/>
                    <a:pt x="3443" y="8010"/>
                    <a:pt x="3498" y="7967"/>
                  </a:cubicBezTo>
                  <a:cubicBezTo>
                    <a:pt x="3584" y="7869"/>
                    <a:pt x="3671" y="7771"/>
                    <a:pt x="3769" y="7684"/>
                  </a:cubicBezTo>
                  <a:cubicBezTo>
                    <a:pt x="3943" y="7500"/>
                    <a:pt x="4127" y="7304"/>
                    <a:pt x="4312" y="7109"/>
                  </a:cubicBezTo>
                  <a:cubicBezTo>
                    <a:pt x="4486" y="6924"/>
                    <a:pt x="4659" y="6729"/>
                    <a:pt x="4822" y="6544"/>
                  </a:cubicBezTo>
                  <a:cubicBezTo>
                    <a:pt x="4909" y="6447"/>
                    <a:pt x="4985" y="6349"/>
                    <a:pt x="5072" y="6251"/>
                  </a:cubicBezTo>
                  <a:cubicBezTo>
                    <a:pt x="5137" y="6197"/>
                    <a:pt x="5192" y="6132"/>
                    <a:pt x="5235" y="6056"/>
                  </a:cubicBezTo>
                  <a:close/>
                  <a:moveTo>
                    <a:pt x="424" y="6957"/>
                  </a:moveTo>
                  <a:lnTo>
                    <a:pt x="424" y="6957"/>
                  </a:lnTo>
                  <a:cubicBezTo>
                    <a:pt x="544" y="7066"/>
                    <a:pt x="674" y="7152"/>
                    <a:pt x="815" y="7239"/>
                  </a:cubicBezTo>
                  <a:cubicBezTo>
                    <a:pt x="1000" y="7359"/>
                    <a:pt x="1206" y="7478"/>
                    <a:pt x="1402" y="7576"/>
                  </a:cubicBezTo>
                  <a:cubicBezTo>
                    <a:pt x="1413" y="7641"/>
                    <a:pt x="1434" y="7706"/>
                    <a:pt x="1456" y="7782"/>
                  </a:cubicBezTo>
                  <a:cubicBezTo>
                    <a:pt x="1467" y="7858"/>
                    <a:pt x="1478" y="7956"/>
                    <a:pt x="1510" y="8032"/>
                  </a:cubicBezTo>
                  <a:cubicBezTo>
                    <a:pt x="1510" y="8047"/>
                    <a:pt x="1519" y="8053"/>
                    <a:pt x="1529" y="8053"/>
                  </a:cubicBezTo>
                  <a:cubicBezTo>
                    <a:pt x="1541" y="8053"/>
                    <a:pt x="1554" y="8044"/>
                    <a:pt x="1554" y="8032"/>
                  </a:cubicBezTo>
                  <a:cubicBezTo>
                    <a:pt x="1554" y="7880"/>
                    <a:pt x="1521" y="7739"/>
                    <a:pt x="1467" y="7598"/>
                  </a:cubicBezTo>
                  <a:lnTo>
                    <a:pt x="1467" y="7598"/>
                  </a:lnTo>
                  <a:lnTo>
                    <a:pt x="1554" y="7641"/>
                  </a:lnTo>
                  <a:cubicBezTo>
                    <a:pt x="1565" y="7728"/>
                    <a:pt x="1586" y="7826"/>
                    <a:pt x="1619" y="7902"/>
                  </a:cubicBezTo>
                  <a:cubicBezTo>
                    <a:pt x="1619" y="7912"/>
                    <a:pt x="1627" y="7918"/>
                    <a:pt x="1635" y="7918"/>
                  </a:cubicBezTo>
                  <a:cubicBezTo>
                    <a:pt x="1643" y="7918"/>
                    <a:pt x="1652" y="7912"/>
                    <a:pt x="1652" y="7902"/>
                  </a:cubicBezTo>
                  <a:cubicBezTo>
                    <a:pt x="1641" y="7826"/>
                    <a:pt x="1630" y="7750"/>
                    <a:pt x="1608" y="7674"/>
                  </a:cubicBezTo>
                  <a:lnTo>
                    <a:pt x="1608" y="7674"/>
                  </a:lnTo>
                  <a:cubicBezTo>
                    <a:pt x="1782" y="7750"/>
                    <a:pt x="1956" y="7815"/>
                    <a:pt x="2129" y="7880"/>
                  </a:cubicBezTo>
                  <a:cubicBezTo>
                    <a:pt x="2368" y="7967"/>
                    <a:pt x="2607" y="8054"/>
                    <a:pt x="2846" y="8119"/>
                  </a:cubicBezTo>
                  <a:cubicBezTo>
                    <a:pt x="2857" y="8173"/>
                    <a:pt x="2868" y="8227"/>
                    <a:pt x="2879" y="8282"/>
                  </a:cubicBezTo>
                  <a:cubicBezTo>
                    <a:pt x="2879" y="8293"/>
                    <a:pt x="2889" y="8298"/>
                    <a:pt x="2900" y="8298"/>
                  </a:cubicBezTo>
                  <a:cubicBezTo>
                    <a:pt x="2911" y="8298"/>
                    <a:pt x="2922" y="8293"/>
                    <a:pt x="2922" y="8282"/>
                  </a:cubicBezTo>
                  <a:cubicBezTo>
                    <a:pt x="2911" y="8238"/>
                    <a:pt x="2900" y="8195"/>
                    <a:pt x="2889" y="8151"/>
                  </a:cubicBezTo>
                  <a:lnTo>
                    <a:pt x="2889" y="8151"/>
                  </a:lnTo>
                  <a:lnTo>
                    <a:pt x="2965" y="8173"/>
                  </a:lnTo>
                  <a:cubicBezTo>
                    <a:pt x="2976" y="8325"/>
                    <a:pt x="2998" y="8477"/>
                    <a:pt x="3052" y="8629"/>
                  </a:cubicBezTo>
                  <a:cubicBezTo>
                    <a:pt x="3052" y="8640"/>
                    <a:pt x="3060" y="8645"/>
                    <a:pt x="3069" y="8645"/>
                  </a:cubicBezTo>
                  <a:cubicBezTo>
                    <a:pt x="3077" y="8645"/>
                    <a:pt x="3085" y="8640"/>
                    <a:pt x="3085" y="8629"/>
                  </a:cubicBezTo>
                  <a:cubicBezTo>
                    <a:pt x="3085" y="8477"/>
                    <a:pt x="3052" y="8336"/>
                    <a:pt x="3009" y="8184"/>
                  </a:cubicBezTo>
                  <a:lnTo>
                    <a:pt x="3009" y="8184"/>
                  </a:lnTo>
                  <a:lnTo>
                    <a:pt x="3193" y="8238"/>
                  </a:lnTo>
                  <a:cubicBezTo>
                    <a:pt x="3204" y="8369"/>
                    <a:pt x="3237" y="8488"/>
                    <a:pt x="3269" y="8607"/>
                  </a:cubicBezTo>
                  <a:cubicBezTo>
                    <a:pt x="3291" y="8694"/>
                    <a:pt x="3302" y="8770"/>
                    <a:pt x="3324" y="8857"/>
                  </a:cubicBezTo>
                  <a:cubicBezTo>
                    <a:pt x="3324" y="8879"/>
                    <a:pt x="3335" y="8912"/>
                    <a:pt x="3335" y="8922"/>
                  </a:cubicBezTo>
                  <a:cubicBezTo>
                    <a:pt x="3204" y="8890"/>
                    <a:pt x="3063" y="8846"/>
                    <a:pt x="2922" y="8814"/>
                  </a:cubicBezTo>
                  <a:cubicBezTo>
                    <a:pt x="2509" y="8673"/>
                    <a:pt x="2097" y="8510"/>
                    <a:pt x="1684" y="8347"/>
                  </a:cubicBezTo>
                  <a:cubicBezTo>
                    <a:pt x="1337" y="8195"/>
                    <a:pt x="1033" y="7945"/>
                    <a:pt x="826" y="7619"/>
                  </a:cubicBezTo>
                  <a:cubicBezTo>
                    <a:pt x="674" y="7413"/>
                    <a:pt x="555" y="7185"/>
                    <a:pt x="424" y="6957"/>
                  </a:cubicBezTo>
                  <a:close/>
                  <a:moveTo>
                    <a:pt x="13585" y="7652"/>
                  </a:moveTo>
                  <a:lnTo>
                    <a:pt x="13585" y="7706"/>
                  </a:lnTo>
                  <a:cubicBezTo>
                    <a:pt x="13575" y="7793"/>
                    <a:pt x="13564" y="7869"/>
                    <a:pt x="13553" y="7945"/>
                  </a:cubicBezTo>
                  <a:cubicBezTo>
                    <a:pt x="13531" y="8119"/>
                    <a:pt x="13499" y="8282"/>
                    <a:pt x="13488" y="8455"/>
                  </a:cubicBezTo>
                  <a:cubicBezTo>
                    <a:pt x="13249" y="8564"/>
                    <a:pt x="12999" y="8662"/>
                    <a:pt x="12749" y="8759"/>
                  </a:cubicBezTo>
                  <a:cubicBezTo>
                    <a:pt x="12141" y="8977"/>
                    <a:pt x="11522" y="9161"/>
                    <a:pt x="10892" y="9281"/>
                  </a:cubicBezTo>
                  <a:cubicBezTo>
                    <a:pt x="10740" y="9313"/>
                    <a:pt x="10588" y="9335"/>
                    <a:pt x="10436" y="9357"/>
                  </a:cubicBezTo>
                  <a:lnTo>
                    <a:pt x="10436" y="8890"/>
                  </a:lnTo>
                  <a:cubicBezTo>
                    <a:pt x="10458" y="8781"/>
                    <a:pt x="10458" y="8662"/>
                    <a:pt x="10469" y="8553"/>
                  </a:cubicBezTo>
                  <a:lnTo>
                    <a:pt x="10599" y="8531"/>
                  </a:lnTo>
                  <a:lnTo>
                    <a:pt x="10599" y="8531"/>
                  </a:lnTo>
                  <a:cubicBezTo>
                    <a:pt x="10577" y="8716"/>
                    <a:pt x="10577" y="8901"/>
                    <a:pt x="10599" y="9096"/>
                  </a:cubicBezTo>
                  <a:cubicBezTo>
                    <a:pt x="10605" y="9102"/>
                    <a:pt x="10613" y="9104"/>
                    <a:pt x="10621" y="9104"/>
                  </a:cubicBezTo>
                  <a:cubicBezTo>
                    <a:pt x="10629" y="9104"/>
                    <a:pt x="10637" y="9102"/>
                    <a:pt x="10643" y="9096"/>
                  </a:cubicBezTo>
                  <a:cubicBezTo>
                    <a:pt x="10664" y="8901"/>
                    <a:pt x="10664" y="8705"/>
                    <a:pt x="10643" y="8521"/>
                  </a:cubicBezTo>
                  <a:lnTo>
                    <a:pt x="10762" y="8499"/>
                  </a:lnTo>
                  <a:lnTo>
                    <a:pt x="10762" y="8499"/>
                  </a:lnTo>
                  <a:cubicBezTo>
                    <a:pt x="10740" y="8640"/>
                    <a:pt x="10751" y="8792"/>
                    <a:pt x="10773" y="8933"/>
                  </a:cubicBezTo>
                  <a:cubicBezTo>
                    <a:pt x="10773" y="8944"/>
                    <a:pt x="10781" y="8950"/>
                    <a:pt x="10789" y="8950"/>
                  </a:cubicBezTo>
                  <a:cubicBezTo>
                    <a:pt x="10797" y="8950"/>
                    <a:pt x="10806" y="8944"/>
                    <a:pt x="10806" y="8933"/>
                  </a:cubicBezTo>
                  <a:cubicBezTo>
                    <a:pt x="10816" y="8792"/>
                    <a:pt x="10816" y="8640"/>
                    <a:pt x="10795" y="8488"/>
                  </a:cubicBezTo>
                  <a:lnTo>
                    <a:pt x="10903" y="8466"/>
                  </a:lnTo>
                  <a:cubicBezTo>
                    <a:pt x="10903" y="8542"/>
                    <a:pt x="10903" y="8618"/>
                    <a:pt x="10914" y="8694"/>
                  </a:cubicBezTo>
                  <a:cubicBezTo>
                    <a:pt x="10909" y="8700"/>
                    <a:pt x="10914" y="8702"/>
                    <a:pt x="10921" y="8702"/>
                  </a:cubicBezTo>
                  <a:cubicBezTo>
                    <a:pt x="10928" y="8702"/>
                    <a:pt x="10936" y="8700"/>
                    <a:pt x="10936" y="8694"/>
                  </a:cubicBezTo>
                  <a:cubicBezTo>
                    <a:pt x="10936" y="8618"/>
                    <a:pt x="10936" y="8542"/>
                    <a:pt x="10936" y="8466"/>
                  </a:cubicBezTo>
                  <a:cubicBezTo>
                    <a:pt x="11044" y="8434"/>
                    <a:pt x="11164" y="8412"/>
                    <a:pt x="11283" y="8390"/>
                  </a:cubicBezTo>
                  <a:cubicBezTo>
                    <a:pt x="12076" y="8217"/>
                    <a:pt x="12847" y="7967"/>
                    <a:pt x="13585" y="7652"/>
                  </a:cubicBezTo>
                  <a:close/>
                  <a:moveTo>
                    <a:pt x="3313" y="8249"/>
                  </a:moveTo>
                  <a:lnTo>
                    <a:pt x="3454" y="8282"/>
                  </a:lnTo>
                  <a:cubicBezTo>
                    <a:pt x="3454" y="8358"/>
                    <a:pt x="3465" y="8423"/>
                    <a:pt x="3476" y="8499"/>
                  </a:cubicBezTo>
                  <a:cubicBezTo>
                    <a:pt x="3487" y="8586"/>
                    <a:pt x="3508" y="8683"/>
                    <a:pt x="3541" y="8781"/>
                  </a:cubicBezTo>
                  <a:cubicBezTo>
                    <a:pt x="3546" y="8792"/>
                    <a:pt x="3557" y="8797"/>
                    <a:pt x="3568" y="8797"/>
                  </a:cubicBezTo>
                  <a:cubicBezTo>
                    <a:pt x="3579" y="8797"/>
                    <a:pt x="3590" y="8792"/>
                    <a:pt x="3595" y="8781"/>
                  </a:cubicBezTo>
                  <a:cubicBezTo>
                    <a:pt x="3595" y="8694"/>
                    <a:pt x="3584" y="8607"/>
                    <a:pt x="3563" y="8521"/>
                  </a:cubicBezTo>
                  <a:cubicBezTo>
                    <a:pt x="3552" y="8445"/>
                    <a:pt x="3541" y="8379"/>
                    <a:pt x="3519" y="8303"/>
                  </a:cubicBezTo>
                  <a:lnTo>
                    <a:pt x="3519" y="8303"/>
                  </a:lnTo>
                  <a:lnTo>
                    <a:pt x="3639" y="8336"/>
                  </a:lnTo>
                  <a:cubicBezTo>
                    <a:pt x="3639" y="8423"/>
                    <a:pt x="3660" y="8499"/>
                    <a:pt x="3693" y="8575"/>
                  </a:cubicBezTo>
                  <a:cubicBezTo>
                    <a:pt x="3693" y="8582"/>
                    <a:pt x="3695" y="8584"/>
                    <a:pt x="3698" y="8584"/>
                  </a:cubicBezTo>
                  <a:cubicBezTo>
                    <a:pt x="3704" y="8584"/>
                    <a:pt x="3715" y="8572"/>
                    <a:pt x="3715" y="8564"/>
                  </a:cubicBezTo>
                  <a:cubicBezTo>
                    <a:pt x="3715" y="8488"/>
                    <a:pt x="3704" y="8423"/>
                    <a:pt x="3682" y="8347"/>
                  </a:cubicBezTo>
                  <a:lnTo>
                    <a:pt x="3682" y="8347"/>
                  </a:lnTo>
                  <a:lnTo>
                    <a:pt x="3791" y="8369"/>
                  </a:lnTo>
                  <a:lnTo>
                    <a:pt x="3791" y="8401"/>
                  </a:lnTo>
                  <a:cubicBezTo>
                    <a:pt x="3791" y="8423"/>
                    <a:pt x="3791" y="8445"/>
                    <a:pt x="3802" y="8466"/>
                  </a:cubicBezTo>
                  <a:cubicBezTo>
                    <a:pt x="3807" y="8472"/>
                    <a:pt x="3815" y="8474"/>
                    <a:pt x="3822" y="8474"/>
                  </a:cubicBezTo>
                  <a:cubicBezTo>
                    <a:pt x="3829" y="8474"/>
                    <a:pt x="3834" y="8472"/>
                    <a:pt x="3834" y="8466"/>
                  </a:cubicBezTo>
                  <a:cubicBezTo>
                    <a:pt x="3845" y="8445"/>
                    <a:pt x="3845" y="8423"/>
                    <a:pt x="3834" y="8401"/>
                  </a:cubicBezTo>
                  <a:lnTo>
                    <a:pt x="3834" y="8379"/>
                  </a:lnTo>
                  <a:cubicBezTo>
                    <a:pt x="4269" y="8488"/>
                    <a:pt x="4703" y="8564"/>
                    <a:pt x="5148" y="8629"/>
                  </a:cubicBezTo>
                  <a:cubicBezTo>
                    <a:pt x="5745" y="8716"/>
                    <a:pt x="6343" y="8781"/>
                    <a:pt x="6940" y="8803"/>
                  </a:cubicBezTo>
                  <a:cubicBezTo>
                    <a:pt x="6951" y="8922"/>
                    <a:pt x="6961" y="9042"/>
                    <a:pt x="6983" y="9161"/>
                  </a:cubicBezTo>
                  <a:cubicBezTo>
                    <a:pt x="6994" y="9281"/>
                    <a:pt x="7005" y="9400"/>
                    <a:pt x="7027" y="9530"/>
                  </a:cubicBezTo>
                  <a:cubicBezTo>
                    <a:pt x="6223" y="9476"/>
                    <a:pt x="5430" y="9368"/>
                    <a:pt x="4638" y="9216"/>
                  </a:cubicBezTo>
                  <a:cubicBezTo>
                    <a:pt x="4247" y="9140"/>
                    <a:pt x="3856" y="9053"/>
                    <a:pt x="3465" y="8944"/>
                  </a:cubicBezTo>
                  <a:cubicBezTo>
                    <a:pt x="3454" y="8912"/>
                    <a:pt x="3443" y="8868"/>
                    <a:pt x="3432" y="8835"/>
                  </a:cubicBezTo>
                  <a:lnTo>
                    <a:pt x="3443" y="8825"/>
                  </a:lnTo>
                  <a:cubicBezTo>
                    <a:pt x="3422" y="8749"/>
                    <a:pt x="3400" y="8662"/>
                    <a:pt x="3378" y="8575"/>
                  </a:cubicBezTo>
                  <a:cubicBezTo>
                    <a:pt x="3367" y="8488"/>
                    <a:pt x="3346" y="8358"/>
                    <a:pt x="3313" y="8249"/>
                  </a:cubicBezTo>
                  <a:close/>
                  <a:moveTo>
                    <a:pt x="10382" y="8564"/>
                  </a:moveTo>
                  <a:lnTo>
                    <a:pt x="10382" y="8564"/>
                  </a:lnTo>
                  <a:cubicBezTo>
                    <a:pt x="10371" y="8662"/>
                    <a:pt x="10371" y="8770"/>
                    <a:pt x="10382" y="8879"/>
                  </a:cubicBezTo>
                  <a:lnTo>
                    <a:pt x="10382" y="9368"/>
                  </a:lnTo>
                  <a:cubicBezTo>
                    <a:pt x="9625" y="9482"/>
                    <a:pt x="8862" y="9538"/>
                    <a:pt x="8102" y="9538"/>
                  </a:cubicBezTo>
                  <a:cubicBezTo>
                    <a:pt x="7783" y="9538"/>
                    <a:pt x="7464" y="9528"/>
                    <a:pt x="7146" y="9509"/>
                  </a:cubicBezTo>
                  <a:cubicBezTo>
                    <a:pt x="7135" y="9378"/>
                    <a:pt x="7114" y="9237"/>
                    <a:pt x="7092" y="9096"/>
                  </a:cubicBezTo>
                  <a:cubicBezTo>
                    <a:pt x="7092" y="8988"/>
                    <a:pt x="7070" y="8890"/>
                    <a:pt x="7059" y="8781"/>
                  </a:cubicBezTo>
                  <a:lnTo>
                    <a:pt x="7059" y="8781"/>
                  </a:lnTo>
                  <a:cubicBezTo>
                    <a:pt x="7092" y="8792"/>
                    <a:pt x="7146" y="8803"/>
                    <a:pt x="7200" y="8803"/>
                  </a:cubicBezTo>
                  <a:lnTo>
                    <a:pt x="7211" y="8803"/>
                  </a:lnTo>
                  <a:cubicBezTo>
                    <a:pt x="7211" y="8901"/>
                    <a:pt x="7211" y="9009"/>
                    <a:pt x="7222" y="9118"/>
                  </a:cubicBezTo>
                  <a:cubicBezTo>
                    <a:pt x="7222" y="9216"/>
                    <a:pt x="7233" y="9324"/>
                    <a:pt x="7266" y="9422"/>
                  </a:cubicBezTo>
                  <a:cubicBezTo>
                    <a:pt x="7266" y="9433"/>
                    <a:pt x="7274" y="9438"/>
                    <a:pt x="7282" y="9438"/>
                  </a:cubicBezTo>
                  <a:cubicBezTo>
                    <a:pt x="7290" y="9438"/>
                    <a:pt x="7298" y="9433"/>
                    <a:pt x="7298" y="9422"/>
                  </a:cubicBezTo>
                  <a:cubicBezTo>
                    <a:pt x="7298" y="9313"/>
                    <a:pt x="7287" y="9205"/>
                    <a:pt x="7276" y="9096"/>
                  </a:cubicBezTo>
                  <a:cubicBezTo>
                    <a:pt x="7266" y="8998"/>
                    <a:pt x="7255" y="8901"/>
                    <a:pt x="7244" y="8803"/>
                  </a:cubicBezTo>
                  <a:lnTo>
                    <a:pt x="7374" y="8803"/>
                  </a:lnTo>
                  <a:cubicBezTo>
                    <a:pt x="7385" y="8944"/>
                    <a:pt x="7396" y="9074"/>
                    <a:pt x="7418" y="9216"/>
                  </a:cubicBezTo>
                  <a:cubicBezTo>
                    <a:pt x="7418" y="9226"/>
                    <a:pt x="7426" y="9232"/>
                    <a:pt x="7435" y="9232"/>
                  </a:cubicBezTo>
                  <a:cubicBezTo>
                    <a:pt x="7445" y="9232"/>
                    <a:pt x="7456" y="9226"/>
                    <a:pt x="7461" y="9216"/>
                  </a:cubicBezTo>
                  <a:cubicBezTo>
                    <a:pt x="7461" y="9074"/>
                    <a:pt x="7450" y="8944"/>
                    <a:pt x="7428" y="8803"/>
                  </a:cubicBezTo>
                  <a:lnTo>
                    <a:pt x="7526" y="8803"/>
                  </a:lnTo>
                  <a:cubicBezTo>
                    <a:pt x="7526" y="8814"/>
                    <a:pt x="7515" y="8814"/>
                    <a:pt x="7515" y="8825"/>
                  </a:cubicBezTo>
                  <a:cubicBezTo>
                    <a:pt x="7526" y="8890"/>
                    <a:pt x="7537" y="8966"/>
                    <a:pt x="7537" y="9031"/>
                  </a:cubicBezTo>
                  <a:cubicBezTo>
                    <a:pt x="7537" y="9042"/>
                    <a:pt x="7542" y="9047"/>
                    <a:pt x="7549" y="9047"/>
                  </a:cubicBezTo>
                  <a:cubicBezTo>
                    <a:pt x="7556" y="9047"/>
                    <a:pt x="7564" y="9042"/>
                    <a:pt x="7570" y="9031"/>
                  </a:cubicBezTo>
                  <a:cubicBezTo>
                    <a:pt x="7580" y="8955"/>
                    <a:pt x="7580" y="8890"/>
                    <a:pt x="7570" y="8814"/>
                  </a:cubicBezTo>
                  <a:cubicBezTo>
                    <a:pt x="7570" y="8814"/>
                    <a:pt x="7570" y="8803"/>
                    <a:pt x="7570" y="8803"/>
                  </a:cubicBezTo>
                  <a:cubicBezTo>
                    <a:pt x="8319" y="8803"/>
                    <a:pt x="9079" y="8749"/>
                    <a:pt x="9828" y="8651"/>
                  </a:cubicBezTo>
                  <a:cubicBezTo>
                    <a:pt x="9839" y="8716"/>
                    <a:pt x="9828" y="8770"/>
                    <a:pt x="9839" y="8835"/>
                  </a:cubicBezTo>
                  <a:cubicBezTo>
                    <a:pt x="9839" y="8846"/>
                    <a:pt x="9847" y="8852"/>
                    <a:pt x="9855" y="8852"/>
                  </a:cubicBezTo>
                  <a:cubicBezTo>
                    <a:pt x="9864" y="8852"/>
                    <a:pt x="9872" y="8846"/>
                    <a:pt x="9872" y="8835"/>
                  </a:cubicBezTo>
                  <a:cubicBezTo>
                    <a:pt x="9883" y="8770"/>
                    <a:pt x="9883" y="8705"/>
                    <a:pt x="9872" y="8640"/>
                  </a:cubicBezTo>
                  <a:lnTo>
                    <a:pt x="9959" y="8629"/>
                  </a:lnTo>
                  <a:cubicBezTo>
                    <a:pt x="9959" y="8770"/>
                    <a:pt x="9969" y="8912"/>
                    <a:pt x="9980" y="9042"/>
                  </a:cubicBezTo>
                  <a:cubicBezTo>
                    <a:pt x="9986" y="9053"/>
                    <a:pt x="9994" y="9058"/>
                    <a:pt x="10002" y="9058"/>
                  </a:cubicBezTo>
                  <a:cubicBezTo>
                    <a:pt x="10010" y="9058"/>
                    <a:pt x="10018" y="9053"/>
                    <a:pt x="10024" y="9042"/>
                  </a:cubicBezTo>
                  <a:cubicBezTo>
                    <a:pt x="10035" y="8901"/>
                    <a:pt x="10035" y="8759"/>
                    <a:pt x="10013" y="8618"/>
                  </a:cubicBezTo>
                  <a:lnTo>
                    <a:pt x="10132" y="8607"/>
                  </a:lnTo>
                  <a:cubicBezTo>
                    <a:pt x="10132" y="8683"/>
                    <a:pt x="10132" y="8759"/>
                    <a:pt x="10132" y="8835"/>
                  </a:cubicBezTo>
                  <a:cubicBezTo>
                    <a:pt x="10132" y="8944"/>
                    <a:pt x="10132" y="9042"/>
                    <a:pt x="10132" y="9150"/>
                  </a:cubicBezTo>
                  <a:cubicBezTo>
                    <a:pt x="10132" y="9162"/>
                    <a:pt x="10142" y="9171"/>
                    <a:pt x="10153" y="9171"/>
                  </a:cubicBezTo>
                  <a:cubicBezTo>
                    <a:pt x="10161" y="9171"/>
                    <a:pt x="10171" y="9165"/>
                    <a:pt x="10176" y="9150"/>
                  </a:cubicBezTo>
                  <a:cubicBezTo>
                    <a:pt x="10197" y="9053"/>
                    <a:pt x="10208" y="8955"/>
                    <a:pt x="10197" y="8846"/>
                  </a:cubicBezTo>
                  <a:cubicBezTo>
                    <a:pt x="10208" y="8759"/>
                    <a:pt x="10197" y="8673"/>
                    <a:pt x="10187" y="8597"/>
                  </a:cubicBezTo>
                  <a:lnTo>
                    <a:pt x="10382" y="8564"/>
                  </a:lnTo>
                  <a:close/>
                  <a:moveTo>
                    <a:pt x="14584" y="8021"/>
                  </a:moveTo>
                  <a:lnTo>
                    <a:pt x="14584" y="8021"/>
                  </a:lnTo>
                  <a:cubicBezTo>
                    <a:pt x="14269" y="8716"/>
                    <a:pt x="13803" y="9324"/>
                    <a:pt x="13227" y="9824"/>
                  </a:cubicBezTo>
                  <a:cubicBezTo>
                    <a:pt x="12543" y="10388"/>
                    <a:pt x="11729" y="10779"/>
                    <a:pt x="10871" y="10953"/>
                  </a:cubicBezTo>
                  <a:cubicBezTo>
                    <a:pt x="10349" y="11051"/>
                    <a:pt x="9839" y="11105"/>
                    <a:pt x="9318" y="11138"/>
                  </a:cubicBezTo>
                  <a:cubicBezTo>
                    <a:pt x="8970" y="11167"/>
                    <a:pt x="8628" y="11181"/>
                    <a:pt x="8283" y="11181"/>
                  </a:cubicBezTo>
                  <a:cubicBezTo>
                    <a:pt x="8111" y="11181"/>
                    <a:pt x="7939" y="11177"/>
                    <a:pt x="7765" y="11170"/>
                  </a:cubicBezTo>
                  <a:cubicBezTo>
                    <a:pt x="6788" y="11138"/>
                    <a:pt x="5832" y="10931"/>
                    <a:pt x="4942" y="10540"/>
                  </a:cubicBezTo>
                  <a:cubicBezTo>
                    <a:pt x="4497" y="10345"/>
                    <a:pt x="4084" y="10084"/>
                    <a:pt x="3704" y="9791"/>
                  </a:cubicBezTo>
                  <a:cubicBezTo>
                    <a:pt x="3378" y="9520"/>
                    <a:pt x="3085" y="9216"/>
                    <a:pt x="2824" y="8879"/>
                  </a:cubicBezTo>
                  <a:lnTo>
                    <a:pt x="2824" y="8879"/>
                  </a:lnTo>
                  <a:cubicBezTo>
                    <a:pt x="3291" y="9020"/>
                    <a:pt x="3769" y="9140"/>
                    <a:pt x="4236" y="9248"/>
                  </a:cubicBezTo>
                  <a:cubicBezTo>
                    <a:pt x="5159" y="9444"/>
                    <a:pt x="6093" y="9574"/>
                    <a:pt x="7038" y="9628"/>
                  </a:cubicBezTo>
                  <a:cubicBezTo>
                    <a:pt x="7043" y="9634"/>
                    <a:pt x="7051" y="9636"/>
                    <a:pt x="7059" y="9636"/>
                  </a:cubicBezTo>
                  <a:cubicBezTo>
                    <a:pt x="7067" y="9636"/>
                    <a:pt x="7076" y="9634"/>
                    <a:pt x="7081" y="9628"/>
                  </a:cubicBezTo>
                  <a:lnTo>
                    <a:pt x="7374" y="9639"/>
                  </a:lnTo>
                  <a:cubicBezTo>
                    <a:pt x="7610" y="9649"/>
                    <a:pt x="7847" y="9654"/>
                    <a:pt x="8083" y="9654"/>
                  </a:cubicBezTo>
                  <a:cubicBezTo>
                    <a:pt x="9917" y="9654"/>
                    <a:pt x="11761" y="9348"/>
                    <a:pt x="13444" y="8607"/>
                  </a:cubicBezTo>
                  <a:cubicBezTo>
                    <a:pt x="13835" y="8434"/>
                    <a:pt x="14215" y="8238"/>
                    <a:pt x="14584" y="8021"/>
                  </a:cubicBezTo>
                  <a:close/>
                  <a:moveTo>
                    <a:pt x="8551" y="1"/>
                  </a:moveTo>
                  <a:cubicBezTo>
                    <a:pt x="8459" y="1"/>
                    <a:pt x="8367" y="3"/>
                    <a:pt x="8275" y="7"/>
                  </a:cubicBezTo>
                  <a:cubicBezTo>
                    <a:pt x="7808" y="29"/>
                    <a:pt x="7352" y="94"/>
                    <a:pt x="6907" y="224"/>
                  </a:cubicBezTo>
                  <a:cubicBezTo>
                    <a:pt x="6082" y="463"/>
                    <a:pt x="5354" y="963"/>
                    <a:pt x="4844" y="1636"/>
                  </a:cubicBezTo>
                  <a:cubicBezTo>
                    <a:pt x="4431" y="2179"/>
                    <a:pt x="4182" y="2809"/>
                    <a:pt x="4095" y="3471"/>
                  </a:cubicBezTo>
                  <a:cubicBezTo>
                    <a:pt x="3248" y="3645"/>
                    <a:pt x="2433" y="3949"/>
                    <a:pt x="1673" y="4351"/>
                  </a:cubicBezTo>
                  <a:cubicBezTo>
                    <a:pt x="1282" y="4568"/>
                    <a:pt x="924" y="4829"/>
                    <a:pt x="609" y="5144"/>
                  </a:cubicBezTo>
                  <a:cubicBezTo>
                    <a:pt x="316" y="5426"/>
                    <a:pt x="1" y="5817"/>
                    <a:pt x="12" y="6251"/>
                  </a:cubicBezTo>
                  <a:cubicBezTo>
                    <a:pt x="23" y="6371"/>
                    <a:pt x="44" y="6479"/>
                    <a:pt x="99" y="6588"/>
                  </a:cubicBezTo>
                  <a:cubicBezTo>
                    <a:pt x="164" y="6718"/>
                    <a:pt x="240" y="6859"/>
                    <a:pt x="316" y="6979"/>
                  </a:cubicBezTo>
                  <a:cubicBezTo>
                    <a:pt x="479" y="7304"/>
                    <a:pt x="663" y="7608"/>
                    <a:pt x="881" y="7902"/>
                  </a:cubicBezTo>
                  <a:cubicBezTo>
                    <a:pt x="1109" y="8195"/>
                    <a:pt x="1434" y="8423"/>
                    <a:pt x="1793" y="8542"/>
                  </a:cubicBezTo>
                  <a:cubicBezTo>
                    <a:pt x="2064" y="8651"/>
                    <a:pt x="2357" y="8738"/>
                    <a:pt x="2640" y="8835"/>
                  </a:cubicBezTo>
                  <a:cubicBezTo>
                    <a:pt x="2813" y="9118"/>
                    <a:pt x="3020" y="9368"/>
                    <a:pt x="3269" y="9596"/>
                  </a:cubicBezTo>
                  <a:cubicBezTo>
                    <a:pt x="3400" y="9715"/>
                    <a:pt x="3530" y="9835"/>
                    <a:pt x="3671" y="9932"/>
                  </a:cubicBezTo>
                  <a:cubicBezTo>
                    <a:pt x="3964" y="10149"/>
                    <a:pt x="4279" y="10345"/>
                    <a:pt x="4605" y="10508"/>
                  </a:cubicBezTo>
                  <a:cubicBezTo>
                    <a:pt x="5463" y="10942"/>
                    <a:pt x="6397" y="11192"/>
                    <a:pt x="7352" y="11268"/>
                  </a:cubicBezTo>
                  <a:cubicBezTo>
                    <a:pt x="7692" y="11296"/>
                    <a:pt x="8033" y="11309"/>
                    <a:pt x="8375" y="11309"/>
                  </a:cubicBezTo>
                  <a:cubicBezTo>
                    <a:pt x="9101" y="11309"/>
                    <a:pt x="9828" y="11248"/>
                    <a:pt x="10545" y="11138"/>
                  </a:cubicBezTo>
                  <a:cubicBezTo>
                    <a:pt x="11457" y="11007"/>
                    <a:pt x="12326" y="10660"/>
                    <a:pt x="13075" y="10106"/>
                  </a:cubicBezTo>
                  <a:cubicBezTo>
                    <a:pt x="13824" y="9541"/>
                    <a:pt x="14411" y="8792"/>
                    <a:pt x="14769" y="7923"/>
                  </a:cubicBezTo>
                  <a:cubicBezTo>
                    <a:pt x="15138" y="7695"/>
                    <a:pt x="15486" y="7446"/>
                    <a:pt x="15811" y="7174"/>
                  </a:cubicBezTo>
                  <a:cubicBezTo>
                    <a:pt x="16072" y="6957"/>
                    <a:pt x="16202" y="6631"/>
                    <a:pt x="16311" y="6327"/>
                  </a:cubicBezTo>
                  <a:cubicBezTo>
                    <a:pt x="16398" y="6056"/>
                    <a:pt x="16474" y="5795"/>
                    <a:pt x="16539" y="5524"/>
                  </a:cubicBezTo>
                  <a:cubicBezTo>
                    <a:pt x="16561" y="5382"/>
                    <a:pt x="16593" y="5252"/>
                    <a:pt x="16604" y="5111"/>
                  </a:cubicBezTo>
                  <a:cubicBezTo>
                    <a:pt x="16615" y="5046"/>
                    <a:pt x="16626" y="4981"/>
                    <a:pt x="16626" y="4905"/>
                  </a:cubicBezTo>
                  <a:cubicBezTo>
                    <a:pt x="16648" y="4796"/>
                    <a:pt x="16648" y="4677"/>
                    <a:pt x="16626" y="4557"/>
                  </a:cubicBezTo>
                  <a:cubicBezTo>
                    <a:pt x="16561" y="4177"/>
                    <a:pt x="16322" y="3851"/>
                    <a:pt x="15985" y="3656"/>
                  </a:cubicBezTo>
                  <a:cubicBezTo>
                    <a:pt x="15605" y="3428"/>
                    <a:pt x="15182" y="3265"/>
                    <a:pt x="14747" y="3156"/>
                  </a:cubicBezTo>
                  <a:cubicBezTo>
                    <a:pt x="14237" y="3026"/>
                    <a:pt x="13716" y="2939"/>
                    <a:pt x="13194" y="2907"/>
                  </a:cubicBezTo>
                  <a:cubicBezTo>
                    <a:pt x="12923" y="2885"/>
                    <a:pt x="12662" y="2885"/>
                    <a:pt x="12402" y="2885"/>
                  </a:cubicBezTo>
                  <a:cubicBezTo>
                    <a:pt x="12271" y="2385"/>
                    <a:pt x="12043" y="1908"/>
                    <a:pt x="11750" y="1484"/>
                  </a:cubicBezTo>
                  <a:cubicBezTo>
                    <a:pt x="11522" y="1147"/>
                    <a:pt x="11229" y="865"/>
                    <a:pt x="10903" y="626"/>
                  </a:cubicBezTo>
                  <a:cubicBezTo>
                    <a:pt x="10534" y="376"/>
                    <a:pt x="10121" y="203"/>
                    <a:pt x="9676" y="116"/>
                  </a:cubicBezTo>
                  <a:cubicBezTo>
                    <a:pt x="9310" y="37"/>
                    <a:pt x="8929" y="1"/>
                    <a:pt x="8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7"/>
            <p:cNvSpPr/>
            <p:nvPr/>
          </p:nvSpPr>
          <p:spPr>
            <a:xfrm>
              <a:off x="-2490337" y="258349"/>
              <a:ext cx="158028" cy="144663"/>
            </a:xfrm>
            <a:custGeom>
              <a:rect b="b" l="l" r="r" t="t"/>
              <a:pathLst>
                <a:path extrusionOk="0" h="1353" w="1478">
                  <a:moveTo>
                    <a:pt x="1263" y="120"/>
                  </a:moveTo>
                  <a:cubicBezTo>
                    <a:pt x="1287" y="120"/>
                    <a:pt x="1301" y="131"/>
                    <a:pt x="1314" y="172"/>
                  </a:cubicBezTo>
                  <a:cubicBezTo>
                    <a:pt x="1314" y="215"/>
                    <a:pt x="1314" y="259"/>
                    <a:pt x="1314" y="302"/>
                  </a:cubicBezTo>
                  <a:cubicBezTo>
                    <a:pt x="1314" y="378"/>
                    <a:pt x="1314" y="454"/>
                    <a:pt x="1303" y="530"/>
                  </a:cubicBezTo>
                  <a:cubicBezTo>
                    <a:pt x="1303" y="704"/>
                    <a:pt x="1216" y="867"/>
                    <a:pt x="1086" y="986"/>
                  </a:cubicBezTo>
                  <a:cubicBezTo>
                    <a:pt x="923" y="1095"/>
                    <a:pt x="750" y="1171"/>
                    <a:pt x="565" y="1203"/>
                  </a:cubicBezTo>
                  <a:cubicBezTo>
                    <a:pt x="510" y="1224"/>
                    <a:pt x="450" y="1232"/>
                    <a:pt x="389" y="1232"/>
                  </a:cubicBezTo>
                  <a:cubicBezTo>
                    <a:pt x="354" y="1232"/>
                    <a:pt x="318" y="1229"/>
                    <a:pt x="283" y="1225"/>
                  </a:cubicBezTo>
                  <a:cubicBezTo>
                    <a:pt x="174" y="1193"/>
                    <a:pt x="185" y="986"/>
                    <a:pt x="174" y="889"/>
                  </a:cubicBezTo>
                  <a:cubicBezTo>
                    <a:pt x="163" y="791"/>
                    <a:pt x="152" y="682"/>
                    <a:pt x="141" y="574"/>
                  </a:cubicBezTo>
                  <a:cubicBezTo>
                    <a:pt x="141" y="530"/>
                    <a:pt x="131" y="487"/>
                    <a:pt x="120" y="443"/>
                  </a:cubicBezTo>
                  <a:lnTo>
                    <a:pt x="120" y="411"/>
                  </a:lnTo>
                  <a:lnTo>
                    <a:pt x="152" y="400"/>
                  </a:lnTo>
                  <a:cubicBezTo>
                    <a:pt x="207" y="389"/>
                    <a:pt x="261" y="378"/>
                    <a:pt x="304" y="356"/>
                  </a:cubicBezTo>
                  <a:lnTo>
                    <a:pt x="576" y="291"/>
                  </a:lnTo>
                  <a:cubicBezTo>
                    <a:pt x="793" y="237"/>
                    <a:pt x="999" y="183"/>
                    <a:pt x="1206" y="128"/>
                  </a:cubicBezTo>
                  <a:cubicBezTo>
                    <a:pt x="1230" y="124"/>
                    <a:pt x="1249" y="120"/>
                    <a:pt x="1263" y="120"/>
                  </a:cubicBezTo>
                  <a:close/>
                  <a:moveTo>
                    <a:pt x="1283" y="0"/>
                  </a:moveTo>
                  <a:cubicBezTo>
                    <a:pt x="1237" y="0"/>
                    <a:pt x="1187" y="14"/>
                    <a:pt x="1140" y="31"/>
                  </a:cubicBezTo>
                  <a:lnTo>
                    <a:pt x="467" y="194"/>
                  </a:lnTo>
                  <a:cubicBezTo>
                    <a:pt x="348" y="226"/>
                    <a:pt x="239" y="259"/>
                    <a:pt x="120" y="280"/>
                  </a:cubicBezTo>
                  <a:cubicBezTo>
                    <a:pt x="44" y="302"/>
                    <a:pt x="0" y="324"/>
                    <a:pt x="0" y="400"/>
                  </a:cubicBezTo>
                  <a:cubicBezTo>
                    <a:pt x="0" y="519"/>
                    <a:pt x="11" y="639"/>
                    <a:pt x="33" y="747"/>
                  </a:cubicBezTo>
                  <a:cubicBezTo>
                    <a:pt x="44" y="856"/>
                    <a:pt x="55" y="965"/>
                    <a:pt x="76" y="1073"/>
                  </a:cubicBezTo>
                  <a:cubicBezTo>
                    <a:pt x="87" y="1193"/>
                    <a:pt x="109" y="1312"/>
                    <a:pt x="228" y="1345"/>
                  </a:cubicBezTo>
                  <a:cubicBezTo>
                    <a:pt x="274" y="1350"/>
                    <a:pt x="321" y="1353"/>
                    <a:pt x="368" y="1353"/>
                  </a:cubicBezTo>
                  <a:cubicBezTo>
                    <a:pt x="509" y="1353"/>
                    <a:pt x="649" y="1328"/>
                    <a:pt x="771" y="1279"/>
                  </a:cubicBezTo>
                  <a:cubicBezTo>
                    <a:pt x="945" y="1225"/>
                    <a:pt x="1097" y="1138"/>
                    <a:pt x="1227" y="1019"/>
                  </a:cubicBezTo>
                  <a:cubicBezTo>
                    <a:pt x="1444" y="802"/>
                    <a:pt x="1477" y="422"/>
                    <a:pt x="1434" y="139"/>
                  </a:cubicBezTo>
                  <a:cubicBezTo>
                    <a:pt x="1414" y="33"/>
                    <a:pt x="1354" y="0"/>
                    <a:pt x="1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7"/>
            <p:cNvSpPr/>
            <p:nvPr/>
          </p:nvSpPr>
          <p:spPr>
            <a:xfrm>
              <a:off x="-2810773" y="26977"/>
              <a:ext cx="133329" cy="94303"/>
            </a:xfrm>
            <a:custGeom>
              <a:rect b="b" l="l" r="r" t="t"/>
              <a:pathLst>
                <a:path extrusionOk="0" h="882" w="1247">
                  <a:moveTo>
                    <a:pt x="660" y="114"/>
                  </a:moveTo>
                  <a:cubicBezTo>
                    <a:pt x="772" y="114"/>
                    <a:pt x="880" y="149"/>
                    <a:pt x="967" y="218"/>
                  </a:cubicBezTo>
                  <a:cubicBezTo>
                    <a:pt x="1075" y="305"/>
                    <a:pt x="1108" y="457"/>
                    <a:pt x="1032" y="588"/>
                  </a:cubicBezTo>
                  <a:cubicBezTo>
                    <a:pt x="978" y="653"/>
                    <a:pt x="902" y="707"/>
                    <a:pt x="815" y="718"/>
                  </a:cubicBezTo>
                  <a:cubicBezTo>
                    <a:pt x="753" y="739"/>
                    <a:pt x="666" y="753"/>
                    <a:pt x="575" y="753"/>
                  </a:cubicBezTo>
                  <a:cubicBezTo>
                    <a:pt x="380" y="753"/>
                    <a:pt x="167" y="687"/>
                    <a:pt x="152" y="479"/>
                  </a:cubicBezTo>
                  <a:cubicBezTo>
                    <a:pt x="152" y="392"/>
                    <a:pt x="185" y="316"/>
                    <a:pt x="250" y="251"/>
                  </a:cubicBezTo>
                  <a:cubicBezTo>
                    <a:pt x="261" y="240"/>
                    <a:pt x="272" y="229"/>
                    <a:pt x="293" y="218"/>
                  </a:cubicBezTo>
                  <a:cubicBezTo>
                    <a:pt x="369" y="153"/>
                    <a:pt x="478" y="121"/>
                    <a:pt x="576" y="121"/>
                  </a:cubicBezTo>
                  <a:cubicBezTo>
                    <a:pt x="604" y="116"/>
                    <a:pt x="632" y="114"/>
                    <a:pt x="660" y="114"/>
                  </a:cubicBezTo>
                  <a:close/>
                  <a:moveTo>
                    <a:pt x="613" y="0"/>
                  </a:moveTo>
                  <a:cubicBezTo>
                    <a:pt x="600" y="0"/>
                    <a:pt x="588" y="1"/>
                    <a:pt x="576" y="1"/>
                  </a:cubicBezTo>
                  <a:cubicBezTo>
                    <a:pt x="568" y="1"/>
                    <a:pt x="561" y="1"/>
                    <a:pt x="554" y="1"/>
                  </a:cubicBezTo>
                  <a:cubicBezTo>
                    <a:pt x="313" y="1"/>
                    <a:pt x="96" y="172"/>
                    <a:pt x="33" y="414"/>
                  </a:cubicBezTo>
                  <a:cubicBezTo>
                    <a:pt x="0" y="653"/>
                    <a:pt x="207" y="826"/>
                    <a:pt x="435" y="870"/>
                  </a:cubicBezTo>
                  <a:cubicBezTo>
                    <a:pt x="477" y="877"/>
                    <a:pt x="523" y="881"/>
                    <a:pt x="571" y="881"/>
                  </a:cubicBezTo>
                  <a:cubicBezTo>
                    <a:pt x="876" y="881"/>
                    <a:pt x="1247" y="726"/>
                    <a:pt x="1162" y="360"/>
                  </a:cubicBezTo>
                  <a:cubicBezTo>
                    <a:pt x="1110" y="101"/>
                    <a:pt x="853" y="0"/>
                    <a:pt x="6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7"/>
            <p:cNvSpPr/>
            <p:nvPr/>
          </p:nvSpPr>
          <p:spPr>
            <a:xfrm>
              <a:off x="-2508941" y="-24130"/>
              <a:ext cx="134826" cy="96549"/>
            </a:xfrm>
            <a:custGeom>
              <a:rect b="b" l="l" r="r" t="t"/>
              <a:pathLst>
                <a:path extrusionOk="0" h="903" w="1261">
                  <a:moveTo>
                    <a:pt x="638" y="106"/>
                  </a:moveTo>
                  <a:cubicBezTo>
                    <a:pt x="718" y="106"/>
                    <a:pt x="798" y="125"/>
                    <a:pt x="869" y="164"/>
                  </a:cubicBezTo>
                  <a:cubicBezTo>
                    <a:pt x="989" y="229"/>
                    <a:pt x="1054" y="381"/>
                    <a:pt x="1000" y="512"/>
                  </a:cubicBezTo>
                  <a:cubicBezTo>
                    <a:pt x="967" y="588"/>
                    <a:pt x="902" y="653"/>
                    <a:pt x="826" y="686"/>
                  </a:cubicBezTo>
                  <a:cubicBezTo>
                    <a:pt x="732" y="738"/>
                    <a:pt x="583" y="782"/>
                    <a:pt x="447" y="782"/>
                  </a:cubicBezTo>
                  <a:cubicBezTo>
                    <a:pt x="299" y="782"/>
                    <a:pt x="165" y="730"/>
                    <a:pt x="131" y="577"/>
                  </a:cubicBezTo>
                  <a:cubicBezTo>
                    <a:pt x="109" y="490"/>
                    <a:pt x="120" y="403"/>
                    <a:pt x="174" y="327"/>
                  </a:cubicBezTo>
                  <a:cubicBezTo>
                    <a:pt x="174" y="316"/>
                    <a:pt x="185" y="295"/>
                    <a:pt x="207" y="284"/>
                  </a:cubicBezTo>
                  <a:cubicBezTo>
                    <a:pt x="272" y="208"/>
                    <a:pt x="370" y="153"/>
                    <a:pt x="478" y="132"/>
                  </a:cubicBezTo>
                  <a:cubicBezTo>
                    <a:pt x="530" y="114"/>
                    <a:pt x="584" y="106"/>
                    <a:pt x="638" y="106"/>
                  </a:cubicBezTo>
                  <a:close/>
                  <a:moveTo>
                    <a:pt x="648" y="1"/>
                  </a:moveTo>
                  <a:cubicBezTo>
                    <a:pt x="584" y="1"/>
                    <a:pt x="518" y="9"/>
                    <a:pt x="457" y="23"/>
                  </a:cubicBezTo>
                  <a:cubicBezTo>
                    <a:pt x="207" y="56"/>
                    <a:pt x="11" y="262"/>
                    <a:pt x="1" y="512"/>
                  </a:cubicBezTo>
                  <a:cubicBezTo>
                    <a:pt x="1" y="772"/>
                    <a:pt x="229" y="903"/>
                    <a:pt x="467" y="903"/>
                  </a:cubicBezTo>
                  <a:cubicBezTo>
                    <a:pt x="782" y="903"/>
                    <a:pt x="1260" y="664"/>
                    <a:pt x="1097" y="262"/>
                  </a:cubicBezTo>
                  <a:cubicBezTo>
                    <a:pt x="1017" y="69"/>
                    <a:pt x="835" y="1"/>
                    <a:pt x="6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7"/>
            <p:cNvSpPr/>
            <p:nvPr/>
          </p:nvSpPr>
          <p:spPr>
            <a:xfrm>
              <a:off x="-2236084" y="-166332"/>
              <a:ext cx="141776" cy="105423"/>
            </a:xfrm>
            <a:custGeom>
              <a:rect b="b" l="l" r="r" t="t"/>
              <a:pathLst>
                <a:path extrusionOk="0" h="986" w="1326">
                  <a:moveTo>
                    <a:pt x="719" y="113"/>
                  </a:moveTo>
                  <a:cubicBezTo>
                    <a:pt x="737" y="113"/>
                    <a:pt x="754" y="114"/>
                    <a:pt x="771" y="115"/>
                  </a:cubicBezTo>
                  <a:cubicBezTo>
                    <a:pt x="912" y="137"/>
                    <a:pt x="1010" y="256"/>
                    <a:pt x="1021" y="398"/>
                  </a:cubicBezTo>
                  <a:cubicBezTo>
                    <a:pt x="1010" y="484"/>
                    <a:pt x="967" y="571"/>
                    <a:pt x="902" y="626"/>
                  </a:cubicBezTo>
                  <a:cubicBezTo>
                    <a:pt x="807" y="735"/>
                    <a:pt x="604" y="874"/>
                    <a:pt x="428" y="874"/>
                  </a:cubicBezTo>
                  <a:cubicBezTo>
                    <a:pt x="343" y="874"/>
                    <a:pt x="264" y="841"/>
                    <a:pt x="207" y="756"/>
                  </a:cubicBezTo>
                  <a:cubicBezTo>
                    <a:pt x="163" y="691"/>
                    <a:pt x="152" y="593"/>
                    <a:pt x="174" y="517"/>
                  </a:cubicBezTo>
                  <a:cubicBezTo>
                    <a:pt x="174" y="495"/>
                    <a:pt x="185" y="474"/>
                    <a:pt x="185" y="463"/>
                  </a:cubicBezTo>
                  <a:cubicBezTo>
                    <a:pt x="228" y="365"/>
                    <a:pt x="294" y="278"/>
                    <a:pt x="380" y="224"/>
                  </a:cubicBezTo>
                  <a:cubicBezTo>
                    <a:pt x="476" y="148"/>
                    <a:pt x="596" y="113"/>
                    <a:pt x="719" y="113"/>
                  </a:cubicBezTo>
                  <a:close/>
                  <a:moveTo>
                    <a:pt x="705" y="1"/>
                  </a:moveTo>
                  <a:cubicBezTo>
                    <a:pt x="577" y="1"/>
                    <a:pt x="446" y="51"/>
                    <a:pt x="337" y="126"/>
                  </a:cubicBezTo>
                  <a:cubicBezTo>
                    <a:pt x="109" y="246"/>
                    <a:pt x="0" y="506"/>
                    <a:pt x="76" y="745"/>
                  </a:cubicBezTo>
                  <a:cubicBezTo>
                    <a:pt x="138" y="914"/>
                    <a:pt x="287" y="986"/>
                    <a:pt x="446" y="986"/>
                  </a:cubicBezTo>
                  <a:cubicBezTo>
                    <a:pt x="511" y="986"/>
                    <a:pt x="578" y="974"/>
                    <a:pt x="641" y="951"/>
                  </a:cubicBezTo>
                  <a:cubicBezTo>
                    <a:pt x="945" y="832"/>
                    <a:pt x="1325" y="463"/>
                    <a:pt x="1021" y="137"/>
                  </a:cubicBezTo>
                  <a:cubicBezTo>
                    <a:pt x="929" y="40"/>
                    <a:pt x="819" y="1"/>
                    <a:pt x="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7"/>
            <p:cNvSpPr/>
            <p:nvPr/>
          </p:nvSpPr>
          <p:spPr>
            <a:xfrm>
              <a:off x="-2187329" y="-359641"/>
              <a:ext cx="120713" cy="94303"/>
            </a:xfrm>
            <a:custGeom>
              <a:rect b="b" l="l" r="r" t="t"/>
              <a:pathLst>
                <a:path extrusionOk="0" h="882" w="1129">
                  <a:moveTo>
                    <a:pt x="578" y="114"/>
                  </a:moveTo>
                  <a:cubicBezTo>
                    <a:pt x="681" y="114"/>
                    <a:pt x="780" y="149"/>
                    <a:pt x="858" y="218"/>
                  </a:cubicBezTo>
                  <a:cubicBezTo>
                    <a:pt x="956" y="305"/>
                    <a:pt x="989" y="457"/>
                    <a:pt x="934" y="577"/>
                  </a:cubicBezTo>
                  <a:cubicBezTo>
                    <a:pt x="891" y="653"/>
                    <a:pt x="815" y="696"/>
                    <a:pt x="739" y="718"/>
                  </a:cubicBezTo>
                  <a:cubicBezTo>
                    <a:pt x="677" y="740"/>
                    <a:pt x="592" y="755"/>
                    <a:pt x="504" y="755"/>
                  </a:cubicBezTo>
                  <a:cubicBezTo>
                    <a:pt x="329" y="755"/>
                    <a:pt x="145" y="693"/>
                    <a:pt x="131" y="490"/>
                  </a:cubicBezTo>
                  <a:cubicBezTo>
                    <a:pt x="120" y="403"/>
                    <a:pt x="152" y="327"/>
                    <a:pt x="207" y="262"/>
                  </a:cubicBezTo>
                  <a:cubicBezTo>
                    <a:pt x="218" y="251"/>
                    <a:pt x="228" y="229"/>
                    <a:pt x="239" y="218"/>
                  </a:cubicBezTo>
                  <a:cubicBezTo>
                    <a:pt x="315" y="164"/>
                    <a:pt x="402" y="121"/>
                    <a:pt x="500" y="121"/>
                  </a:cubicBezTo>
                  <a:cubicBezTo>
                    <a:pt x="526" y="116"/>
                    <a:pt x="552" y="114"/>
                    <a:pt x="578" y="114"/>
                  </a:cubicBezTo>
                  <a:close/>
                  <a:moveTo>
                    <a:pt x="548" y="0"/>
                  </a:moveTo>
                  <a:cubicBezTo>
                    <a:pt x="536" y="0"/>
                    <a:pt x="523" y="1"/>
                    <a:pt x="511" y="1"/>
                  </a:cubicBezTo>
                  <a:cubicBezTo>
                    <a:pt x="272" y="1"/>
                    <a:pt x="66" y="175"/>
                    <a:pt x="22" y="414"/>
                  </a:cubicBezTo>
                  <a:cubicBezTo>
                    <a:pt x="0" y="642"/>
                    <a:pt x="163" y="848"/>
                    <a:pt x="391" y="870"/>
                  </a:cubicBezTo>
                  <a:cubicBezTo>
                    <a:pt x="431" y="877"/>
                    <a:pt x="473" y="881"/>
                    <a:pt x="517" y="881"/>
                  </a:cubicBezTo>
                  <a:cubicBezTo>
                    <a:pt x="797" y="881"/>
                    <a:pt x="1129" y="725"/>
                    <a:pt x="1054" y="349"/>
                  </a:cubicBezTo>
                  <a:cubicBezTo>
                    <a:pt x="992" y="92"/>
                    <a:pt x="765" y="0"/>
                    <a:pt x="5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7"/>
            <p:cNvSpPr/>
            <p:nvPr/>
          </p:nvSpPr>
          <p:spPr>
            <a:xfrm>
              <a:off x="-3126611" y="6448"/>
              <a:ext cx="130656" cy="95266"/>
            </a:xfrm>
            <a:custGeom>
              <a:rect b="b" l="l" r="r" t="t"/>
              <a:pathLst>
                <a:path extrusionOk="0" h="891" w="1222">
                  <a:moveTo>
                    <a:pt x="601" y="114"/>
                  </a:moveTo>
                  <a:cubicBezTo>
                    <a:pt x="618" y="114"/>
                    <a:pt x="635" y="115"/>
                    <a:pt x="652" y="117"/>
                  </a:cubicBezTo>
                  <a:cubicBezTo>
                    <a:pt x="793" y="117"/>
                    <a:pt x="924" y="172"/>
                    <a:pt x="1021" y="269"/>
                  </a:cubicBezTo>
                  <a:cubicBezTo>
                    <a:pt x="1119" y="378"/>
                    <a:pt x="1130" y="541"/>
                    <a:pt x="1043" y="649"/>
                  </a:cubicBezTo>
                  <a:cubicBezTo>
                    <a:pt x="978" y="714"/>
                    <a:pt x="891" y="747"/>
                    <a:pt x="804" y="758"/>
                  </a:cubicBezTo>
                  <a:cubicBezTo>
                    <a:pt x="773" y="763"/>
                    <a:pt x="736" y="766"/>
                    <a:pt x="697" y="766"/>
                  </a:cubicBezTo>
                  <a:cubicBezTo>
                    <a:pt x="474" y="766"/>
                    <a:pt x="158" y="681"/>
                    <a:pt x="185" y="432"/>
                  </a:cubicBezTo>
                  <a:cubicBezTo>
                    <a:pt x="196" y="345"/>
                    <a:pt x="240" y="258"/>
                    <a:pt x="305" y="215"/>
                  </a:cubicBezTo>
                  <a:cubicBezTo>
                    <a:pt x="326" y="193"/>
                    <a:pt x="337" y="182"/>
                    <a:pt x="359" y="172"/>
                  </a:cubicBezTo>
                  <a:cubicBezTo>
                    <a:pt x="431" y="136"/>
                    <a:pt x="518" y="114"/>
                    <a:pt x="601" y="114"/>
                  </a:cubicBezTo>
                  <a:close/>
                  <a:moveTo>
                    <a:pt x="578" y="0"/>
                  </a:moveTo>
                  <a:cubicBezTo>
                    <a:pt x="363" y="0"/>
                    <a:pt x="163" y="126"/>
                    <a:pt x="87" y="334"/>
                  </a:cubicBezTo>
                  <a:cubicBezTo>
                    <a:pt x="1" y="573"/>
                    <a:pt x="185" y="769"/>
                    <a:pt x="402" y="845"/>
                  </a:cubicBezTo>
                  <a:cubicBezTo>
                    <a:pt x="484" y="874"/>
                    <a:pt x="582" y="891"/>
                    <a:pt x="681" y="891"/>
                  </a:cubicBezTo>
                  <a:cubicBezTo>
                    <a:pt x="948" y="891"/>
                    <a:pt x="1222" y="768"/>
                    <a:pt x="1206" y="443"/>
                  </a:cubicBezTo>
                  <a:cubicBezTo>
                    <a:pt x="1184" y="172"/>
                    <a:pt x="924" y="41"/>
                    <a:pt x="674" y="9"/>
                  </a:cubicBezTo>
                  <a:cubicBezTo>
                    <a:pt x="642" y="3"/>
                    <a:pt x="610" y="0"/>
                    <a:pt x="5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7"/>
            <p:cNvSpPr/>
            <p:nvPr/>
          </p:nvSpPr>
          <p:spPr>
            <a:xfrm>
              <a:off x="-3422669" y="-77590"/>
              <a:ext cx="133650" cy="98046"/>
            </a:xfrm>
            <a:custGeom>
              <a:rect b="b" l="l" r="r" t="t"/>
              <a:pathLst>
                <a:path extrusionOk="0" h="917" w="1250">
                  <a:moveTo>
                    <a:pt x="567" y="113"/>
                  </a:moveTo>
                  <a:cubicBezTo>
                    <a:pt x="627" y="113"/>
                    <a:pt x="687" y="124"/>
                    <a:pt x="750" y="143"/>
                  </a:cubicBezTo>
                  <a:cubicBezTo>
                    <a:pt x="880" y="176"/>
                    <a:pt x="1000" y="263"/>
                    <a:pt x="1065" y="382"/>
                  </a:cubicBezTo>
                  <a:cubicBezTo>
                    <a:pt x="1130" y="501"/>
                    <a:pt x="1097" y="664"/>
                    <a:pt x="989" y="751"/>
                  </a:cubicBezTo>
                  <a:cubicBezTo>
                    <a:pt x="933" y="783"/>
                    <a:pt x="872" y="803"/>
                    <a:pt x="809" y="803"/>
                  </a:cubicBezTo>
                  <a:cubicBezTo>
                    <a:pt x="786" y="803"/>
                    <a:pt x="762" y="800"/>
                    <a:pt x="739" y="795"/>
                  </a:cubicBezTo>
                  <a:cubicBezTo>
                    <a:pt x="522" y="784"/>
                    <a:pt x="109" y="621"/>
                    <a:pt x="207" y="328"/>
                  </a:cubicBezTo>
                  <a:cubicBezTo>
                    <a:pt x="240" y="252"/>
                    <a:pt x="305" y="176"/>
                    <a:pt x="392" y="143"/>
                  </a:cubicBezTo>
                  <a:cubicBezTo>
                    <a:pt x="402" y="143"/>
                    <a:pt x="424" y="132"/>
                    <a:pt x="435" y="132"/>
                  </a:cubicBezTo>
                  <a:cubicBezTo>
                    <a:pt x="480" y="119"/>
                    <a:pt x="524" y="113"/>
                    <a:pt x="567" y="113"/>
                  </a:cubicBezTo>
                  <a:close/>
                  <a:moveTo>
                    <a:pt x="574" y="0"/>
                  </a:moveTo>
                  <a:cubicBezTo>
                    <a:pt x="409" y="0"/>
                    <a:pt x="247" y="73"/>
                    <a:pt x="142" y="208"/>
                  </a:cubicBezTo>
                  <a:cubicBezTo>
                    <a:pt x="1" y="425"/>
                    <a:pt x="142" y="664"/>
                    <a:pt x="326" y="784"/>
                  </a:cubicBezTo>
                  <a:cubicBezTo>
                    <a:pt x="447" y="861"/>
                    <a:pt x="617" y="917"/>
                    <a:pt x="775" y="917"/>
                  </a:cubicBezTo>
                  <a:cubicBezTo>
                    <a:pt x="973" y="917"/>
                    <a:pt x="1153" y="830"/>
                    <a:pt x="1195" y="588"/>
                  </a:cubicBezTo>
                  <a:cubicBezTo>
                    <a:pt x="1249" y="317"/>
                    <a:pt x="1021" y="132"/>
                    <a:pt x="793" y="45"/>
                  </a:cubicBezTo>
                  <a:cubicBezTo>
                    <a:pt x="723" y="15"/>
                    <a:pt x="648" y="0"/>
                    <a:pt x="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7"/>
            <p:cNvSpPr/>
            <p:nvPr/>
          </p:nvSpPr>
          <p:spPr>
            <a:xfrm>
              <a:off x="-3500399" y="-244811"/>
              <a:ext cx="117291" cy="95693"/>
            </a:xfrm>
            <a:custGeom>
              <a:rect b="b" l="l" r="r" t="t"/>
              <a:pathLst>
                <a:path extrusionOk="0" h="895" w="1097">
                  <a:moveTo>
                    <a:pt x="550" y="118"/>
                  </a:moveTo>
                  <a:cubicBezTo>
                    <a:pt x="573" y="118"/>
                    <a:pt x="596" y="119"/>
                    <a:pt x="619" y="122"/>
                  </a:cubicBezTo>
                  <a:cubicBezTo>
                    <a:pt x="749" y="133"/>
                    <a:pt x="858" y="198"/>
                    <a:pt x="934" y="306"/>
                  </a:cubicBezTo>
                  <a:cubicBezTo>
                    <a:pt x="1010" y="426"/>
                    <a:pt x="1010" y="578"/>
                    <a:pt x="923" y="686"/>
                  </a:cubicBezTo>
                  <a:cubicBezTo>
                    <a:pt x="858" y="741"/>
                    <a:pt x="782" y="773"/>
                    <a:pt x="695" y="773"/>
                  </a:cubicBezTo>
                  <a:cubicBezTo>
                    <a:pt x="678" y="775"/>
                    <a:pt x="659" y="776"/>
                    <a:pt x="639" y="776"/>
                  </a:cubicBezTo>
                  <a:cubicBezTo>
                    <a:pt x="434" y="776"/>
                    <a:pt x="113" y="671"/>
                    <a:pt x="163" y="404"/>
                  </a:cubicBezTo>
                  <a:cubicBezTo>
                    <a:pt x="174" y="317"/>
                    <a:pt x="228" y="241"/>
                    <a:pt x="293" y="187"/>
                  </a:cubicBezTo>
                  <a:cubicBezTo>
                    <a:pt x="304" y="176"/>
                    <a:pt x="326" y="176"/>
                    <a:pt x="337" y="165"/>
                  </a:cubicBezTo>
                  <a:cubicBezTo>
                    <a:pt x="403" y="132"/>
                    <a:pt x="476" y="118"/>
                    <a:pt x="550" y="118"/>
                  </a:cubicBezTo>
                  <a:close/>
                  <a:moveTo>
                    <a:pt x="529" y="0"/>
                  </a:moveTo>
                  <a:cubicBezTo>
                    <a:pt x="339" y="0"/>
                    <a:pt x="158" y="112"/>
                    <a:pt x="76" y="285"/>
                  </a:cubicBezTo>
                  <a:cubicBezTo>
                    <a:pt x="0" y="502"/>
                    <a:pt x="109" y="741"/>
                    <a:pt x="326" y="828"/>
                  </a:cubicBezTo>
                  <a:cubicBezTo>
                    <a:pt x="414" y="870"/>
                    <a:pt x="523" y="895"/>
                    <a:pt x="631" y="895"/>
                  </a:cubicBezTo>
                  <a:cubicBezTo>
                    <a:pt x="857" y="895"/>
                    <a:pt x="1079" y="785"/>
                    <a:pt x="1086" y="491"/>
                  </a:cubicBezTo>
                  <a:cubicBezTo>
                    <a:pt x="1097" y="209"/>
                    <a:pt x="869" y="67"/>
                    <a:pt x="641" y="13"/>
                  </a:cubicBezTo>
                  <a:cubicBezTo>
                    <a:pt x="604" y="4"/>
                    <a:pt x="566" y="0"/>
                    <a:pt x="5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7"/>
            <p:cNvSpPr/>
            <p:nvPr/>
          </p:nvSpPr>
          <p:spPr>
            <a:xfrm>
              <a:off x="-3268813" y="-12904"/>
              <a:ext cx="124562" cy="137178"/>
            </a:xfrm>
            <a:custGeom>
              <a:rect b="b" l="l" r="r" t="t"/>
              <a:pathLst>
                <a:path extrusionOk="0" h="1283" w="1165">
                  <a:moveTo>
                    <a:pt x="1145" y="1"/>
                  </a:moveTo>
                  <a:cubicBezTo>
                    <a:pt x="1142" y="1"/>
                    <a:pt x="1138" y="2"/>
                    <a:pt x="1135" y="5"/>
                  </a:cubicBezTo>
                  <a:cubicBezTo>
                    <a:pt x="929" y="190"/>
                    <a:pt x="755" y="429"/>
                    <a:pt x="571" y="624"/>
                  </a:cubicBezTo>
                  <a:cubicBezTo>
                    <a:pt x="397" y="841"/>
                    <a:pt x="201" y="1037"/>
                    <a:pt x="17" y="1254"/>
                  </a:cubicBezTo>
                  <a:cubicBezTo>
                    <a:pt x="0" y="1262"/>
                    <a:pt x="15" y="1283"/>
                    <a:pt x="28" y="1283"/>
                  </a:cubicBezTo>
                  <a:cubicBezTo>
                    <a:pt x="32" y="1283"/>
                    <a:pt x="36" y="1281"/>
                    <a:pt x="38" y="1276"/>
                  </a:cubicBezTo>
                  <a:cubicBezTo>
                    <a:pt x="256" y="1080"/>
                    <a:pt x="451" y="874"/>
                    <a:pt x="636" y="657"/>
                  </a:cubicBezTo>
                  <a:cubicBezTo>
                    <a:pt x="820" y="461"/>
                    <a:pt x="1005" y="255"/>
                    <a:pt x="1157" y="27"/>
                  </a:cubicBezTo>
                  <a:cubicBezTo>
                    <a:pt x="1165" y="11"/>
                    <a:pt x="1155" y="1"/>
                    <a:pt x="1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7"/>
            <p:cNvSpPr/>
            <p:nvPr/>
          </p:nvSpPr>
          <p:spPr>
            <a:xfrm>
              <a:off x="-3237593" y="66216"/>
              <a:ext cx="51642" cy="55278"/>
            </a:xfrm>
            <a:custGeom>
              <a:rect b="b" l="l" r="r" t="t"/>
              <a:pathLst>
                <a:path extrusionOk="0" h="517" w="483">
                  <a:moveTo>
                    <a:pt x="454" y="0"/>
                  </a:moveTo>
                  <a:cubicBezTo>
                    <a:pt x="450" y="0"/>
                    <a:pt x="446" y="1"/>
                    <a:pt x="441" y="3"/>
                  </a:cubicBezTo>
                  <a:cubicBezTo>
                    <a:pt x="289" y="155"/>
                    <a:pt x="148" y="318"/>
                    <a:pt x="18" y="492"/>
                  </a:cubicBezTo>
                  <a:cubicBezTo>
                    <a:pt x="0" y="501"/>
                    <a:pt x="18" y="517"/>
                    <a:pt x="32" y="517"/>
                  </a:cubicBezTo>
                  <a:cubicBezTo>
                    <a:pt x="35" y="517"/>
                    <a:pt x="38" y="516"/>
                    <a:pt x="40" y="514"/>
                  </a:cubicBezTo>
                  <a:cubicBezTo>
                    <a:pt x="213" y="373"/>
                    <a:pt x="355" y="210"/>
                    <a:pt x="474" y="25"/>
                  </a:cubicBezTo>
                  <a:cubicBezTo>
                    <a:pt x="483" y="16"/>
                    <a:pt x="470" y="0"/>
                    <a:pt x="4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7"/>
            <p:cNvSpPr/>
            <p:nvPr/>
          </p:nvSpPr>
          <p:spPr>
            <a:xfrm>
              <a:off x="-2649432" y="-26055"/>
              <a:ext cx="46510" cy="172248"/>
            </a:xfrm>
            <a:custGeom>
              <a:rect b="b" l="l" r="r" t="t"/>
              <a:pathLst>
                <a:path extrusionOk="0" h="1611" w="435">
                  <a:moveTo>
                    <a:pt x="13" y="0"/>
                  </a:moveTo>
                  <a:cubicBezTo>
                    <a:pt x="6" y="0"/>
                    <a:pt x="1" y="3"/>
                    <a:pt x="1" y="9"/>
                  </a:cubicBezTo>
                  <a:cubicBezTo>
                    <a:pt x="22" y="128"/>
                    <a:pt x="44" y="258"/>
                    <a:pt x="87" y="378"/>
                  </a:cubicBezTo>
                  <a:cubicBezTo>
                    <a:pt x="120" y="508"/>
                    <a:pt x="153" y="649"/>
                    <a:pt x="185" y="780"/>
                  </a:cubicBezTo>
                  <a:cubicBezTo>
                    <a:pt x="261" y="1051"/>
                    <a:pt x="316" y="1322"/>
                    <a:pt x="402" y="1594"/>
                  </a:cubicBezTo>
                  <a:cubicBezTo>
                    <a:pt x="402" y="1605"/>
                    <a:pt x="411" y="1610"/>
                    <a:pt x="419" y="1610"/>
                  </a:cubicBezTo>
                  <a:cubicBezTo>
                    <a:pt x="427" y="1610"/>
                    <a:pt x="435" y="1605"/>
                    <a:pt x="435" y="1594"/>
                  </a:cubicBezTo>
                  <a:cubicBezTo>
                    <a:pt x="392" y="1322"/>
                    <a:pt x="337" y="1062"/>
                    <a:pt x="261" y="790"/>
                  </a:cubicBezTo>
                  <a:cubicBezTo>
                    <a:pt x="229" y="660"/>
                    <a:pt x="196" y="519"/>
                    <a:pt x="153" y="389"/>
                  </a:cubicBezTo>
                  <a:cubicBezTo>
                    <a:pt x="120" y="258"/>
                    <a:pt x="87" y="128"/>
                    <a:pt x="33" y="9"/>
                  </a:cubicBezTo>
                  <a:cubicBezTo>
                    <a:pt x="28" y="3"/>
                    <a:pt x="20" y="0"/>
                    <a:pt x="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7"/>
            <p:cNvSpPr/>
            <p:nvPr/>
          </p:nvSpPr>
          <p:spPr>
            <a:xfrm>
              <a:off x="-2647080" y="63757"/>
              <a:ext cx="22132" cy="72278"/>
            </a:xfrm>
            <a:custGeom>
              <a:rect b="b" l="l" r="r" t="t"/>
              <a:pathLst>
                <a:path extrusionOk="0" h="676" w="207">
                  <a:moveTo>
                    <a:pt x="21" y="0"/>
                  </a:moveTo>
                  <a:cubicBezTo>
                    <a:pt x="10" y="0"/>
                    <a:pt x="0" y="8"/>
                    <a:pt x="0" y="26"/>
                  </a:cubicBezTo>
                  <a:cubicBezTo>
                    <a:pt x="44" y="244"/>
                    <a:pt x="98" y="461"/>
                    <a:pt x="174" y="667"/>
                  </a:cubicBezTo>
                  <a:cubicBezTo>
                    <a:pt x="174" y="673"/>
                    <a:pt x="182" y="675"/>
                    <a:pt x="190" y="675"/>
                  </a:cubicBezTo>
                  <a:cubicBezTo>
                    <a:pt x="198" y="675"/>
                    <a:pt x="207" y="673"/>
                    <a:pt x="207" y="667"/>
                  </a:cubicBezTo>
                  <a:cubicBezTo>
                    <a:pt x="163" y="450"/>
                    <a:pt x="109" y="233"/>
                    <a:pt x="44" y="16"/>
                  </a:cubicBezTo>
                  <a:cubicBezTo>
                    <a:pt x="39" y="6"/>
                    <a:pt x="30" y="0"/>
                    <a:pt x="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7"/>
            <p:cNvSpPr/>
            <p:nvPr/>
          </p:nvSpPr>
          <p:spPr>
            <a:xfrm>
              <a:off x="-2656382" y="93908"/>
              <a:ext cx="9409" cy="28120"/>
            </a:xfrm>
            <a:custGeom>
              <a:rect b="b" l="l" r="r" t="t"/>
              <a:pathLst>
                <a:path extrusionOk="0" h="263" w="88">
                  <a:moveTo>
                    <a:pt x="23" y="1"/>
                  </a:moveTo>
                  <a:cubicBezTo>
                    <a:pt x="12" y="1"/>
                    <a:pt x="0" y="11"/>
                    <a:pt x="0" y="27"/>
                  </a:cubicBezTo>
                  <a:cubicBezTo>
                    <a:pt x="33" y="103"/>
                    <a:pt x="44" y="168"/>
                    <a:pt x="66" y="255"/>
                  </a:cubicBezTo>
                  <a:cubicBezTo>
                    <a:pt x="66" y="260"/>
                    <a:pt x="71" y="263"/>
                    <a:pt x="76" y="263"/>
                  </a:cubicBezTo>
                  <a:cubicBezTo>
                    <a:pt x="82" y="263"/>
                    <a:pt x="87" y="260"/>
                    <a:pt x="87" y="255"/>
                  </a:cubicBezTo>
                  <a:cubicBezTo>
                    <a:pt x="87" y="168"/>
                    <a:pt x="66" y="81"/>
                    <a:pt x="33" y="5"/>
                  </a:cubicBezTo>
                  <a:cubicBezTo>
                    <a:pt x="30" y="2"/>
                    <a:pt x="26" y="1"/>
                    <a:pt x="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7"/>
            <p:cNvSpPr/>
            <p:nvPr/>
          </p:nvSpPr>
          <p:spPr>
            <a:xfrm>
              <a:off x="-2880484" y="-10659"/>
              <a:ext cx="32611" cy="188928"/>
            </a:xfrm>
            <a:custGeom>
              <a:rect b="b" l="l" r="r" t="t"/>
              <a:pathLst>
                <a:path extrusionOk="0" h="1767" w="305">
                  <a:moveTo>
                    <a:pt x="288" y="0"/>
                  </a:moveTo>
                  <a:cubicBezTo>
                    <a:pt x="280" y="0"/>
                    <a:pt x="272" y="6"/>
                    <a:pt x="272" y="17"/>
                  </a:cubicBezTo>
                  <a:cubicBezTo>
                    <a:pt x="164" y="592"/>
                    <a:pt x="66" y="1178"/>
                    <a:pt x="1" y="1754"/>
                  </a:cubicBezTo>
                  <a:cubicBezTo>
                    <a:pt x="1" y="1760"/>
                    <a:pt x="12" y="1767"/>
                    <a:pt x="21" y="1767"/>
                  </a:cubicBezTo>
                  <a:cubicBezTo>
                    <a:pt x="27" y="1767"/>
                    <a:pt x="33" y="1763"/>
                    <a:pt x="33" y="1754"/>
                  </a:cubicBezTo>
                  <a:cubicBezTo>
                    <a:pt x="153" y="1178"/>
                    <a:pt x="229" y="603"/>
                    <a:pt x="305" y="17"/>
                  </a:cubicBezTo>
                  <a:cubicBezTo>
                    <a:pt x="305" y="6"/>
                    <a:pt x="297" y="0"/>
                    <a:pt x="2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7"/>
            <p:cNvSpPr/>
            <p:nvPr/>
          </p:nvSpPr>
          <p:spPr>
            <a:xfrm>
              <a:off x="-2593300" y="-31080"/>
              <a:ext cx="56133" cy="145411"/>
            </a:xfrm>
            <a:custGeom>
              <a:rect b="b" l="l" r="r" t="t"/>
              <a:pathLst>
                <a:path extrusionOk="0" h="1360" w="525">
                  <a:moveTo>
                    <a:pt x="22" y="0"/>
                  </a:moveTo>
                  <a:cubicBezTo>
                    <a:pt x="11" y="0"/>
                    <a:pt x="1" y="10"/>
                    <a:pt x="8" y="23"/>
                  </a:cubicBezTo>
                  <a:cubicBezTo>
                    <a:pt x="73" y="251"/>
                    <a:pt x="160" y="468"/>
                    <a:pt x="247" y="685"/>
                  </a:cubicBezTo>
                  <a:cubicBezTo>
                    <a:pt x="323" y="903"/>
                    <a:pt x="399" y="1131"/>
                    <a:pt x="475" y="1348"/>
                  </a:cubicBezTo>
                  <a:cubicBezTo>
                    <a:pt x="479" y="1356"/>
                    <a:pt x="488" y="1360"/>
                    <a:pt x="496" y="1360"/>
                  </a:cubicBezTo>
                  <a:cubicBezTo>
                    <a:pt x="511" y="1360"/>
                    <a:pt x="525" y="1350"/>
                    <a:pt x="518" y="1337"/>
                  </a:cubicBezTo>
                  <a:cubicBezTo>
                    <a:pt x="453" y="1109"/>
                    <a:pt x="366" y="881"/>
                    <a:pt x="290" y="653"/>
                  </a:cubicBezTo>
                  <a:cubicBezTo>
                    <a:pt x="214" y="436"/>
                    <a:pt x="138" y="218"/>
                    <a:pt x="40" y="12"/>
                  </a:cubicBezTo>
                  <a:cubicBezTo>
                    <a:pt x="36" y="4"/>
                    <a:pt x="29" y="0"/>
                    <a:pt x="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7"/>
            <p:cNvSpPr/>
            <p:nvPr/>
          </p:nvSpPr>
          <p:spPr>
            <a:xfrm>
              <a:off x="-2573520" y="-20602"/>
              <a:ext cx="18283" cy="39774"/>
            </a:xfrm>
            <a:custGeom>
              <a:rect b="b" l="l" r="r" t="t"/>
              <a:pathLst>
                <a:path extrusionOk="0" h="372" w="171">
                  <a:moveTo>
                    <a:pt x="22" y="0"/>
                  </a:moveTo>
                  <a:cubicBezTo>
                    <a:pt x="10" y="0"/>
                    <a:pt x="1" y="9"/>
                    <a:pt x="7" y="23"/>
                  </a:cubicBezTo>
                  <a:cubicBezTo>
                    <a:pt x="40" y="142"/>
                    <a:pt x="83" y="251"/>
                    <a:pt x="138" y="359"/>
                  </a:cubicBezTo>
                  <a:cubicBezTo>
                    <a:pt x="142" y="368"/>
                    <a:pt x="147" y="371"/>
                    <a:pt x="153" y="371"/>
                  </a:cubicBezTo>
                  <a:cubicBezTo>
                    <a:pt x="162" y="371"/>
                    <a:pt x="170" y="362"/>
                    <a:pt x="170" y="348"/>
                  </a:cubicBezTo>
                  <a:cubicBezTo>
                    <a:pt x="138" y="229"/>
                    <a:pt x="94" y="120"/>
                    <a:pt x="40" y="12"/>
                  </a:cubicBezTo>
                  <a:cubicBezTo>
                    <a:pt x="36" y="4"/>
                    <a:pt x="28" y="0"/>
                    <a:pt x="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7"/>
            <p:cNvSpPr/>
            <p:nvPr/>
          </p:nvSpPr>
          <p:spPr>
            <a:xfrm>
              <a:off x="-2559620" y="-13439"/>
              <a:ext cx="12510" cy="22453"/>
            </a:xfrm>
            <a:custGeom>
              <a:rect b="b" l="l" r="r" t="t"/>
              <a:pathLst>
                <a:path extrusionOk="0" h="210" w="117">
                  <a:moveTo>
                    <a:pt x="22" y="1"/>
                  </a:moveTo>
                  <a:cubicBezTo>
                    <a:pt x="13" y="1"/>
                    <a:pt x="0" y="13"/>
                    <a:pt x="8" y="21"/>
                  </a:cubicBezTo>
                  <a:cubicBezTo>
                    <a:pt x="29" y="75"/>
                    <a:pt x="62" y="140"/>
                    <a:pt x="94" y="205"/>
                  </a:cubicBezTo>
                  <a:cubicBezTo>
                    <a:pt x="94" y="209"/>
                    <a:pt x="96" y="210"/>
                    <a:pt x="99" y="210"/>
                  </a:cubicBezTo>
                  <a:cubicBezTo>
                    <a:pt x="105" y="210"/>
                    <a:pt x="116" y="202"/>
                    <a:pt x="116" y="195"/>
                  </a:cubicBezTo>
                  <a:cubicBezTo>
                    <a:pt x="94" y="129"/>
                    <a:pt x="62" y="64"/>
                    <a:pt x="29" y="10"/>
                  </a:cubicBezTo>
                  <a:cubicBezTo>
                    <a:pt x="29" y="3"/>
                    <a:pt x="26" y="1"/>
                    <a:pt x="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7"/>
            <p:cNvSpPr/>
            <p:nvPr/>
          </p:nvSpPr>
          <p:spPr>
            <a:xfrm>
              <a:off x="-3581657" y="-131049"/>
              <a:ext cx="251690" cy="100398"/>
            </a:xfrm>
            <a:custGeom>
              <a:rect b="b" l="l" r="r" t="t"/>
              <a:pathLst>
                <a:path extrusionOk="0" h="939" w="2354">
                  <a:moveTo>
                    <a:pt x="2332" y="0"/>
                  </a:moveTo>
                  <a:cubicBezTo>
                    <a:pt x="2330" y="0"/>
                    <a:pt x="2327" y="1"/>
                    <a:pt x="2324" y="2"/>
                  </a:cubicBezTo>
                  <a:cubicBezTo>
                    <a:pt x="1933" y="133"/>
                    <a:pt x="1553" y="306"/>
                    <a:pt x="1173" y="458"/>
                  </a:cubicBezTo>
                  <a:cubicBezTo>
                    <a:pt x="793" y="611"/>
                    <a:pt x="402" y="763"/>
                    <a:pt x="22" y="904"/>
                  </a:cubicBezTo>
                  <a:cubicBezTo>
                    <a:pt x="3" y="913"/>
                    <a:pt x="0" y="938"/>
                    <a:pt x="14" y="938"/>
                  </a:cubicBezTo>
                  <a:cubicBezTo>
                    <a:pt x="16" y="938"/>
                    <a:pt x="19" y="938"/>
                    <a:pt x="22" y="936"/>
                  </a:cubicBezTo>
                  <a:cubicBezTo>
                    <a:pt x="423" y="817"/>
                    <a:pt x="825" y="665"/>
                    <a:pt x="1205" y="524"/>
                  </a:cubicBezTo>
                  <a:cubicBezTo>
                    <a:pt x="1596" y="382"/>
                    <a:pt x="1965" y="220"/>
                    <a:pt x="2335" y="35"/>
                  </a:cubicBezTo>
                  <a:cubicBezTo>
                    <a:pt x="2353" y="26"/>
                    <a:pt x="2348" y="0"/>
                    <a:pt x="2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7"/>
            <p:cNvSpPr/>
            <p:nvPr/>
          </p:nvSpPr>
          <p:spPr>
            <a:xfrm>
              <a:off x="-3539959" y="-62621"/>
              <a:ext cx="89385" cy="38705"/>
            </a:xfrm>
            <a:custGeom>
              <a:rect b="b" l="l" r="r" t="t"/>
              <a:pathLst>
                <a:path extrusionOk="0" h="362" w="836">
                  <a:moveTo>
                    <a:pt x="813" y="1"/>
                  </a:moveTo>
                  <a:cubicBezTo>
                    <a:pt x="810" y="1"/>
                    <a:pt x="807" y="2"/>
                    <a:pt x="804" y="3"/>
                  </a:cubicBezTo>
                  <a:cubicBezTo>
                    <a:pt x="544" y="101"/>
                    <a:pt x="294" y="231"/>
                    <a:pt x="23" y="318"/>
                  </a:cubicBezTo>
                  <a:cubicBezTo>
                    <a:pt x="1" y="329"/>
                    <a:pt x="12" y="361"/>
                    <a:pt x="33" y="361"/>
                  </a:cubicBezTo>
                  <a:cubicBezTo>
                    <a:pt x="316" y="275"/>
                    <a:pt x="576" y="177"/>
                    <a:pt x="826" y="36"/>
                  </a:cubicBezTo>
                  <a:cubicBezTo>
                    <a:pt x="835" y="26"/>
                    <a:pt x="829" y="1"/>
                    <a:pt x="8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7"/>
            <p:cNvSpPr/>
            <p:nvPr/>
          </p:nvSpPr>
          <p:spPr>
            <a:xfrm>
              <a:off x="-3503927" y="-39099"/>
              <a:ext cx="39560" cy="17535"/>
            </a:xfrm>
            <a:custGeom>
              <a:rect b="b" l="l" r="r" t="t"/>
              <a:pathLst>
                <a:path extrusionOk="0" h="164" w="370">
                  <a:moveTo>
                    <a:pt x="337" y="0"/>
                  </a:moveTo>
                  <a:cubicBezTo>
                    <a:pt x="229" y="33"/>
                    <a:pt x="120" y="76"/>
                    <a:pt x="11" y="131"/>
                  </a:cubicBezTo>
                  <a:cubicBezTo>
                    <a:pt x="1" y="141"/>
                    <a:pt x="11" y="163"/>
                    <a:pt x="22" y="163"/>
                  </a:cubicBezTo>
                  <a:cubicBezTo>
                    <a:pt x="142" y="120"/>
                    <a:pt x="250" y="76"/>
                    <a:pt x="348" y="22"/>
                  </a:cubicBezTo>
                  <a:cubicBezTo>
                    <a:pt x="370" y="22"/>
                    <a:pt x="359" y="0"/>
                    <a:pt x="3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7"/>
            <p:cNvSpPr/>
            <p:nvPr/>
          </p:nvSpPr>
          <p:spPr>
            <a:xfrm>
              <a:off x="-2365884" y="-110307"/>
              <a:ext cx="163374" cy="142311"/>
            </a:xfrm>
            <a:custGeom>
              <a:rect b="b" l="l" r="r" t="t"/>
              <a:pathLst>
                <a:path extrusionOk="0" h="1331" w="1528">
                  <a:moveTo>
                    <a:pt x="20" y="1"/>
                  </a:moveTo>
                  <a:cubicBezTo>
                    <a:pt x="6" y="1"/>
                    <a:pt x="0" y="17"/>
                    <a:pt x="9" y="26"/>
                  </a:cubicBezTo>
                  <a:cubicBezTo>
                    <a:pt x="118" y="156"/>
                    <a:pt x="237" y="264"/>
                    <a:pt x="367" y="373"/>
                  </a:cubicBezTo>
                  <a:cubicBezTo>
                    <a:pt x="498" y="482"/>
                    <a:pt x="617" y="590"/>
                    <a:pt x="747" y="710"/>
                  </a:cubicBezTo>
                  <a:cubicBezTo>
                    <a:pt x="986" y="916"/>
                    <a:pt x="1225" y="1133"/>
                    <a:pt x="1486" y="1329"/>
                  </a:cubicBezTo>
                  <a:cubicBezTo>
                    <a:pt x="1489" y="1330"/>
                    <a:pt x="1492" y="1331"/>
                    <a:pt x="1495" y="1331"/>
                  </a:cubicBezTo>
                  <a:cubicBezTo>
                    <a:pt x="1513" y="1331"/>
                    <a:pt x="1528" y="1304"/>
                    <a:pt x="1518" y="1285"/>
                  </a:cubicBezTo>
                  <a:cubicBezTo>
                    <a:pt x="1269" y="1057"/>
                    <a:pt x="1008" y="851"/>
                    <a:pt x="758" y="634"/>
                  </a:cubicBezTo>
                  <a:lnTo>
                    <a:pt x="400" y="319"/>
                  </a:lnTo>
                  <a:cubicBezTo>
                    <a:pt x="280" y="210"/>
                    <a:pt x="161" y="102"/>
                    <a:pt x="31" y="4"/>
                  </a:cubicBezTo>
                  <a:cubicBezTo>
                    <a:pt x="27" y="2"/>
                    <a:pt x="23"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7"/>
            <p:cNvSpPr/>
            <p:nvPr/>
          </p:nvSpPr>
          <p:spPr>
            <a:xfrm>
              <a:off x="-2339261" y="-107955"/>
              <a:ext cx="58913" cy="51856"/>
            </a:xfrm>
            <a:custGeom>
              <a:rect b="b" l="l" r="r" t="t"/>
              <a:pathLst>
                <a:path extrusionOk="0" h="485" w="551">
                  <a:moveTo>
                    <a:pt x="24" y="1"/>
                  </a:moveTo>
                  <a:cubicBezTo>
                    <a:pt x="14" y="1"/>
                    <a:pt x="1" y="17"/>
                    <a:pt x="10" y="25"/>
                  </a:cubicBezTo>
                  <a:cubicBezTo>
                    <a:pt x="162" y="199"/>
                    <a:pt x="325" y="351"/>
                    <a:pt x="520" y="481"/>
                  </a:cubicBezTo>
                  <a:cubicBezTo>
                    <a:pt x="522" y="483"/>
                    <a:pt x="525" y="484"/>
                    <a:pt x="527" y="484"/>
                  </a:cubicBezTo>
                  <a:cubicBezTo>
                    <a:pt x="538" y="484"/>
                    <a:pt x="551" y="468"/>
                    <a:pt x="542" y="460"/>
                  </a:cubicBezTo>
                  <a:cubicBezTo>
                    <a:pt x="379" y="297"/>
                    <a:pt x="205" y="156"/>
                    <a:pt x="31" y="4"/>
                  </a:cubicBezTo>
                  <a:cubicBezTo>
                    <a:pt x="29" y="2"/>
                    <a:pt x="27" y="1"/>
                    <a:pt x="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7"/>
            <p:cNvSpPr/>
            <p:nvPr/>
          </p:nvSpPr>
          <p:spPr>
            <a:xfrm>
              <a:off x="-2318305" y="-107955"/>
              <a:ext cx="38170" cy="31755"/>
            </a:xfrm>
            <a:custGeom>
              <a:rect b="b" l="l" r="r" t="t"/>
              <a:pathLst>
                <a:path extrusionOk="0" h="297" w="357">
                  <a:moveTo>
                    <a:pt x="24" y="1"/>
                  </a:moveTo>
                  <a:cubicBezTo>
                    <a:pt x="13" y="1"/>
                    <a:pt x="0" y="17"/>
                    <a:pt x="9" y="25"/>
                  </a:cubicBezTo>
                  <a:cubicBezTo>
                    <a:pt x="64" y="69"/>
                    <a:pt x="118" y="123"/>
                    <a:pt x="172" y="166"/>
                  </a:cubicBezTo>
                  <a:cubicBezTo>
                    <a:pt x="226" y="221"/>
                    <a:pt x="270" y="253"/>
                    <a:pt x="324" y="297"/>
                  </a:cubicBezTo>
                  <a:cubicBezTo>
                    <a:pt x="346" y="297"/>
                    <a:pt x="357" y="286"/>
                    <a:pt x="346" y="275"/>
                  </a:cubicBezTo>
                  <a:cubicBezTo>
                    <a:pt x="292" y="221"/>
                    <a:pt x="237" y="166"/>
                    <a:pt x="183" y="123"/>
                  </a:cubicBezTo>
                  <a:cubicBezTo>
                    <a:pt x="140" y="80"/>
                    <a:pt x="85" y="36"/>
                    <a:pt x="31" y="4"/>
                  </a:cubicBezTo>
                  <a:cubicBezTo>
                    <a:pt x="29" y="2"/>
                    <a:pt x="26" y="1"/>
                    <a:pt x="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7"/>
            <p:cNvSpPr/>
            <p:nvPr/>
          </p:nvSpPr>
          <p:spPr>
            <a:xfrm>
              <a:off x="-2298525" y="-110414"/>
              <a:ext cx="19566" cy="15717"/>
            </a:xfrm>
            <a:custGeom>
              <a:rect b="b" l="l" r="r" t="t"/>
              <a:pathLst>
                <a:path extrusionOk="0" h="147" w="183">
                  <a:moveTo>
                    <a:pt x="20" y="1"/>
                  </a:moveTo>
                  <a:cubicBezTo>
                    <a:pt x="10" y="1"/>
                    <a:pt x="1" y="11"/>
                    <a:pt x="9" y="27"/>
                  </a:cubicBezTo>
                  <a:cubicBezTo>
                    <a:pt x="52" y="81"/>
                    <a:pt x="96" y="124"/>
                    <a:pt x="161" y="146"/>
                  </a:cubicBezTo>
                  <a:cubicBezTo>
                    <a:pt x="172" y="146"/>
                    <a:pt x="183" y="124"/>
                    <a:pt x="172" y="124"/>
                  </a:cubicBezTo>
                  <a:cubicBezTo>
                    <a:pt x="150" y="103"/>
                    <a:pt x="117" y="92"/>
                    <a:pt x="96" y="70"/>
                  </a:cubicBezTo>
                  <a:cubicBezTo>
                    <a:pt x="74" y="48"/>
                    <a:pt x="52" y="27"/>
                    <a:pt x="31" y="5"/>
                  </a:cubicBezTo>
                  <a:cubicBezTo>
                    <a:pt x="28" y="2"/>
                    <a:pt x="24" y="1"/>
                    <a:pt x="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7"/>
            <p:cNvSpPr/>
            <p:nvPr/>
          </p:nvSpPr>
          <p:spPr>
            <a:xfrm>
              <a:off x="-2241858" y="-205144"/>
              <a:ext cx="56988" cy="11761"/>
            </a:xfrm>
            <a:custGeom>
              <a:rect b="b" l="l" r="r" t="t"/>
              <a:pathLst>
                <a:path extrusionOk="0" h="110" w="533">
                  <a:moveTo>
                    <a:pt x="22" y="0"/>
                  </a:moveTo>
                  <a:cubicBezTo>
                    <a:pt x="0" y="0"/>
                    <a:pt x="0" y="44"/>
                    <a:pt x="22" y="44"/>
                  </a:cubicBezTo>
                  <a:cubicBezTo>
                    <a:pt x="185" y="76"/>
                    <a:pt x="348" y="98"/>
                    <a:pt x="510" y="109"/>
                  </a:cubicBezTo>
                  <a:cubicBezTo>
                    <a:pt x="521" y="109"/>
                    <a:pt x="532" y="87"/>
                    <a:pt x="510" y="76"/>
                  </a:cubicBezTo>
                  <a:cubicBezTo>
                    <a:pt x="348" y="33"/>
                    <a:pt x="185" y="11"/>
                    <a:pt x="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7"/>
            <p:cNvSpPr/>
            <p:nvPr/>
          </p:nvSpPr>
          <p:spPr>
            <a:xfrm>
              <a:off x="-2231487" y="-191244"/>
              <a:ext cx="26837" cy="7057"/>
            </a:xfrm>
            <a:custGeom>
              <a:rect b="b" l="l" r="r" t="t"/>
              <a:pathLst>
                <a:path extrusionOk="0" h="66" w="251">
                  <a:moveTo>
                    <a:pt x="22" y="1"/>
                  </a:moveTo>
                  <a:cubicBezTo>
                    <a:pt x="1" y="1"/>
                    <a:pt x="1" y="33"/>
                    <a:pt x="22" y="33"/>
                  </a:cubicBezTo>
                  <a:cubicBezTo>
                    <a:pt x="88" y="55"/>
                    <a:pt x="164" y="66"/>
                    <a:pt x="240" y="66"/>
                  </a:cubicBezTo>
                  <a:cubicBezTo>
                    <a:pt x="251" y="55"/>
                    <a:pt x="251" y="33"/>
                    <a:pt x="240" y="33"/>
                  </a:cubicBezTo>
                  <a:cubicBezTo>
                    <a:pt x="164" y="12"/>
                    <a:pt x="99" y="1"/>
                    <a:pt x="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7"/>
            <p:cNvSpPr/>
            <p:nvPr/>
          </p:nvSpPr>
          <p:spPr>
            <a:xfrm>
              <a:off x="-3323448" y="62688"/>
              <a:ext cx="45976" cy="45334"/>
            </a:xfrm>
            <a:custGeom>
              <a:rect b="b" l="l" r="r" t="t"/>
              <a:pathLst>
                <a:path extrusionOk="0" h="424" w="430">
                  <a:moveTo>
                    <a:pt x="414" y="1"/>
                  </a:moveTo>
                  <a:cubicBezTo>
                    <a:pt x="412" y="1"/>
                    <a:pt x="410" y="2"/>
                    <a:pt x="408" y="4"/>
                  </a:cubicBezTo>
                  <a:cubicBezTo>
                    <a:pt x="267" y="123"/>
                    <a:pt x="137" y="254"/>
                    <a:pt x="17" y="384"/>
                  </a:cubicBezTo>
                  <a:cubicBezTo>
                    <a:pt x="1" y="401"/>
                    <a:pt x="16" y="424"/>
                    <a:pt x="29" y="424"/>
                  </a:cubicBezTo>
                  <a:cubicBezTo>
                    <a:pt x="33" y="424"/>
                    <a:pt x="37" y="422"/>
                    <a:pt x="39" y="416"/>
                  </a:cubicBezTo>
                  <a:cubicBezTo>
                    <a:pt x="180" y="286"/>
                    <a:pt x="311" y="167"/>
                    <a:pt x="430" y="26"/>
                  </a:cubicBezTo>
                  <a:cubicBezTo>
                    <a:pt x="430" y="17"/>
                    <a:pt x="423" y="1"/>
                    <a:pt x="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7"/>
            <p:cNvSpPr/>
            <p:nvPr/>
          </p:nvSpPr>
          <p:spPr>
            <a:xfrm>
              <a:off x="-3254058" y="-49149"/>
              <a:ext cx="80618" cy="85964"/>
            </a:xfrm>
            <a:custGeom>
              <a:rect b="b" l="l" r="r" t="t"/>
              <a:pathLst>
                <a:path extrusionOk="0" h="804" w="754">
                  <a:moveTo>
                    <a:pt x="720" y="0"/>
                  </a:moveTo>
                  <a:cubicBezTo>
                    <a:pt x="715" y="0"/>
                    <a:pt x="709" y="2"/>
                    <a:pt x="704" y="7"/>
                  </a:cubicBezTo>
                  <a:cubicBezTo>
                    <a:pt x="574" y="138"/>
                    <a:pt x="454" y="268"/>
                    <a:pt x="335" y="398"/>
                  </a:cubicBezTo>
                  <a:cubicBezTo>
                    <a:pt x="215" y="518"/>
                    <a:pt x="107" y="637"/>
                    <a:pt x="9" y="778"/>
                  </a:cubicBezTo>
                  <a:cubicBezTo>
                    <a:pt x="0" y="787"/>
                    <a:pt x="13" y="803"/>
                    <a:pt x="29" y="803"/>
                  </a:cubicBezTo>
                  <a:cubicBezTo>
                    <a:pt x="33" y="803"/>
                    <a:pt x="37" y="802"/>
                    <a:pt x="42" y="800"/>
                  </a:cubicBezTo>
                  <a:cubicBezTo>
                    <a:pt x="172" y="681"/>
                    <a:pt x="291" y="561"/>
                    <a:pt x="400" y="420"/>
                  </a:cubicBezTo>
                  <a:cubicBezTo>
                    <a:pt x="509" y="301"/>
                    <a:pt x="628" y="170"/>
                    <a:pt x="737" y="40"/>
                  </a:cubicBezTo>
                  <a:cubicBezTo>
                    <a:pt x="753" y="23"/>
                    <a:pt x="738" y="0"/>
                    <a:pt x="7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7"/>
            <p:cNvSpPr/>
            <p:nvPr/>
          </p:nvSpPr>
          <p:spPr>
            <a:xfrm>
              <a:off x="-3221555" y="-48615"/>
              <a:ext cx="26409" cy="28975"/>
            </a:xfrm>
            <a:custGeom>
              <a:rect b="b" l="l" r="r" t="t"/>
              <a:pathLst>
                <a:path extrusionOk="0" h="271" w="247">
                  <a:moveTo>
                    <a:pt x="224" y="0"/>
                  </a:moveTo>
                  <a:cubicBezTo>
                    <a:pt x="221" y="0"/>
                    <a:pt x="218" y="1"/>
                    <a:pt x="215" y="2"/>
                  </a:cubicBezTo>
                  <a:cubicBezTo>
                    <a:pt x="129" y="68"/>
                    <a:pt x="63" y="144"/>
                    <a:pt x="9" y="230"/>
                  </a:cubicBezTo>
                  <a:cubicBezTo>
                    <a:pt x="1" y="247"/>
                    <a:pt x="12" y="270"/>
                    <a:pt x="27" y="270"/>
                  </a:cubicBezTo>
                  <a:cubicBezTo>
                    <a:pt x="32" y="270"/>
                    <a:pt x="37" y="268"/>
                    <a:pt x="42" y="263"/>
                  </a:cubicBezTo>
                  <a:cubicBezTo>
                    <a:pt x="107" y="187"/>
                    <a:pt x="172" y="111"/>
                    <a:pt x="237" y="35"/>
                  </a:cubicBezTo>
                  <a:cubicBezTo>
                    <a:pt x="246" y="26"/>
                    <a:pt x="240" y="0"/>
                    <a:pt x="2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7"/>
            <p:cNvSpPr/>
            <p:nvPr/>
          </p:nvSpPr>
          <p:spPr>
            <a:xfrm>
              <a:off x="-3228398" y="-47546"/>
              <a:ext cx="15717" cy="14862"/>
            </a:xfrm>
            <a:custGeom>
              <a:rect b="b" l="l" r="r" t="t"/>
              <a:pathLst>
                <a:path extrusionOk="0" h="139" w="147">
                  <a:moveTo>
                    <a:pt x="124" y="0"/>
                  </a:moveTo>
                  <a:cubicBezTo>
                    <a:pt x="121" y="0"/>
                    <a:pt x="119" y="1"/>
                    <a:pt x="116" y="3"/>
                  </a:cubicBezTo>
                  <a:cubicBezTo>
                    <a:pt x="73" y="36"/>
                    <a:pt x="40" y="79"/>
                    <a:pt x="8" y="123"/>
                  </a:cubicBezTo>
                  <a:cubicBezTo>
                    <a:pt x="0" y="130"/>
                    <a:pt x="14" y="138"/>
                    <a:pt x="27" y="138"/>
                  </a:cubicBezTo>
                  <a:cubicBezTo>
                    <a:pt x="32" y="138"/>
                    <a:pt x="37" y="137"/>
                    <a:pt x="40" y="134"/>
                  </a:cubicBezTo>
                  <a:cubicBezTo>
                    <a:pt x="73" y="101"/>
                    <a:pt x="116" y="68"/>
                    <a:pt x="138" y="25"/>
                  </a:cubicBezTo>
                  <a:cubicBezTo>
                    <a:pt x="147" y="16"/>
                    <a:pt x="134" y="0"/>
                    <a:pt x="1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7"/>
            <p:cNvSpPr/>
            <p:nvPr/>
          </p:nvSpPr>
          <p:spPr>
            <a:xfrm>
              <a:off x="-2326431" y="-6916"/>
              <a:ext cx="72599" cy="71529"/>
            </a:xfrm>
            <a:custGeom>
              <a:rect b="b" l="l" r="r" t="t"/>
              <a:pathLst>
                <a:path extrusionOk="0" h="669" w="679">
                  <a:moveTo>
                    <a:pt x="24" y="0"/>
                  </a:moveTo>
                  <a:cubicBezTo>
                    <a:pt x="13" y="0"/>
                    <a:pt x="0" y="16"/>
                    <a:pt x="9" y="25"/>
                  </a:cubicBezTo>
                  <a:cubicBezTo>
                    <a:pt x="107" y="144"/>
                    <a:pt x="216" y="264"/>
                    <a:pt x="324" y="373"/>
                  </a:cubicBezTo>
                  <a:cubicBezTo>
                    <a:pt x="422" y="481"/>
                    <a:pt x="530" y="579"/>
                    <a:pt x="639" y="666"/>
                  </a:cubicBezTo>
                  <a:cubicBezTo>
                    <a:pt x="643" y="668"/>
                    <a:pt x="647" y="669"/>
                    <a:pt x="651" y="669"/>
                  </a:cubicBezTo>
                  <a:cubicBezTo>
                    <a:pt x="667" y="669"/>
                    <a:pt x="678" y="651"/>
                    <a:pt x="661" y="633"/>
                  </a:cubicBezTo>
                  <a:cubicBezTo>
                    <a:pt x="574" y="525"/>
                    <a:pt x="444" y="427"/>
                    <a:pt x="346" y="329"/>
                  </a:cubicBezTo>
                  <a:cubicBezTo>
                    <a:pt x="237" y="220"/>
                    <a:pt x="140" y="112"/>
                    <a:pt x="31" y="3"/>
                  </a:cubicBezTo>
                  <a:cubicBezTo>
                    <a:pt x="29" y="1"/>
                    <a:pt x="26" y="0"/>
                    <a:pt x="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7"/>
            <p:cNvSpPr/>
            <p:nvPr/>
          </p:nvSpPr>
          <p:spPr>
            <a:xfrm>
              <a:off x="-2319374" y="24304"/>
              <a:ext cx="35391" cy="38170"/>
            </a:xfrm>
            <a:custGeom>
              <a:rect b="b" l="l" r="r" t="t"/>
              <a:pathLst>
                <a:path extrusionOk="0" h="357" w="331">
                  <a:moveTo>
                    <a:pt x="20" y="0"/>
                  </a:moveTo>
                  <a:cubicBezTo>
                    <a:pt x="10" y="0"/>
                    <a:pt x="0" y="10"/>
                    <a:pt x="8" y="26"/>
                  </a:cubicBezTo>
                  <a:cubicBezTo>
                    <a:pt x="106" y="135"/>
                    <a:pt x="193" y="254"/>
                    <a:pt x="302" y="352"/>
                  </a:cubicBezTo>
                  <a:cubicBezTo>
                    <a:pt x="305" y="355"/>
                    <a:pt x="309" y="356"/>
                    <a:pt x="313" y="356"/>
                  </a:cubicBezTo>
                  <a:cubicBezTo>
                    <a:pt x="322" y="356"/>
                    <a:pt x="331" y="349"/>
                    <a:pt x="323" y="341"/>
                  </a:cubicBezTo>
                  <a:cubicBezTo>
                    <a:pt x="236" y="222"/>
                    <a:pt x="139" y="113"/>
                    <a:pt x="30" y="5"/>
                  </a:cubicBezTo>
                  <a:cubicBezTo>
                    <a:pt x="27" y="2"/>
                    <a:pt x="23" y="0"/>
                    <a:pt x="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7"/>
            <p:cNvSpPr/>
            <p:nvPr/>
          </p:nvSpPr>
          <p:spPr>
            <a:xfrm>
              <a:off x="-3344832" y="-199370"/>
              <a:ext cx="61586" cy="17749"/>
            </a:xfrm>
            <a:custGeom>
              <a:rect b="b" l="l" r="r" t="t"/>
              <a:pathLst>
                <a:path extrusionOk="0" h="166" w="576">
                  <a:moveTo>
                    <a:pt x="554" y="1"/>
                  </a:moveTo>
                  <a:cubicBezTo>
                    <a:pt x="369" y="33"/>
                    <a:pt x="185" y="77"/>
                    <a:pt x="11" y="131"/>
                  </a:cubicBezTo>
                  <a:cubicBezTo>
                    <a:pt x="2" y="140"/>
                    <a:pt x="0" y="166"/>
                    <a:pt x="14" y="166"/>
                  </a:cubicBezTo>
                  <a:cubicBezTo>
                    <a:pt x="16" y="166"/>
                    <a:pt x="19" y="165"/>
                    <a:pt x="22" y="164"/>
                  </a:cubicBezTo>
                  <a:cubicBezTo>
                    <a:pt x="206" y="142"/>
                    <a:pt x="391" y="98"/>
                    <a:pt x="565" y="33"/>
                  </a:cubicBezTo>
                  <a:cubicBezTo>
                    <a:pt x="576" y="22"/>
                    <a:pt x="576"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7"/>
            <p:cNvSpPr/>
            <p:nvPr/>
          </p:nvSpPr>
          <p:spPr>
            <a:xfrm>
              <a:off x="-3333285" y="-220219"/>
              <a:ext cx="41913" cy="7057"/>
            </a:xfrm>
            <a:custGeom>
              <a:rect b="b" l="l" r="r" t="t"/>
              <a:pathLst>
                <a:path extrusionOk="0" h="66" w="392">
                  <a:moveTo>
                    <a:pt x="22" y="0"/>
                  </a:moveTo>
                  <a:cubicBezTo>
                    <a:pt x="1" y="0"/>
                    <a:pt x="1" y="33"/>
                    <a:pt x="22" y="33"/>
                  </a:cubicBezTo>
                  <a:cubicBezTo>
                    <a:pt x="131" y="55"/>
                    <a:pt x="251" y="65"/>
                    <a:pt x="359" y="65"/>
                  </a:cubicBezTo>
                  <a:cubicBezTo>
                    <a:pt x="381" y="65"/>
                    <a:pt x="392" y="33"/>
                    <a:pt x="359" y="33"/>
                  </a:cubicBezTo>
                  <a:cubicBezTo>
                    <a:pt x="251" y="11"/>
                    <a:pt x="131" y="0"/>
                    <a:pt x="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7"/>
            <p:cNvSpPr/>
            <p:nvPr/>
          </p:nvSpPr>
          <p:spPr>
            <a:xfrm>
              <a:off x="-2257789" y="-287899"/>
              <a:ext cx="43410" cy="20422"/>
            </a:xfrm>
            <a:custGeom>
              <a:rect b="b" l="l" r="r" t="t"/>
              <a:pathLst>
                <a:path extrusionOk="0" h="191" w="406">
                  <a:moveTo>
                    <a:pt x="384" y="1"/>
                  </a:moveTo>
                  <a:cubicBezTo>
                    <a:pt x="382" y="1"/>
                    <a:pt x="379" y="1"/>
                    <a:pt x="377" y="3"/>
                  </a:cubicBezTo>
                  <a:cubicBezTo>
                    <a:pt x="247" y="25"/>
                    <a:pt x="127" y="80"/>
                    <a:pt x="19" y="156"/>
                  </a:cubicBezTo>
                  <a:cubicBezTo>
                    <a:pt x="0" y="165"/>
                    <a:pt x="5" y="190"/>
                    <a:pt x="21" y="190"/>
                  </a:cubicBezTo>
                  <a:cubicBezTo>
                    <a:pt x="24" y="190"/>
                    <a:pt x="27" y="190"/>
                    <a:pt x="30" y="188"/>
                  </a:cubicBezTo>
                  <a:cubicBezTo>
                    <a:pt x="149" y="123"/>
                    <a:pt x="279" y="90"/>
                    <a:pt x="388" y="25"/>
                  </a:cubicBezTo>
                  <a:cubicBezTo>
                    <a:pt x="406" y="16"/>
                    <a:pt x="395" y="1"/>
                    <a:pt x="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7"/>
            <p:cNvSpPr/>
            <p:nvPr/>
          </p:nvSpPr>
          <p:spPr>
            <a:xfrm>
              <a:off x="-2254688" y="-259886"/>
              <a:ext cx="52391" cy="8447"/>
            </a:xfrm>
            <a:custGeom>
              <a:rect b="b" l="l" r="r" t="t"/>
              <a:pathLst>
                <a:path extrusionOk="0" h="79" w="490">
                  <a:moveTo>
                    <a:pt x="25" y="1"/>
                  </a:moveTo>
                  <a:cubicBezTo>
                    <a:pt x="1" y="1"/>
                    <a:pt x="4" y="46"/>
                    <a:pt x="33" y="46"/>
                  </a:cubicBezTo>
                  <a:cubicBezTo>
                    <a:pt x="174" y="56"/>
                    <a:pt x="316" y="78"/>
                    <a:pt x="468" y="78"/>
                  </a:cubicBezTo>
                  <a:cubicBezTo>
                    <a:pt x="489" y="78"/>
                    <a:pt x="489" y="46"/>
                    <a:pt x="468" y="35"/>
                  </a:cubicBezTo>
                  <a:cubicBezTo>
                    <a:pt x="326" y="24"/>
                    <a:pt x="174" y="13"/>
                    <a:pt x="33" y="2"/>
                  </a:cubicBezTo>
                  <a:cubicBezTo>
                    <a:pt x="30" y="1"/>
                    <a:pt x="28" y="1"/>
                    <a:pt x="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7"/>
            <p:cNvSpPr/>
            <p:nvPr/>
          </p:nvSpPr>
          <p:spPr>
            <a:xfrm>
              <a:off x="-2315846" y="-394604"/>
              <a:ext cx="66932" cy="63938"/>
            </a:xfrm>
            <a:custGeom>
              <a:rect b="b" l="l" r="r" t="t"/>
              <a:pathLst>
                <a:path extrusionOk="0" h="598" w="626">
                  <a:moveTo>
                    <a:pt x="596" y="0"/>
                  </a:moveTo>
                  <a:cubicBezTo>
                    <a:pt x="592" y="0"/>
                    <a:pt x="588" y="1"/>
                    <a:pt x="583" y="2"/>
                  </a:cubicBezTo>
                  <a:cubicBezTo>
                    <a:pt x="366" y="165"/>
                    <a:pt x="171" y="350"/>
                    <a:pt x="8" y="567"/>
                  </a:cubicBezTo>
                  <a:cubicBezTo>
                    <a:pt x="0" y="582"/>
                    <a:pt x="9" y="598"/>
                    <a:pt x="22" y="598"/>
                  </a:cubicBezTo>
                  <a:cubicBezTo>
                    <a:pt x="28" y="598"/>
                    <a:pt x="34" y="595"/>
                    <a:pt x="41" y="589"/>
                  </a:cubicBezTo>
                  <a:cubicBezTo>
                    <a:pt x="225" y="404"/>
                    <a:pt x="410" y="209"/>
                    <a:pt x="616" y="35"/>
                  </a:cubicBezTo>
                  <a:cubicBezTo>
                    <a:pt x="625" y="26"/>
                    <a:pt x="619" y="0"/>
                    <a:pt x="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7"/>
            <p:cNvSpPr/>
            <p:nvPr/>
          </p:nvSpPr>
          <p:spPr>
            <a:xfrm>
              <a:off x="-2303443" y="-393535"/>
              <a:ext cx="30258" cy="31755"/>
            </a:xfrm>
            <a:custGeom>
              <a:rect b="b" l="l" r="r" t="t"/>
              <a:pathLst>
                <a:path extrusionOk="0" h="297" w="283">
                  <a:moveTo>
                    <a:pt x="262" y="0"/>
                  </a:moveTo>
                  <a:cubicBezTo>
                    <a:pt x="258" y="0"/>
                    <a:pt x="254" y="1"/>
                    <a:pt x="250" y="3"/>
                  </a:cubicBezTo>
                  <a:cubicBezTo>
                    <a:pt x="207" y="47"/>
                    <a:pt x="163" y="90"/>
                    <a:pt x="120" y="145"/>
                  </a:cubicBezTo>
                  <a:cubicBezTo>
                    <a:pt x="77" y="177"/>
                    <a:pt x="33" y="231"/>
                    <a:pt x="1" y="275"/>
                  </a:cubicBezTo>
                  <a:cubicBezTo>
                    <a:pt x="1" y="286"/>
                    <a:pt x="1" y="286"/>
                    <a:pt x="11" y="297"/>
                  </a:cubicBezTo>
                  <a:cubicBezTo>
                    <a:pt x="55" y="253"/>
                    <a:pt x="98" y="221"/>
                    <a:pt x="142" y="166"/>
                  </a:cubicBezTo>
                  <a:cubicBezTo>
                    <a:pt x="185" y="123"/>
                    <a:pt x="229" y="79"/>
                    <a:pt x="283" y="25"/>
                  </a:cubicBezTo>
                  <a:cubicBezTo>
                    <a:pt x="283" y="16"/>
                    <a:pt x="276" y="0"/>
                    <a:pt x="2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7"/>
            <p:cNvSpPr/>
            <p:nvPr/>
          </p:nvSpPr>
          <p:spPr>
            <a:xfrm>
              <a:off x="-3337669" y="-297201"/>
              <a:ext cx="77624" cy="30579"/>
            </a:xfrm>
            <a:custGeom>
              <a:rect b="b" l="l" r="r" t="t"/>
              <a:pathLst>
                <a:path extrusionOk="0" h="286" w="726">
                  <a:moveTo>
                    <a:pt x="14" y="1"/>
                  </a:moveTo>
                  <a:cubicBezTo>
                    <a:pt x="6" y="1"/>
                    <a:pt x="0" y="17"/>
                    <a:pt x="9" y="25"/>
                  </a:cubicBezTo>
                  <a:cubicBezTo>
                    <a:pt x="118" y="80"/>
                    <a:pt x="226" y="112"/>
                    <a:pt x="335" y="156"/>
                  </a:cubicBezTo>
                  <a:cubicBezTo>
                    <a:pt x="444" y="199"/>
                    <a:pt x="574" y="253"/>
                    <a:pt x="693" y="286"/>
                  </a:cubicBezTo>
                  <a:cubicBezTo>
                    <a:pt x="715" y="286"/>
                    <a:pt x="726" y="253"/>
                    <a:pt x="704" y="243"/>
                  </a:cubicBezTo>
                  <a:cubicBezTo>
                    <a:pt x="596" y="199"/>
                    <a:pt x="487" y="156"/>
                    <a:pt x="378" y="123"/>
                  </a:cubicBezTo>
                  <a:cubicBezTo>
                    <a:pt x="259" y="80"/>
                    <a:pt x="139" y="36"/>
                    <a:pt x="20" y="4"/>
                  </a:cubicBezTo>
                  <a:cubicBezTo>
                    <a:pt x="18" y="2"/>
                    <a:pt x="16" y="1"/>
                    <a:pt x="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7"/>
            <p:cNvSpPr/>
            <p:nvPr/>
          </p:nvSpPr>
          <p:spPr>
            <a:xfrm>
              <a:off x="-3307517" y="-299553"/>
              <a:ext cx="41699" cy="17856"/>
            </a:xfrm>
            <a:custGeom>
              <a:rect b="b" l="l" r="r" t="t"/>
              <a:pathLst>
                <a:path extrusionOk="0" h="167" w="390">
                  <a:moveTo>
                    <a:pt x="14" y="1"/>
                  </a:moveTo>
                  <a:cubicBezTo>
                    <a:pt x="6" y="1"/>
                    <a:pt x="1" y="17"/>
                    <a:pt x="10" y="26"/>
                  </a:cubicBezTo>
                  <a:cubicBezTo>
                    <a:pt x="118" y="91"/>
                    <a:pt x="248" y="134"/>
                    <a:pt x="379" y="167"/>
                  </a:cubicBezTo>
                  <a:cubicBezTo>
                    <a:pt x="390" y="167"/>
                    <a:pt x="390" y="134"/>
                    <a:pt x="379" y="134"/>
                  </a:cubicBezTo>
                  <a:cubicBezTo>
                    <a:pt x="259" y="91"/>
                    <a:pt x="140" y="47"/>
                    <a:pt x="20" y="4"/>
                  </a:cubicBezTo>
                  <a:cubicBezTo>
                    <a:pt x="18" y="2"/>
                    <a:pt x="16" y="1"/>
                    <a:pt x="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7"/>
            <p:cNvSpPr/>
            <p:nvPr/>
          </p:nvSpPr>
          <p:spPr>
            <a:xfrm>
              <a:off x="-3027925" y="-40275"/>
              <a:ext cx="105744" cy="15931"/>
            </a:xfrm>
            <a:custGeom>
              <a:rect b="b" l="l" r="r" t="t"/>
              <a:pathLst>
                <a:path extrusionOk="0" h="149" w="989">
                  <a:moveTo>
                    <a:pt x="22" y="0"/>
                  </a:moveTo>
                  <a:cubicBezTo>
                    <a:pt x="1" y="0"/>
                    <a:pt x="1" y="33"/>
                    <a:pt x="22" y="33"/>
                  </a:cubicBezTo>
                  <a:cubicBezTo>
                    <a:pt x="267" y="112"/>
                    <a:pt x="525" y="148"/>
                    <a:pt x="781" y="148"/>
                  </a:cubicBezTo>
                  <a:cubicBezTo>
                    <a:pt x="843" y="148"/>
                    <a:pt x="905" y="146"/>
                    <a:pt x="967" y="142"/>
                  </a:cubicBezTo>
                  <a:cubicBezTo>
                    <a:pt x="978" y="142"/>
                    <a:pt x="989" y="109"/>
                    <a:pt x="967" y="109"/>
                  </a:cubicBezTo>
                  <a:cubicBezTo>
                    <a:pt x="815" y="76"/>
                    <a:pt x="663" y="76"/>
                    <a:pt x="511" y="55"/>
                  </a:cubicBezTo>
                  <a:cubicBezTo>
                    <a:pt x="359" y="44"/>
                    <a:pt x="185" y="11"/>
                    <a:pt x="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7"/>
            <p:cNvSpPr/>
            <p:nvPr/>
          </p:nvSpPr>
          <p:spPr>
            <a:xfrm>
              <a:off x="-2991893" y="-18571"/>
              <a:ext cx="52284" cy="8981"/>
            </a:xfrm>
            <a:custGeom>
              <a:rect b="b" l="l" r="r" t="t"/>
              <a:pathLst>
                <a:path extrusionOk="0" h="84" w="489">
                  <a:moveTo>
                    <a:pt x="109" y="1"/>
                  </a:moveTo>
                  <a:cubicBezTo>
                    <a:pt x="83" y="1"/>
                    <a:pt x="58" y="2"/>
                    <a:pt x="33" y="4"/>
                  </a:cubicBezTo>
                  <a:cubicBezTo>
                    <a:pt x="0" y="4"/>
                    <a:pt x="0" y="36"/>
                    <a:pt x="33" y="36"/>
                  </a:cubicBezTo>
                  <a:cubicBezTo>
                    <a:pt x="141" y="69"/>
                    <a:pt x="249" y="84"/>
                    <a:pt x="361" y="84"/>
                  </a:cubicBezTo>
                  <a:cubicBezTo>
                    <a:pt x="396" y="84"/>
                    <a:pt x="431" y="82"/>
                    <a:pt x="467" y="80"/>
                  </a:cubicBezTo>
                  <a:cubicBezTo>
                    <a:pt x="489" y="80"/>
                    <a:pt x="489" y="58"/>
                    <a:pt x="467" y="47"/>
                  </a:cubicBezTo>
                  <a:cubicBezTo>
                    <a:pt x="351" y="20"/>
                    <a:pt x="228"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7"/>
            <p:cNvSpPr/>
            <p:nvPr/>
          </p:nvSpPr>
          <p:spPr>
            <a:xfrm>
              <a:off x="-2967516" y="-1143"/>
              <a:ext cx="21919" cy="6522"/>
            </a:xfrm>
            <a:custGeom>
              <a:rect b="b" l="l" r="r" t="t"/>
              <a:pathLst>
                <a:path extrusionOk="0" h="61" w="205">
                  <a:moveTo>
                    <a:pt x="191" y="1"/>
                  </a:moveTo>
                  <a:cubicBezTo>
                    <a:pt x="189" y="1"/>
                    <a:pt x="187" y="2"/>
                    <a:pt x="185" y="4"/>
                  </a:cubicBezTo>
                  <a:cubicBezTo>
                    <a:pt x="158" y="9"/>
                    <a:pt x="131" y="12"/>
                    <a:pt x="105" y="12"/>
                  </a:cubicBezTo>
                  <a:cubicBezTo>
                    <a:pt x="79" y="12"/>
                    <a:pt x="55" y="9"/>
                    <a:pt x="33" y="4"/>
                  </a:cubicBezTo>
                  <a:cubicBezTo>
                    <a:pt x="11" y="4"/>
                    <a:pt x="0" y="25"/>
                    <a:pt x="11" y="36"/>
                  </a:cubicBezTo>
                  <a:cubicBezTo>
                    <a:pt x="38" y="52"/>
                    <a:pt x="71" y="61"/>
                    <a:pt x="103" y="61"/>
                  </a:cubicBezTo>
                  <a:cubicBezTo>
                    <a:pt x="136" y="61"/>
                    <a:pt x="169" y="52"/>
                    <a:pt x="196" y="36"/>
                  </a:cubicBezTo>
                  <a:cubicBezTo>
                    <a:pt x="205" y="18"/>
                    <a:pt x="199"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7"/>
            <p:cNvSpPr/>
            <p:nvPr/>
          </p:nvSpPr>
          <p:spPr>
            <a:xfrm>
              <a:off x="-2771320" y="-27552"/>
              <a:ext cx="60517" cy="8233"/>
            </a:xfrm>
            <a:custGeom>
              <a:rect b="b" l="l" r="r" t="t"/>
              <a:pathLst>
                <a:path extrusionOk="0" h="77" w="566">
                  <a:moveTo>
                    <a:pt x="373" y="1"/>
                  </a:moveTo>
                  <a:cubicBezTo>
                    <a:pt x="254" y="1"/>
                    <a:pt x="138" y="15"/>
                    <a:pt x="22" y="44"/>
                  </a:cubicBezTo>
                  <a:cubicBezTo>
                    <a:pt x="0" y="44"/>
                    <a:pt x="11" y="77"/>
                    <a:pt x="33" y="77"/>
                  </a:cubicBezTo>
                  <a:cubicBezTo>
                    <a:pt x="207" y="66"/>
                    <a:pt x="380" y="55"/>
                    <a:pt x="554" y="33"/>
                  </a:cubicBezTo>
                  <a:cubicBezTo>
                    <a:pt x="565" y="33"/>
                    <a:pt x="565" y="12"/>
                    <a:pt x="554" y="12"/>
                  </a:cubicBezTo>
                  <a:cubicBezTo>
                    <a:pt x="493" y="4"/>
                    <a:pt x="432" y="1"/>
                    <a:pt x="3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7"/>
            <p:cNvSpPr/>
            <p:nvPr/>
          </p:nvSpPr>
          <p:spPr>
            <a:xfrm>
              <a:off x="-2751540" y="-12369"/>
              <a:ext cx="19780" cy="5881"/>
            </a:xfrm>
            <a:custGeom>
              <a:rect b="b" l="l" r="r" t="t"/>
              <a:pathLst>
                <a:path extrusionOk="0" h="55" w="185">
                  <a:moveTo>
                    <a:pt x="174" y="0"/>
                  </a:moveTo>
                  <a:cubicBezTo>
                    <a:pt x="119" y="0"/>
                    <a:pt x="65" y="11"/>
                    <a:pt x="22" y="22"/>
                  </a:cubicBezTo>
                  <a:cubicBezTo>
                    <a:pt x="0" y="22"/>
                    <a:pt x="0" y="54"/>
                    <a:pt x="22" y="54"/>
                  </a:cubicBezTo>
                  <a:cubicBezTo>
                    <a:pt x="76" y="54"/>
                    <a:pt x="119" y="43"/>
                    <a:pt x="174" y="33"/>
                  </a:cubicBezTo>
                  <a:cubicBezTo>
                    <a:pt x="185" y="33"/>
                    <a:pt x="185" y="11"/>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7"/>
            <p:cNvSpPr/>
            <p:nvPr/>
          </p:nvSpPr>
          <p:spPr>
            <a:xfrm>
              <a:off x="-2521664" y="-82401"/>
              <a:ext cx="73026" cy="27158"/>
            </a:xfrm>
            <a:custGeom>
              <a:rect b="b" l="l" r="r" t="t"/>
              <a:pathLst>
                <a:path extrusionOk="0" h="254" w="683">
                  <a:moveTo>
                    <a:pt x="662" y="1"/>
                  </a:moveTo>
                  <a:cubicBezTo>
                    <a:pt x="659" y="1"/>
                    <a:pt x="656" y="2"/>
                    <a:pt x="652" y="3"/>
                  </a:cubicBezTo>
                  <a:cubicBezTo>
                    <a:pt x="543" y="36"/>
                    <a:pt x="434" y="80"/>
                    <a:pt x="315" y="112"/>
                  </a:cubicBezTo>
                  <a:cubicBezTo>
                    <a:pt x="206" y="156"/>
                    <a:pt x="120" y="177"/>
                    <a:pt x="22" y="221"/>
                  </a:cubicBezTo>
                  <a:cubicBezTo>
                    <a:pt x="0" y="232"/>
                    <a:pt x="11" y="253"/>
                    <a:pt x="33" y="253"/>
                  </a:cubicBezTo>
                  <a:cubicBezTo>
                    <a:pt x="250" y="232"/>
                    <a:pt x="478" y="145"/>
                    <a:pt x="673" y="36"/>
                  </a:cubicBezTo>
                  <a:cubicBezTo>
                    <a:pt x="682" y="18"/>
                    <a:pt x="677" y="1"/>
                    <a:pt x="6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7"/>
            <p:cNvSpPr/>
            <p:nvPr/>
          </p:nvSpPr>
          <p:spPr>
            <a:xfrm>
              <a:off x="-2493865" y="-60269"/>
              <a:ext cx="24485" cy="9623"/>
            </a:xfrm>
            <a:custGeom>
              <a:rect b="b" l="l" r="r" t="t"/>
              <a:pathLst>
                <a:path extrusionOk="0" h="90" w="229">
                  <a:moveTo>
                    <a:pt x="215" y="1"/>
                  </a:moveTo>
                  <a:cubicBezTo>
                    <a:pt x="213" y="1"/>
                    <a:pt x="210" y="1"/>
                    <a:pt x="207" y="3"/>
                  </a:cubicBezTo>
                  <a:cubicBezTo>
                    <a:pt x="142" y="14"/>
                    <a:pt x="77" y="25"/>
                    <a:pt x="22" y="57"/>
                  </a:cubicBezTo>
                  <a:cubicBezTo>
                    <a:pt x="1" y="57"/>
                    <a:pt x="1" y="90"/>
                    <a:pt x="22" y="90"/>
                  </a:cubicBezTo>
                  <a:cubicBezTo>
                    <a:pt x="88" y="79"/>
                    <a:pt x="153" y="57"/>
                    <a:pt x="218" y="25"/>
                  </a:cubicBezTo>
                  <a:cubicBezTo>
                    <a:pt x="227" y="25"/>
                    <a:pt x="228"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7"/>
            <p:cNvSpPr/>
            <p:nvPr/>
          </p:nvSpPr>
          <p:spPr>
            <a:xfrm>
              <a:off x="-2330173" y="-203861"/>
              <a:ext cx="60196" cy="52177"/>
            </a:xfrm>
            <a:custGeom>
              <a:rect b="b" l="l" r="r" t="t"/>
              <a:pathLst>
                <a:path extrusionOk="0" h="488" w="563">
                  <a:moveTo>
                    <a:pt x="545" y="1"/>
                  </a:moveTo>
                  <a:cubicBezTo>
                    <a:pt x="541" y="1"/>
                    <a:pt x="536" y="3"/>
                    <a:pt x="533" y="10"/>
                  </a:cubicBezTo>
                  <a:cubicBezTo>
                    <a:pt x="370" y="173"/>
                    <a:pt x="196" y="325"/>
                    <a:pt x="12" y="455"/>
                  </a:cubicBezTo>
                  <a:cubicBezTo>
                    <a:pt x="1" y="466"/>
                    <a:pt x="22" y="488"/>
                    <a:pt x="33" y="488"/>
                  </a:cubicBezTo>
                  <a:cubicBezTo>
                    <a:pt x="240" y="379"/>
                    <a:pt x="424" y="217"/>
                    <a:pt x="555" y="21"/>
                  </a:cubicBezTo>
                  <a:cubicBezTo>
                    <a:pt x="562" y="14"/>
                    <a:pt x="554" y="1"/>
                    <a:pt x="5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7"/>
            <p:cNvSpPr/>
            <p:nvPr/>
          </p:nvSpPr>
          <p:spPr>
            <a:xfrm>
              <a:off x="-2308789" y="-181729"/>
              <a:ext cx="34963" cy="30365"/>
            </a:xfrm>
            <a:custGeom>
              <a:rect b="b" l="l" r="r" t="t"/>
              <a:pathLst>
                <a:path extrusionOk="0" h="284" w="327">
                  <a:moveTo>
                    <a:pt x="307" y="1"/>
                  </a:moveTo>
                  <a:cubicBezTo>
                    <a:pt x="302" y="1"/>
                    <a:pt x="296" y="3"/>
                    <a:pt x="289" y="10"/>
                  </a:cubicBezTo>
                  <a:cubicBezTo>
                    <a:pt x="203" y="86"/>
                    <a:pt x="105" y="162"/>
                    <a:pt x="18" y="248"/>
                  </a:cubicBezTo>
                  <a:cubicBezTo>
                    <a:pt x="0" y="266"/>
                    <a:pt x="19" y="284"/>
                    <a:pt x="32" y="284"/>
                  </a:cubicBezTo>
                  <a:cubicBezTo>
                    <a:pt x="35" y="284"/>
                    <a:pt x="38" y="283"/>
                    <a:pt x="40" y="281"/>
                  </a:cubicBezTo>
                  <a:cubicBezTo>
                    <a:pt x="148" y="216"/>
                    <a:pt x="246" y="129"/>
                    <a:pt x="311" y="31"/>
                  </a:cubicBezTo>
                  <a:cubicBezTo>
                    <a:pt x="326" y="16"/>
                    <a:pt x="320" y="1"/>
                    <a:pt x="3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7"/>
            <p:cNvSpPr/>
            <p:nvPr/>
          </p:nvSpPr>
          <p:spPr>
            <a:xfrm>
              <a:off x="-2288154" y="-166118"/>
              <a:ext cx="14648" cy="13686"/>
            </a:xfrm>
            <a:custGeom>
              <a:rect b="b" l="l" r="r" t="t"/>
              <a:pathLst>
                <a:path extrusionOk="0" h="128" w="137">
                  <a:moveTo>
                    <a:pt x="118" y="0"/>
                  </a:moveTo>
                  <a:cubicBezTo>
                    <a:pt x="114" y="0"/>
                    <a:pt x="110" y="2"/>
                    <a:pt x="107" y="5"/>
                  </a:cubicBezTo>
                  <a:cubicBezTo>
                    <a:pt x="75" y="26"/>
                    <a:pt x="42" y="59"/>
                    <a:pt x="10" y="102"/>
                  </a:cubicBezTo>
                  <a:cubicBezTo>
                    <a:pt x="1" y="111"/>
                    <a:pt x="13" y="127"/>
                    <a:pt x="24" y="127"/>
                  </a:cubicBezTo>
                  <a:cubicBezTo>
                    <a:pt x="27" y="127"/>
                    <a:pt x="29" y="126"/>
                    <a:pt x="31" y="124"/>
                  </a:cubicBezTo>
                  <a:cubicBezTo>
                    <a:pt x="64" y="92"/>
                    <a:pt x="96" y="59"/>
                    <a:pt x="129" y="26"/>
                  </a:cubicBezTo>
                  <a:cubicBezTo>
                    <a:pt x="137" y="10"/>
                    <a:pt x="127" y="0"/>
                    <a:pt x="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7"/>
            <p:cNvSpPr/>
            <p:nvPr/>
          </p:nvSpPr>
          <p:spPr>
            <a:xfrm>
              <a:off x="-3251706" y="-148691"/>
              <a:ext cx="66932" cy="54315"/>
            </a:xfrm>
            <a:custGeom>
              <a:rect b="b" l="l" r="r" t="t"/>
              <a:pathLst>
                <a:path extrusionOk="0" h="508" w="626">
                  <a:moveTo>
                    <a:pt x="30" y="0"/>
                  </a:moveTo>
                  <a:cubicBezTo>
                    <a:pt x="17" y="0"/>
                    <a:pt x="1" y="13"/>
                    <a:pt x="9" y="37"/>
                  </a:cubicBezTo>
                  <a:cubicBezTo>
                    <a:pt x="161" y="243"/>
                    <a:pt x="367" y="406"/>
                    <a:pt x="595" y="504"/>
                  </a:cubicBezTo>
                  <a:cubicBezTo>
                    <a:pt x="599" y="506"/>
                    <a:pt x="603" y="507"/>
                    <a:pt x="606" y="507"/>
                  </a:cubicBezTo>
                  <a:cubicBezTo>
                    <a:pt x="620" y="507"/>
                    <a:pt x="626" y="491"/>
                    <a:pt x="617" y="482"/>
                  </a:cubicBezTo>
                  <a:cubicBezTo>
                    <a:pt x="508" y="406"/>
                    <a:pt x="400" y="341"/>
                    <a:pt x="291" y="254"/>
                  </a:cubicBezTo>
                  <a:cubicBezTo>
                    <a:pt x="204" y="178"/>
                    <a:pt x="117" y="91"/>
                    <a:pt x="41" y="5"/>
                  </a:cubicBezTo>
                  <a:cubicBezTo>
                    <a:pt x="39" y="2"/>
                    <a:pt x="35" y="0"/>
                    <a:pt x="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7"/>
            <p:cNvSpPr/>
            <p:nvPr/>
          </p:nvSpPr>
          <p:spPr>
            <a:xfrm>
              <a:off x="-3249354" y="-123137"/>
              <a:ext cx="42768" cy="31862"/>
            </a:xfrm>
            <a:custGeom>
              <a:rect b="b" l="l" r="r" t="t"/>
              <a:pathLst>
                <a:path extrusionOk="0" h="298" w="400">
                  <a:moveTo>
                    <a:pt x="20" y="0"/>
                  </a:moveTo>
                  <a:cubicBezTo>
                    <a:pt x="10" y="0"/>
                    <a:pt x="0" y="10"/>
                    <a:pt x="8" y="26"/>
                  </a:cubicBezTo>
                  <a:cubicBezTo>
                    <a:pt x="84" y="156"/>
                    <a:pt x="215" y="254"/>
                    <a:pt x="367" y="298"/>
                  </a:cubicBezTo>
                  <a:cubicBezTo>
                    <a:pt x="389" y="298"/>
                    <a:pt x="399" y="265"/>
                    <a:pt x="378" y="265"/>
                  </a:cubicBezTo>
                  <a:cubicBezTo>
                    <a:pt x="323" y="222"/>
                    <a:pt x="258" y="189"/>
                    <a:pt x="204" y="156"/>
                  </a:cubicBezTo>
                  <a:cubicBezTo>
                    <a:pt x="139" y="102"/>
                    <a:pt x="84" y="59"/>
                    <a:pt x="30" y="4"/>
                  </a:cubicBezTo>
                  <a:cubicBezTo>
                    <a:pt x="27" y="2"/>
                    <a:pt x="24" y="0"/>
                    <a:pt x="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7"/>
            <p:cNvSpPr/>
            <p:nvPr/>
          </p:nvSpPr>
          <p:spPr>
            <a:xfrm>
              <a:off x="-3249354" y="-105709"/>
              <a:ext cx="24164" cy="20208"/>
            </a:xfrm>
            <a:custGeom>
              <a:rect b="b" l="l" r="r" t="t"/>
              <a:pathLst>
                <a:path extrusionOk="0" h="189" w="226">
                  <a:moveTo>
                    <a:pt x="29" y="0"/>
                  </a:moveTo>
                  <a:cubicBezTo>
                    <a:pt x="16" y="0"/>
                    <a:pt x="0" y="10"/>
                    <a:pt x="8" y="26"/>
                  </a:cubicBezTo>
                  <a:cubicBezTo>
                    <a:pt x="52" y="102"/>
                    <a:pt x="128" y="156"/>
                    <a:pt x="204" y="189"/>
                  </a:cubicBezTo>
                  <a:cubicBezTo>
                    <a:pt x="215" y="189"/>
                    <a:pt x="226" y="167"/>
                    <a:pt x="215" y="156"/>
                  </a:cubicBezTo>
                  <a:cubicBezTo>
                    <a:pt x="150" y="113"/>
                    <a:pt x="84" y="69"/>
                    <a:pt x="41" y="4"/>
                  </a:cubicBezTo>
                  <a:cubicBezTo>
                    <a:pt x="38" y="1"/>
                    <a:pt x="34"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7"/>
            <p:cNvSpPr/>
            <p:nvPr/>
          </p:nvSpPr>
          <p:spPr>
            <a:xfrm>
              <a:off x="-2158354" y="62153"/>
              <a:ext cx="8233" cy="57309"/>
            </a:xfrm>
            <a:custGeom>
              <a:rect b="b" l="l" r="r" t="t"/>
              <a:pathLst>
                <a:path extrusionOk="0" h="536" w="77">
                  <a:moveTo>
                    <a:pt x="39" y="1"/>
                  </a:moveTo>
                  <a:cubicBezTo>
                    <a:pt x="31" y="1"/>
                    <a:pt x="23" y="3"/>
                    <a:pt x="23" y="9"/>
                  </a:cubicBezTo>
                  <a:cubicBezTo>
                    <a:pt x="1" y="183"/>
                    <a:pt x="1" y="345"/>
                    <a:pt x="23" y="519"/>
                  </a:cubicBezTo>
                  <a:cubicBezTo>
                    <a:pt x="23" y="530"/>
                    <a:pt x="31" y="536"/>
                    <a:pt x="39" y="536"/>
                  </a:cubicBezTo>
                  <a:cubicBezTo>
                    <a:pt x="47" y="536"/>
                    <a:pt x="55" y="530"/>
                    <a:pt x="55" y="519"/>
                  </a:cubicBezTo>
                  <a:cubicBezTo>
                    <a:pt x="77" y="345"/>
                    <a:pt x="77" y="172"/>
                    <a:pt x="55" y="9"/>
                  </a:cubicBezTo>
                  <a:cubicBezTo>
                    <a:pt x="55" y="3"/>
                    <a:pt x="47" y="1"/>
                    <a:pt x="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7"/>
            <p:cNvSpPr/>
            <p:nvPr/>
          </p:nvSpPr>
          <p:spPr>
            <a:xfrm>
              <a:off x="-3262077" y="273425"/>
              <a:ext cx="634784" cy="163267"/>
            </a:xfrm>
            <a:custGeom>
              <a:rect b="b" l="l" r="r" t="t"/>
              <a:pathLst>
                <a:path extrusionOk="0" h="1527" w="5937">
                  <a:moveTo>
                    <a:pt x="32" y="0"/>
                  </a:moveTo>
                  <a:cubicBezTo>
                    <a:pt x="15" y="0"/>
                    <a:pt x="0" y="18"/>
                    <a:pt x="8" y="42"/>
                  </a:cubicBezTo>
                  <a:cubicBezTo>
                    <a:pt x="225" y="367"/>
                    <a:pt x="594" y="563"/>
                    <a:pt x="931" y="726"/>
                  </a:cubicBezTo>
                  <a:cubicBezTo>
                    <a:pt x="1300" y="910"/>
                    <a:pt x="1669" y="1062"/>
                    <a:pt x="2060" y="1171"/>
                  </a:cubicBezTo>
                  <a:cubicBezTo>
                    <a:pt x="2864" y="1399"/>
                    <a:pt x="3689" y="1519"/>
                    <a:pt x="4514" y="1519"/>
                  </a:cubicBezTo>
                  <a:cubicBezTo>
                    <a:pt x="4635" y="1524"/>
                    <a:pt x="4756" y="1527"/>
                    <a:pt x="4876" y="1527"/>
                  </a:cubicBezTo>
                  <a:cubicBezTo>
                    <a:pt x="5222" y="1527"/>
                    <a:pt x="5566" y="1504"/>
                    <a:pt x="5904" y="1464"/>
                  </a:cubicBezTo>
                  <a:cubicBezTo>
                    <a:pt x="5937" y="1464"/>
                    <a:pt x="5926" y="1410"/>
                    <a:pt x="5893" y="1410"/>
                  </a:cubicBezTo>
                  <a:cubicBezTo>
                    <a:pt x="5492" y="1410"/>
                    <a:pt x="5101" y="1443"/>
                    <a:pt x="4699" y="1443"/>
                  </a:cubicBezTo>
                  <a:cubicBezTo>
                    <a:pt x="4286" y="1443"/>
                    <a:pt x="3885" y="1421"/>
                    <a:pt x="3494" y="1366"/>
                  </a:cubicBezTo>
                  <a:cubicBezTo>
                    <a:pt x="2690" y="1290"/>
                    <a:pt x="1897" y="1073"/>
                    <a:pt x="1159" y="748"/>
                  </a:cubicBezTo>
                  <a:cubicBezTo>
                    <a:pt x="746" y="574"/>
                    <a:pt x="377" y="324"/>
                    <a:pt x="51" y="9"/>
                  </a:cubicBezTo>
                  <a:cubicBezTo>
                    <a:pt x="45" y="3"/>
                    <a:pt x="38" y="0"/>
                    <a:pt x="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7"/>
            <p:cNvSpPr/>
            <p:nvPr/>
          </p:nvSpPr>
          <p:spPr>
            <a:xfrm>
              <a:off x="-2587847" y="408997"/>
              <a:ext cx="45334" cy="11975"/>
            </a:xfrm>
            <a:custGeom>
              <a:rect b="b" l="l" r="r" t="t"/>
              <a:pathLst>
                <a:path extrusionOk="0" h="112" w="424">
                  <a:moveTo>
                    <a:pt x="402" y="1"/>
                  </a:moveTo>
                  <a:cubicBezTo>
                    <a:pt x="272" y="12"/>
                    <a:pt x="141" y="44"/>
                    <a:pt x="22" y="77"/>
                  </a:cubicBezTo>
                  <a:cubicBezTo>
                    <a:pt x="0" y="77"/>
                    <a:pt x="11" y="109"/>
                    <a:pt x="22" y="109"/>
                  </a:cubicBezTo>
                  <a:cubicBezTo>
                    <a:pt x="39" y="111"/>
                    <a:pt x="55" y="111"/>
                    <a:pt x="72" y="111"/>
                  </a:cubicBezTo>
                  <a:cubicBezTo>
                    <a:pt x="186" y="111"/>
                    <a:pt x="298" y="81"/>
                    <a:pt x="402" y="33"/>
                  </a:cubicBezTo>
                  <a:cubicBezTo>
                    <a:pt x="424" y="22"/>
                    <a:pt x="413" y="1"/>
                    <a:pt x="4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7"/>
            <p:cNvSpPr/>
            <p:nvPr/>
          </p:nvSpPr>
          <p:spPr>
            <a:xfrm>
              <a:off x="-2320657" y="203927"/>
              <a:ext cx="136644" cy="134719"/>
            </a:xfrm>
            <a:custGeom>
              <a:rect b="b" l="l" r="r" t="t"/>
              <a:pathLst>
                <a:path extrusionOk="0" h="1260" w="1278">
                  <a:moveTo>
                    <a:pt x="1251" y="0"/>
                  </a:moveTo>
                  <a:cubicBezTo>
                    <a:pt x="1247" y="0"/>
                    <a:pt x="1242" y="3"/>
                    <a:pt x="1237" y="8"/>
                  </a:cubicBezTo>
                  <a:cubicBezTo>
                    <a:pt x="1139" y="116"/>
                    <a:pt x="1063" y="247"/>
                    <a:pt x="976" y="355"/>
                  </a:cubicBezTo>
                  <a:cubicBezTo>
                    <a:pt x="889" y="464"/>
                    <a:pt x="802" y="572"/>
                    <a:pt x="704" y="670"/>
                  </a:cubicBezTo>
                  <a:cubicBezTo>
                    <a:pt x="487" y="876"/>
                    <a:pt x="259" y="1072"/>
                    <a:pt x="10" y="1224"/>
                  </a:cubicBezTo>
                  <a:cubicBezTo>
                    <a:pt x="1" y="1242"/>
                    <a:pt x="6" y="1259"/>
                    <a:pt x="20" y="1259"/>
                  </a:cubicBezTo>
                  <a:cubicBezTo>
                    <a:pt x="24" y="1259"/>
                    <a:pt x="27" y="1258"/>
                    <a:pt x="31" y="1256"/>
                  </a:cubicBezTo>
                  <a:cubicBezTo>
                    <a:pt x="281" y="1115"/>
                    <a:pt x="520" y="941"/>
                    <a:pt x="726" y="735"/>
                  </a:cubicBezTo>
                  <a:cubicBezTo>
                    <a:pt x="954" y="540"/>
                    <a:pt x="1139" y="301"/>
                    <a:pt x="1269" y="40"/>
                  </a:cubicBezTo>
                  <a:cubicBezTo>
                    <a:pt x="1277" y="24"/>
                    <a:pt x="1267" y="0"/>
                    <a:pt x="1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820"/>
                                        </p:tgtEl>
                                        <p:attrNameLst>
                                          <p:attrName>style.visibility</p:attrName>
                                        </p:attrNameLst>
                                      </p:cBhvr>
                                      <p:to>
                                        <p:strVal val="visible"/>
                                      </p:to>
                                    </p:set>
                                    <p:animEffect filter="fade" transition="in">
                                      <p:cBhvr>
                                        <p:cTn dur="1800"/>
                                        <p:tgtEl>
                                          <p:spTgt spid="382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7" name="Shape 3907"/>
        <p:cNvGrpSpPr/>
        <p:nvPr/>
      </p:nvGrpSpPr>
      <p:grpSpPr>
        <a:xfrm>
          <a:off x="0" y="0"/>
          <a:ext cx="0" cy="0"/>
          <a:chOff x="0" y="0"/>
          <a:chExt cx="0" cy="0"/>
        </a:xfrm>
      </p:grpSpPr>
      <p:sp>
        <p:nvSpPr>
          <p:cNvPr id="3908" name="Google Shape;3908;p78"/>
          <p:cNvSpPr txBox="1"/>
          <p:nvPr>
            <p:ph idx="2" type="title"/>
          </p:nvPr>
        </p:nvSpPr>
        <p:spPr>
          <a:xfrm>
            <a:off x="717450" y="-85400"/>
            <a:ext cx="7709100" cy="65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Patterns in the Phenomena</a:t>
            </a:r>
            <a:endParaRPr/>
          </a:p>
        </p:txBody>
      </p:sp>
      <p:pic>
        <p:nvPicPr>
          <p:cNvPr id="3909" name="Google Shape;3909;p78"/>
          <p:cNvPicPr preferRelativeResize="0"/>
          <p:nvPr/>
        </p:nvPicPr>
        <p:blipFill>
          <a:blip r:embed="rId3">
            <a:alphaModFix/>
          </a:blip>
          <a:stretch>
            <a:fillRect/>
          </a:stretch>
        </p:blipFill>
        <p:spPr>
          <a:xfrm>
            <a:off x="1571625" y="621650"/>
            <a:ext cx="6000750" cy="4476750"/>
          </a:xfrm>
          <a:prstGeom prst="rect">
            <a:avLst/>
          </a:prstGeom>
          <a:noFill/>
          <a:ln>
            <a:noFill/>
          </a:ln>
        </p:spPr>
      </p:pic>
      <p:grpSp>
        <p:nvGrpSpPr>
          <p:cNvPr id="3910" name="Google Shape;3910;p78"/>
          <p:cNvGrpSpPr/>
          <p:nvPr/>
        </p:nvGrpSpPr>
        <p:grpSpPr>
          <a:xfrm>
            <a:off x="498913" y="1657339"/>
            <a:ext cx="595233" cy="1579330"/>
            <a:chOff x="2882775" y="238125"/>
            <a:chExt cx="1834875" cy="5219200"/>
          </a:xfrm>
        </p:grpSpPr>
        <p:sp>
          <p:nvSpPr>
            <p:cNvPr id="3911" name="Google Shape;3911;p78"/>
            <p:cNvSpPr/>
            <p:nvPr/>
          </p:nvSpPr>
          <p:spPr>
            <a:xfrm>
              <a:off x="3188575" y="340050"/>
              <a:ext cx="1223275" cy="1439375"/>
            </a:xfrm>
            <a:custGeom>
              <a:rect b="b" l="l" r="r" t="t"/>
              <a:pathLst>
                <a:path extrusionOk="0" h="57575" w="48931">
                  <a:moveTo>
                    <a:pt x="24466" y="57575"/>
                  </a:moveTo>
                  <a:cubicBezTo>
                    <a:pt x="28217" y="57575"/>
                    <a:pt x="32523" y="55324"/>
                    <a:pt x="36470" y="51703"/>
                  </a:cubicBezTo>
                  <a:cubicBezTo>
                    <a:pt x="43222" y="45440"/>
                    <a:pt x="48930" y="35002"/>
                    <a:pt x="48930" y="24563"/>
                  </a:cubicBezTo>
                  <a:cubicBezTo>
                    <a:pt x="48930" y="10993"/>
                    <a:pt x="37970" y="0"/>
                    <a:pt x="24466" y="0"/>
                  </a:cubicBezTo>
                  <a:cubicBezTo>
                    <a:pt x="10961" y="0"/>
                    <a:pt x="1" y="10993"/>
                    <a:pt x="1" y="24563"/>
                  </a:cubicBezTo>
                  <a:cubicBezTo>
                    <a:pt x="1" y="35002"/>
                    <a:pt x="5709" y="45440"/>
                    <a:pt x="12461" y="51703"/>
                  </a:cubicBezTo>
                  <a:cubicBezTo>
                    <a:pt x="16408" y="55324"/>
                    <a:pt x="20714" y="57575"/>
                    <a:pt x="24466" y="5757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8"/>
            <p:cNvSpPr/>
            <p:nvPr/>
          </p:nvSpPr>
          <p:spPr>
            <a:xfrm>
              <a:off x="2984700" y="1632600"/>
              <a:ext cx="1631025" cy="3722775"/>
            </a:xfrm>
            <a:custGeom>
              <a:rect b="b" l="l" r="r" t="t"/>
              <a:pathLst>
                <a:path extrusionOk="0" h="148911" w="65241">
                  <a:moveTo>
                    <a:pt x="65240" y="30337"/>
                  </a:moveTo>
                  <a:cubicBezTo>
                    <a:pt x="65240" y="16604"/>
                    <a:pt x="56661" y="4796"/>
                    <a:pt x="44625" y="1"/>
                  </a:cubicBezTo>
                  <a:cubicBezTo>
                    <a:pt x="40678" y="3654"/>
                    <a:pt x="36372" y="5873"/>
                    <a:pt x="32621" y="5873"/>
                  </a:cubicBezTo>
                  <a:cubicBezTo>
                    <a:pt x="28869" y="5873"/>
                    <a:pt x="24563" y="3654"/>
                    <a:pt x="20616" y="1"/>
                  </a:cubicBezTo>
                  <a:cubicBezTo>
                    <a:pt x="8580" y="4796"/>
                    <a:pt x="1" y="16604"/>
                    <a:pt x="1" y="30337"/>
                  </a:cubicBezTo>
                  <a:lnTo>
                    <a:pt x="1" y="91826"/>
                  </a:lnTo>
                  <a:cubicBezTo>
                    <a:pt x="1" y="100796"/>
                    <a:pt x="7340" y="108136"/>
                    <a:pt x="16311" y="108136"/>
                  </a:cubicBezTo>
                  <a:lnTo>
                    <a:pt x="16311" y="148911"/>
                  </a:lnTo>
                  <a:lnTo>
                    <a:pt x="32621" y="148911"/>
                  </a:lnTo>
                  <a:lnTo>
                    <a:pt x="48931" y="148911"/>
                  </a:lnTo>
                  <a:lnTo>
                    <a:pt x="48931" y="108136"/>
                  </a:lnTo>
                  <a:cubicBezTo>
                    <a:pt x="57901" y="108136"/>
                    <a:pt x="65240" y="100796"/>
                    <a:pt x="65240" y="91826"/>
                  </a:cubicBezTo>
                  <a:lnTo>
                    <a:pt x="65240" y="3033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8"/>
            <p:cNvSpPr/>
            <p:nvPr/>
          </p:nvSpPr>
          <p:spPr>
            <a:xfrm>
              <a:off x="3386750" y="965525"/>
              <a:ext cx="379225" cy="272400"/>
            </a:xfrm>
            <a:custGeom>
              <a:rect b="b" l="l" r="r" t="t"/>
              <a:pathLst>
                <a:path extrusionOk="0" h="10896" w="15169">
                  <a:moveTo>
                    <a:pt x="4078" y="1"/>
                  </a:moveTo>
                  <a:cubicBezTo>
                    <a:pt x="1827" y="1"/>
                    <a:pt x="0" y="1828"/>
                    <a:pt x="0" y="4078"/>
                  </a:cubicBezTo>
                  <a:cubicBezTo>
                    <a:pt x="0" y="6329"/>
                    <a:pt x="1827" y="8156"/>
                    <a:pt x="4078" y="8156"/>
                  </a:cubicBezTo>
                  <a:cubicBezTo>
                    <a:pt x="5480" y="8156"/>
                    <a:pt x="6818" y="8710"/>
                    <a:pt x="7829" y="9689"/>
                  </a:cubicBezTo>
                  <a:cubicBezTo>
                    <a:pt x="8612" y="10505"/>
                    <a:pt x="9656" y="10896"/>
                    <a:pt x="10700" y="10896"/>
                  </a:cubicBezTo>
                  <a:cubicBezTo>
                    <a:pt x="11743" y="10896"/>
                    <a:pt x="12787" y="10505"/>
                    <a:pt x="13570" y="9689"/>
                  </a:cubicBezTo>
                  <a:cubicBezTo>
                    <a:pt x="15169" y="8091"/>
                    <a:pt x="15169" y="5514"/>
                    <a:pt x="13570" y="3915"/>
                  </a:cubicBezTo>
                  <a:cubicBezTo>
                    <a:pt x="11058" y="1404"/>
                    <a:pt x="7666" y="1"/>
                    <a:pt x="40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8"/>
            <p:cNvSpPr/>
            <p:nvPr/>
          </p:nvSpPr>
          <p:spPr>
            <a:xfrm>
              <a:off x="3834450" y="965525"/>
              <a:ext cx="379225" cy="272400"/>
            </a:xfrm>
            <a:custGeom>
              <a:rect b="b" l="l" r="r" t="t"/>
              <a:pathLst>
                <a:path extrusionOk="0" h="10896" w="15169">
                  <a:moveTo>
                    <a:pt x="11091" y="1"/>
                  </a:moveTo>
                  <a:cubicBezTo>
                    <a:pt x="7503" y="1"/>
                    <a:pt x="4111" y="1404"/>
                    <a:pt x="1599" y="3915"/>
                  </a:cubicBezTo>
                  <a:cubicBezTo>
                    <a:pt x="1" y="5514"/>
                    <a:pt x="1" y="8091"/>
                    <a:pt x="1599" y="9689"/>
                  </a:cubicBezTo>
                  <a:cubicBezTo>
                    <a:pt x="2382" y="10505"/>
                    <a:pt x="3426" y="10896"/>
                    <a:pt x="4470" y="10896"/>
                  </a:cubicBezTo>
                  <a:cubicBezTo>
                    <a:pt x="5513" y="10896"/>
                    <a:pt x="6557" y="10505"/>
                    <a:pt x="7340" y="9689"/>
                  </a:cubicBezTo>
                  <a:cubicBezTo>
                    <a:pt x="8351" y="8710"/>
                    <a:pt x="9689" y="8156"/>
                    <a:pt x="11091" y="8156"/>
                  </a:cubicBezTo>
                  <a:cubicBezTo>
                    <a:pt x="13342" y="8156"/>
                    <a:pt x="15169" y="6329"/>
                    <a:pt x="15169" y="4078"/>
                  </a:cubicBezTo>
                  <a:cubicBezTo>
                    <a:pt x="15169" y="1828"/>
                    <a:pt x="13342" y="1"/>
                    <a:pt x="110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8"/>
            <p:cNvSpPr/>
            <p:nvPr/>
          </p:nvSpPr>
          <p:spPr>
            <a:xfrm>
              <a:off x="2882775" y="238125"/>
              <a:ext cx="1834875" cy="5219200"/>
            </a:xfrm>
            <a:custGeom>
              <a:rect b="b" l="l" r="r" t="t"/>
              <a:pathLst>
                <a:path extrusionOk="0" h="208768" w="73395">
                  <a:moveTo>
                    <a:pt x="36698" y="8155"/>
                  </a:moveTo>
                  <a:cubicBezTo>
                    <a:pt x="47951" y="8155"/>
                    <a:pt x="57085" y="17354"/>
                    <a:pt x="57085" y="28640"/>
                  </a:cubicBezTo>
                  <a:cubicBezTo>
                    <a:pt x="57085" y="43287"/>
                    <a:pt x="44200" y="57574"/>
                    <a:pt x="36698" y="57574"/>
                  </a:cubicBezTo>
                  <a:cubicBezTo>
                    <a:pt x="29195" y="57574"/>
                    <a:pt x="16310" y="43287"/>
                    <a:pt x="16310" y="28640"/>
                  </a:cubicBezTo>
                  <a:cubicBezTo>
                    <a:pt x="16310" y="17354"/>
                    <a:pt x="25444" y="8155"/>
                    <a:pt x="36698" y="8155"/>
                  </a:cubicBezTo>
                  <a:close/>
                  <a:moveTo>
                    <a:pt x="49387" y="60542"/>
                  </a:moveTo>
                  <a:cubicBezTo>
                    <a:pt x="59075" y="65370"/>
                    <a:pt x="65240" y="75189"/>
                    <a:pt x="65240" y="86116"/>
                  </a:cubicBezTo>
                  <a:lnTo>
                    <a:pt x="65240" y="147605"/>
                  </a:lnTo>
                  <a:cubicBezTo>
                    <a:pt x="65240" y="152889"/>
                    <a:pt x="61815" y="157423"/>
                    <a:pt x="57085" y="159120"/>
                  </a:cubicBezTo>
                  <a:lnTo>
                    <a:pt x="57085" y="86443"/>
                  </a:lnTo>
                  <a:cubicBezTo>
                    <a:pt x="57085" y="84192"/>
                    <a:pt x="55258" y="82365"/>
                    <a:pt x="53008" y="82365"/>
                  </a:cubicBezTo>
                  <a:cubicBezTo>
                    <a:pt x="50757" y="82365"/>
                    <a:pt x="48930" y="84192"/>
                    <a:pt x="48930" y="86443"/>
                  </a:cubicBezTo>
                  <a:lnTo>
                    <a:pt x="48930" y="200612"/>
                  </a:lnTo>
                  <a:lnTo>
                    <a:pt x="40775" y="200612"/>
                  </a:lnTo>
                  <a:lnTo>
                    <a:pt x="40775" y="147605"/>
                  </a:lnTo>
                  <a:cubicBezTo>
                    <a:pt x="40775" y="145354"/>
                    <a:pt x="38948" y="143527"/>
                    <a:pt x="36698" y="143527"/>
                  </a:cubicBezTo>
                  <a:cubicBezTo>
                    <a:pt x="34447" y="143527"/>
                    <a:pt x="32620" y="145354"/>
                    <a:pt x="32620" y="147605"/>
                  </a:cubicBezTo>
                  <a:lnTo>
                    <a:pt x="32620" y="200612"/>
                  </a:lnTo>
                  <a:lnTo>
                    <a:pt x="24465" y="200612"/>
                  </a:lnTo>
                  <a:lnTo>
                    <a:pt x="24465" y="104775"/>
                  </a:lnTo>
                  <a:cubicBezTo>
                    <a:pt x="24465" y="102524"/>
                    <a:pt x="22638" y="100698"/>
                    <a:pt x="20388" y="100698"/>
                  </a:cubicBezTo>
                  <a:cubicBezTo>
                    <a:pt x="18137" y="100698"/>
                    <a:pt x="16310" y="102524"/>
                    <a:pt x="16310" y="104775"/>
                  </a:cubicBezTo>
                  <a:lnTo>
                    <a:pt x="16310" y="159120"/>
                  </a:lnTo>
                  <a:cubicBezTo>
                    <a:pt x="11580" y="157423"/>
                    <a:pt x="8155" y="152889"/>
                    <a:pt x="8155" y="147605"/>
                  </a:cubicBezTo>
                  <a:lnTo>
                    <a:pt x="8155" y="86116"/>
                  </a:lnTo>
                  <a:cubicBezTo>
                    <a:pt x="8155" y="75189"/>
                    <a:pt x="14320" y="65370"/>
                    <a:pt x="24008" y="60542"/>
                  </a:cubicBezTo>
                  <a:cubicBezTo>
                    <a:pt x="28216" y="63870"/>
                    <a:pt x="32653" y="65729"/>
                    <a:pt x="36698" y="65729"/>
                  </a:cubicBezTo>
                  <a:cubicBezTo>
                    <a:pt x="40742" y="65729"/>
                    <a:pt x="45179" y="63870"/>
                    <a:pt x="49387" y="60542"/>
                  </a:cubicBezTo>
                  <a:close/>
                  <a:moveTo>
                    <a:pt x="36698" y="0"/>
                  </a:moveTo>
                  <a:cubicBezTo>
                    <a:pt x="20975" y="0"/>
                    <a:pt x="8155" y="12852"/>
                    <a:pt x="8155" y="28640"/>
                  </a:cubicBezTo>
                  <a:cubicBezTo>
                    <a:pt x="8155" y="37121"/>
                    <a:pt x="11515" y="46320"/>
                    <a:pt x="17419" y="53855"/>
                  </a:cubicBezTo>
                  <a:cubicBezTo>
                    <a:pt x="17615" y="54084"/>
                    <a:pt x="17778" y="54312"/>
                    <a:pt x="17974" y="54573"/>
                  </a:cubicBezTo>
                  <a:cubicBezTo>
                    <a:pt x="13440" y="57280"/>
                    <a:pt x="9493" y="60934"/>
                    <a:pt x="6459" y="65370"/>
                  </a:cubicBezTo>
                  <a:cubicBezTo>
                    <a:pt x="2218" y="71503"/>
                    <a:pt x="0" y="78679"/>
                    <a:pt x="0" y="86116"/>
                  </a:cubicBezTo>
                  <a:lnTo>
                    <a:pt x="0" y="147605"/>
                  </a:lnTo>
                  <a:cubicBezTo>
                    <a:pt x="0" y="157391"/>
                    <a:pt x="7046" y="165676"/>
                    <a:pt x="16310" y="167568"/>
                  </a:cubicBezTo>
                  <a:lnTo>
                    <a:pt x="16310" y="200612"/>
                  </a:lnTo>
                  <a:lnTo>
                    <a:pt x="4078" y="200612"/>
                  </a:lnTo>
                  <a:cubicBezTo>
                    <a:pt x="1827" y="200612"/>
                    <a:pt x="0" y="202439"/>
                    <a:pt x="0" y="204690"/>
                  </a:cubicBezTo>
                  <a:cubicBezTo>
                    <a:pt x="0" y="206940"/>
                    <a:pt x="1827" y="208767"/>
                    <a:pt x="4078" y="208767"/>
                  </a:cubicBezTo>
                  <a:lnTo>
                    <a:pt x="69317" y="208767"/>
                  </a:lnTo>
                  <a:cubicBezTo>
                    <a:pt x="71568" y="208767"/>
                    <a:pt x="73395" y="206940"/>
                    <a:pt x="73395" y="204690"/>
                  </a:cubicBezTo>
                  <a:cubicBezTo>
                    <a:pt x="73395" y="202439"/>
                    <a:pt x="71568" y="200612"/>
                    <a:pt x="69317" y="200612"/>
                  </a:cubicBezTo>
                  <a:lnTo>
                    <a:pt x="57085" y="200612"/>
                  </a:lnTo>
                  <a:lnTo>
                    <a:pt x="57085" y="167568"/>
                  </a:lnTo>
                  <a:cubicBezTo>
                    <a:pt x="66349" y="165676"/>
                    <a:pt x="73395" y="157358"/>
                    <a:pt x="73395" y="147605"/>
                  </a:cubicBezTo>
                  <a:lnTo>
                    <a:pt x="73395" y="86116"/>
                  </a:lnTo>
                  <a:cubicBezTo>
                    <a:pt x="73395" y="78679"/>
                    <a:pt x="71144" y="71503"/>
                    <a:pt x="66936" y="65370"/>
                  </a:cubicBezTo>
                  <a:cubicBezTo>
                    <a:pt x="63870" y="60934"/>
                    <a:pt x="59956" y="57280"/>
                    <a:pt x="55421" y="54573"/>
                  </a:cubicBezTo>
                  <a:cubicBezTo>
                    <a:pt x="55617" y="54312"/>
                    <a:pt x="55780" y="54084"/>
                    <a:pt x="55976" y="53855"/>
                  </a:cubicBezTo>
                  <a:cubicBezTo>
                    <a:pt x="61880" y="46320"/>
                    <a:pt x="65240" y="37121"/>
                    <a:pt x="65240" y="28640"/>
                  </a:cubicBezTo>
                  <a:cubicBezTo>
                    <a:pt x="65240" y="12852"/>
                    <a:pt x="52420" y="0"/>
                    <a:pt x="366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8"/>
            <p:cNvSpPr/>
            <p:nvPr/>
          </p:nvSpPr>
          <p:spPr>
            <a:xfrm>
              <a:off x="3290525" y="2297250"/>
              <a:ext cx="203900" cy="203900"/>
            </a:xfrm>
            <a:custGeom>
              <a:rect b="b" l="l" r="r" t="t"/>
              <a:pathLst>
                <a:path extrusionOk="0" h="8156" w="8156">
                  <a:moveTo>
                    <a:pt x="4078" y="0"/>
                  </a:moveTo>
                  <a:cubicBezTo>
                    <a:pt x="1827" y="0"/>
                    <a:pt x="0" y="1827"/>
                    <a:pt x="0" y="4078"/>
                  </a:cubicBezTo>
                  <a:cubicBezTo>
                    <a:pt x="0" y="6328"/>
                    <a:pt x="1827" y="8155"/>
                    <a:pt x="4078" y="8155"/>
                  </a:cubicBezTo>
                  <a:cubicBezTo>
                    <a:pt x="6328" y="8155"/>
                    <a:pt x="8155" y="6328"/>
                    <a:pt x="8155" y="4078"/>
                  </a:cubicBezTo>
                  <a:cubicBezTo>
                    <a:pt x="8155" y="1827"/>
                    <a:pt x="6328" y="0"/>
                    <a:pt x="40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7" name="Google Shape;3917;p78"/>
          <p:cNvGrpSpPr/>
          <p:nvPr/>
        </p:nvGrpSpPr>
        <p:grpSpPr>
          <a:xfrm rot="1954492">
            <a:off x="7913359" y="202592"/>
            <a:ext cx="862756" cy="914154"/>
            <a:chOff x="1190625" y="238125"/>
            <a:chExt cx="5219200" cy="5219200"/>
          </a:xfrm>
        </p:grpSpPr>
        <p:sp>
          <p:nvSpPr>
            <p:cNvPr id="3918" name="Google Shape;3918;p78"/>
            <p:cNvSpPr/>
            <p:nvPr/>
          </p:nvSpPr>
          <p:spPr>
            <a:xfrm>
              <a:off x="2209975" y="2616925"/>
              <a:ext cx="3180475" cy="2738450"/>
            </a:xfrm>
            <a:custGeom>
              <a:rect b="b" l="l" r="r" t="t"/>
              <a:pathLst>
                <a:path extrusionOk="0" h="109538" w="127219">
                  <a:moveTo>
                    <a:pt x="63610" y="1631"/>
                  </a:moveTo>
                  <a:cubicBezTo>
                    <a:pt x="51573" y="1631"/>
                    <a:pt x="40058" y="1044"/>
                    <a:pt x="29359" y="0"/>
                  </a:cubicBezTo>
                  <a:lnTo>
                    <a:pt x="1" y="109538"/>
                  </a:lnTo>
                  <a:lnTo>
                    <a:pt x="127218" y="109538"/>
                  </a:lnTo>
                  <a:lnTo>
                    <a:pt x="97860" y="0"/>
                  </a:lnTo>
                  <a:cubicBezTo>
                    <a:pt x="87161" y="1044"/>
                    <a:pt x="75646" y="1631"/>
                    <a:pt x="63610" y="163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8"/>
            <p:cNvSpPr/>
            <p:nvPr/>
          </p:nvSpPr>
          <p:spPr>
            <a:xfrm>
              <a:off x="3807550" y="3421800"/>
              <a:ext cx="458325" cy="458350"/>
            </a:xfrm>
            <a:custGeom>
              <a:rect b="b" l="l" r="r" t="t"/>
              <a:pathLst>
                <a:path extrusionOk="0" h="18334" w="18333">
                  <a:moveTo>
                    <a:pt x="9166" y="1"/>
                  </a:moveTo>
                  <a:cubicBezTo>
                    <a:pt x="4110" y="1"/>
                    <a:pt x="0" y="4111"/>
                    <a:pt x="0" y="9167"/>
                  </a:cubicBezTo>
                  <a:cubicBezTo>
                    <a:pt x="0" y="12853"/>
                    <a:pt x="2186" y="16050"/>
                    <a:pt x="5317" y="17518"/>
                  </a:cubicBezTo>
                  <a:cubicBezTo>
                    <a:pt x="6492" y="18040"/>
                    <a:pt x="7796" y="18333"/>
                    <a:pt x="9166" y="18333"/>
                  </a:cubicBezTo>
                  <a:cubicBezTo>
                    <a:pt x="14222" y="18333"/>
                    <a:pt x="18333" y="14223"/>
                    <a:pt x="18333" y="9167"/>
                  </a:cubicBezTo>
                  <a:cubicBezTo>
                    <a:pt x="18333" y="4111"/>
                    <a:pt x="14222" y="1"/>
                    <a:pt x="91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8"/>
            <p:cNvSpPr/>
            <p:nvPr/>
          </p:nvSpPr>
          <p:spPr>
            <a:xfrm>
              <a:off x="2663400" y="340050"/>
              <a:ext cx="2273625" cy="1449150"/>
            </a:xfrm>
            <a:custGeom>
              <a:rect b="b" l="l" r="r" t="t"/>
              <a:pathLst>
                <a:path extrusionOk="0" h="57966" w="90945">
                  <a:moveTo>
                    <a:pt x="45473" y="57966"/>
                  </a:moveTo>
                  <a:cubicBezTo>
                    <a:pt x="70590" y="57966"/>
                    <a:pt x="90945" y="52355"/>
                    <a:pt x="90945" y="45473"/>
                  </a:cubicBezTo>
                  <a:cubicBezTo>
                    <a:pt x="90945" y="43809"/>
                    <a:pt x="90847" y="42145"/>
                    <a:pt x="90684" y="40514"/>
                  </a:cubicBezTo>
                  <a:cubicBezTo>
                    <a:pt x="88205" y="17746"/>
                    <a:pt x="68926" y="0"/>
                    <a:pt x="45473" y="0"/>
                  </a:cubicBezTo>
                  <a:cubicBezTo>
                    <a:pt x="22019" y="0"/>
                    <a:pt x="2741" y="17746"/>
                    <a:pt x="261" y="40514"/>
                  </a:cubicBezTo>
                  <a:cubicBezTo>
                    <a:pt x="98" y="42145"/>
                    <a:pt x="0" y="43809"/>
                    <a:pt x="0" y="45473"/>
                  </a:cubicBezTo>
                  <a:cubicBezTo>
                    <a:pt x="0" y="52355"/>
                    <a:pt x="20355" y="57966"/>
                    <a:pt x="45473" y="5796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8"/>
            <p:cNvSpPr/>
            <p:nvPr/>
          </p:nvSpPr>
          <p:spPr>
            <a:xfrm>
              <a:off x="1292550" y="1352900"/>
              <a:ext cx="5015325" cy="1304825"/>
            </a:xfrm>
            <a:custGeom>
              <a:rect b="b" l="l" r="r" t="t"/>
              <a:pathLst>
                <a:path extrusionOk="0" h="52193" w="200613">
                  <a:moveTo>
                    <a:pt x="145779" y="4959"/>
                  </a:moveTo>
                  <a:cubicBezTo>
                    <a:pt x="145779" y="11841"/>
                    <a:pt x="125424" y="17452"/>
                    <a:pt x="100307" y="17452"/>
                  </a:cubicBezTo>
                  <a:cubicBezTo>
                    <a:pt x="75189" y="17452"/>
                    <a:pt x="54834" y="11841"/>
                    <a:pt x="54834" y="4959"/>
                  </a:cubicBezTo>
                  <a:cubicBezTo>
                    <a:pt x="54834" y="3295"/>
                    <a:pt x="54932" y="1631"/>
                    <a:pt x="55095" y="0"/>
                  </a:cubicBezTo>
                  <a:cubicBezTo>
                    <a:pt x="21301" y="4698"/>
                    <a:pt x="0" y="14223"/>
                    <a:pt x="0" y="24628"/>
                  </a:cubicBezTo>
                  <a:cubicBezTo>
                    <a:pt x="0" y="39862"/>
                    <a:pt x="44918" y="52192"/>
                    <a:pt x="100307" y="52192"/>
                  </a:cubicBezTo>
                  <a:cubicBezTo>
                    <a:pt x="155695" y="52192"/>
                    <a:pt x="200613" y="39862"/>
                    <a:pt x="200613" y="24628"/>
                  </a:cubicBezTo>
                  <a:cubicBezTo>
                    <a:pt x="200613" y="14223"/>
                    <a:pt x="179312" y="4698"/>
                    <a:pt x="145518" y="0"/>
                  </a:cubicBezTo>
                  <a:cubicBezTo>
                    <a:pt x="145681" y="1631"/>
                    <a:pt x="145779" y="3295"/>
                    <a:pt x="145779" y="495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8"/>
            <p:cNvSpPr/>
            <p:nvPr/>
          </p:nvSpPr>
          <p:spPr>
            <a:xfrm>
              <a:off x="1190625" y="238125"/>
              <a:ext cx="5219200" cy="5219200"/>
            </a:xfrm>
            <a:custGeom>
              <a:rect b="b" l="l" r="r" t="t"/>
              <a:pathLst>
                <a:path extrusionOk="0" h="208768" w="208768">
                  <a:moveTo>
                    <a:pt x="153933" y="49386"/>
                  </a:moveTo>
                  <a:cubicBezTo>
                    <a:pt x="188086" y="54801"/>
                    <a:pt x="200612" y="64098"/>
                    <a:pt x="200612" y="69219"/>
                  </a:cubicBezTo>
                  <a:cubicBezTo>
                    <a:pt x="200612" y="73068"/>
                    <a:pt x="193697" y="79429"/>
                    <a:pt x="174223" y="84779"/>
                  </a:cubicBezTo>
                  <a:cubicBezTo>
                    <a:pt x="155629" y="89900"/>
                    <a:pt x="130806" y="92706"/>
                    <a:pt x="104384" y="92706"/>
                  </a:cubicBezTo>
                  <a:cubicBezTo>
                    <a:pt x="77961" y="92706"/>
                    <a:pt x="53138" y="89900"/>
                    <a:pt x="34544" y="84779"/>
                  </a:cubicBezTo>
                  <a:cubicBezTo>
                    <a:pt x="15070" y="79429"/>
                    <a:pt x="8155" y="73068"/>
                    <a:pt x="8155" y="69219"/>
                  </a:cubicBezTo>
                  <a:cubicBezTo>
                    <a:pt x="8155" y="64098"/>
                    <a:pt x="20681" y="54801"/>
                    <a:pt x="54834" y="49386"/>
                  </a:cubicBezTo>
                  <a:cubicBezTo>
                    <a:pt x="54834" y="49419"/>
                    <a:pt x="54834" y="49484"/>
                    <a:pt x="54834" y="49550"/>
                  </a:cubicBezTo>
                  <a:cubicBezTo>
                    <a:pt x="54834" y="62630"/>
                    <a:pt x="85986" y="66120"/>
                    <a:pt x="104384" y="66120"/>
                  </a:cubicBezTo>
                  <a:cubicBezTo>
                    <a:pt x="122781" y="66120"/>
                    <a:pt x="153933" y="62630"/>
                    <a:pt x="153933" y="49550"/>
                  </a:cubicBezTo>
                  <a:cubicBezTo>
                    <a:pt x="153933" y="49484"/>
                    <a:pt x="153933" y="49419"/>
                    <a:pt x="153933" y="49386"/>
                  </a:cubicBezTo>
                  <a:close/>
                  <a:moveTo>
                    <a:pt x="104384" y="0"/>
                  </a:moveTo>
                  <a:cubicBezTo>
                    <a:pt x="98055" y="0"/>
                    <a:pt x="91890" y="1174"/>
                    <a:pt x="86051" y="3523"/>
                  </a:cubicBezTo>
                  <a:cubicBezTo>
                    <a:pt x="83964" y="4338"/>
                    <a:pt x="82920" y="6720"/>
                    <a:pt x="83768" y="8807"/>
                  </a:cubicBezTo>
                  <a:cubicBezTo>
                    <a:pt x="84417" y="10405"/>
                    <a:pt x="85946" y="11373"/>
                    <a:pt x="87563" y="11373"/>
                  </a:cubicBezTo>
                  <a:cubicBezTo>
                    <a:pt x="88059" y="11373"/>
                    <a:pt x="88563" y="11282"/>
                    <a:pt x="89052" y="11091"/>
                  </a:cubicBezTo>
                  <a:cubicBezTo>
                    <a:pt x="93945" y="9134"/>
                    <a:pt x="99099" y="8155"/>
                    <a:pt x="104384" y="8155"/>
                  </a:cubicBezTo>
                  <a:cubicBezTo>
                    <a:pt x="127185" y="8155"/>
                    <a:pt x="145713" y="26683"/>
                    <a:pt x="145778" y="49452"/>
                  </a:cubicBezTo>
                  <a:cubicBezTo>
                    <a:pt x="145419" y="50202"/>
                    <a:pt x="142647" y="52648"/>
                    <a:pt x="134002" y="54834"/>
                  </a:cubicBezTo>
                  <a:cubicBezTo>
                    <a:pt x="125945" y="56856"/>
                    <a:pt x="115409" y="57966"/>
                    <a:pt x="104384" y="57966"/>
                  </a:cubicBezTo>
                  <a:cubicBezTo>
                    <a:pt x="93358" y="57966"/>
                    <a:pt x="82822" y="56856"/>
                    <a:pt x="74765" y="54834"/>
                  </a:cubicBezTo>
                  <a:cubicBezTo>
                    <a:pt x="66120" y="52648"/>
                    <a:pt x="63348" y="50202"/>
                    <a:pt x="62989" y="49452"/>
                  </a:cubicBezTo>
                  <a:cubicBezTo>
                    <a:pt x="63022" y="44200"/>
                    <a:pt x="64000" y="39079"/>
                    <a:pt x="65925" y="34218"/>
                  </a:cubicBezTo>
                  <a:cubicBezTo>
                    <a:pt x="66773" y="32131"/>
                    <a:pt x="65729" y="29749"/>
                    <a:pt x="63641" y="28934"/>
                  </a:cubicBezTo>
                  <a:cubicBezTo>
                    <a:pt x="63141" y="28731"/>
                    <a:pt x="62624" y="28634"/>
                    <a:pt x="62115" y="28634"/>
                  </a:cubicBezTo>
                  <a:cubicBezTo>
                    <a:pt x="60502" y="28634"/>
                    <a:pt x="58977" y="29605"/>
                    <a:pt x="58357" y="31217"/>
                  </a:cubicBezTo>
                  <a:cubicBezTo>
                    <a:pt x="57085" y="34381"/>
                    <a:pt x="56171" y="37676"/>
                    <a:pt x="55584" y="41003"/>
                  </a:cubicBezTo>
                  <a:cubicBezTo>
                    <a:pt x="37709" y="43711"/>
                    <a:pt x="0" y="51507"/>
                    <a:pt x="0" y="69219"/>
                  </a:cubicBezTo>
                  <a:cubicBezTo>
                    <a:pt x="0" y="78712"/>
                    <a:pt x="11189" y="86834"/>
                    <a:pt x="32392" y="92640"/>
                  </a:cubicBezTo>
                  <a:cubicBezTo>
                    <a:pt x="41884" y="95250"/>
                    <a:pt x="52942" y="97305"/>
                    <a:pt x="64979" y="98675"/>
                  </a:cubicBezTo>
                  <a:lnTo>
                    <a:pt x="36828" y="203646"/>
                  </a:lnTo>
                  <a:cubicBezTo>
                    <a:pt x="36273" y="205799"/>
                    <a:pt x="37545" y="208049"/>
                    <a:pt x="39731" y="208637"/>
                  </a:cubicBezTo>
                  <a:cubicBezTo>
                    <a:pt x="40090" y="208735"/>
                    <a:pt x="40449" y="208767"/>
                    <a:pt x="40775" y="208767"/>
                  </a:cubicBezTo>
                  <a:cubicBezTo>
                    <a:pt x="42569" y="208767"/>
                    <a:pt x="44233" y="207560"/>
                    <a:pt x="44722" y="205733"/>
                  </a:cubicBezTo>
                  <a:lnTo>
                    <a:pt x="73166" y="99523"/>
                  </a:lnTo>
                  <a:cubicBezTo>
                    <a:pt x="83148" y="100404"/>
                    <a:pt x="93652" y="100861"/>
                    <a:pt x="104384" y="100861"/>
                  </a:cubicBezTo>
                  <a:cubicBezTo>
                    <a:pt x="115116" y="100861"/>
                    <a:pt x="125619" y="100404"/>
                    <a:pt x="135601" y="99523"/>
                  </a:cubicBezTo>
                  <a:lnTo>
                    <a:pt x="164045" y="205733"/>
                  </a:lnTo>
                  <a:cubicBezTo>
                    <a:pt x="164535" y="207560"/>
                    <a:pt x="166198" y="208767"/>
                    <a:pt x="167992" y="208767"/>
                  </a:cubicBezTo>
                  <a:cubicBezTo>
                    <a:pt x="168319" y="208767"/>
                    <a:pt x="168677" y="208735"/>
                    <a:pt x="169036" y="208637"/>
                  </a:cubicBezTo>
                  <a:cubicBezTo>
                    <a:pt x="171222" y="208049"/>
                    <a:pt x="172494" y="205799"/>
                    <a:pt x="171939" y="203646"/>
                  </a:cubicBezTo>
                  <a:lnTo>
                    <a:pt x="143788" y="98675"/>
                  </a:lnTo>
                  <a:cubicBezTo>
                    <a:pt x="155825" y="97305"/>
                    <a:pt x="166883" y="95250"/>
                    <a:pt x="176376" y="92640"/>
                  </a:cubicBezTo>
                  <a:cubicBezTo>
                    <a:pt x="197579" y="86834"/>
                    <a:pt x="208767" y="78712"/>
                    <a:pt x="208767" y="69219"/>
                  </a:cubicBezTo>
                  <a:cubicBezTo>
                    <a:pt x="208767" y="51507"/>
                    <a:pt x="171026" y="43711"/>
                    <a:pt x="153183" y="41003"/>
                  </a:cubicBezTo>
                  <a:cubicBezTo>
                    <a:pt x="149138" y="17745"/>
                    <a:pt x="128783" y="0"/>
                    <a:pt x="1043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8"/>
            <p:cNvSpPr/>
            <p:nvPr/>
          </p:nvSpPr>
          <p:spPr>
            <a:xfrm>
              <a:off x="3698275" y="2121100"/>
              <a:ext cx="203900" cy="203900"/>
            </a:xfrm>
            <a:custGeom>
              <a:rect b="b" l="l" r="r" t="t"/>
              <a:pathLst>
                <a:path extrusionOk="0" h="8156" w="8156">
                  <a:moveTo>
                    <a:pt x="4078" y="0"/>
                  </a:moveTo>
                  <a:cubicBezTo>
                    <a:pt x="1827" y="0"/>
                    <a:pt x="0" y="1827"/>
                    <a:pt x="0" y="4078"/>
                  </a:cubicBezTo>
                  <a:cubicBezTo>
                    <a:pt x="0" y="6361"/>
                    <a:pt x="1827" y="8155"/>
                    <a:pt x="4078" y="8155"/>
                  </a:cubicBezTo>
                  <a:cubicBezTo>
                    <a:pt x="6328" y="8155"/>
                    <a:pt x="8155" y="6361"/>
                    <a:pt x="8155" y="4078"/>
                  </a:cubicBezTo>
                  <a:cubicBezTo>
                    <a:pt x="8155" y="1827"/>
                    <a:pt x="6328" y="0"/>
                    <a:pt x="40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8"/>
            <p:cNvSpPr/>
            <p:nvPr/>
          </p:nvSpPr>
          <p:spPr>
            <a:xfrm>
              <a:off x="2961050" y="2071350"/>
              <a:ext cx="203900" cy="203900"/>
            </a:xfrm>
            <a:custGeom>
              <a:rect b="b" l="l" r="r" t="t"/>
              <a:pathLst>
                <a:path extrusionOk="0" h="8156" w="8156">
                  <a:moveTo>
                    <a:pt x="4078" y="0"/>
                  </a:moveTo>
                  <a:cubicBezTo>
                    <a:pt x="1827" y="0"/>
                    <a:pt x="1" y="1827"/>
                    <a:pt x="1" y="4078"/>
                  </a:cubicBezTo>
                  <a:cubicBezTo>
                    <a:pt x="1" y="6329"/>
                    <a:pt x="1827" y="8155"/>
                    <a:pt x="4078" y="8155"/>
                  </a:cubicBezTo>
                  <a:cubicBezTo>
                    <a:pt x="6329" y="8155"/>
                    <a:pt x="8156" y="6329"/>
                    <a:pt x="8156" y="4078"/>
                  </a:cubicBezTo>
                  <a:cubicBezTo>
                    <a:pt x="8156" y="1827"/>
                    <a:pt x="6329" y="0"/>
                    <a:pt x="40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8"/>
            <p:cNvSpPr/>
            <p:nvPr/>
          </p:nvSpPr>
          <p:spPr>
            <a:xfrm>
              <a:off x="2245050" y="1882150"/>
              <a:ext cx="203900" cy="203900"/>
            </a:xfrm>
            <a:custGeom>
              <a:rect b="b" l="l" r="r" t="t"/>
              <a:pathLst>
                <a:path extrusionOk="0" h="8156" w="8156">
                  <a:moveTo>
                    <a:pt x="4078" y="1"/>
                  </a:moveTo>
                  <a:cubicBezTo>
                    <a:pt x="1827" y="1"/>
                    <a:pt x="0" y="1827"/>
                    <a:pt x="0" y="4078"/>
                  </a:cubicBezTo>
                  <a:cubicBezTo>
                    <a:pt x="0" y="6329"/>
                    <a:pt x="1827" y="8156"/>
                    <a:pt x="4078" y="8156"/>
                  </a:cubicBezTo>
                  <a:cubicBezTo>
                    <a:pt x="6329" y="8156"/>
                    <a:pt x="8155" y="6329"/>
                    <a:pt x="8155" y="4078"/>
                  </a:cubicBezTo>
                  <a:cubicBezTo>
                    <a:pt x="8155" y="1827"/>
                    <a:pt x="6329" y="1"/>
                    <a:pt x="40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8"/>
            <p:cNvSpPr/>
            <p:nvPr/>
          </p:nvSpPr>
          <p:spPr>
            <a:xfrm>
              <a:off x="4435475" y="2071350"/>
              <a:ext cx="203900" cy="203900"/>
            </a:xfrm>
            <a:custGeom>
              <a:rect b="b" l="l" r="r" t="t"/>
              <a:pathLst>
                <a:path extrusionOk="0" h="8156" w="8156">
                  <a:moveTo>
                    <a:pt x="4078" y="0"/>
                  </a:moveTo>
                  <a:cubicBezTo>
                    <a:pt x="1827" y="0"/>
                    <a:pt x="0" y="1827"/>
                    <a:pt x="0" y="4078"/>
                  </a:cubicBezTo>
                  <a:cubicBezTo>
                    <a:pt x="0" y="6329"/>
                    <a:pt x="1827" y="8155"/>
                    <a:pt x="4078" y="8155"/>
                  </a:cubicBezTo>
                  <a:cubicBezTo>
                    <a:pt x="6329" y="8155"/>
                    <a:pt x="8155" y="6329"/>
                    <a:pt x="8155" y="4078"/>
                  </a:cubicBezTo>
                  <a:cubicBezTo>
                    <a:pt x="8155" y="1827"/>
                    <a:pt x="6329" y="0"/>
                    <a:pt x="40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8"/>
            <p:cNvSpPr/>
            <p:nvPr/>
          </p:nvSpPr>
          <p:spPr>
            <a:xfrm>
              <a:off x="5151475" y="1882150"/>
              <a:ext cx="203900" cy="203900"/>
            </a:xfrm>
            <a:custGeom>
              <a:rect b="b" l="l" r="r" t="t"/>
              <a:pathLst>
                <a:path extrusionOk="0" h="8156" w="8156">
                  <a:moveTo>
                    <a:pt x="4078" y="1"/>
                  </a:moveTo>
                  <a:cubicBezTo>
                    <a:pt x="1827" y="1"/>
                    <a:pt x="1" y="1827"/>
                    <a:pt x="1" y="4078"/>
                  </a:cubicBezTo>
                  <a:cubicBezTo>
                    <a:pt x="1" y="6329"/>
                    <a:pt x="1827" y="8156"/>
                    <a:pt x="4078" y="8156"/>
                  </a:cubicBezTo>
                  <a:cubicBezTo>
                    <a:pt x="6329" y="8156"/>
                    <a:pt x="8156" y="6329"/>
                    <a:pt x="8156" y="4078"/>
                  </a:cubicBezTo>
                  <a:cubicBezTo>
                    <a:pt x="8156" y="1827"/>
                    <a:pt x="6329" y="1"/>
                    <a:pt x="40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8"/>
            <p:cNvSpPr/>
            <p:nvPr/>
          </p:nvSpPr>
          <p:spPr>
            <a:xfrm>
              <a:off x="3116825" y="3319875"/>
              <a:ext cx="1357825" cy="1580450"/>
            </a:xfrm>
            <a:custGeom>
              <a:rect b="b" l="l" r="r" t="t"/>
              <a:pathLst>
                <a:path extrusionOk="0" h="63218" w="54313">
                  <a:moveTo>
                    <a:pt x="36795" y="8155"/>
                  </a:moveTo>
                  <a:cubicBezTo>
                    <a:pt x="39601" y="8155"/>
                    <a:pt x="41884" y="10439"/>
                    <a:pt x="41884" y="13244"/>
                  </a:cubicBezTo>
                  <a:cubicBezTo>
                    <a:pt x="41884" y="16049"/>
                    <a:pt x="39601" y="18333"/>
                    <a:pt x="36795" y="18333"/>
                  </a:cubicBezTo>
                  <a:cubicBezTo>
                    <a:pt x="33990" y="18333"/>
                    <a:pt x="31707" y="16049"/>
                    <a:pt x="31707" y="13244"/>
                  </a:cubicBezTo>
                  <a:cubicBezTo>
                    <a:pt x="31707" y="10439"/>
                    <a:pt x="33990" y="8155"/>
                    <a:pt x="36795" y="8155"/>
                  </a:cubicBezTo>
                  <a:close/>
                  <a:moveTo>
                    <a:pt x="36795" y="0"/>
                  </a:moveTo>
                  <a:cubicBezTo>
                    <a:pt x="29488" y="0"/>
                    <a:pt x="23552" y="5937"/>
                    <a:pt x="23552" y="13244"/>
                  </a:cubicBezTo>
                  <a:cubicBezTo>
                    <a:pt x="23552" y="16963"/>
                    <a:pt x="25085" y="20355"/>
                    <a:pt x="27564" y="22737"/>
                  </a:cubicBezTo>
                  <a:lnTo>
                    <a:pt x="26520" y="24563"/>
                  </a:lnTo>
                  <a:lnTo>
                    <a:pt x="21497" y="20910"/>
                  </a:lnTo>
                  <a:lnTo>
                    <a:pt x="18463" y="13440"/>
                  </a:lnTo>
                  <a:cubicBezTo>
                    <a:pt x="17819" y="11854"/>
                    <a:pt x="16289" y="10889"/>
                    <a:pt x="14676" y="10889"/>
                  </a:cubicBezTo>
                  <a:cubicBezTo>
                    <a:pt x="14166" y="10889"/>
                    <a:pt x="13647" y="10985"/>
                    <a:pt x="13146" y="11189"/>
                  </a:cubicBezTo>
                  <a:cubicBezTo>
                    <a:pt x="11058" y="12037"/>
                    <a:pt x="10047" y="14418"/>
                    <a:pt x="10895" y="16506"/>
                  </a:cubicBezTo>
                  <a:lnTo>
                    <a:pt x="14353" y="25085"/>
                  </a:lnTo>
                  <a:cubicBezTo>
                    <a:pt x="14646" y="25770"/>
                    <a:pt x="15136" y="26390"/>
                    <a:pt x="15756" y="26847"/>
                  </a:cubicBezTo>
                  <a:lnTo>
                    <a:pt x="22443" y="31674"/>
                  </a:lnTo>
                  <a:lnTo>
                    <a:pt x="19963" y="35948"/>
                  </a:lnTo>
                  <a:lnTo>
                    <a:pt x="6948" y="39438"/>
                  </a:lnTo>
                  <a:cubicBezTo>
                    <a:pt x="5545" y="39797"/>
                    <a:pt x="4436" y="40906"/>
                    <a:pt x="4078" y="42308"/>
                  </a:cubicBezTo>
                  <a:lnTo>
                    <a:pt x="587" y="55324"/>
                  </a:lnTo>
                  <a:cubicBezTo>
                    <a:pt x="0" y="57509"/>
                    <a:pt x="1272" y="59760"/>
                    <a:pt x="3458" y="60315"/>
                  </a:cubicBezTo>
                  <a:cubicBezTo>
                    <a:pt x="3817" y="60412"/>
                    <a:pt x="4175" y="60478"/>
                    <a:pt x="4534" y="60478"/>
                  </a:cubicBezTo>
                  <a:cubicBezTo>
                    <a:pt x="6328" y="60478"/>
                    <a:pt x="7959" y="59271"/>
                    <a:pt x="8449" y="57444"/>
                  </a:cubicBezTo>
                  <a:lnTo>
                    <a:pt x="11319" y="46712"/>
                  </a:lnTo>
                  <a:lnTo>
                    <a:pt x="16865" y="45212"/>
                  </a:lnTo>
                  <a:lnTo>
                    <a:pt x="15853" y="49061"/>
                  </a:lnTo>
                  <a:cubicBezTo>
                    <a:pt x="15462" y="50463"/>
                    <a:pt x="15886" y="51964"/>
                    <a:pt x="16897" y="52975"/>
                  </a:cubicBezTo>
                  <a:lnTo>
                    <a:pt x="25933" y="62011"/>
                  </a:lnTo>
                  <a:cubicBezTo>
                    <a:pt x="26748" y="62826"/>
                    <a:pt x="27792" y="63218"/>
                    <a:pt x="28836" y="63218"/>
                  </a:cubicBezTo>
                  <a:cubicBezTo>
                    <a:pt x="29880" y="63218"/>
                    <a:pt x="30924" y="62826"/>
                    <a:pt x="31707" y="62011"/>
                  </a:cubicBezTo>
                  <a:cubicBezTo>
                    <a:pt x="33305" y="60445"/>
                    <a:pt x="33305" y="57835"/>
                    <a:pt x="31707" y="56270"/>
                  </a:cubicBezTo>
                  <a:lnTo>
                    <a:pt x="24335" y="48898"/>
                  </a:lnTo>
                  <a:lnTo>
                    <a:pt x="26455" y="41036"/>
                  </a:lnTo>
                  <a:lnTo>
                    <a:pt x="29782" y="35263"/>
                  </a:lnTo>
                  <a:lnTo>
                    <a:pt x="39177" y="37774"/>
                  </a:lnTo>
                  <a:cubicBezTo>
                    <a:pt x="39535" y="37872"/>
                    <a:pt x="39894" y="37937"/>
                    <a:pt x="40253" y="37937"/>
                  </a:cubicBezTo>
                  <a:lnTo>
                    <a:pt x="40384" y="37937"/>
                  </a:lnTo>
                  <a:lnTo>
                    <a:pt x="50267" y="37611"/>
                  </a:lnTo>
                  <a:cubicBezTo>
                    <a:pt x="52551" y="37546"/>
                    <a:pt x="54312" y="35654"/>
                    <a:pt x="54214" y="33403"/>
                  </a:cubicBezTo>
                  <a:cubicBezTo>
                    <a:pt x="54150" y="31193"/>
                    <a:pt x="52325" y="29454"/>
                    <a:pt x="50127" y="29454"/>
                  </a:cubicBezTo>
                  <a:cubicBezTo>
                    <a:pt x="50087" y="29454"/>
                    <a:pt x="50047" y="29455"/>
                    <a:pt x="50006" y="29456"/>
                  </a:cubicBezTo>
                  <a:lnTo>
                    <a:pt x="40710" y="29750"/>
                  </a:lnTo>
                  <a:lnTo>
                    <a:pt x="33990" y="27956"/>
                  </a:lnTo>
                  <a:lnTo>
                    <a:pt x="34903" y="26357"/>
                  </a:lnTo>
                  <a:cubicBezTo>
                    <a:pt x="35523" y="26455"/>
                    <a:pt x="36143" y="26488"/>
                    <a:pt x="36795" y="26488"/>
                  </a:cubicBezTo>
                  <a:cubicBezTo>
                    <a:pt x="44102" y="26488"/>
                    <a:pt x="50039" y="20551"/>
                    <a:pt x="50039" y="13244"/>
                  </a:cubicBezTo>
                  <a:cubicBezTo>
                    <a:pt x="50039" y="5937"/>
                    <a:pt x="44102" y="0"/>
                    <a:pt x="367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8"/>
            <p:cNvSpPr/>
            <p:nvPr/>
          </p:nvSpPr>
          <p:spPr>
            <a:xfrm>
              <a:off x="2894175" y="570825"/>
              <a:ext cx="203900" cy="203900"/>
            </a:xfrm>
            <a:custGeom>
              <a:rect b="b" l="l" r="r" t="t"/>
              <a:pathLst>
                <a:path extrusionOk="0" h="8156" w="8156">
                  <a:moveTo>
                    <a:pt x="4078" y="1"/>
                  </a:moveTo>
                  <a:cubicBezTo>
                    <a:pt x="1828" y="1"/>
                    <a:pt x="1" y="1828"/>
                    <a:pt x="1" y="4078"/>
                  </a:cubicBezTo>
                  <a:cubicBezTo>
                    <a:pt x="1" y="6329"/>
                    <a:pt x="1828" y="8156"/>
                    <a:pt x="4078" y="8156"/>
                  </a:cubicBezTo>
                  <a:cubicBezTo>
                    <a:pt x="6362" y="8156"/>
                    <a:pt x="8156" y="6329"/>
                    <a:pt x="8156" y="4078"/>
                  </a:cubicBezTo>
                  <a:cubicBezTo>
                    <a:pt x="8156" y="1828"/>
                    <a:pt x="6362" y="1"/>
                    <a:pt x="40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933" name="Shape 3933"/>
        <p:cNvGrpSpPr/>
        <p:nvPr/>
      </p:nvGrpSpPr>
      <p:grpSpPr>
        <a:xfrm>
          <a:off x="0" y="0"/>
          <a:ext cx="0" cy="0"/>
          <a:chOff x="0" y="0"/>
          <a:chExt cx="0" cy="0"/>
        </a:xfrm>
      </p:grpSpPr>
      <p:sp>
        <p:nvSpPr>
          <p:cNvPr id="3934" name="Google Shape;3934;p79"/>
          <p:cNvSpPr txBox="1"/>
          <p:nvPr>
            <p:ph type="title"/>
          </p:nvPr>
        </p:nvSpPr>
        <p:spPr>
          <a:xfrm>
            <a:off x="522750" y="700325"/>
            <a:ext cx="4450500" cy="12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6200"/>
              <a:t>UFO Stats at a Glance</a:t>
            </a:r>
            <a:endParaRPr sz="6200"/>
          </a:p>
        </p:txBody>
      </p:sp>
      <p:sp>
        <p:nvSpPr>
          <p:cNvPr id="3935" name="Google Shape;3935;p79"/>
          <p:cNvSpPr txBox="1"/>
          <p:nvPr>
            <p:ph idx="1" type="subTitle"/>
          </p:nvPr>
        </p:nvSpPr>
        <p:spPr>
          <a:xfrm>
            <a:off x="522750" y="2998800"/>
            <a:ext cx="5607900" cy="1329900"/>
          </a:xfrm>
          <a:prstGeom prst="rect">
            <a:avLst/>
          </a:prstGeom>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b="1" lang="en" sz="2200">
                <a:latin typeface="Arial"/>
                <a:ea typeface="Arial"/>
                <a:cs typeface="Arial"/>
                <a:sym typeface="Arial"/>
              </a:rPr>
              <a:t>Weak correlation</a:t>
            </a:r>
            <a:r>
              <a:rPr lang="en" sz="2200">
                <a:latin typeface="Arial"/>
                <a:ea typeface="Arial"/>
                <a:cs typeface="Arial"/>
                <a:sym typeface="Arial"/>
              </a:rPr>
              <a:t> with year (0.18)</a:t>
            </a:r>
            <a:endParaRPr sz="2200">
              <a:latin typeface="Arial"/>
              <a:ea typeface="Arial"/>
              <a:cs typeface="Arial"/>
              <a:sym typeface="Arial"/>
            </a:endParaRPr>
          </a:p>
          <a:p>
            <a:pPr indent="0" lvl="0" marL="0" rtl="0" algn="l">
              <a:lnSpc>
                <a:spcPct val="150000"/>
              </a:lnSpc>
              <a:spcBef>
                <a:spcPts val="0"/>
              </a:spcBef>
              <a:spcAft>
                <a:spcPts val="0"/>
              </a:spcAft>
              <a:buNone/>
            </a:pPr>
            <a:r>
              <a:rPr b="1" lang="en" sz="2200">
                <a:latin typeface="Arial"/>
                <a:ea typeface="Arial"/>
                <a:cs typeface="Arial"/>
                <a:sym typeface="Arial"/>
              </a:rPr>
              <a:t>Average sightings:</a:t>
            </a:r>
            <a:r>
              <a:rPr lang="en" sz="2200">
                <a:latin typeface="Arial"/>
                <a:ea typeface="Arial"/>
                <a:cs typeface="Arial"/>
                <a:sym typeface="Arial"/>
              </a:rPr>
              <a:t> ~171/month</a:t>
            </a:r>
            <a:endParaRPr sz="2200">
              <a:latin typeface="Arial"/>
              <a:ea typeface="Arial"/>
              <a:cs typeface="Arial"/>
              <a:sym typeface="Arial"/>
            </a:endParaRPr>
          </a:p>
          <a:p>
            <a:pPr indent="0" lvl="0" marL="0" rtl="0" algn="l">
              <a:lnSpc>
                <a:spcPct val="150000"/>
              </a:lnSpc>
              <a:spcBef>
                <a:spcPts val="0"/>
              </a:spcBef>
              <a:spcAft>
                <a:spcPts val="0"/>
              </a:spcAft>
              <a:buNone/>
            </a:pPr>
            <a:r>
              <a:rPr b="1" lang="en" sz="2200">
                <a:latin typeface="Arial"/>
                <a:ea typeface="Arial"/>
                <a:cs typeface="Arial"/>
                <a:sym typeface="Arial"/>
              </a:rPr>
              <a:t>Outlier:</a:t>
            </a:r>
            <a:r>
              <a:rPr lang="en" sz="2200">
                <a:latin typeface="Arial"/>
                <a:ea typeface="Arial"/>
                <a:cs typeface="Arial"/>
                <a:sym typeface="Arial"/>
              </a:rPr>
              <a:t> 1135 sightings in a single month</a:t>
            </a:r>
            <a:endParaRPr sz="25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939" name="Shape 3939"/>
        <p:cNvGrpSpPr/>
        <p:nvPr/>
      </p:nvGrpSpPr>
      <p:grpSpPr>
        <a:xfrm>
          <a:off x="0" y="0"/>
          <a:ext cx="0" cy="0"/>
          <a:chOff x="0" y="0"/>
          <a:chExt cx="0" cy="0"/>
        </a:xfrm>
      </p:grpSpPr>
      <p:sp>
        <p:nvSpPr>
          <p:cNvPr id="3940" name="Google Shape;3940;p80"/>
          <p:cNvSpPr txBox="1"/>
          <p:nvPr>
            <p:ph type="title"/>
          </p:nvPr>
        </p:nvSpPr>
        <p:spPr>
          <a:xfrm>
            <a:off x="3015525" y="2699000"/>
            <a:ext cx="6023700" cy="145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7500"/>
              <a:t>UFOs:</a:t>
            </a:r>
            <a:r>
              <a:rPr lang="en" sz="6000"/>
              <a:t> </a:t>
            </a:r>
            <a:endParaRPr sz="6000"/>
          </a:p>
          <a:p>
            <a:pPr indent="0" lvl="0" marL="0" rtl="0" algn="ctr">
              <a:spcBef>
                <a:spcPts val="0"/>
              </a:spcBef>
              <a:spcAft>
                <a:spcPts val="0"/>
              </a:spcAft>
              <a:buNone/>
            </a:pPr>
            <a:r>
              <a:rPr lang="en" sz="4700"/>
              <a:t>The Latest Transmission</a:t>
            </a:r>
            <a:endParaRPr sz="4700"/>
          </a:p>
        </p:txBody>
      </p:sp>
      <p:grpSp>
        <p:nvGrpSpPr>
          <p:cNvPr id="3941" name="Google Shape;3941;p80"/>
          <p:cNvGrpSpPr/>
          <p:nvPr/>
        </p:nvGrpSpPr>
        <p:grpSpPr>
          <a:xfrm>
            <a:off x="2551892" y="1026933"/>
            <a:ext cx="305429" cy="292449"/>
            <a:chOff x="-886875" y="699725"/>
            <a:chExt cx="790242" cy="756854"/>
          </a:xfrm>
        </p:grpSpPr>
        <p:sp>
          <p:nvSpPr>
            <p:cNvPr id="3942" name="Google Shape;3942;p80"/>
            <p:cNvSpPr/>
            <p:nvPr/>
          </p:nvSpPr>
          <p:spPr>
            <a:xfrm>
              <a:off x="-845005" y="705008"/>
              <a:ext cx="706500" cy="739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0"/>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4" name="Google Shape;3944;p80"/>
          <p:cNvGrpSpPr/>
          <p:nvPr/>
        </p:nvGrpSpPr>
        <p:grpSpPr>
          <a:xfrm>
            <a:off x="8243615" y="1831054"/>
            <a:ext cx="443010" cy="424217"/>
            <a:chOff x="-886875" y="699725"/>
            <a:chExt cx="790242" cy="756854"/>
          </a:xfrm>
        </p:grpSpPr>
        <p:sp>
          <p:nvSpPr>
            <p:cNvPr id="3945" name="Google Shape;3945;p80"/>
            <p:cNvSpPr/>
            <p:nvPr/>
          </p:nvSpPr>
          <p:spPr>
            <a:xfrm>
              <a:off x="-845005" y="705009"/>
              <a:ext cx="706500" cy="743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0"/>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7" name="Google Shape;3947;p80"/>
          <p:cNvGrpSpPr/>
          <p:nvPr/>
        </p:nvGrpSpPr>
        <p:grpSpPr>
          <a:xfrm>
            <a:off x="391152" y="1976176"/>
            <a:ext cx="622000" cy="595569"/>
            <a:chOff x="-886875" y="699725"/>
            <a:chExt cx="790242" cy="756854"/>
          </a:xfrm>
        </p:grpSpPr>
        <p:sp>
          <p:nvSpPr>
            <p:cNvPr id="3948" name="Google Shape;3948;p80"/>
            <p:cNvSpPr/>
            <p:nvPr/>
          </p:nvSpPr>
          <p:spPr>
            <a:xfrm>
              <a:off x="-845005" y="705008"/>
              <a:ext cx="706500" cy="739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0"/>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0" name="Google Shape;3950;p80"/>
          <p:cNvGrpSpPr/>
          <p:nvPr/>
        </p:nvGrpSpPr>
        <p:grpSpPr>
          <a:xfrm>
            <a:off x="391148" y="2255268"/>
            <a:ext cx="2529078" cy="2627767"/>
            <a:chOff x="3387950" y="7480050"/>
            <a:chExt cx="1701250" cy="1921725"/>
          </a:xfrm>
        </p:grpSpPr>
        <p:sp>
          <p:nvSpPr>
            <p:cNvPr id="3951" name="Google Shape;3951;p80"/>
            <p:cNvSpPr/>
            <p:nvPr/>
          </p:nvSpPr>
          <p:spPr>
            <a:xfrm flipH="1">
              <a:off x="4165700" y="8567250"/>
              <a:ext cx="375875" cy="728575"/>
            </a:xfrm>
            <a:custGeom>
              <a:rect b="b" l="l" r="r" t="t"/>
              <a:pathLst>
                <a:path extrusionOk="0" h="29143" w="15035">
                  <a:moveTo>
                    <a:pt x="13339" y="0"/>
                  </a:moveTo>
                  <a:lnTo>
                    <a:pt x="7787" y="11873"/>
                  </a:lnTo>
                  <a:lnTo>
                    <a:pt x="4318" y="18504"/>
                  </a:lnTo>
                  <a:lnTo>
                    <a:pt x="0" y="27833"/>
                  </a:lnTo>
                  <a:lnTo>
                    <a:pt x="1157" y="28295"/>
                  </a:lnTo>
                  <a:lnTo>
                    <a:pt x="2390" y="29143"/>
                  </a:lnTo>
                  <a:lnTo>
                    <a:pt x="6939" y="18735"/>
                  </a:lnTo>
                  <a:lnTo>
                    <a:pt x="14187" y="2390"/>
                  </a:lnTo>
                  <a:lnTo>
                    <a:pt x="15035" y="1079"/>
                  </a:lnTo>
                  <a:close/>
                </a:path>
              </a:pathLst>
            </a:custGeom>
            <a:solidFill>
              <a:schemeClr val="lt1"/>
            </a:solidFill>
            <a:ln>
              <a:noFill/>
            </a:ln>
          </p:spPr>
        </p:sp>
        <p:sp>
          <p:nvSpPr>
            <p:cNvPr id="3952" name="Google Shape;3952;p80"/>
            <p:cNvSpPr/>
            <p:nvPr/>
          </p:nvSpPr>
          <p:spPr>
            <a:xfrm>
              <a:off x="3727300" y="8565900"/>
              <a:ext cx="375875" cy="728575"/>
            </a:xfrm>
            <a:custGeom>
              <a:rect b="b" l="l" r="r" t="t"/>
              <a:pathLst>
                <a:path extrusionOk="0" h="29143" w="15035">
                  <a:moveTo>
                    <a:pt x="13339" y="0"/>
                  </a:moveTo>
                  <a:lnTo>
                    <a:pt x="7787" y="11873"/>
                  </a:lnTo>
                  <a:lnTo>
                    <a:pt x="4318" y="18504"/>
                  </a:lnTo>
                  <a:lnTo>
                    <a:pt x="0" y="27833"/>
                  </a:lnTo>
                  <a:lnTo>
                    <a:pt x="1157" y="28295"/>
                  </a:lnTo>
                  <a:lnTo>
                    <a:pt x="2390" y="29143"/>
                  </a:lnTo>
                  <a:lnTo>
                    <a:pt x="6939" y="18735"/>
                  </a:lnTo>
                  <a:lnTo>
                    <a:pt x="14187" y="2390"/>
                  </a:lnTo>
                  <a:lnTo>
                    <a:pt x="15035" y="1079"/>
                  </a:lnTo>
                  <a:close/>
                </a:path>
              </a:pathLst>
            </a:custGeom>
            <a:solidFill>
              <a:schemeClr val="lt1"/>
            </a:solidFill>
            <a:ln>
              <a:noFill/>
            </a:ln>
          </p:spPr>
        </p:sp>
        <p:sp>
          <p:nvSpPr>
            <p:cNvPr id="3953" name="Google Shape;3953;p80"/>
            <p:cNvSpPr/>
            <p:nvPr/>
          </p:nvSpPr>
          <p:spPr>
            <a:xfrm>
              <a:off x="4023925" y="8348825"/>
              <a:ext cx="232800" cy="232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0"/>
            <p:cNvSpPr/>
            <p:nvPr/>
          </p:nvSpPr>
          <p:spPr>
            <a:xfrm>
              <a:off x="4485032" y="9269675"/>
              <a:ext cx="110400" cy="110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0"/>
            <p:cNvSpPr/>
            <p:nvPr/>
          </p:nvSpPr>
          <p:spPr>
            <a:xfrm>
              <a:off x="3674282" y="9269675"/>
              <a:ext cx="110400" cy="110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0"/>
            <p:cNvSpPr/>
            <p:nvPr/>
          </p:nvSpPr>
          <p:spPr>
            <a:xfrm>
              <a:off x="4085125" y="8410025"/>
              <a:ext cx="110400" cy="110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0"/>
            <p:cNvSpPr/>
            <p:nvPr/>
          </p:nvSpPr>
          <p:spPr>
            <a:xfrm>
              <a:off x="3398200" y="8537950"/>
              <a:ext cx="296825" cy="250575"/>
            </a:xfrm>
            <a:custGeom>
              <a:rect b="b" l="l" r="r" t="t"/>
              <a:pathLst>
                <a:path extrusionOk="0" h="10023" w="11873">
                  <a:moveTo>
                    <a:pt x="9714" y="0"/>
                  </a:moveTo>
                  <a:lnTo>
                    <a:pt x="8635" y="617"/>
                  </a:lnTo>
                  <a:lnTo>
                    <a:pt x="0" y="6939"/>
                  </a:lnTo>
                  <a:lnTo>
                    <a:pt x="539" y="8712"/>
                  </a:lnTo>
                  <a:lnTo>
                    <a:pt x="1850" y="10023"/>
                  </a:lnTo>
                  <a:lnTo>
                    <a:pt x="7555" y="6322"/>
                  </a:lnTo>
                  <a:lnTo>
                    <a:pt x="11873" y="2930"/>
                  </a:lnTo>
                  <a:close/>
                </a:path>
              </a:pathLst>
            </a:custGeom>
            <a:solidFill>
              <a:schemeClr val="dk2"/>
            </a:solidFill>
            <a:ln>
              <a:noFill/>
            </a:ln>
          </p:spPr>
        </p:sp>
        <p:sp>
          <p:nvSpPr>
            <p:cNvPr id="3958" name="Google Shape;3958;p80"/>
            <p:cNvSpPr/>
            <p:nvPr/>
          </p:nvSpPr>
          <p:spPr>
            <a:xfrm>
              <a:off x="3631425" y="8061850"/>
              <a:ext cx="690025" cy="576325"/>
            </a:xfrm>
            <a:custGeom>
              <a:rect b="b" l="l" r="r" t="t"/>
              <a:pathLst>
                <a:path extrusionOk="0" h="23053" w="27601">
                  <a:moveTo>
                    <a:pt x="22667" y="0"/>
                  </a:moveTo>
                  <a:lnTo>
                    <a:pt x="21896" y="232"/>
                  </a:lnTo>
                  <a:lnTo>
                    <a:pt x="7787" y="10255"/>
                  </a:lnTo>
                  <a:lnTo>
                    <a:pt x="0" y="16731"/>
                  </a:lnTo>
                  <a:lnTo>
                    <a:pt x="231" y="18581"/>
                  </a:lnTo>
                  <a:lnTo>
                    <a:pt x="1542" y="20740"/>
                  </a:lnTo>
                  <a:lnTo>
                    <a:pt x="3623" y="23053"/>
                  </a:lnTo>
                  <a:lnTo>
                    <a:pt x="5320" y="23053"/>
                  </a:lnTo>
                  <a:lnTo>
                    <a:pt x="6784" y="22051"/>
                  </a:lnTo>
                  <a:lnTo>
                    <a:pt x="15342" y="16268"/>
                  </a:lnTo>
                  <a:lnTo>
                    <a:pt x="15959" y="13724"/>
                  </a:lnTo>
                  <a:lnTo>
                    <a:pt x="17578" y="12028"/>
                  </a:lnTo>
                  <a:lnTo>
                    <a:pt x="19891" y="11411"/>
                  </a:lnTo>
                  <a:lnTo>
                    <a:pt x="22204" y="11488"/>
                  </a:lnTo>
                  <a:lnTo>
                    <a:pt x="27601" y="7710"/>
                  </a:lnTo>
                  <a:lnTo>
                    <a:pt x="24980" y="4549"/>
                  </a:lnTo>
                  <a:close/>
                </a:path>
              </a:pathLst>
            </a:custGeom>
            <a:solidFill>
              <a:schemeClr val="lt2"/>
            </a:solidFill>
            <a:ln>
              <a:noFill/>
            </a:ln>
          </p:spPr>
        </p:sp>
        <p:sp>
          <p:nvSpPr>
            <p:cNvPr id="3959" name="Google Shape;3959;p80"/>
            <p:cNvSpPr/>
            <p:nvPr/>
          </p:nvSpPr>
          <p:spPr>
            <a:xfrm>
              <a:off x="4689600" y="7493250"/>
              <a:ext cx="377800" cy="435600"/>
            </a:xfrm>
            <a:custGeom>
              <a:rect b="b" l="l" r="r" t="t"/>
              <a:pathLst>
                <a:path extrusionOk="0" h="17424" w="15112">
                  <a:moveTo>
                    <a:pt x="5166" y="0"/>
                  </a:moveTo>
                  <a:lnTo>
                    <a:pt x="0" y="4009"/>
                  </a:lnTo>
                  <a:lnTo>
                    <a:pt x="1619" y="6862"/>
                  </a:lnTo>
                  <a:lnTo>
                    <a:pt x="6091" y="13030"/>
                  </a:lnTo>
                  <a:lnTo>
                    <a:pt x="9715" y="17424"/>
                  </a:lnTo>
                  <a:lnTo>
                    <a:pt x="15112" y="14032"/>
                  </a:lnTo>
                  <a:close/>
                </a:path>
              </a:pathLst>
            </a:custGeom>
            <a:solidFill>
              <a:schemeClr val="dk2"/>
            </a:solidFill>
            <a:ln>
              <a:noFill/>
            </a:ln>
          </p:spPr>
        </p:sp>
        <p:sp>
          <p:nvSpPr>
            <p:cNvPr id="3960" name="Google Shape;3960;p80"/>
            <p:cNvSpPr/>
            <p:nvPr/>
          </p:nvSpPr>
          <p:spPr>
            <a:xfrm>
              <a:off x="4180750" y="7632025"/>
              <a:ext cx="718950" cy="639925"/>
            </a:xfrm>
            <a:custGeom>
              <a:rect b="b" l="l" r="r" t="t"/>
              <a:pathLst>
                <a:path extrusionOk="0" h="25597" w="28758">
                  <a:moveTo>
                    <a:pt x="21202" y="0"/>
                  </a:moveTo>
                  <a:lnTo>
                    <a:pt x="11642" y="5937"/>
                  </a:lnTo>
                  <a:lnTo>
                    <a:pt x="3778" y="11796"/>
                  </a:lnTo>
                  <a:lnTo>
                    <a:pt x="0" y="15266"/>
                  </a:lnTo>
                  <a:lnTo>
                    <a:pt x="771" y="17964"/>
                  </a:lnTo>
                  <a:lnTo>
                    <a:pt x="2930" y="21588"/>
                  </a:lnTo>
                  <a:lnTo>
                    <a:pt x="6014" y="24903"/>
                  </a:lnTo>
                  <a:lnTo>
                    <a:pt x="8173" y="25597"/>
                  </a:lnTo>
                  <a:lnTo>
                    <a:pt x="15343" y="20817"/>
                  </a:lnTo>
                  <a:lnTo>
                    <a:pt x="24672" y="13878"/>
                  </a:lnTo>
                  <a:lnTo>
                    <a:pt x="28758" y="10563"/>
                  </a:lnTo>
                  <a:close/>
                </a:path>
              </a:pathLst>
            </a:custGeom>
            <a:solidFill>
              <a:schemeClr val="lt2"/>
            </a:solidFill>
            <a:ln>
              <a:noFill/>
            </a:ln>
          </p:spPr>
        </p:sp>
        <p:sp>
          <p:nvSpPr>
            <p:cNvPr id="3961" name="Google Shape;3961;p80"/>
            <p:cNvSpPr/>
            <p:nvPr/>
          </p:nvSpPr>
          <p:spPr>
            <a:xfrm>
              <a:off x="4843800" y="7506250"/>
              <a:ext cx="229375" cy="302625"/>
            </a:xfrm>
            <a:custGeom>
              <a:rect b="b" l="l" r="r" t="t"/>
              <a:pathLst>
                <a:path extrusionOk="0" h="12105" w="9175">
                  <a:moveTo>
                    <a:pt x="0" y="155"/>
                  </a:moveTo>
                  <a:lnTo>
                    <a:pt x="8250" y="12105"/>
                  </a:lnTo>
                  <a:lnTo>
                    <a:pt x="9175" y="9869"/>
                  </a:lnTo>
                  <a:lnTo>
                    <a:pt x="9098" y="5552"/>
                  </a:lnTo>
                  <a:lnTo>
                    <a:pt x="7402" y="2468"/>
                  </a:lnTo>
                  <a:lnTo>
                    <a:pt x="4858" y="1003"/>
                  </a:lnTo>
                  <a:lnTo>
                    <a:pt x="2930" y="0"/>
                  </a:lnTo>
                  <a:close/>
                </a:path>
              </a:pathLst>
            </a:custGeom>
            <a:solidFill>
              <a:schemeClr val="accent4"/>
            </a:solidFill>
            <a:ln>
              <a:noFill/>
            </a:ln>
          </p:spPr>
        </p:sp>
        <p:sp>
          <p:nvSpPr>
            <p:cNvPr id="3962" name="Google Shape;3962;p80"/>
            <p:cNvSpPr/>
            <p:nvPr/>
          </p:nvSpPr>
          <p:spPr>
            <a:xfrm>
              <a:off x="4045100" y="8373525"/>
              <a:ext cx="174325" cy="191325"/>
            </a:xfrm>
            <a:custGeom>
              <a:rect b="b" l="l" r="r" t="t"/>
              <a:pathLst>
                <a:path extrusionOk="0" h="7653" w="6973">
                  <a:moveTo>
                    <a:pt x="3734" y="1629"/>
                  </a:moveTo>
                  <a:cubicBezTo>
                    <a:pt x="4805" y="1629"/>
                    <a:pt x="5838" y="2465"/>
                    <a:pt x="5838" y="3725"/>
                  </a:cubicBezTo>
                  <a:cubicBezTo>
                    <a:pt x="5838" y="4840"/>
                    <a:pt x="4903" y="5794"/>
                    <a:pt x="3793" y="5794"/>
                  </a:cubicBezTo>
                  <a:cubicBezTo>
                    <a:pt x="3774" y="5794"/>
                    <a:pt x="3755" y="5794"/>
                    <a:pt x="3736" y="5793"/>
                  </a:cubicBezTo>
                  <a:cubicBezTo>
                    <a:pt x="1868" y="5793"/>
                    <a:pt x="934" y="3558"/>
                    <a:pt x="2269" y="2257"/>
                  </a:cubicBezTo>
                  <a:cubicBezTo>
                    <a:pt x="2692" y="1823"/>
                    <a:pt x="3217" y="1629"/>
                    <a:pt x="3734" y="1629"/>
                  </a:cubicBezTo>
                  <a:close/>
                  <a:moveTo>
                    <a:pt x="3513" y="1"/>
                  </a:moveTo>
                  <a:cubicBezTo>
                    <a:pt x="3481" y="1"/>
                    <a:pt x="3442" y="17"/>
                    <a:pt x="3403" y="56"/>
                  </a:cubicBezTo>
                  <a:lnTo>
                    <a:pt x="3369" y="56"/>
                  </a:lnTo>
                  <a:cubicBezTo>
                    <a:pt x="3303" y="89"/>
                    <a:pt x="3236" y="156"/>
                    <a:pt x="3203" y="223"/>
                  </a:cubicBezTo>
                  <a:cubicBezTo>
                    <a:pt x="3169" y="256"/>
                    <a:pt x="3169" y="323"/>
                    <a:pt x="3169" y="356"/>
                  </a:cubicBezTo>
                  <a:cubicBezTo>
                    <a:pt x="3136" y="389"/>
                    <a:pt x="3136" y="389"/>
                    <a:pt x="3136" y="423"/>
                  </a:cubicBezTo>
                  <a:lnTo>
                    <a:pt x="3136" y="523"/>
                  </a:lnTo>
                  <a:cubicBezTo>
                    <a:pt x="3136" y="556"/>
                    <a:pt x="3136" y="623"/>
                    <a:pt x="3136" y="690"/>
                  </a:cubicBezTo>
                  <a:cubicBezTo>
                    <a:pt x="3136" y="723"/>
                    <a:pt x="3136" y="790"/>
                    <a:pt x="3136" y="856"/>
                  </a:cubicBezTo>
                  <a:cubicBezTo>
                    <a:pt x="2702" y="923"/>
                    <a:pt x="2302" y="1123"/>
                    <a:pt x="1968" y="1390"/>
                  </a:cubicBezTo>
                  <a:lnTo>
                    <a:pt x="1902" y="1357"/>
                  </a:lnTo>
                  <a:lnTo>
                    <a:pt x="1802" y="1190"/>
                  </a:lnTo>
                  <a:cubicBezTo>
                    <a:pt x="1702" y="1057"/>
                    <a:pt x="1635" y="890"/>
                    <a:pt x="1468" y="856"/>
                  </a:cubicBezTo>
                  <a:cubicBezTo>
                    <a:pt x="1401" y="823"/>
                    <a:pt x="1343" y="806"/>
                    <a:pt x="1289" y="806"/>
                  </a:cubicBezTo>
                  <a:cubicBezTo>
                    <a:pt x="1235" y="806"/>
                    <a:pt x="1185" y="823"/>
                    <a:pt x="1135" y="856"/>
                  </a:cubicBezTo>
                  <a:cubicBezTo>
                    <a:pt x="1068" y="856"/>
                    <a:pt x="1034" y="890"/>
                    <a:pt x="1001" y="923"/>
                  </a:cubicBezTo>
                  <a:cubicBezTo>
                    <a:pt x="968" y="957"/>
                    <a:pt x="934" y="990"/>
                    <a:pt x="934" y="1023"/>
                  </a:cubicBezTo>
                  <a:cubicBezTo>
                    <a:pt x="868" y="1123"/>
                    <a:pt x="834" y="1223"/>
                    <a:pt x="868" y="1357"/>
                  </a:cubicBezTo>
                  <a:cubicBezTo>
                    <a:pt x="868" y="1424"/>
                    <a:pt x="868" y="1490"/>
                    <a:pt x="901" y="1557"/>
                  </a:cubicBezTo>
                  <a:cubicBezTo>
                    <a:pt x="934" y="1657"/>
                    <a:pt x="968" y="1757"/>
                    <a:pt x="1034" y="1857"/>
                  </a:cubicBezTo>
                  <a:cubicBezTo>
                    <a:pt x="1101" y="1957"/>
                    <a:pt x="1168" y="2057"/>
                    <a:pt x="1268" y="2157"/>
                  </a:cubicBezTo>
                  <a:cubicBezTo>
                    <a:pt x="0" y="4125"/>
                    <a:pt x="1435" y="6694"/>
                    <a:pt x="3770" y="6694"/>
                  </a:cubicBezTo>
                  <a:lnTo>
                    <a:pt x="3803" y="6694"/>
                  </a:lnTo>
                  <a:cubicBezTo>
                    <a:pt x="3803" y="6761"/>
                    <a:pt x="3803" y="6861"/>
                    <a:pt x="3836" y="6927"/>
                  </a:cubicBezTo>
                  <a:cubicBezTo>
                    <a:pt x="3870" y="7028"/>
                    <a:pt x="3903" y="7128"/>
                    <a:pt x="3937" y="7228"/>
                  </a:cubicBezTo>
                  <a:cubicBezTo>
                    <a:pt x="3970" y="7328"/>
                    <a:pt x="4037" y="7428"/>
                    <a:pt x="4103" y="7495"/>
                  </a:cubicBezTo>
                  <a:cubicBezTo>
                    <a:pt x="4170" y="7561"/>
                    <a:pt x="4270" y="7628"/>
                    <a:pt x="4370" y="7628"/>
                  </a:cubicBezTo>
                  <a:cubicBezTo>
                    <a:pt x="4404" y="7645"/>
                    <a:pt x="4437" y="7653"/>
                    <a:pt x="4466" y="7653"/>
                  </a:cubicBezTo>
                  <a:cubicBezTo>
                    <a:pt x="4495" y="7653"/>
                    <a:pt x="4520" y="7645"/>
                    <a:pt x="4537" y="7628"/>
                  </a:cubicBezTo>
                  <a:cubicBezTo>
                    <a:pt x="4570" y="7628"/>
                    <a:pt x="4604" y="7628"/>
                    <a:pt x="4637" y="7595"/>
                  </a:cubicBezTo>
                  <a:lnTo>
                    <a:pt x="4704" y="7561"/>
                  </a:lnTo>
                  <a:cubicBezTo>
                    <a:pt x="4770" y="7495"/>
                    <a:pt x="4837" y="7394"/>
                    <a:pt x="4837" y="7294"/>
                  </a:cubicBezTo>
                  <a:lnTo>
                    <a:pt x="4837" y="7294"/>
                  </a:lnTo>
                  <a:lnTo>
                    <a:pt x="4804" y="7394"/>
                  </a:lnTo>
                  <a:cubicBezTo>
                    <a:pt x="4837" y="7294"/>
                    <a:pt x="4871" y="7194"/>
                    <a:pt x="4871" y="7094"/>
                  </a:cubicBezTo>
                  <a:lnTo>
                    <a:pt x="4871" y="6927"/>
                  </a:lnTo>
                  <a:cubicBezTo>
                    <a:pt x="4871" y="6831"/>
                    <a:pt x="4853" y="6734"/>
                    <a:pt x="4831" y="6638"/>
                  </a:cubicBezTo>
                  <a:lnTo>
                    <a:pt x="4831" y="6638"/>
                  </a:lnTo>
                  <a:cubicBezTo>
                    <a:pt x="4821" y="6590"/>
                    <a:pt x="4804" y="6542"/>
                    <a:pt x="4804" y="6494"/>
                  </a:cubicBezTo>
                  <a:cubicBezTo>
                    <a:pt x="5004" y="6427"/>
                    <a:pt x="5171" y="6327"/>
                    <a:pt x="5371" y="6194"/>
                  </a:cubicBezTo>
                  <a:lnTo>
                    <a:pt x="5438" y="6294"/>
                  </a:lnTo>
                  <a:cubicBezTo>
                    <a:pt x="5471" y="6360"/>
                    <a:pt x="5504" y="6394"/>
                    <a:pt x="5538" y="6460"/>
                  </a:cubicBezTo>
                  <a:lnTo>
                    <a:pt x="5604" y="6527"/>
                  </a:lnTo>
                  <a:cubicBezTo>
                    <a:pt x="5638" y="6561"/>
                    <a:pt x="5671" y="6561"/>
                    <a:pt x="5704" y="6594"/>
                  </a:cubicBezTo>
                  <a:cubicBezTo>
                    <a:pt x="5738" y="6627"/>
                    <a:pt x="5805" y="6661"/>
                    <a:pt x="5838" y="6694"/>
                  </a:cubicBezTo>
                  <a:cubicBezTo>
                    <a:pt x="5905" y="6727"/>
                    <a:pt x="5971" y="6761"/>
                    <a:pt x="6038" y="6761"/>
                  </a:cubicBezTo>
                  <a:cubicBezTo>
                    <a:pt x="6138" y="6761"/>
                    <a:pt x="6205" y="6727"/>
                    <a:pt x="6238" y="6694"/>
                  </a:cubicBezTo>
                  <a:cubicBezTo>
                    <a:pt x="6372" y="6627"/>
                    <a:pt x="6438" y="6494"/>
                    <a:pt x="6438" y="6360"/>
                  </a:cubicBezTo>
                  <a:cubicBezTo>
                    <a:pt x="6472" y="6294"/>
                    <a:pt x="6472" y="6227"/>
                    <a:pt x="6438" y="6160"/>
                  </a:cubicBezTo>
                  <a:cubicBezTo>
                    <a:pt x="6438" y="6127"/>
                    <a:pt x="6438" y="6094"/>
                    <a:pt x="6405" y="6060"/>
                  </a:cubicBezTo>
                  <a:cubicBezTo>
                    <a:pt x="6405" y="5960"/>
                    <a:pt x="6338" y="5860"/>
                    <a:pt x="6305" y="5793"/>
                  </a:cubicBezTo>
                  <a:cubicBezTo>
                    <a:pt x="6272" y="5727"/>
                    <a:pt x="6238" y="5660"/>
                    <a:pt x="6205" y="5627"/>
                  </a:cubicBezTo>
                  <a:cubicBezTo>
                    <a:pt x="6171" y="5560"/>
                    <a:pt x="6138" y="5526"/>
                    <a:pt x="6105" y="5493"/>
                  </a:cubicBezTo>
                  <a:cubicBezTo>
                    <a:pt x="6972" y="4326"/>
                    <a:pt x="6872" y="2691"/>
                    <a:pt x="5838" y="1657"/>
                  </a:cubicBezTo>
                  <a:cubicBezTo>
                    <a:pt x="5838" y="1590"/>
                    <a:pt x="5871" y="1524"/>
                    <a:pt x="5871" y="1457"/>
                  </a:cubicBezTo>
                  <a:cubicBezTo>
                    <a:pt x="5905" y="1390"/>
                    <a:pt x="5938" y="1323"/>
                    <a:pt x="5938" y="1290"/>
                  </a:cubicBezTo>
                  <a:cubicBezTo>
                    <a:pt x="5971" y="1223"/>
                    <a:pt x="6005" y="1157"/>
                    <a:pt x="6038" y="1090"/>
                  </a:cubicBezTo>
                  <a:cubicBezTo>
                    <a:pt x="6038" y="1057"/>
                    <a:pt x="6038" y="990"/>
                    <a:pt x="6071" y="957"/>
                  </a:cubicBezTo>
                  <a:cubicBezTo>
                    <a:pt x="6071" y="890"/>
                    <a:pt x="6071" y="856"/>
                    <a:pt x="6071" y="823"/>
                  </a:cubicBezTo>
                  <a:cubicBezTo>
                    <a:pt x="6071" y="756"/>
                    <a:pt x="6038" y="690"/>
                    <a:pt x="6038" y="656"/>
                  </a:cubicBezTo>
                  <a:cubicBezTo>
                    <a:pt x="6005" y="556"/>
                    <a:pt x="5905" y="456"/>
                    <a:pt x="5838" y="423"/>
                  </a:cubicBezTo>
                  <a:cubicBezTo>
                    <a:pt x="5771" y="389"/>
                    <a:pt x="5671" y="356"/>
                    <a:pt x="5604" y="356"/>
                  </a:cubicBezTo>
                  <a:cubicBezTo>
                    <a:pt x="5471" y="356"/>
                    <a:pt x="5338" y="389"/>
                    <a:pt x="5271" y="490"/>
                  </a:cubicBezTo>
                  <a:cubicBezTo>
                    <a:pt x="5171" y="556"/>
                    <a:pt x="5104" y="656"/>
                    <a:pt x="5071" y="723"/>
                  </a:cubicBezTo>
                  <a:cubicBezTo>
                    <a:pt x="5004" y="823"/>
                    <a:pt x="4971" y="923"/>
                    <a:pt x="4937" y="1023"/>
                  </a:cubicBezTo>
                  <a:cubicBezTo>
                    <a:pt x="4670" y="890"/>
                    <a:pt x="4370" y="823"/>
                    <a:pt x="4103" y="790"/>
                  </a:cubicBezTo>
                  <a:cubicBezTo>
                    <a:pt x="4103" y="790"/>
                    <a:pt x="4103" y="756"/>
                    <a:pt x="4103" y="756"/>
                  </a:cubicBezTo>
                  <a:cubicBezTo>
                    <a:pt x="4103" y="690"/>
                    <a:pt x="4070" y="590"/>
                    <a:pt x="4070" y="523"/>
                  </a:cubicBezTo>
                  <a:cubicBezTo>
                    <a:pt x="4037" y="456"/>
                    <a:pt x="4003" y="389"/>
                    <a:pt x="3970" y="356"/>
                  </a:cubicBezTo>
                  <a:cubicBezTo>
                    <a:pt x="3970" y="289"/>
                    <a:pt x="3937" y="289"/>
                    <a:pt x="3937" y="256"/>
                  </a:cubicBezTo>
                  <a:lnTo>
                    <a:pt x="3937" y="223"/>
                  </a:lnTo>
                  <a:cubicBezTo>
                    <a:pt x="3836" y="89"/>
                    <a:pt x="3703" y="23"/>
                    <a:pt x="3570" y="23"/>
                  </a:cubicBezTo>
                  <a:cubicBezTo>
                    <a:pt x="3556" y="9"/>
                    <a:pt x="3536" y="1"/>
                    <a:pt x="35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0"/>
            <p:cNvSpPr/>
            <p:nvPr/>
          </p:nvSpPr>
          <p:spPr>
            <a:xfrm>
              <a:off x="3387950" y="7480050"/>
              <a:ext cx="1701250" cy="1921725"/>
            </a:xfrm>
            <a:custGeom>
              <a:rect b="b" l="l" r="r" t="t"/>
              <a:pathLst>
                <a:path extrusionOk="0" h="76869" w="68050">
                  <a:moveTo>
                    <a:pt x="59343" y="1437"/>
                  </a:moveTo>
                  <a:cubicBezTo>
                    <a:pt x="59910" y="1437"/>
                    <a:pt x="60477" y="1504"/>
                    <a:pt x="61011" y="1637"/>
                  </a:cubicBezTo>
                  <a:cubicBezTo>
                    <a:pt x="62145" y="1871"/>
                    <a:pt x="63179" y="2338"/>
                    <a:pt x="64080" y="3005"/>
                  </a:cubicBezTo>
                  <a:cubicBezTo>
                    <a:pt x="66482" y="4906"/>
                    <a:pt x="67516" y="8075"/>
                    <a:pt x="66715" y="11010"/>
                  </a:cubicBezTo>
                  <a:cubicBezTo>
                    <a:pt x="66615" y="11344"/>
                    <a:pt x="66515" y="11644"/>
                    <a:pt x="66382" y="11944"/>
                  </a:cubicBezTo>
                  <a:lnTo>
                    <a:pt x="66282" y="12245"/>
                  </a:lnTo>
                  <a:cubicBezTo>
                    <a:pt x="65047" y="10543"/>
                    <a:pt x="63780" y="8876"/>
                    <a:pt x="62579" y="7141"/>
                  </a:cubicBezTo>
                  <a:cubicBezTo>
                    <a:pt x="61245" y="5240"/>
                    <a:pt x="59944" y="3305"/>
                    <a:pt x="58576" y="1437"/>
                  </a:cubicBezTo>
                  <a:close/>
                  <a:moveTo>
                    <a:pt x="57142" y="1203"/>
                  </a:moveTo>
                  <a:cubicBezTo>
                    <a:pt x="57142" y="1203"/>
                    <a:pt x="65614" y="13012"/>
                    <a:pt x="66382" y="14179"/>
                  </a:cubicBezTo>
                  <a:lnTo>
                    <a:pt x="63480" y="16114"/>
                  </a:lnTo>
                  <a:cubicBezTo>
                    <a:pt x="63013" y="16414"/>
                    <a:pt x="62546" y="16715"/>
                    <a:pt x="62079" y="17015"/>
                  </a:cubicBezTo>
                  <a:cubicBezTo>
                    <a:pt x="62018" y="17076"/>
                    <a:pt x="61819" y="17219"/>
                    <a:pt x="61708" y="17219"/>
                  </a:cubicBezTo>
                  <a:cubicBezTo>
                    <a:pt x="61697" y="17219"/>
                    <a:pt x="61687" y="17218"/>
                    <a:pt x="61678" y="17215"/>
                  </a:cubicBezTo>
                  <a:cubicBezTo>
                    <a:pt x="61578" y="17215"/>
                    <a:pt x="61345" y="16848"/>
                    <a:pt x="61245" y="16748"/>
                  </a:cubicBezTo>
                  <a:cubicBezTo>
                    <a:pt x="60544" y="15914"/>
                    <a:pt x="59844" y="15047"/>
                    <a:pt x="59177" y="14179"/>
                  </a:cubicBezTo>
                  <a:cubicBezTo>
                    <a:pt x="57609" y="12178"/>
                    <a:pt x="56141" y="10143"/>
                    <a:pt x="54773" y="8008"/>
                  </a:cubicBezTo>
                  <a:cubicBezTo>
                    <a:pt x="54173" y="7074"/>
                    <a:pt x="53606" y="6174"/>
                    <a:pt x="53039" y="5240"/>
                  </a:cubicBezTo>
                  <a:cubicBezTo>
                    <a:pt x="52939" y="5106"/>
                    <a:pt x="52705" y="4806"/>
                    <a:pt x="52739" y="4673"/>
                  </a:cubicBezTo>
                  <a:cubicBezTo>
                    <a:pt x="52739" y="4506"/>
                    <a:pt x="52972" y="4406"/>
                    <a:pt x="53039" y="4306"/>
                  </a:cubicBezTo>
                  <a:cubicBezTo>
                    <a:pt x="53472" y="3972"/>
                    <a:pt x="53939" y="3639"/>
                    <a:pt x="54373" y="3305"/>
                  </a:cubicBezTo>
                  <a:cubicBezTo>
                    <a:pt x="55307" y="2604"/>
                    <a:pt x="56208" y="1904"/>
                    <a:pt x="57142" y="1203"/>
                  </a:cubicBezTo>
                  <a:close/>
                  <a:moveTo>
                    <a:pt x="52739" y="6574"/>
                  </a:moveTo>
                  <a:cubicBezTo>
                    <a:pt x="52972" y="6941"/>
                    <a:pt x="53239" y="7341"/>
                    <a:pt x="53506" y="7708"/>
                  </a:cubicBezTo>
                  <a:cubicBezTo>
                    <a:pt x="55274" y="10343"/>
                    <a:pt x="57142" y="12945"/>
                    <a:pt x="59043" y="15480"/>
                  </a:cubicBezTo>
                  <a:cubicBezTo>
                    <a:pt x="59310" y="15847"/>
                    <a:pt x="59610" y="16214"/>
                    <a:pt x="59877" y="16581"/>
                  </a:cubicBezTo>
                  <a:cubicBezTo>
                    <a:pt x="59510" y="16815"/>
                    <a:pt x="59210" y="17081"/>
                    <a:pt x="58876" y="17348"/>
                  </a:cubicBezTo>
                  <a:lnTo>
                    <a:pt x="57375" y="18583"/>
                  </a:lnTo>
                  <a:cubicBezTo>
                    <a:pt x="56341" y="19416"/>
                    <a:pt x="55307" y="20217"/>
                    <a:pt x="54240" y="21018"/>
                  </a:cubicBezTo>
                  <a:cubicBezTo>
                    <a:pt x="50537" y="23853"/>
                    <a:pt x="46701" y="26555"/>
                    <a:pt x="42765" y="29123"/>
                  </a:cubicBezTo>
                  <a:lnTo>
                    <a:pt x="41264" y="30091"/>
                  </a:lnTo>
                  <a:cubicBezTo>
                    <a:pt x="40830" y="30391"/>
                    <a:pt x="40363" y="30658"/>
                    <a:pt x="39896" y="30925"/>
                  </a:cubicBezTo>
                  <a:cubicBezTo>
                    <a:pt x="39744" y="30979"/>
                    <a:pt x="39588" y="31005"/>
                    <a:pt x="39435" y="31005"/>
                  </a:cubicBezTo>
                  <a:cubicBezTo>
                    <a:pt x="39117" y="31005"/>
                    <a:pt x="38809" y="30894"/>
                    <a:pt x="38562" y="30691"/>
                  </a:cubicBezTo>
                  <a:cubicBezTo>
                    <a:pt x="38128" y="30391"/>
                    <a:pt x="37695" y="30057"/>
                    <a:pt x="37294" y="29690"/>
                  </a:cubicBezTo>
                  <a:cubicBezTo>
                    <a:pt x="35326" y="28089"/>
                    <a:pt x="33858" y="25988"/>
                    <a:pt x="32991" y="23619"/>
                  </a:cubicBezTo>
                  <a:cubicBezTo>
                    <a:pt x="32791" y="23119"/>
                    <a:pt x="32624" y="22619"/>
                    <a:pt x="32491" y="22085"/>
                  </a:cubicBezTo>
                  <a:cubicBezTo>
                    <a:pt x="32291" y="21651"/>
                    <a:pt x="32357" y="21151"/>
                    <a:pt x="32658" y="20784"/>
                  </a:cubicBezTo>
                  <a:cubicBezTo>
                    <a:pt x="33058" y="20384"/>
                    <a:pt x="33458" y="20050"/>
                    <a:pt x="33892" y="19750"/>
                  </a:cubicBezTo>
                  <a:cubicBezTo>
                    <a:pt x="34359" y="19383"/>
                    <a:pt x="34826" y="19016"/>
                    <a:pt x="35293" y="18649"/>
                  </a:cubicBezTo>
                  <a:cubicBezTo>
                    <a:pt x="38995" y="15747"/>
                    <a:pt x="42798" y="13012"/>
                    <a:pt x="46701" y="10410"/>
                  </a:cubicBezTo>
                  <a:cubicBezTo>
                    <a:pt x="47802" y="9676"/>
                    <a:pt x="48936" y="8976"/>
                    <a:pt x="50037" y="8275"/>
                  </a:cubicBezTo>
                  <a:cubicBezTo>
                    <a:pt x="50604" y="7908"/>
                    <a:pt x="51137" y="7575"/>
                    <a:pt x="51671" y="7241"/>
                  </a:cubicBezTo>
                  <a:cubicBezTo>
                    <a:pt x="52038" y="7041"/>
                    <a:pt x="52405" y="6807"/>
                    <a:pt x="52739" y="6574"/>
                  </a:cubicBezTo>
                  <a:close/>
                  <a:moveTo>
                    <a:pt x="30042" y="35013"/>
                  </a:moveTo>
                  <a:cubicBezTo>
                    <a:pt x="31134" y="35013"/>
                    <a:pt x="32250" y="35420"/>
                    <a:pt x="33158" y="36329"/>
                  </a:cubicBezTo>
                  <a:cubicBezTo>
                    <a:pt x="35960" y="39131"/>
                    <a:pt x="33959" y="43901"/>
                    <a:pt x="29989" y="43901"/>
                  </a:cubicBezTo>
                  <a:cubicBezTo>
                    <a:pt x="27554" y="43901"/>
                    <a:pt x="25586" y="41933"/>
                    <a:pt x="25586" y="39464"/>
                  </a:cubicBezTo>
                  <a:cubicBezTo>
                    <a:pt x="25586" y="36782"/>
                    <a:pt x="27764" y="35013"/>
                    <a:pt x="30042" y="35013"/>
                  </a:cubicBezTo>
                  <a:close/>
                  <a:moveTo>
                    <a:pt x="31957" y="23853"/>
                  </a:moveTo>
                  <a:cubicBezTo>
                    <a:pt x="32257" y="24620"/>
                    <a:pt x="32624" y="25387"/>
                    <a:pt x="33025" y="26121"/>
                  </a:cubicBezTo>
                  <a:cubicBezTo>
                    <a:pt x="33125" y="26388"/>
                    <a:pt x="33291" y="26622"/>
                    <a:pt x="33425" y="26888"/>
                  </a:cubicBezTo>
                  <a:cubicBezTo>
                    <a:pt x="33425" y="26888"/>
                    <a:pt x="33458" y="26922"/>
                    <a:pt x="33458" y="26922"/>
                  </a:cubicBezTo>
                  <a:cubicBezTo>
                    <a:pt x="33725" y="27389"/>
                    <a:pt x="34025" y="27789"/>
                    <a:pt x="34359" y="28223"/>
                  </a:cubicBezTo>
                  <a:cubicBezTo>
                    <a:pt x="34592" y="28490"/>
                    <a:pt x="34826" y="28723"/>
                    <a:pt x="35059" y="28990"/>
                  </a:cubicBezTo>
                  <a:cubicBezTo>
                    <a:pt x="35593" y="29557"/>
                    <a:pt x="36160" y="30091"/>
                    <a:pt x="36761" y="30591"/>
                  </a:cubicBezTo>
                  <a:cubicBezTo>
                    <a:pt x="36360" y="30825"/>
                    <a:pt x="35960" y="31125"/>
                    <a:pt x="35593" y="31425"/>
                  </a:cubicBezTo>
                  <a:lnTo>
                    <a:pt x="34092" y="32526"/>
                  </a:lnTo>
                  <a:cubicBezTo>
                    <a:pt x="33225" y="33160"/>
                    <a:pt x="32357" y="33760"/>
                    <a:pt x="31490" y="34394"/>
                  </a:cubicBezTo>
                  <a:cubicBezTo>
                    <a:pt x="30985" y="34243"/>
                    <a:pt x="30478" y="34171"/>
                    <a:pt x="29981" y="34171"/>
                  </a:cubicBezTo>
                  <a:cubicBezTo>
                    <a:pt x="27297" y="34171"/>
                    <a:pt x="24910" y="36254"/>
                    <a:pt x="24685" y="39097"/>
                  </a:cubicBezTo>
                  <a:cubicBezTo>
                    <a:pt x="23251" y="40065"/>
                    <a:pt x="21817" y="40999"/>
                    <a:pt x="20382" y="41933"/>
                  </a:cubicBezTo>
                  <a:cubicBezTo>
                    <a:pt x="18581" y="43100"/>
                    <a:pt x="16746" y="44234"/>
                    <a:pt x="14912" y="45368"/>
                  </a:cubicBezTo>
                  <a:cubicBezTo>
                    <a:pt x="14652" y="45533"/>
                    <a:pt x="14409" y="45699"/>
                    <a:pt x="14148" y="45699"/>
                  </a:cubicBezTo>
                  <a:cubicBezTo>
                    <a:pt x="14040" y="45699"/>
                    <a:pt x="13928" y="45670"/>
                    <a:pt x="13811" y="45602"/>
                  </a:cubicBezTo>
                  <a:cubicBezTo>
                    <a:pt x="13411" y="45368"/>
                    <a:pt x="13077" y="45102"/>
                    <a:pt x="12743" y="44768"/>
                  </a:cubicBezTo>
                  <a:cubicBezTo>
                    <a:pt x="12210" y="44134"/>
                    <a:pt x="11676" y="43434"/>
                    <a:pt x="11209" y="42733"/>
                  </a:cubicBezTo>
                  <a:cubicBezTo>
                    <a:pt x="11009" y="42466"/>
                    <a:pt x="10842" y="42199"/>
                    <a:pt x="10709" y="41899"/>
                  </a:cubicBezTo>
                  <a:cubicBezTo>
                    <a:pt x="10508" y="41499"/>
                    <a:pt x="10342" y="41099"/>
                    <a:pt x="10242" y="40665"/>
                  </a:cubicBezTo>
                  <a:cubicBezTo>
                    <a:pt x="10175" y="40198"/>
                    <a:pt x="10508" y="39931"/>
                    <a:pt x="10842" y="39664"/>
                  </a:cubicBezTo>
                  <a:cubicBezTo>
                    <a:pt x="12510" y="38297"/>
                    <a:pt x="14211" y="36962"/>
                    <a:pt x="15912" y="35628"/>
                  </a:cubicBezTo>
                  <a:cubicBezTo>
                    <a:pt x="19315" y="32959"/>
                    <a:pt x="22784" y="30358"/>
                    <a:pt x="26320" y="27822"/>
                  </a:cubicBezTo>
                  <a:cubicBezTo>
                    <a:pt x="27320" y="27122"/>
                    <a:pt x="28288" y="26421"/>
                    <a:pt x="29289" y="25754"/>
                  </a:cubicBezTo>
                  <a:cubicBezTo>
                    <a:pt x="29789" y="25387"/>
                    <a:pt x="30289" y="25020"/>
                    <a:pt x="30823" y="24687"/>
                  </a:cubicBezTo>
                  <a:cubicBezTo>
                    <a:pt x="31223" y="24420"/>
                    <a:pt x="31590" y="24153"/>
                    <a:pt x="31957" y="23853"/>
                  </a:cubicBezTo>
                  <a:close/>
                  <a:moveTo>
                    <a:pt x="10108" y="42767"/>
                  </a:moveTo>
                  <a:cubicBezTo>
                    <a:pt x="10108" y="42767"/>
                    <a:pt x="11543" y="44801"/>
                    <a:pt x="11709" y="45035"/>
                  </a:cubicBezTo>
                  <a:cubicBezTo>
                    <a:pt x="11342" y="45268"/>
                    <a:pt x="11009" y="45535"/>
                    <a:pt x="10642" y="45802"/>
                  </a:cubicBezTo>
                  <a:lnTo>
                    <a:pt x="9174" y="46803"/>
                  </a:lnTo>
                  <a:cubicBezTo>
                    <a:pt x="7440" y="48037"/>
                    <a:pt x="5672" y="49271"/>
                    <a:pt x="3904" y="50505"/>
                  </a:cubicBezTo>
                  <a:cubicBezTo>
                    <a:pt x="3503" y="50772"/>
                    <a:pt x="3103" y="51106"/>
                    <a:pt x="2670" y="51339"/>
                  </a:cubicBezTo>
                  <a:cubicBezTo>
                    <a:pt x="2566" y="51422"/>
                    <a:pt x="2476" y="51479"/>
                    <a:pt x="2383" y="51479"/>
                  </a:cubicBezTo>
                  <a:cubicBezTo>
                    <a:pt x="2325" y="51479"/>
                    <a:pt x="2266" y="51457"/>
                    <a:pt x="2203" y="51406"/>
                  </a:cubicBezTo>
                  <a:cubicBezTo>
                    <a:pt x="2036" y="51273"/>
                    <a:pt x="1869" y="51139"/>
                    <a:pt x="1736" y="50972"/>
                  </a:cubicBezTo>
                  <a:cubicBezTo>
                    <a:pt x="1635" y="50839"/>
                    <a:pt x="1502" y="50706"/>
                    <a:pt x="1402" y="50572"/>
                  </a:cubicBezTo>
                  <a:cubicBezTo>
                    <a:pt x="1369" y="50472"/>
                    <a:pt x="1302" y="50372"/>
                    <a:pt x="1235" y="50272"/>
                  </a:cubicBezTo>
                  <a:cubicBezTo>
                    <a:pt x="1135" y="50105"/>
                    <a:pt x="1068" y="49905"/>
                    <a:pt x="1002" y="49705"/>
                  </a:cubicBezTo>
                  <a:cubicBezTo>
                    <a:pt x="935" y="49471"/>
                    <a:pt x="1035" y="49405"/>
                    <a:pt x="1202" y="49271"/>
                  </a:cubicBezTo>
                  <a:cubicBezTo>
                    <a:pt x="1569" y="48938"/>
                    <a:pt x="2002" y="48671"/>
                    <a:pt x="2403" y="48371"/>
                  </a:cubicBezTo>
                  <a:lnTo>
                    <a:pt x="7640" y="44601"/>
                  </a:lnTo>
                  <a:lnTo>
                    <a:pt x="9041" y="43567"/>
                  </a:lnTo>
                  <a:cubicBezTo>
                    <a:pt x="9408" y="43300"/>
                    <a:pt x="9775" y="43033"/>
                    <a:pt x="10108" y="42767"/>
                  </a:cubicBezTo>
                  <a:close/>
                  <a:moveTo>
                    <a:pt x="27054" y="43867"/>
                  </a:moveTo>
                  <a:cubicBezTo>
                    <a:pt x="27387" y="44101"/>
                    <a:pt x="27721" y="44268"/>
                    <a:pt x="28121" y="44434"/>
                  </a:cubicBezTo>
                  <a:cubicBezTo>
                    <a:pt x="27754" y="45068"/>
                    <a:pt x="27454" y="45735"/>
                    <a:pt x="27154" y="46369"/>
                  </a:cubicBezTo>
                  <a:cubicBezTo>
                    <a:pt x="26520" y="47570"/>
                    <a:pt x="25953" y="48771"/>
                    <a:pt x="25386" y="49972"/>
                  </a:cubicBezTo>
                  <a:cubicBezTo>
                    <a:pt x="23384" y="54308"/>
                    <a:pt x="21550" y="58745"/>
                    <a:pt x="19648" y="63114"/>
                  </a:cubicBezTo>
                  <a:cubicBezTo>
                    <a:pt x="18681" y="65283"/>
                    <a:pt x="17714" y="67484"/>
                    <a:pt x="16713" y="69652"/>
                  </a:cubicBezTo>
                  <a:cubicBezTo>
                    <a:pt x="16379" y="70353"/>
                    <a:pt x="16012" y="71087"/>
                    <a:pt x="15679" y="71787"/>
                  </a:cubicBezTo>
                  <a:cubicBezTo>
                    <a:pt x="15245" y="71354"/>
                    <a:pt x="14645" y="71053"/>
                    <a:pt x="14044" y="70953"/>
                  </a:cubicBezTo>
                  <a:cubicBezTo>
                    <a:pt x="14345" y="70286"/>
                    <a:pt x="14645" y="69586"/>
                    <a:pt x="14978" y="68885"/>
                  </a:cubicBezTo>
                  <a:cubicBezTo>
                    <a:pt x="15979" y="66717"/>
                    <a:pt x="17046" y="64582"/>
                    <a:pt x="18114" y="62447"/>
                  </a:cubicBezTo>
                  <a:cubicBezTo>
                    <a:pt x="20249" y="58144"/>
                    <a:pt x="22450" y="53908"/>
                    <a:pt x="24485" y="49605"/>
                  </a:cubicBezTo>
                  <a:cubicBezTo>
                    <a:pt x="25052" y="48371"/>
                    <a:pt x="25619" y="47170"/>
                    <a:pt x="26153" y="45935"/>
                  </a:cubicBezTo>
                  <a:cubicBezTo>
                    <a:pt x="26453" y="45268"/>
                    <a:pt x="26753" y="44568"/>
                    <a:pt x="27054" y="43867"/>
                  </a:cubicBezTo>
                  <a:close/>
                  <a:moveTo>
                    <a:pt x="32724" y="44067"/>
                  </a:moveTo>
                  <a:cubicBezTo>
                    <a:pt x="32991" y="44701"/>
                    <a:pt x="33291" y="45335"/>
                    <a:pt x="33558" y="45969"/>
                  </a:cubicBezTo>
                  <a:cubicBezTo>
                    <a:pt x="34092" y="47203"/>
                    <a:pt x="34659" y="48404"/>
                    <a:pt x="35226" y="49638"/>
                  </a:cubicBezTo>
                  <a:cubicBezTo>
                    <a:pt x="37294" y="53941"/>
                    <a:pt x="39496" y="58178"/>
                    <a:pt x="41631" y="62447"/>
                  </a:cubicBezTo>
                  <a:cubicBezTo>
                    <a:pt x="42698" y="64582"/>
                    <a:pt x="43732" y="66717"/>
                    <a:pt x="44733" y="68885"/>
                  </a:cubicBezTo>
                  <a:cubicBezTo>
                    <a:pt x="45066" y="69586"/>
                    <a:pt x="45367" y="70286"/>
                    <a:pt x="45700" y="70987"/>
                  </a:cubicBezTo>
                  <a:cubicBezTo>
                    <a:pt x="45066" y="71087"/>
                    <a:pt x="44499" y="71387"/>
                    <a:pt x="44066" y="71821"/>
                  </a:cubicBezTo>
                  <a:cubicBezTo>
                    <a:pt x="43665" y="71087"/>
                    <a:pt x="43332" y="70386"/>
                    <a:pt x="42998" y="69652"/>
                  </a:cubicBezTo>
                  <a:cubicBezTo>
                    <a:pt x="41998" y="67484"/>
                    <a:pt x="40997" y="65316"/>
                    <a:pt x="40063" y="63114"/>
                  </a:cubicBezTo>
                  <a:cubicBezTo>
                    <a:pt x="38162" y="58745"/>
                    <a:pt x="36294" y="54308"/>
                    <a:pt x="34325" y="49972"/>
                  </a:cubicBezTo>
                  <a:cubicBezTo>
                    <a:pt x="33758" y="48771"/>
                    <a:pt x="33158" y="47570"/>
                    <a:pt x="32558" y="46369"/>
                  </a:cubicBezTo>
                  <a:cubicBezTo>
                    <a:pt x="32257" y="45769"/>
                    <a:pt x="31990" y="45135"/>
                    <a:pt x="31657" y="44534"/>
                  </a:cubicBezTo>
                  <a:cubicBezTo>
                    <a:pt x="32024" y="44434"/>
                    <a:pt x="32391" y="44268"/>
                    <a:pt x="32724" y="44067"/>
                  </a:cubicBezTo>
                  <a:close/>
                  <a:moveTo>
                    <a:pt x="13555" y="71783"/>
                  </a:moveTo>
                  <a:cubicBezTo>
                    <a:pt x="14633" y="71783"/>
                    <a:pt x="15679" y="72621"/>
                    <a:pt x="15679" y="73889"/>
                  </a:cubicBezTo>
                  <a:cubicBezTo>
                    <a:pt x="15645" y="75023"/>
                    <a:pt x="14711" y="75957"/>
                    <a:pt x="13577" y="75957"/>
                  </a:cubicBezTo>
                  <a:cubicBezTo>
                    <a:pt x="11709" y="75957"/>
                    <a:pt x="10775" y="73722"/>
                    <a:pt x="12110" y="72388"/>
                  </a:cubicBezTo>
                  <a:cubicBezTo>
                    <a:pt x="12527" y="71970"/>
                    <a:pt x="13045" y="71783"/>
                    <a:pt x="13555" y="71783"/>
                  </a:cubicBezTo>
                  <a:close/>
                  <a:moveTo>
                    <a:pt x="46155" y="71793"/>
                  </a:moveTo>
                  <a:cubicBezTo>
                    <a:pt x="46672" y="71793"/>
                    <a:pt x="47201" y="71987"/>
                    <a:pt x="47635" y="72421"/>
                  </a:cubicBezTo>
                  <a:cubicBezTo>
                    <a:pt x="48936" y="73722"/>
                    <a:pt x="48002" y="75957"/>
                    <a:pt x="46134" y="75957"/>
                  </a:cubicBezTo>
                  <a:cubicBezTo>
                    <a:pt x="46114" y="75958"/>
                    <a:pt x="46095" y="75958"/>
                    <a:pt x="46075" y="75958"/>
                  </a:cubicBezTo>
                  <a:cubicBezTo>
                    <a:pt x="44966" y="75958"/>
                    <a:pt x="44032" y="75036"/>
                    <a:pt x="44032" y="73889"/>
                  </a:cubicBezTo>
                  <a:lnTo>
                    <a:pt x="44066" y="73889"/>
                  </a:lnTo>
                  <a:cubicBezTo>
                    <a:pt x="44066" y="72628"/>
                    <a:pt x="45083" y="71793"/>
                    <a:pt x="46155" y="71793"/>
                  </a:cubicBezTo>
                  <a:close/>
                  <a:moveTo>
                    <a:pt x="57261" y="1"/>
                  </a:moveTo>
                  <a:cubicBezTo>
                    <a:pt x="57162" y="1"/>
                    <a:pt x="57062" y="26"/>
                    <a:pt x="56975" y="69"/>
                  </a:cubicBezTo>
                  <a:cubicBezTo>
                    <a:pt x="56008" y="837"/>
                    <a:pt x="55007" y="1604"/>
                    <a:pt x="54006" y="2371"/>
                  </a:cubicBezTo>
                  <a:lnTo>
                    <a:pt x="52572" y="3472"/>
                  </a:lnTo>
                  <a:cubicBezTo>
                    <a:pt x="52138" y="3805"/>
                    <a:pt x="51771" y="4139"/>
                    <a:pt x="51771" y="4706"/>
                  </a:cubicBezTo>
                  <a:cubicBezTo>
                    <a:pt x="51805" y="5073"/>
                    <a:pt x="51971" y="5440"/>
                    <a:pt x="52205" y="5773"/>
                  </a:cubicBezTo>
                  <a:lnTo>
                    <a:pt x="52172" y="5773"/>
                  </a:lnTo>
                  <a:cubicBezTo>
                    <a:pt x="51871" y="5940"/>
                    <a:pt x="51604" y="6107"/>
                    <a:pt x="51338" y="6307"/>
                  </a:cubicBezTo>
                  <a:cubicBezTo>
                    <a:pt x="50837" y="6607"/>
                    <a:pt x="50304" y="6908"/>
                    <a:pt x="49803" y="7241"/>
                  </a:cubicBezTo>
                  <a:cubicBezTo>
                    <a:pt x="48769" y="7875"/>
                    <a:pt x="47735" y="8542"/>
                    <a:pt x="46701" y="9243"/>
                  </a:cubicBezTo>
                  <a:cubicBezTo>
                    <a:pt x="44666" y="10577"/>
                    <a:pt x="42631" y="11944"/>
                    <a:pt x="40663" y="13379"/>
                  </a:cubicBezTo>
                  <a:cubicBezTo>
                    <a:pt x="38695" y="14780"/>
                    <a:pt x="36727" y="16281"/>
                    <a:pt x="34759" y="17815"/>
                  </a:cubicBezTo>
                  <a:lnTo>
                    <a:pt x="33358" y="18916"/>
                  </a:lnTo>
                  <a:cubicBezTo>
                    <a:pt x="32891" y="19250"/>
                    <a:pt x="32424" y="19617"/>
                    <a:pt x="32024" y="20017"/>
                  </a:cubicBezTo>
                  <a:cubicBezTo>
                    <a:pt x="31590" y="20417"/>
                    <a:pt x="31357" y="20984"/>
                    <a:pt x="31390" y="21551"/>
                  </a:cubicBezTo>
                  <a:cubicBezTo>
                    <a:pt x="31423" y="22052"/>
                    <a:pt x="31523" y="22519"/>
                    <a:pt x="31690" y="22986"/>
                  </a:cubicBezTo>
                  <a:cubicBezTo>
                    <a:pt x="31257" y="23186"/>
                    <a:pt x="30856" y="23453"/>
                    <a:pt x="30489" y="23720"/>
                  </a:cubicBezTo>
                  <a:lnTo>
                    <a:pt x="29088" y="24687"/>
                  </a:lnTo>
                  <a:cubicBezTo>
                    <a:pt x="28154" y="25321"/>
                    <a:pt x="27220" y="25988"/>
                    <a:pt x="26286" y="26655"/>
                  </a:cubicBezTo>
                  <a:cubicBezTo>
                    <a:pt x="24452" y="27956"/>
                    <a:pt x="22617" y="29324"/>
                    <a:pt x="20782" y="30658"/>
                  </a:cubicBezTo>
                  <a:cubicBezTo>
                    <a:pt x="17180" y="33393"/>
                    <a:pt x="13544" y="36162"/>
                    <a:pt x="10075" y="39064"/>
                  </a:cubicBezTo>
                  <a:cubicBezTo>
                    <a:pt x="9608" y="39364"/>
                    <a:pt x="9308" y="39898"/>
                    <a:pt x="9308" y="40465"/>
                  </a:cubicBezTo>
                  <a:cubicBezTo>
                    <a:pt x="9341" y="40999"/>
                    <a:pt x="9474" y="41499"/>
                    <a:pt x="9708" y="41966"/>
                  </a:cubicBezTo>
                  <a:cubicBezTo>
                    <a:pt x="9308" y="42233"/>
                    <a:pt x="8941" y="42533"/>
                    <a:pt x="8540" y="42800"/>
                  </a:cubicBezTo>
                  <a:lnTo>
                    <a:pt x="7073" y="43867"/>
                  </a:lnTo>
                  <a:lnTo>
                    <a:pt x="4137" y="46002"/>
                  </a:lnTo>
                  <a:cubicBezTo>
                    <a:pt x="3137" y="46703"/>
                    <a:pt x="2169" y="47437"/>
                    <a:pt x="1202" y="48137"/>
                  </a:cubicBezTo>
                  <a:cubicBezTo>
                    <a:pt x="802" y="48371"/>
                    <a:pt x="435" y="48671"/>
                    <a:pt x="201" y="49071"/>
                  </a:cubicBezTo>
                  <a:cubicBezTo>
                    <a:pt x="68" y="49138"/>
                    <a:pt x="1" y="49271"/>
                    <a:pt x="1" y="49438"/>
                  </a:cubicBezTo>
                  <a:cubicBezTo>
                    <a:pt x="34" y="49705"/>
                    <a:pt x="68" y="49972"/>
                    <a:pt x="201" y="50205"/>
                  </a:cubicBezTo>
                  <a:cubicBezTo>
                    <a:pt x="501" y="50872"/>
                    <a:pt x="902" y="51473"/>
                    <a:pt x="1435" y="52006"/>
                  </a:cubicBezTo>
                  <a:cubicBezTo>
                    <a:pt x="1635" y="52173"/>
                    <a:pt x="1869" y="52340"/>
                    <a:pt x="2136" y="52407"/>
                  </a:cubicBezTo>
                  <a:cubicBezTo>
                    <a:pt x="2196" y="52437"/>
                    <a:pt x="2256" y="52453"/>
                    <a:pt x="2316" y="52453"/>
                  </a:cubicBezTo>
                  <a:cubicBezTo>
                    <a:pt x="2389" y="52453"/>
                    <a:pt x="2463" y="52428"/>
                    <a:pt x="2536" y="52373"/>
                  </a:cubicBezTo>
                  <a:cubicBezTo>
                    <a:pt x="2970" y="52240"/>
                    <a:pt x="3403" y="52040"/>
                    <a:pt x="3737" y="51706"/>
                  </a:cubicBezTo>
                  <a:lnTo>
                    <a:pt x="6739" y="49638"/>
                  </a:lnTo>
                  <a:lnTo>
                    <a:pt x="9708" y="47537"/>
                  </a:lnTo>
                  <a:lnTo>
                    <a:pt x="11176" y="46503"/>
                  </a:lnTo>
                  <a:cubicBezTo>
                    <a:pt x="11576" y="46236"/>
                    <a:pt x="11976" y="45969"/>
                    <a:pt x="12343" y="45669"/>
                  </a:cubicBezTo>
                  <a:cubicBezTo>
                    <a:pt x="12710" y="46069"/>
                    <a:pt x="13144" y="46369"/>
                    <a:pt x="13644" y="46603"/>
                  </a:cubicBezTo>
                  <a:cubicBezTo>
                    <a:pt x="13797" y="46641"/>
                    <a:pt x="13954" y="46660"/>
                    <a:pt x="14112" y="46660"/>
                  </a:cubicBezTo>
                  <a:cubicBezTo>
                    <a:pt x="14507" y="46660"/>
                    <a:pt x="14902" y="46541"/>
                    <a:pt x="15212" y="46302"/>
                  </a:cubicBezTo>
                  <a:cubicBezTo>
                    <a:pt x="18447" y="44368"/>
                    <a:pt x="21616" y="42300"/>
                    <a:pt x="24719" y="40198"/>
                  </a:cubicBezTo>
                  <a:cubicBezTo>
                    <a:pt x="24919" y="41466"/>
                    <a:pt x="25519" y="42600"/>
                    <a:pt x="26453" y="43434"/>
                  </a:cubicBezTo>
                  <a:cubicBezTo>
                    <a:pt x="26153" y="44067"/>
                    <a:pt x="25853" y="44735"/>
                    <a:pt x="25586" y="45368"/>
                  </a:cubicBezTo>
                  <a:cubicBezTo>
                    <a:pt x="25052" y="46503"/>
                    <a:pt x="24518" y="47603"/>
                    <a:pt x="24018" y="48737"/>
                  </a:cubicBezTo>
                  <a:cubicBezTo>
                    <a:pt x="22951" y="51006"/>
                    <a:pt x="21817" y="53207"/>
                    <a:pt x="20716" y="55442"/>
                  </a:cubicBezTo>
                  <a:cubicBezTo>
                    <a:pt x="18481" y="59879"/>
                    <a:pt x="16213" y="64315"/>
                    <a:pt x="14144" y="68819"/>
                  </a:cubicBezTo>
                  <a:cubicBezTo>
                    <a:pt x="13811" y="69519"/>
                    <a:pt x="13477" y="70253"/>
                    <a:pt x="13144" y="70953"/>
                  </a:cubicBezTo>
                  <a:cubicBezTo>
                    <a:pt x="10642" y="71354"/>
                    <a:pt x="9741" y="74489"/>
                    <a:pt x="11643" y="76124"/>
                  </a:cubicBezTo>
                  <a:cubicBezTo>
                    <a:pt x="12228" y="76618"/>
                    <a:pt x="12908" y="76841"/>
                    <a:pt x="13572" y="76841"/>
                  </a:cubicBezTo>
                  <a:cubicBezTo>
                    <a:pt x="15102" y="76841"/>
                    <a:pt x="16546" y="75657"/>
                    <a:pt x="16546" y="73889"/>
                  </a:cubicBezTo>
                  <a:cubicBezTo>
                    <a:pt x="16546" y="73422"/>
                    <a:pt x="16413" y="72955"/>
                    <a:pt x="16213" y="72555"/>
                  </a:cubicBezTo>
                  <a:cubicBezTo>
                    <a:pt x="16579" y="71787"/>
                    <a:pt x="16946" y="71020"/>
                    <a:pt x="17313" y="70253"/>
                  </a:cubicBezTo>
                  <a:cubicBezTo>
                    <a:pt x="19448" y="65750"/>
                    <a:pt x="21383" y="61180"/>
                    <a:pt x="23351" y="56610"/>
                  </a:cubicBezTo>
                  <a:cubicBezTo>
                    <a:pt x="24352" y="54341"/>
                    <a:pt x="25352" y="52040"/>
                    <a:pt x="26386" y="49772"/>
                  </a:cubicBezTo>
                  <a:cubicBezTo>
                    <a:pt x="26887" y="48671"/>
                    <a:pt x="27421" y="47570"/>
                    <a:pt x="27954" y="46436"/>
                  </a:cubicBezTo>
                  <a:cubicBezTo>
                    <a:pt x="28221" y="45869"/>
                    <a:pt x="28555" y="45268"/>
                    <a:pt x="28822" y="44701"/>
                  </a:cubicBezTo>
                  <a:cubicBezTo>
                    <a:pt x="29215" y="44776"/>
                    <a:pt x="29608" y="44820"/>
                    <a:pt x="30002" y="44820"/>
                  </a:cubicBezTo>
                  <a:cubicBezTo>
                    <a:pt x="30309" y="44820"/>
                    <a:pt x="30616" y="44793"/>
                    <a:pt x="30923" y="44735"/>
                  </a:cubicBezTo>
                  <a:cubicBezTo>
                    <a:pt x="31190" y="45335"/>
                    <a:pt x="31490" y="45869"/>
                    <a:pt x="31757" y="46436"/>
                  </a:cubicBezTo>
                  <a:cubicBezTo>
                    <a:pt x="32291" y="47570"/>
                    <a:pt x="32791" y="48671"/>
                    <a:pt x="33325" y="49772"/>
                  </a:cubicBezTo>
                  <a:cubicBezTo>
                    <a:pt x="34359" y="52040"/>
                    <a:pt x="35360" y="54341"/>
                    <a:pt x="36360" y="56610"/>
                  </a:cubicBezTo>
                  <a:cubicBezTo>
                    <a:pt x="38328" y="61180"/>
                    <a:pt x="40263" y="65750"/>
                    <a:pt x="42365" y="70253"/>
                  </a:cubicBezTo>
                  <a:cubicBezTo>
                    <a:pt x="42731" y="71020"/>
                    <a:pt x="43098" y="71787"/>
                    <a:pt x="43465" y="72555"/>
                  </a:cubicBezTo>
                  <a:cubicBezTo>
                    <a:pt x="42598" y="74256"/>
                    <a:pt x="43565" y="76324"/>
                    <a:pt x="45433" y="76791"/>
                  </a:cubicBezTo>
                  <a:cubicBezTo>
                    <a:pt x="45661" y="76844"/>
                    <a:pt x="45886" y="76869"/>
                    <a:pt x="46108" y="76869"/>
                  </a:cubicBezTo>
                  <a:cubicBezTo>
                    <a:pt x="47705" y="76869"/>
                    <a:pt x="49069" y="75559"/>
                    <a:pt x="49069" y="73889"/>
                  </a:cubicBezTo>
                  <a:cubicBezTo>
                    <a:pt x="49069" y="72421"/>
                    <a:pt x="48002" y="71187"/>
                    <a:pt x="46568" y="70953"/>
                  </a:cubicBezTo>
                  <a:cubicBezTo>
                    <a:pt x="46234" y="70253"/>
                    <a:pt x="45900" y="69519"/>
                    <a:pt x="45567" y="68819"/>
                  </a:cubicBezTo>
                  <a:cubicBezTo>
                    <a:pt x="43499" y="64315"/>
                    <a:pt x="41230" y="59879"/>
                    <a:pt x="38995" y="55442"/>
                  </a:cubicBezTo>
                  <a:cubicBezTo>
                    <a:pt x="37895" y="53207"/>
                    <a:pt x="36761" y="51006"/>
                    <a:pt x="35693" y="48737"/>
                  </a:cubicBezTo>
                  <a:cubicBezTo>
                    <a:pt x="35159" y="47637"/>
                    <a:pt x="34659" y="46503"/>
                    <a:pt x="34125" y="45368"/>
                  </a:cubicBezTo>
                  <a:cubicBezTo>
                    <a:pt x="33858" y="44801"/>
                    <a:pt x="33625" y="44201"/>
                    <a:pt x="33358" y="43634"/>
                  </a:cubicBezTo>
                  <a:cubicBezTo>
                    <a:pt x="36327" y="41232"/>
                    <a:pt x="35893" y="36629"/>
                    <a:pt x="32591" y="34794"/>
                  </a:cubicBezTo>
                  <a:cubicBezTo>
                    <a:pt x="33425" y="34227"/>
                    <a:pt x="34225" y="33627"/>
                    <a:pt x="35026" y="33026"/>
                  </a:cubicBezTo>
                  <a:lnTo>
                    <a:pt x="36394" y="32025"/>
                  </a:lnTo>
                  <a:cubicBezTo>
                    <a:pt x="36794" y="31759"/>
                    <a:pt x="37161" y="31458"/>
                    <a:pt x="37494" y="31125"/>
                  </a:cubicBezTo>
                  <a:cubicBezTo>
                    <a:pt x="37861" y="31425"/>
                    <a:pt x="38295" y="31692"/>
                    <a:pt x="38729" y="31892"/>
                  </a:cubicBezTo>
                  <a:cubicBezTo>
                    <a:pt x="38972" y="31978"/>
                    <a:pt x="39221" y="32021"/>
                    <a:pt x="39466" y="32021"/>
                  </a:cubicBezTo>
                  <a:cubicBezTo>
                    <a:pt x="39792" y="32021"/>
                    <a:pt x="40111" y="31944"/>
                    <a:pt x="40396" y="31792"/>
                  </a:cubicBezTo>
                  <a:cubicBezTo>
                    <a:pt x="40930" y="31525"/>
                    <a:pt x="41431" y="31225"/>
                    <a:pt x="41898" y="30891"/>
                  </a:cubicBezTo>
                  <a:cubicBezTo>
                    <a:pt x="42398" y="30591"/>
                    <a:pt x="42898" y="30258"/>
                    <a:pt x="43399" y="29924"/>
                  </a:cubicBezTo>
                  <a:cubicBezTo>
                    <a:pt x="45467" y="28590"/>
                    <a:pt x="47502" y="27222"/>
                    <a:pt x="49536" y="25788"/>
                  </a:cubicBezTo>
                  <a:cubicBezTo>
                    <a:pt x="51538" y="24353"/>
                    <a:pt x="53506" y="22919"/>
                    <a:pt x="55407" y="21451"/>
                  </a:cubicBezTo>
                  <a:cubicBezTo>
                    <a:pt x="56375" y="20684"/>
                    <a:pt x="57375" y="19917"/>
                    <a:pt x="58343" y="19150"/>
                  </a:cubicBezTo>
                  <a:cubicBezTo>
                    <a:pt x="58776" y="18783"/>
                    <a:pt x="59243" y="18416"/>
                    <a:pt x="59710" y="18015"/>
                  </a:cubicBezTo>
                  <a:cubicBezTo>
                    <a:pt x="59944" y="17815"/>
                    <a:pt x="60244" y="17615"/>
                    <a:pt x="60477" y="17382"/>
                  </a:cubicBezTo>
                  <a:lnTo>
                    <a:pt x="60511" y="17348"/>
                  </a:lnTo>
                  <a:cubicBezTo>
                    <a:pt x="60711" y="17682"/>
                    <a:pt x="61011" y="17949"/>
                    <a:pt x="61378" y="18116"/>
                  </a:cubicBezTo>
                  <a:cubicBezTo>
                    <a:pt x="61499" y="18164"/>
                    <a:pt x="61618" y="18185"/>
                    <a:pt x="61735" y="18185"/>
                  </a:cubicBezTo>
                  <a:cubicBezTo>
                    <a:pt x="62102" y="18185"/>
                    <a:pt x="62450" y="17976"/>
                    <a:pt x="62779" y="17749"/>
                  </a:cubicBezTo>
                  <a:cubicBezTo>
                    <a:pt x="63279" y="17415"/>
                    <a:pt x="63813" y="17081"/>
                    <a:pt x="64314" y="16748"/>
                  </a:cubicBezTo>
                  <a:lnTo>
                    <a:pt x="67449" y="14713"/>
                  </a:lnTo>
                  <a:cubicBezTo>
                    <a:pt x="67616" y="14546"/>
                    <a:pt x="67683" y="14313"/>
                    <a:pt x="67583" y="14113"/>
                  </a:cubicBezTo>
                  <a:cubicBezTo>
                    <a:pt x="67316" y="13712"/>
                    <a:pt x="67082" y="13345"/>
                    <a:pt x="66815" y="12979"/>
                  </a:cubicBezTo>
                  <a:cubicBezTo>
                    <a:pt x="67149" y="12545"/>
                    <a:pt x="67382" y="12011"/>
                    <a:pt x="67516" y="11477"/>
                  </a:cubicBezTo>
                  <a:cubicBezTo>
                    <a:pt x="68050" y="9609"/>
                    <a:pt x="67983" y="7575"/>
                    <a:pt x="67249" y="5773"/>
                  </a:cubicBezTo>
                  <a:cubicBezTo>
                    <a:pt x="66248" y="3405"/>
                    <a:pt x="64213" y="1604"/>
                    <a:pt x="61745" y="937"/>
                  </a:cubicBezTo>
                  <a:cubicBezTo>
                    <a:pt x="61078" y="770"/>
                    <a:pt x="60411" y="636"/>
                    <a:pt x="59710" y="636"/>
                  </a:cubicBezTo>
                  <a:cubicBezTo>
                    <a:pt x="59343" y="636"/>
                    <a:pt x="59010" y="636"/>
                    <a:pt x="58643" y="703"/>
                  </a:cubicBezTo>
                  <a:cubicBezTo>
                    <a:pt x="58476" y="736"/>
                    <a:pt x="58309" y="770"/>
                    <a:pt x="58142" y="837"/>
                  </a:cubicBezTo>
                  <a:lnTo>
                    <a:pt x="57609" y="136"/>
                  </a:lnTo>
                  <a:cubicBezTo>
                    <a:pt x="57515" y="42"/>
                    <a:pt x="57389" y="1"/>
                    <a:pt x="572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0"/>
            <p:cNvSpPr/>
            <p:nvPr/>
          </p:nvSpPr>
          <p:spPr>
            <a:xfrm>
              <a:off x="4240975" y="8074975"/>
              <a:ext cx="225350" cy="149275"/>
            </a:xfrm>
            <a:custGeom>
              <a:rect b="b" l="l" r="r" t="t"/>
              <a:pathLst>
                <a:path extrusionOk="0" h="5971" w="9014">
                  <a:moveTo>
                    <a:pt x="168" y="1"/>
                  </a:moveTo>
                  <a:cubicBezTo>
                    <a:pt x="80" y="1"/>
                    <a:pt x="0" y="95"/>
                    <a:pt x="71" y="189"/>
                  </a:cubicBezTo>
                  <a:cubicBezTo>
                    <a:pt x="538" y="1090"/>
                    <a:pt x="1105" y="1957"/>
                    <a:pt x="1706" y="2758"/>
                  </a:cubicBezTo>
                  <a:cubicBezTo>
                    <a:pt x="2306" y="3592"/>
                    <a:pt x="2940" y="4359"/>
                    <a:pt x="3640" y="5093"/>
                  </a:cubicBezTo>
                  <a:cubicBezTo>
                    <a:pt x="4175" y="5575"/>
                    <a:pt x="4839" y="5970"/>
                    <a:pt x="5563" y="5970"/>
                  </a:cubicBezTo>
                  <a:cubicBezTo>
                    <a:pt x="5742" y="5970"/>
                    <a:pt x="5924" y="5946"/>
                    <a:pt x="6109" y="5893"/>
                  </a:cubicBezTo>
                  <a:cubicBezTo>
                    <a:pt x="7109" y="5493"/>
                    <a:pt x="8043" y="4926"/>
                    <a:pt x="8844" y="4259"/>
                  </a:cubicBezTo>
                  <a:cubicBezTo>
                    <a:pt x="9014" y="4146"/>
                    <a:pt x="8920" y="3937"/>
                    <a:pt x="8765" y="3937"/>
                  </a:cubicBezTo>
                  <a:cubicBezTo>
                    <a:pt x="8737" y="3937"/>
                    <a:pt x="8708" y="3944"/>
                    <a:pt x="8677" y="3959"/>
                  </a:cubicBezTo>
                  <a:cubicBezTo>
                    <a:pt x="8277" y="4192"/>
                    <a:pt x="7810" y="4392"/>
                    <a:pt x="7376" y="4593"/>
                  </a:cubicBezTo>
                  <a:cubicBezTo>
                    <a:pt x="6943" y="4826"/>
                    <a:pt x="6509" y="5060"/>
                    <a:pt x="6075" y="5226"/>
                  </a:cubicBezTo>
                  <a:cubicBezTo>
                    <a:pt x="5878" y="5307"/>
                    <a:pt x="5688" y="5342"/>
                    <a:pt x="5504" y="5342"/>
                  </a:cubicBezTo>
                  <a:cubicBezTo>
                    <a:pt x="4847" y="5342"/>
                    <a:pt x="4276" y="4888"/>
                    <a:pt x="3807" y="4392"/>
                  </a:cubicBezTo>
                  <a:cubicBezTo>
                    <a:pt x="2473" y="3091"/>
                    <a:pt x="1272" y="1657"/>
                    <a:pt x="271" y="56"/>
                  </a:cubicBezTo>
                  <a:cubicBezTo>
                    <a:pt x="242" y="17"/>
                    <a:pt x="204" y="1"/>
                    <a:pt x="1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0"/>
            <p:cNvSpPr/>
            <p:nvPr/>
          </p:nvSpPr>
          <p:spPr>
            <a:xfrm>
              <a:off x="4481175" y="8126075"/>
              <a:ext cx="45500" cy="33975"/>
            </a:xfrm>
            <a:custGeom>
              <a:rect b="b" l="l" r="r" t="t"/>
              <a:pathLst>
                <a:path extrusionOk="0" h="1359" w="1820">
                  <a:moveTo>
                    <a:pt x="1625" y="0"/>
                  </a:moveTo>
                  <a:cubicBezTo>
                    <a:pt x="1607" y="0"/>
                    <a:pt x="1589" y="4"/>
                    <a:pt x="1571" y="13"/>
                  </a:cubicBezTo>
                  <a:cubicBezTo>
                    <a:pt x="1471" y="13"/>
                    <a:pt x="1404" y="47"/>
                    <a:pt x="1337" y="113"/>
                  </a:cubicBezTo>
                  <a:lnTo>
                    <a:pt x="1137" y="214"/>
                  </a:lnTo>
                  <a:cubicBezTo>
                    <a:pt x="1004" y="280"/>
                    <a:pt x="904" y="380"/>
                    <a:pt x="770" y="480"/>
                  </a:cubicBezTo>
                  <a:cubicBezTo>
                    <a:pt x="537" y="647"/>
                    <a:pt x="303" y="881"/>
                    <a:pt x="103" y="1114"/>
                  </a:cubicBezTo>
                  <a:cubicBezTo>
                    <a:pt x="1" y="1217"/>
                    <a:pt x="95" y="1358"/>
                    <a:pt x="220" y="1358"/>
                  </a:cubicBezTo>
                  <a:cubicBezTo>
                    <a:pt x="257" y="1358"/>
                    <a:pt x="298" y="1345"/>
                    <a:pt x="337" y="1314"/>
                  </a:cubicBezTo>
                  <a:cubicBezTo>
                    <a:pt x="537" y="1148"/>
                    <a:pt x="737" y="947"/>
                    <a:pt x="971" y="781"/>
                  </a:cubicBezTo>
                  <a:lnTo>
                    <a:pt x="1337" y="547"/>
                  </a:lnTo>
                  <a:lnTo>
                    <a:pt x="1504" y="414"/>
                  </a:lnTo>
                  <a:cubicBezTo>
                    <a:pt x="1571" y="380"/>
                    <a:pt x="1671" y="347"/>
                    <a:pt x="1704" y="280"/>
                  </a:cubicBezTo>
                  <a:cubicBezTo>
                    <a:pt x="1820" y="165"/>
                    <a:pt x="1736" y="0"/>
                    <a:pt x="16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0"/>
            <p:cNvSpPr/>
            <p:nvPr/>
          </p:nvSpPr>
          <p:spPr>
            <a:xfrm>
              <a:off x="4646875" y="7870600"/>
              <a:ext cx="210500" cy="172800"/>
            </a:xfrm>
            <a:custGeom>
              <a:rect b="b" l="l" r="r" t="t"/>
              <a:pathLst>
                <a:path extrusionOk="0" h="6912" w="8420">
                  <a:moveTo>
                    <a:pt x="7819" y="1"/>
                  </a:moveTo>
                  <a:cubicBezTo>
                    <a:pt x="7714" y="1"/>
                    <a:pt x="7641" y="176"/>
                    <a:pt x="7752" y="259"/>
                  </a:cubicBezTo>
                  <a:cubicBezTo>
                    <a:pt x="7886" y="359"/>
                    <a:pt x="8019" y="492"/>
                    <a:pt x="8086" y="659"/>
                  </a:cubicBezTo>
                  <a:cubicBezTo>
                    <a:pt x="6718" y="1593"/>
                    <a:pt x="5384" y="2594"/>
                    <a:pt x="4049" y="3594"/>
                  </a:cubicBezTo>
                  <a:cubicBezTo>
                    <a:pt x="2749" y="4562"/>
                    <a:pt x="1348" y="5562"/>
                    <a:pt x="113" y="6663"/>
                  </a:cubicBezTo>
                  <a:cubicBezTo>
                    <a:pt x="1" y="6776"/>
                    <a:pt x="78" y="6912"/>
                    <a:pt x="205" y="6912"/>
                  </a:cubicBezTo>
                  <a:cubicBezTo>
                    <a:pt x="229" y="6912"/>
                    <a:pt x="254" y="6907"/>
                    <a:pt x="280" y="6897"/>
                  </a:cubicBezTo>
                  <a:cubicBezTo>
                    <a:pt x="1714" y="5996"/>
                    <a:pt x="3049" y="4929"/>
                    <a:pt x="4383" y="3928"/>
                  </a:cubicBezTo>
                  <a:cubicBezTo>
                    <a:pt x="5751" y="2894"/>
                    <a:pt x="7052" y="1893"/>
                    <a:pt x="8353" y="826"/>
                  </a:cubicBezTo>
                  <a:cubicBezTo>
                    <a:pt x="8386" y="792"/>
                    <a:pt x="8419" y="726"/>
                    <a:pt x="8386" y="692"/>
                  </a:cubicBezTo>
                  <a:cubicBezTo>
                    <a:pt x="8286" y="425"/>
                    <a:pt x="8119" y="192"/>
                    <a:pt x="7886" y="25"/>
                  </a:cubicBezTo>
                  <a:cubicBezTo>
                    <a:pt x="7863" y="8"/>
                    <a:pt x="7840" y="1"/>
                    <a:pt x="78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0"/>
            <p:cNvSpPr/>
            <p:nvPr/>
          </p:nvSpPr>
          <p:spPr>
            <a:xfrm>
              <a:off x="4221900" y="8029950"/>
              <a:ext cx="17525" cy="27675"/>
            </a:xfrm>
            <a:custGeom>
              <a:rect b="b" l="l" r="r" t="t"/>
              <a:pathLst>
                <a:path extrusionOk="0" h="1107" w="701">
                  <a:moveTo>
                    <a:pt x="200" y="0"/>
                  </a:moveTo>
                  <a:cubicBezTo>
                    <a:pt x="173" y="0"/>
                    <a:pt x="147" y="9"/>
                    <a:pt x="134" y="22"/>
                  </a:cubicBezTo>
                  <a:cubicBezTo>
                    <a:pt x="67" y="22"/>
                    <a:pt x="0" y="89"/>
                    <a:pt x="0" y="156"/>
                  </a:cubicBezTo>
                  <a:cubicBezTo>
                    <a:pt x="0" y="189"/>
                    <a:pt x="0" y="222"/>
                    <a:pt x="0" y="256"/>
                  </a:cubicBezTo>
                  <a:lnTo>
                    <a:pt x="33" y="356"/>
                  </a:lnTo>
                  <a:lnTo>
                    <a:pt x="67" y="456"/>
                  </a:lnTo>
                  <a:cubicBezTo>
                    <a:pt x="67" y="523"/>
                    <a:pt x="100" y="589"/>
                    <a:pt x="134" y="623"/>
                  </a:cubicBezTo>
                  <a:cubicBezTo>
                    <a:pt x="134" y="689"/>
                    <a:pt x="167" y="723"/>
                    <a:pt x="200" y="790"/>
                  </a:cubicBezTo>
                  <a:cubicBezTo>
                    <a:pt x="234" y="823"/>
                    <a:pt x="300" y="890"/>
                    <a:pt x="334" y="923"/>
                  </a:cubicBezTo>
                  <a:lnTo>
                    <a:pt x="367" y="956"/>
                  </a:lnTo>
                  <a:lnTo>
                    <a:pt x="400" y="1023"/>
                  </a:lnTo>
                  <a:cubicBezTo>
                    <a:pt x="434" y="1023"/>
                    <a:pt x="434" y="1056"/>
                    <a:pt x="467" y="1056"/>
                  </a:cubicBezTo>
                  <a:cubicBezTo>
                    <a:pt x="484" y="1090"/>
                    <a:pt x="509" y="1106"/>
                    <a:pt x="538" y="1106"/>
                  </a:cubicBezTo>
                  <a:cubicBezTo>
                    <a:pt x="567" y="1106"/>
                    <a:pt x="601" y="1090"/>
                    <a:pt x="634" y="1056"/>
                  </a:cubicBezTo>
                  <a:cubicBezTo>
                    <a:pt x="701" y="1023"/>
                    <a:pt x="701" y="956"/>
                    <a:pt x="701" y="890"/>
                  </a:cubicBezTo>
                  <a:lnTo>
                    <a:pt x="667" y="856"/>
                  </a:lnTo>
                  <a:cubicBezTo>
                    <a:pt x="667" y="823"/>
                    <a:pt x="667" y="790"/>
                    <a:pt x="667" y="790"/>
                  </a:cubicBezTo>
                  <a:lnTo>
                    <a:pt x="667" y="723"/>
                  </a:lnTo>
                  <a:cubicBezTo>
                    <a:pt x="667" y="723"/>
                    <a:pt x="667" y="689"/>
                    <a:pt x="667" y="656"/>
                  </a:cubicBezTo>
                  <a:lnTo>
                    <a:pt x="667" y="623"/>
                  </a:lnTo>
                  <a:lnTo>
                    <a:pt x="634" y="523"/>
                  </a:lnTo>
                  <a:cubicBezTo>
                    <a:pt x="601" y="489"/>
                    <a:pt x="567" y="423"/>
                    <a:pt x="567" y="389"/>
                  </a:cubicBezTo>
                  <a:cubicBezTo>
                    <a:pt x="534" y="323"/>
                    <a:pt x="500" y="289"/>
                    <a:pt x="467" y="256"/>
                  </a:cubicBezTo>
                  <a:lnTo>
                    <a:pt x="400" y="189"/>
                  </a:lnTo>
                  <a:cubicBezTo>
                    <a:pt x="367" y="122"/>
                    <a:pt x="334" y="89"/>
                    <a:pt x="300" y="56"/>
                  </a:cubicBezTo>
                  <a:cubicBezTo>
                    <a:pt x="281" y="17"/>
                    <a:pt x="238" y="0"/>
                    <a:pt x="2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0"/>
            <p:cNvSpPr/>
            <p:nvPr/>
          </p:nvSpPr>
          <p:spPr>
            <a:xfrm>
              <a:off x="4353300" y="7677075"/>
              <a:ext cx="389750" cy="240725"/>
            </a:xfrm>
            <a:custGeom>
              <a:rect b="b" l="l" r="r" t="t"/>
              <a:pathLst>
                <a:path extrusionOk="0" h="9629" w="15590">
                  <a:moveTo>
                    <a:pt x="13775" y="0"/>
                  </a:moveTo>
                  <a:cubicBezTo>
                    <a:pt x="13720" y="0"/>
                    <a:pt x="13666" y="19"/>
                    <a:pt x="13624" y="61"/>
                  </a:cubicBezTo>
                  <a:cubicBezTo>
                    <a:pt x="10022" y="2362"/>
                    <a:pt x="6386" y="4697"/>
                    <a:pt x="2950" y="7232"/>
                  </a:cubicBezTo>
                  <a:cubicBezTo>
                    <a:pt x="1983" y="7966"/>
                    <a:pt x="1015" y="8667"/>
                    <a:pt x="81" y="9434"/>
                  </a:cubicBezTo>
                  <a:cubicBezTo>
                    <a:pt x="1" y="9488"/>
                    <a:pt x="93" y="9628"/>
                    <a:pt x="185" y="9628"/>
                  </a:cubicBezTo>
                  <a:cubicBezTo>
                    <a:pt x="207" y="9628"/>
                    <a:pt x="229" y="9620"/>
                    <a:pt x="248" y="9601"/>
                  </a:cubicBezTo>
                  <a:cubicBezTo>
                    <a:pt x="3851" y="7366"/>
                    <a:pt x="7353" y="4897"/>
                    <a:pt x="10889" y="2562"/>
                  </a:cubicBezTo>
                  <a:cubicBezTo>
                    <a:pt x="11823" y="1929"/>
                    <a:pt x="12757" y="1328"/>
                    <a:pt x="13724" y="728"/>
                  </a:cubicBezTo>
                  <a:cubicBezTo>
                    <a:pt x="14225" y="1362"/>
                    <a:pt x="14625" y="2062"/>
                    <a:pt x="15125" y="2696"/>
                  </a:cubicBezTo>
                  <a:cubicBezTo>
                    <a:pt x="15174" y="2768"/>
                    <a:pt x="15253" y="2801"/>
                    <a:pt x="15329" y="2801"/>
                  </a:cubicBezTo>
                  <a:cubicBezTo>
                    <a:pt x="15463" y="2801"/>
                    <a:pt x="15589" y="2699"/>
                    <a:pt x="15526" y="2529"/>
                  </a:cubicBezTo>
                  <a:cubicBezTo>
                    <a:pt x="15159" y="1628"/>
                    <a:pt x="14625" y="794"/>
                    <a:pt x="13991" y="94"/>
                  </a:cubicBezTo>
                  <a:cubicBezTo>
                    <a:pt x="13933" y="36"/>
                    <a:pt x="13852" y="0"/>
                    <a:pt x="137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0"/>
            <p:cNvSpPr/>
            <p:nvPr/>
          </p:nvSpPr>
          <p:spPr>
            <a:xfrm>
              <a:off x="4749200" y="7768725"/>
              <a:ext cx="30375" cy="45975"/>
            </a:xfrm>
            <a:custGeom>
              <a:rect b="b" l="l" r="r" t="t"/>
              <a:pathLst>
                <a:path extrusionOk="0" h="1839" w="1215">
                  <a:moveTo>
                    <a:pt x="144" y="1"/>
                  </a:moveTo>
                  <a:cubicBezTo>
                    <a:pt x="68" y="1"/>
                    <a:pt x="1" y="75"/>
                    <a:pt x="23" y="164"/>
                  </a:cubicBezTo>
                  <a:cubicBezTo>
                    <a:pt x="57" y="264"/>
                    <a:pt x="90" y="331"/>
                    <a:pt x="90" y="397"/>
                  </a:cubicBezTo>
                  <a:cubicBezTo>
                    <a:pt x="123" y="464"/>
                    <a:pt x="157" y="564"/>
                    <a:pt x="190" y="631"/>
                  </a:cubicBezTo>
                  <a:cubicBezTo>
                    <a:pt x="223" y="698"/>
                    <a:pt x="257" y="764"/>
                    <a:pt x="290" y="864"/>
                  </a:cubicBezTo>
                  <a:cubicBezTo>
                    <a:pt x="323" y="931"/>
                    <a:pt x="357" y="998"/>
                    <a:pt x="390" y="1031"/>
                  </a:cubicBezTo>
                  <a:cubicBezTo>
                    <a:pt x="457" y="1198"/>
                    <a:pt x="557" y="1298"/>
                    <a:pt x="624" y="1432"/>
                  </a:cubicBezTo>
                  <a:lnTo>
                    <a:pt x="690" y="1498"/>
                  </a:lnTo>
                  <a:cubicBezTo>
                    <a:pt x="724" y="1532"/>
                    <a:pt x="724" y="1565"/>
                    <a:pt x="757" y="1598"/>
                  </a:cubicBezTo>
                  <a:cubicBezTo>
                    <a:pt x="824" y="1665"/>
                    <a:pt x="857" y="1732"/>
                    <a:pt x="924" y="1798"/>
                  </a:cubicBezTo>
                  <a:cubicBezTo>
                    <a:pt x="951" y="1826"/>
                    <a:pt x="987" y="1838"/>
                    <a:pt x="1022" y="1838"/>
                  </a:cubicBezTo>
                  <a:cubicBezTo>
                    <a:pt x="1116" y="1838"/>
                    <a:pt x="1215" y="1753"/>
                    <a:pt x="1191" y="1632"/>
                  </a:cubicBezTo>
                  <a:cubicBezTo>
                    <a:pt x="1157" y="1565"/>
                    <a:pt x="1124" y="1465"/>
                    <a:pt x="1091" y="1398"/>
                  </a:cubicBezTo>
                  <a:cubicBezTo>
                    <a:pt x="1091" y="1365"/>
                    <a:pt x="1091" y="1331"/>
                    <a:pt x="1091" y="1298"/>
                  </a:cubicBezTo>
                  <a:cubicBezTo>
                    <a:pt x="1091" y="1265"/>
                    <a:pt x="1057" y="1231"/>
                    <a:pt x="1024" y="1198"/>
                  </a:cubicBezTo>
                  <a:cubicBezTo>
                    <a:pt x="957" y="1065"/>
                    <a:pt x="924" y="931"/>
                    <a:pt x="824" y="798"/>
                  </a:cubicBezTo>
                  <a:cubicBezTo>
                    <a:pt x="790" y="731"/>
                    <a:pt x="757" y="664"/>
                    <a:pt x="724" y="598"/>
                  </a:cubicBezTo>
                  <a:cubicBezTo>
                    <a:pt x="657" y="531"/>
                    <a:pt x="624" y="464"/>
                    <a:pt x="557" y="397"/>
                  </a:cubicBezTo>
                  <a:cubicBezTo>
                    <a:pt x="524" y="331"/>
                    <a:pt x="490" y="264"/>
                    <a:pt x="423" y="231"/>
                  </a:cubicBezTo>
                  <a:cubicBezTo>
                    <a:pt x="357" y="164"/>
                    <a:pt x="323" y="97"/>
                    <a:pt x="257" y="64"/>
                  </a:cubicBezTo>
                  <a:cubicBezTo>
                    <a:pt x="223" y="19"/>
                    <a:pt x="183" y="1"/>
                    <a:pt x="1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0"/>
            <p:cNvSpPr/>
            <p:nvPr/>
          </p:nvSpPr>
          <p:spPr>
            <a:xfrm>
              <a:off x="4603575" y="8059575"/>
              <a:ext cx="30075" cy="19100"/>
            </a:xfrm>
            <a:custGeom>
              <a:rect b="b" l="l" r="r" t="t"/>
              <a:pathLst>
                <a:path extrusionOk="0" h="764" w="1203">
                  <a:moveTo>
                    <a:pt x="987" y="1"/>
                  </a:moveTo>
                  <a:cubicBezTo>
                    <a:pt x="973" y="1"/>
                    <a:pt x="959" y="2"/>
                    <a:pt x="945" y="5"/>
                  </a:cubicBezTo>
                  <a:cubicBezTo>
                    <a:pt x="878" y="38"/>
                    <a:pt x="778" y="72"/>
                    <a:pt x="711" y="105"/>
                  </a:cubicBezTo>
                  <a:lnTo>
                    <a:pt x="511" y="238"/>
                  </a:lnTo>
                  <a:cubicBezTo>
                    <a:pt x="444" y="272"/>
                    <a:pt x="378" y="305"/>
                    <a:pt x="311" y="372"/>
                  </a:cubicBezTo>
                  <a:lnTo>
                    <a:pt x="111" y="505"/>
                  </a:lnTo>
                  <a:cubicBezTo>
                    <a:pt x="0" y="588"/>
                    <a:pt x="73" y="763"/>
                    <a:pt x="177" y="763"/>
                  </a:cubicBezTo>
                  <a:cubicBezTo>
                    <a:pt x="199" y="763"/>
                    <a:pt x="221" y="756"/>
                    <a:pt x="244" y="739"/>
                  </a:cubicBezTo>
                  <a:lnTo>
                    <a:pt x="478" y="639"/>
                  </a:lnTo>
                  <a:cubicBezTo>
                    <a:pt x="544" y="605"/>
                    <a:pt x="611" y="572"/>
                    <a:pt x="678" y="539"/>
                  </a:cubicBezTo>
                  <a:lnTo>
                    <a:pt x="878" y="438"/>
                  </a:lnTo>
                  <a:cubicBezTo>
                    <a:pt x="978" y="372"/>
                    <a:pt x="1045" y="338"/>
                    <a:pt x="1111" y="272"/>
                  </a:cubicBezTo>
                  <a:cubicBezTo>
                    <a:pt x="1203" y="150"/>
                    <a:pt x="1128" y="1"/>
                    <a:pt x="9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0"/>
            <p:cNvSpPr/>
            <p:nvPr/>
          </p:nvSpPr>
          <p:spPr>
            <a:xfrm>
              <a:off x="4738100" y="7559475"/>
              <a:ext cx="88800" cy="169050"/>
            </a:xfrm>
            <a:custGeom>
              <a:rect b="b" l="l" r="r" t="t"/>
              <a:pathLst>
                <a:path extrusionOk="0" h="6762" w="3552">
                  <a:moveTo>
                    <a:pt x="2007" y="1"/>
                  </a:moveTo>
                  <a:cubicBezTo>
                    <a:pt x="1985" y="1"/>
                    <a:pt x="1960" y="9"/>
                    <a:pt x="1935" y="28"/>
                  </a:cubicBezTo>
                  <a:cubicBezTo>
                    <a:pt x="1601" y="195"/>
                    <a:pt x="1334" y="395"/>
                    <a:pt x="1034" y="628"/>
                  </a:cubicBezTo>
                  <a:cubicBezTo>
                    <a:pt x="801" y="862"/>
                    <a:pt x="534" y="1095"/>
                    <a:pt x="300" y="1329"/>
                  </a:cubicBezTo>
                  <a:cubicBezTo>
                    <a:pt x="100" y="1529"/>
                    <a:pt x="0" y="1796"/>
                    <a:pt x="34" y="2063"/>
                  </a:cubicBezTo>
                  <a:cubicBezTo>
                    <a:pt x="167" y="2363"/>
                    <a:pt x="334" y="2663"/>
                    <a:pt x="567" y="2930"/>
                  </a:cubicBezTo>
                  <a:lnTo>
                    <a:pt x="1835" y="4831"/>
                  </a:lnTo>
                  <a:cubicBezTo>
                    <a:pt x="2235" y="5498"/>
                    <a:pt x="2702" y="6132"/>
                    <a:pt x="3202" y="6699"/>
                  </a:cubicBezTo>
                  <a:cubicBezTo>
                    <a:pt x="3237" y="6743"/>
                    <a:pt x="3279" y="6761"/>
                    <a:pt x="3320" y="6761"/>
                  </a:cubicBezTo>
                  <a:cubicBezTo>
                    <a:pt x="3437" y="6761"/>
                    <a:pt x="3552" y="6614"/>
                    <a:pt x="3503" y="6466"/>
                  </a:cubicBezTo>
                  <a:cubicBezTo>
                    <a:pt x="3202" y="5865"/>
                    <a:pt x="2836" y="5332"/>
                    <a:pt x="2435" y="4798"/>
                  </a:cubicBezTo>
                  <a:lnTo>
                    <a:pt x="1268" y="3130"/>
                  </a:lnTo>
                  <a:lnTo>
                    <a:pt x="734" y="2296"/>
                  </a:lnTo>
                  <a:cubicBezTo>
                    <a:pt x="634" y="2196"/>
                    <a:pt x="567" y="2063"/>
                    <a:pt x="501" y="1963"/>
                  </a:cubicBezTo>
                  <a:cubicBezTo>
                    <a:pt x="501" y="1796"/>
                    <a:pt x="634" y="1662"/>
                    <a:pt x="734" y="1562"/>
                  </a:cubicBezTo>
                  <a:cubicBezTo>
                    <a:pt x="968" y="1362"/>
                    <a:pt x="1168" y="1162"/>
                    <a:pt x="1401" y="929"/>
                  </a:cubicBezTo>
                  <a:cubicBezTo>
                    <a:pt x="1635" y="695"/>
                    <a:pt x="1868" y="462"/>
                    <a:pt x="2068" y="228"/>
                  </a:cubicBezTo>
                  <a:cubicBezTo>
                    <a:pt x="2149" y="147"/>
                    <a:pt x="2099" y="1"/>
                    <a:pt x="20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0"/>
            <p:cNvSpPr/>
            <p:nvPr/>
          </p:nvSpPr>
          <p:spPr>
            <a:xfrm>
              <a:off x="4835850" y="7751425"/>
              <a:ext cx="34025" cy="39550"/>
            </a:xfrm>
            <a:custGeom>
              <a:rect b="b" l="l" r="r" t="t"/>
              <a:pathLst>
                <a:path extrusionOk="0" h="1582" w="1361">
                  <a:moveTo>
                    <a:pt x="158" y="1"/>
                  </a:moveTo>
                  <a:cubicBezTo>
                    <a:pt x="76" y="1"/>
                    <a:pt x="0" y="85"/>
                    <a:pt x="26" y="189"/>
                  </a:cubicBezTo>
                  <a:cubicBezTo>
                    <a:pt x="93" y="289"/>
                    <a:pt x="160" y="422"/>
                    <a:pt x="226" y="556"/>
                  </a:cubicBezTo>
                  <a:cubicBezTo>
                    <a:pt x="293" y="656"/>
                    <a:pt x="393" y="789"/>
                    <a:pt x="460" y="889"/>
                  </a:cubicBezTo>
                  <a:cubicBezTo>
                    <a:pt x="560" y="989"/>
                    <a:pt x="660" y="1123"/>
                    <a:pt x="760" y="1256"/>
                  </a:cubicBezTo>
                  <a:cubicBezTo>
                    <a:pt x="794" y="1290"/>
                    <a:pt x="827" y="1356"/>
                    <a:pt x="894" y="1390"/>
                  </a:cubicBezTo>
                  <a:cubicBezTo>
                    <a:pt x="927" y="1456"/>
                    <a:pt x="994" y="1523"/>
                    <a:pt x="1094" y="1556"/>
                  </a:cubicBezTo>
                  <a:cubicBezTo>
                    <a:pt x="1110" y="1573"/>
                    <a:pt x="1144" y="1581"/>
                    <a:pt x="1181" y="1581"/>
                  </a:cubicBezTo>
                  <a:cubicBezTo>
                    <a:pt x="1219" y="1581"/>
                    <a:pt x="1261" y="1573"/>
                    <a:pt x="1294" y="1556"/>
                  </a:cubicBezTo>
                  <a:cubicBezTo>
                    <a:pt x="1361" y="1523"/>
                    <a:pt x="1361" y="1423"/>
                    <a:pt x="1361" y="1356"/>
                  </a:cubicBezTo>
                  <a:cubicBezTo>
                    <a:pt x="1327" y="1290"/>
                    <a:pt x="1294" y="1190"/>
                    <a:pt x="1227" y="1156"/>
                  </a:cubicBezTo>
                  <a:cubicBezTo>
                    <a:pt x="1194" y="1089"/>
                    <a:pt x="1160" y="1023"/>
                    <a:pt x="1094" y="956"/>
                  </a:cubicBezTo>
                  <a:cubicBezTo>
                    <a:pt x="1027" y="823"/>
                    <a:pt x="927" y="723"/>
                    <a:pt x="827" y="622"/>
                  </a:cubicBezTo>
                  <a:lnTo>
                    <a:pt x="560" y="322"/>
                  </a:lnTo>
                  <a:cubicBezTo>
                    <a:pt x="460" y="189"/>
                    <a:pt x="327" y="122"/>
                    <a:pt x="226" y="22"/>
                  </a:cubicBezTo>
                  <a:cubicBezTo>
                    <a:pt x="205" y="7"/>
                    <a:pt x="181" y="1"/>
                    <a:pt x="1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0"/>
            <p:cNvSpPr/>
            <p:nvPr/>
          </p:nvSpPr>
          <p:spPr>
            <a:xfrm>
              <a:off x="4896775" y="7825050"/>
              <a:ext cx="95925" cy="53900"/>
            </a:xfrm>
            <a:custGeom>
              <a:rect b="b" l="l" r="r" t="t"/>
              <a:pathLst>
                <a:path extrusionOk="0" h="2156" w="3837">
                  <a:moveTo>
                    <a:pt x="3532" y="1"/>
                  </a:moveTo>
                  <a:cubicBezTo>
                    <a:pt x="3509" y="1"/>
                    <a:pt x="3484" y="4"/>
                    <a:pt x="3460" y="12"/>
                  </a:cubicBezTo>
                  <a:cubicBezTo>
                    <a:pt x="3260" y="79"/>
                    <a:pt x="3027" y="179"/>
                    <a:pt x="2826" y="279"/>
                  </a:cubicBezTo>
                  <a:cubicBezTo>
                    <a:pt x="2593" y="413"/>
                    <a:pt x="2393" y="546"/>
                    <a:pt x="2193" y="680"/>
                  </a:cubicBezTo>
                  <a:cubicBezTo>
                    <a:pt x="1892" y="913"/>
                    <a:pt x="1592" y="1147"/>
                    <a:pt x="1325" y="1413"/>
                  </a:cubicBezTo>
                  <a:cubicBezTo>
                    <a:pt x="958" y="980"/>
                    <a:pt x="625" y="580"/>
                    <a:pt x="225" y="146"/>
                  </a:cubicBezTo>
                  <a:cubicBezTo>
                    <a:pt x="206" y="118"/>
                    <a:pt x="179" y="105"/>
                    <a:pt x="151" y="105"/>
                  </a:cubicBezTo>
                  <a:cubicBezTo>
                    <a:pt x="79" y="105"/>
                    <a:pt x="1" y="184"/>
                    <a:pt x="24" y="279"/>
                  </a:cubicBezTo>
                  <a:cubicBezTo>
                    <a:pt x="258" y="946"/>
                    <a:pt x="625" y="1547"/>
                    <a:pt x="1092" y="2081"/>
                  </a:cubicBezTo>
                  <a:cubicBezTo>
                    <a:pt x="1159" y="2131"/>
                    <a:pt x="1234" y="2156"/>
                    <a:pt x="1309" y="2156"/>
                  </a:cubicBezTo>
                  <a:cubicBezTo>
                    <a:pt x="1384" y="2156"/>
                    <a:pt x="1459" y="2131"/>
                    <a:pt x="1525" y="2081"/>
                  </a:cubicBezTo>
                  <a:cubicBezTo>
                    <a:pt x="1859" y="1747"/>
                    <a:pt x="2193" y="1480"/>
                    <a:pt x="2560" y="1180"/>
                  </a:cubicBezTo>
                  <a:cubicBezTo>
                    <a:pt x="2726" y="1047"/>
                    <a:pt x="2926" y="946"/>
                    <a:pt x="3093" y="780"/>
                  </a:cubicBezTo>
                  <a:cubicBezTo>
                    <a:pt x="3293" y="613"/>
                    <a:pt x="3460" y="479"/>
                    <a:pt x="3660" y="313"/>
                  </a:cubicBezTo>
                  <a:cubicBezTo>
                    <a:pt x="3836" y="195"/>
                    <a:pt x="3703" y="1"/>
                    <a:pt x="35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0"/>
            <p:cNvSpPr/>
            <p:nvPr/>
          </p:nvSpPr>
          <p:spPr>
            <a:xfrm>
              <a:off x="3688475" y="8474675"/>
              <a:ext cx="232925" cy="117900"/>
            </a:xfrm>
            <a:custGeom>
              <a:rect b="b" l="l" r="r" t="t"/>
              <a:pathLst>
                <a:path extrusionOk="0" h="4716" w="9317">
                  <a:moveTo>
                    <a:pt x="9110" y="1"/>
                  </a:moveTo>
                  <a:cubicBezTo>
                    <a:pt x="9094" y="1"/>
                    <a:pt x="9078" y="5"/>
                    <a:pt x="9062" y="13"/>
                  </a:cubicBezTo>
                  <a:cubicBezTo>
                    <a:pt x="8228" y="380"/>
                    <a:pt x="7427" y="880"/>
                    <a:pt x="6693" y="1414"/>
                  </a:cubicBezTo>
                  <a:cubicBezTo>
                    <a:pt x="5893" y="1914"/>
                    <a:pt x="5092" y="2414"/>
                    <a:pt x="4292" y="2915"/>
                  </a:cubicBezTo>
                  <a:lnTo>
                    <a:pt x="3091" y="3682"/>
                  </a:lnTo>
                  <a:cubicBezTo>
                    <a:pt x="2757" y="3916"/>
                    <a:pt x="2357" y="4216"/>
                    <a:pt x="1923" y="4216"/>
                  </a:cubicBezTo>
                  <a:cubicBezTo>
                    <a:pt x="1089" y="4149"/>
                    <a:pt x="589" y="3248"/>
                    <a:pt x="255" y="2581"/>
                  </a:cubicBezTo>
                  <a:cubicBezTo>
                    <a:pt x="232" y="2535"/>
                    <a:pt x="193" y="2517"/>
                    <a:pt x="154" y="2517"/>
                  </a:cubicBezTo>
                  <a:cubicBezTo>
                    <a:pt x="78" y="2517"/>
                    <a:pt x="0" y="2582"/>
                    <a:pt x="22" y="2648"/>
                  </a:cubicBezTo>
                  <a:cubicBezTo>
                    <a:pt x="289" y="3449"/>
                    <a:pt x="622" y="4282"/>
                    <a:pt x="1456" y="4616"/>
                  </a:cubicBezTo>
                  <a:cubicBezTo>
                    <a:pt x="1633" y="4685"/>
                    <a:pt x="1805" y="4715"/>
                    <a:pt x="1975" y="4715"/>
                  </a:cubicBezTo>
                  <a:cubicBezTo>
                    <a:pt x="2703" y="4715"/>
                    <a:pt x="3369" y="4161"/>
                    <a:pt x="3991" y="3782"/>
                  </a:cubicBezTo>
                  <a:cubicBezTo>
                    <a:pt x="4892" y="3215"/>
                    <a:pt x="5759" y="2648"/>
                    <a:pt x="6660" y="2081"/>
                  </a:cubicBezTo>
                  <a:cubicBezTo>
                    <a:pt x="7561" y="1547"/>
                    <a:pt x="8428" y="947"/>
                    <a:pt x="9228" y="280"/>
                  </a:cubicBezTo>
                  <a:cubicBezTo>
                    <a:pt x="9316" y="192"/>
                    <a:pt x="9224" y="1"/>
                    <a:pt x="91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0"/>
            <p:cNvSpPr/>
            <p:nvPr/>
          </p:nvSpPr>
          <p:spPr>
            <a:xfrm>
              <a:off x="3930425" y="8441625"/>
              <a:ext cx="43825" cy="27925"/>
            </a:xfrm>
            <a:custGeom>
              <a:rect b="b" l="l" r="r" t="t"/>
              <a:pathLst>
                <a:path extrusionOk="0" h="1117" w="1753">
                  <a:moveTo>
                    <a:pt x="1585" y="0"/>
                  </a:moveTo>
                  <a:cubicBezTo>
                    <a:pt x="1485" y="0"/>
                    <a:pt x="1418" y="34"/>
                    <a:pt x="1352" y="34"/>
                  </a:cubicBezTo>
                  <a:lnTo>
                    <a:pt x="1252" y="34"/>
                  </a:lnTo>
                  <a:lnTo>
                    <a:pt x="1152" y="101"/>
                  </a:lnTo>
                  <a:cubicBezTo>
                    <a:pt x="1085" y="101"/>
                    <a:pt x="1018" y="134"/>
                    <a:pt x="918" y="167"/>
                  </a:cubicBezTo>
                  <a:lnTo>
                    <a:pt x="751" y="301"/>
                  </a:lnTo>
                  <a:cubicBezTo>
                    <a:pt x="618" y="367"/>
                    <a:pt x="518" y="434"/>
                    <a:pt x="418" y="534"/>
                  </a:cubicBezTo>
                  <a:cubicBezTo>
                    <a:pt x="351" y="601"/>
                    <a:pt x="284" y="634"/>
                    <a:pt x="251" y="701"/>
                  </a:cubicBezTo>
                  <a:cubicBezTo>
                    <a:pt x="184" y="734"/>
                    <a:pt x="151" y="801"/>
                    <a:pt x="118" y="868"/>
                  </a:cubicBezTo>
                  <a:lnTo>
                    <a:pt x="84" y="901"/>
                  </a:lnTo>
                  <a:cubicBezTo>
                    <a:pt x="0" y="985"/>
                    <a:pt x="81" y="1117"/>
                    <a:pt x="168" y="1117"/>
                  </a:cubicBezTo>
                  <a:cubicBezTo>
                    <a:pt x="185" y="1117"/>
                    <a:pt x="202" y="1112"/>
                    <a:pt x="218" y="1101"/>
                  </a:cubicBezTo>
                  <a:cubicBezTo>
                    <a:pt x="351" y="1001"/>
                    <a:pt x="484" y="934"/>
                    <a:pt x="585" y="901"/>
                  </a:cubicBezTo>
                  <a:cubicBezTo>
                    <a:pt x="718" y="834"/>
                    <a:pt x="851" y="768"/>
                    <a:pt x="951" y="701"/>
                  </a:cubicBezTo>
                  <a:lnTo>
                    <a:pt x="1152" y="601"/>
                  </a:lnTo>
                  <a:cubicBezTo>
                    <a:pt x="1185" y="568"/>
                    <a:pt x="1218" y="568"/>
                    <a:pt x="1252" y="534"/>
                  </a:cubicBezTo>
                  <a:lnTo>
                    <a:pt x="1285" y="534"/>
                  </a:lnTo>
                  <a:lnTo>
                    <a:pt x="1318" y="501"/>
                  </a:lnTo>
                  <a:cubicBezTo>
                    <a:pt x="1385" y="467"/>
                    <a:pt x="1485" y="434"/>
                    <a:pt x="1519" y="367"/>
                  </a:cubicBezTo>
                  <a:lnTo>
                    <a:pt x="1585" y="334"/>
                  </a:lnTo>
                  <a:cubicBezTo>
                    <a:pt x="1619" y="301"/>
                    <a:pt x="1652" y="267"/>
                    <a:pt x="1685" y="234"/>
                  </a:cubicBezTo>
                  <a:cubicBezTo>
                    <a:pt x="1752" y="167"/>
                    <a:pt x="1685" y="0"/>
                    <a:pt x="15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0"/>
            <p:cNvSpPr/>
            <p:nvPr/>
          </p:nvSpPr>
          <p:spPr>
            <a:xfrm>
              <a:off x="3668500" y="8495925"/>
              <a:ext cx="12375" cy="22300"/>
            </a:xfrm>
            <a:custGeom>
              <a:rect b="b" l="l" r="r" t="t"/>
              <a:pathLst>
                <a:path extrusionOk="0" h="892" w="495">
                  <a:moveTo>
                    <a:pt x="168" y="0"/>
                  </a:moveTo>
                  <a:cubicBezTo>
                    <a:pt x="87" y="0"/>
                    <a:pt x="0" y="64"/>
                    <a:pt x="20" y="163"/>
                  </a:cubicBezTo>
                  <a:cubicBezTo>
                    <a:pt x="54" y="397"/>
                    <a:pt x="120" y="597"/>
                    <a:pt x="187" y="797"/>
                  </a:cubicBezTo>
                  <a:cubicBezTo>
                    <a:pt x="200" y="862"/>
                    <a:pt x="254" y="892"/>
                    <a:pt x="310" y="892"/>
                  </a:cubicBezTo>
                  <a:cubicBezTo>
                    <a:pt x="399" y="892"/>
                    <a:pt x="495" y="819"/>
                    <a:pt x="454" y="697"/>
                  </a:cubicBezTo>
                  <a:cubicBezTo>
                    <a:pt x="421" y="497"/>
                    <a:pt x="354" y="297"/>
                    <a:pt x="287" y="97"/>
                  </a:cubicBezTo>
                  <a:cubicBezTo>
                    <a:pt x="274" y="29"/>
                    <a:pt x="222" y="0"/>
                    <a:pt x="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0"/>
            <p:cNvSpPr/>
            <p:nvPr/>
          </p:nvSpPr>
          <p:spPr>
            <a:xfrm>
              <a:off x="3844000" y="8119725"/>
              <a:ext cx="369900" cy="243475"/>
            </a:xfrm>
            <a:custGeom>
              <a:rect b="b" l="l" r="r" t="t"/>
              <a:pathLst>
                <a:path extrusionOk="0" h="9739" w="14796">
                  <a:moveTo>
                    <a:pt x="13284" y="0"/>
                  </a:moveTo>
                  <a:cubicBezTo>
                    <a:pt x="13240" y="0"/>
                    <a:pt x="13194" y="11"/>
                    <a:pt x="13148" y="34"/>
                  </a:cubicBezTo>
                  <a:cubicBezTo>
                    <a:pt x="11347" y="1135"/>
                    <a:pt x="9579" y="2269"/>
                    <a:pt x="7844" y="3470"/>
                  </a:cubicBezTo>
                  <a:cubicBezTo>
                    <a:pt x="6110" y="4671"/>
                    <a:pt x="4475" y="5938"/>
                    <a:pt x="2841" y="7239"/>
                  </a:cubicBezTo>
                  <a:cubicBezTo>
                    <a:pt x="2374" y="7606"/>
                    <a:pt x="1907" y="7973"/>
                    <a:pt x="1440" y="8340"/>
                  </a:cubicBezTo>
                  <a:cubicBezTo>
                    <a:pt x="973" y="8707"/>
                    <a:pt x="506" y="9107"/>
                    <a:pt x="105" y="9541"/>
                  </a:cubicBezTo>
                  <a:cubicBezTo>
                    <a:pt x="1" y="9619"/>
                    <a:pt x="40" y="9738"/>
                    <a:pt x="125" y="9738"/>
                  </a:cubicBezTo>
                  <a:cubicBezTo>
                    <a:pt x="149" y="9738"/>
                    <a:pt x="177" y="9729"/>
                    <a:pt x="205" y="9708"/>
                  </a:cubicBezTo>
                  <a:cubicBezTo>
                    <a:pt x="1073" y="9140"/>
                    <a:pt x="1907" y="8540"/>
                    <a:pt x="2707" y="7840"/>
                  </a:cubicBezTo>
                  <a:cubicBezTo>
                    <a:pt x="3541" y="7206"/>
                    <a:pt x="4408" y="6605"/>
                    <a:pt x="5276" y="5971"/>
                  </a:cubicBezTo>
                  <a:cubicBezTo>
                    <a:pt x="6944" y="4737"/>
                    <a:pt x="8678" y="3570"/>
                    <a:pt x="10446" y="2436"/>
                  </a:cubicBezTo>
                  <a:cubicBezTo>
                    <a:pt x="11313" y="1869"/>
                    <a:pt x="12181" y="1301"/>
                    <a:pt x="13081" y="768"/>
                  </a:cubicBezTo>
                  <a:cubicBezTo>
                    <a:pt x="13248" y="1535"/>
                    <a:pt x="13682" y="2336"/>
                    <a:pt x="14416" y="2669"/>
                  </a:cubicBezTo>
                  <a:cubicBezTo>
                    <a:pt x="14441" y="2679"/>
                    <a:pt x="14469" y="2684"/>
                    <a:pt x="14496" y="2684"/>
                  </a:cubicBezTo>
                  <a:cubicBezTo>
                    <a:pt x="14646" y="2684"/>
                    <a:pt x="14795" y="2543"/>
                    <a:pt x="14682" y="2402"/>
                  </a:cubicBezTo>
                  <a:cubicBezTo>
                    <a:pt x="14182" y="1735"/>
                    <a:pt x="13682" y="1135"/>
                    <a:pt x="13582" y="301"/>
                  </a:cubicBezTo>
                  <a:cubicBezTo>
                    <a:pt x="13556" y="121"/>
                    <a:pt x="13431" y="0"/>
                    <a:pt x="132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0"/>
            <p:cNvSpPr/>
            <p:nvPr/>
          </p:nvSpPr>
          <p:spPr>
            <a:xfrm>
              <a:off x="4223550" y="8212500"/>
              <a:ext cx="27400" cy="28275"/>
            </a:xfrm>
            <a:custGeom>
              <a:rect b="b" l="l" r="r" t="t"/>
              <a:pathLst>
                <a:path extrusionOk="0" h="1131" w="1096">
                  <a:moveTo>
                    <a:pt x="151" y="1"/>
                  </a:moveTo>
                  <a:cubicBezTo>
                    <a:pt x="118" y="1"/>
                    <a:pt x="84" y="9"/>
                    <a:pt x="68" y="26"/>
                  </a:cubicBezTo>
                  <a:cubicBezTo>
                    <a:pt x="1" y="59"/>
                    <a:pt x="1" y="126"/>
                    <a:pt x="34" y="192"/>
                  </a:cubicBezTo>
                  <a:cubicBezTo>
                    <a:pt x="1" y="226"/>
                    <a:pt x="34" y="259"/>
                    <a:pt x="68" y="292"/>
                  </a:cubicBezTo>
                  <a:lnTo>
                    <a:pt x="101" y="359"/>
                  </a:lnTo>
                  <a:cubicBezTo>
                    <a:pt x="101" y="392"/>
                    <a:pt x="101" y="392"/>
                    <a:pt x="101" y="392"/>
                  </a:cubicBezTo>
                  <a:cubicBezTo>
                    <a:pt x="134" y="426"/>
                    <a:pt x="134" y="459"/>
                    <a:pt x="168" y="493"/>
                  </a:cubicBezTo>
                  <a:lnTo>
                    <a:pt x="201" y="559"/>
                  </a:lnTo>
                  <a:cubicBezTo>
                    <a:pt x="234" y="626"/>
                    <a:pt x="268" y="659"/>
                    <a:pt x="334" y="726"/>
                  </a:cubicBezTo>
                  <a:cubicBezTo>
                    <a:pt x="401" y="793"/>
                    <a:pt x="468" y="859"/>
                    <a:pt x="535" y="926"/>
                  </a:cubicBezTo>
                  <a:cubicBezTo>
                    <a:pt x="568" y="960"/>
                    <a:pt x="601" y="993"/>
                    <a:pt x="635" y="993"/>
                  </a:cubicBezTo>
                  <a:cubicBezTo>
                    <a:pt x="635" y="993"/>
                    <a:pt x="677" y="1036"/>
                    <a:pt x="694" y="1036"/>
                  </a:cubicBezTo>
                  <a:cubicBezTo>
                    <a:pt x="699" y="1036"/>
                    <a:pt x="701" y="1033"/>
                    <a:pt x="701" y="1026"/>
                  </a:cubicBezTo>
                  <a:cubicBezTo>
                    <a:pt x="768" y="1060"/>
                    <a:pt x="801" y="1093"/>
                    <a:pt x="868" y="1126"/>
                  </a:cubicBezTo>
                  <a:cubicBezTo>
                    <a:pt x="880" y="1129"/>
                    <a:pt x="891" y="1131"/>
                    <a:pt x="903" y="1131"/>
                  </a:cubicBezTo>
                  <a:cubicBezTo>
                    <a:pt x="1018" y="1131"/>
                    <a:pt x="1096" y="984"/>
                    <a:pt x="1035" y="893"/>
                  </a:cubicBezTo>
                  <a:cubicBezTo>
                    <a:pt x="1002" y="826"/>
                    <a:pt x="968" y="793"/>
                    <a:pt x="935" y="759"/>
                  </a:cubicBezTo>
                  <a:cubicBezTo>
                    <a:pt x="935" y="726"/>
                    <a:pt x="901" y="726"/>
                    <a:pt x="901" y="726"/>
                  </a:cubicBezTo>
                  <a:lnTo>
                    <a:pt x="868" y="693"/>
                  </a:lnTo>
                  <a:cubicBezTo>
                    <a:pt x="868" y="659"/>
                    <a:pt x="835" y="626"/>
                    <a:pt x="801" y="626"/>
                  </a:cubicBezTo>
                  <a:lnTo>
                    <a:pt x="568" y="392"/>
                  </a:lnTo>
                  <a:lnTo>
                    <a:pt x="468" y="292"/>
                  </a:lnTo>
                  <a:lnTo>
                    <a:pt x="401" y="259"/>
                  </a:lnTo>
                  <a:lnTo>
                    <a:pt x="401" y="226"/>
                  </a:lnTo>
                  <a:lnTo>
                    <a:pt x="401" y="192"/>
                  </a:lnTo>
                  <a:lnTo>
                    <a:pt x="334" y="159"/>
                  </a:lnTo>
                  <a:lnTo>
                    <a:pt x="234" y="26"/>
                  </a:lnTo>
                  <a:cubicBezTo>
                    <a:pt x="218" y="9"/>
                    <a:pt x="184" y="1"/>
                    <a:pt x="1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0"/>
            <p:cNvSpPr/>
            <p:nvPr/>
          </p:nvSpPr>
          <p:spPr>
            <a:xfrm>
              <a:off x="4167025" y="8279750"/>
              <a:ext cx="56400" cy="40275"/>
            </a:xfrm>
            <a:custGeom>
              <a:rect b="b" l="l" r="r" t="t"/>
              <a:pathLst>
                <a:path extrusionOk="0" h="1611" w="2256">
                  <a:moveTo>
                    <a:pt x="2000" y="1"/>
                  </a:moveTo>
                  <a:cubicBezTo>
                    <a:pt x="1987" y="1"/>
                    <a:pt x="1975" y="2"/>
                    <a:pt x="1962" y="4"/>
                  </a:cubicBezTo>
                  <a:cubicBezTo>
                    <a:pt x="1862" y="37"/>
                    <a:pt x="1795" y="104"/>
                    <a:pt x="1695" y="138"/>
                  </a:cubicBezTo>
                  <a:lnTo>
                    <a:pt x="1428" y="304"/>
                  </a:lnTo>
                  <a:cubicBezTo>
                    <a:pt x="1261" y="404"/>
                    <a:pt x="1094" y="504"/>
                    <a:pt x="961" y="638"/>
                  </a:cubicBezTo>
                  <a:cubicBezTo>
                    <a:pt x="794" y="738"/>
                    <a:pt x="627" y="871"/>
                    <a:pt x="461" y="971"/>
                  </a:cubicBezTo>
                  <a:cubicBezTo>
                    <a:pt x="294" y="1105"/>
                    <a:pt x="160" y="1238"/>
                    <a:pt x="60" y="1405"/>
                  </a:cubicBezTo>
                  <a:cubicBezTo>
                    <a:pt x="1" y="1495"/>
                    <a:pt x="74" y="1611"/>
                    <a:pt x="186" y="1611"/>
                  </a:cubicBezTo>
                  <a:cubicBezTo>
                    <a:pt x="199" y="1611"/>
                    <a:pt x="213" y="1609"/>
                    <a:pt x="227" y="1605"/>
                  </a:cubicBezTo>
                  <a:cubicBezTo>
                    <a:pt x="394" y="1539"/>
                    <a:pt x="561" y="1439"/>
                    <a:pt x="694" y="1305"/>
                  </a:cubicBezTo>
                  <a:cubicBezTo>
                    <a:pt x="861" y="1205"/>
                    <a:pt x="1028" y="1105"/>
                    <a:pt x="1194" y="971"/>
                  </a:cubicBezTo>
                  <a:cubicBezTo>
                    <a:pt x="1328" y="871"/>
                    <a:pt x="1495" y="771"/>
                    <a:pt x="1661" y="671"/>
                  </a:cubicBezTo>
                  <a:lnTo>
                    <a:pt x="1895" y="504"/>
                  </a:lnTo>
                  <a:cubicBezTo>
                    <a:pt x="1995" y="471"/>
                    <a:pt x="2062" y="404"/>
                    <a:pt x="2162" y="338"/>
                  </a:cubicBezTo>
                  <a:cubicBezTo>
                    <a:pt x="2255" y="213"/>
                    <a:pt x="2174" y="1"/>
                    <a:pt x="20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0"/>
            <p:cNvSpPr/>
            <p:nvPr/>
          </p:nvSpPr>
          <p:spPr>
            <a:xfrm>
              <a:off x="3804925" y="8376250"/>
              <a:ext cx="18375" cy="15700"/>
            </a:xfrm>
            <a:custGeom>
              <a:rect b="b" l="l" r="r" t="t"/>
              <a:pathLst>
                <a:path extrusionOk="0" h="628" w="735">
                  <a:moveTo>
                    <a:pt x="587" y="0"/>
                  </a:moveTo>
                  <a:cubicBezTo>
                    <a:pt x="570" y="0"/>
                    <a:pt x="552" y="5"/>
                    <a:pt x="534" y="14"/>
                  </a:cubicBezTo>
                  <a:lnTo>
                    <a:pt x="301" y="214"/>
                  </a:lnTo>
                  <a:cubicBezTo>
                    <a:pt x="201" y="247"/>
                    <a:pt x="134" y="314"/>
                    <a:pt x="67" y="381"/>
                  </a:cubicBezTo>
                  <a:cubicBezTo>
                    <a:pt x="1" y="447"/>
                    <a:pt x="1" y="514"/>
                    <a:pt x="67" y="581"/>
                  </a:cubicBezTo>
                  <a:cubicBezTo>
                    <a:pt x="91" y="604"/>
                    <a:pt x="131" y="628"/>
                    <a:pt x="176" y="628"/>
                  </a:cubicBezTo>
                  <a:cubicBezTo>
                    <a:pt x="195" y="628"/>
                    <a:pt x="214" y="624"/>
                    <a:pt x="234" y="614"/>
                  </a:cubicBezTo>
                  <a:cubicBezTo>
                    <a:pt x="301" y="547"/>
                    <a:pt x="401" y="514"/>
                    <a:pt x="468" y="447"/>
                  </a:cubicBezTo>
                  <a:lnTo>
                    <a:pt x="701" y="247"/>
                  </a:lnTo>
                  <a:cubicBezTo>
                    <a:pt x="734" y="214"/>
                    <a:pt x="734" y="180"/>
                    <a:pt x="734" y="147"/>
                  </a:cubicBezTo>
                  <a:cubicBezTo>
                    <a:pt x="734" y="114"/>
                    <a:pt x="734" y="80"/>
                    <a:pt x="701" y="80"/>
                  </a:cubicBezTo>
                  <a:cubicBezTo>
                    <a:pt x="677" y="31"/>
                    <a:pt x="634" y="0"/>
                    <a:pt x="5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0"/>
            <p:cNvSpPr/>
            <p:nvPr/>
          </p:nvSpPr>
          <p:spPr>
            <a:xfrm>
              <a:off x="3433550" y="8656925"/>
              <a:ext cx="144100" cy="93250"/>
            </a:xfrm>
            <a:custGeom>
              <a:rect b="b" l="l" r="r" t="t"/>
              <a:pathLst>
                <a:path extrusionOk="0" h="3730" w="5764">
                  <a:moveTo>
                    <a:pt x="5559" y="1"/>
                  </a:moveTo>
                  <a:cubicBezTo>
                    <a:pt x="5534" y="1"/>
                    <a:pt x="5507" y="9"/>
                    <a:pt x="5482" y="28"/>
                  </a:cubicBezTo>
                  <a:cubicBezTo>
                    <a:pt x="4548" y="595"/>
                    <a:pt x="3714" y="1262"/>
                    <a:pt x="2814" y="1896"/>
                  </a:cubicBezTo>
                  <a:cubicBezTo>
                    <a:pt x="2413" y="2196"/>
                    <a:pt x="1946" y="2496"/>
                    <a:pt x="1513" y="2797"/>
                  </a:cubicBezTo>
                  <a:lnTo>
                    <a:pt x="1179" y="3063"/>
                  </a:lnTo>
                  <a:cubicBezTo>
                    <a:pt x="1079" y="3164"/>
                    <a:pt x="946" y="3230"/>
                    <a:pt x="846" y="3297"/>
                  </a:cubicBezTo>
                  <a:cubicBezTo>
                    <a:pt x="828" y="3300"/>
                    <a:pt x="811" y="3301"/>
                    <a:pt x="796" y="3301"/>
                  </a:cubicBezTo>
                  <a:cubicBezTo>
                    <a:pt x="634" y="3301"/>
                    <a:pt x="573" y="3152"/>
                    <a:pt x="512" y="3030"/>
                  </a:cubicBezTo>
                  <a:cubicBezTo>
                    <a:pt x="412" y="2897"/>
                    <a:pt x="312" y="2797"/>
                    <a:pt x="245" y="2697"/>
                  </a:cubicBezTo>
                  <a:cubicBezTo>
                    <a:pt x="223" y="2652"/>
                    <a:pt x="186" y="2634"/>
                    <a:pt x="149" y="2634"/>
                  </a:cubicBezTo>
                  <a:cubicBezTo>
                    <a:pt x="75" y="2634"/>
                    <a:pt x="0" y="2708"/>
                    <a:pt x="45" y="2797"/>
                  </a:cubicBezTo>
                  <a:cubicBezTo>
                    <a:pt x="215" y="3108"/>
                    <a:pt x="360" y="3730"/>
                    <a:pt x="766" y="3730"/>
                  </a:cubicBezTo>
                  <a:cubicBezTo>
                    <a:pt x="839" y="3730"/>
                    <a:pt x="921" y="3710"/>
                    <a:pt x="1012" y="3664"/>
                  </a:cubicBezTo>
                  <a:cubicBezTo>
                    <a:pt x="1546" y="3330"/>
                    <a:pt x="2113" y="2963"/>
                    <a:pt x="2613" y="2563"/>
                  </a:cubicBezTo>
                  <a:cubicBezTo>
                    <a:pt x="3681" y="1863"/>
                    <a:pt x="4715" y="1095"/>
                    <a:pt x="5682" y="261"/>
                  </a:cubicBezTo>
                  <a:cubicBezTo>
                    <a:pt x="5764" y="153"/>
                    <a:pt x="5669" y="1"/>
                    <a:pt x="55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0"/>
            <p:cNvSpPr/>
            <p:nvPr/>
          </p:nvSpPr>
          <p:spPr>
            <a:xfrm>
              <a:off x="3588200" y="8624175"/>
              <a:ext cx="34125" cy="28600"/>
            </a:xfrm>
            <a:custGeom>
              <a:rect b="b" l="l" r="r" t="t"/>
              <a:pathLst>
                <a:path extrusionOk="0" h="1144" w="1365">
                  <a:moveTo>
                    <a:pt x="1183" y="1"/>
                  </a:moveTo>
                  <a:cubicBezTo>
                    <a:pt x="1153" y="1"/>
                    <a:pt x="1123" y="12"/>
                    <a:pt x="1097" y="37"/>
                  </a:cubicBezTo>
                  <a:cubicBezTo>
                    <a:pt x="997" y="104"/>
                    <a:pt x="897" y="170"/>
                    <a:pt x="797" y="237"/>
                  </a:cubicBezTo>
                  <a:lnTo>
                    <a:pt x="530" y="471"/>
                  </a:lnTo>
                  <a:cubicBezTo>
                    <a:pt x="464" y="537"/>
                    <a:pt x="364" y="604"/>
                    <a:pt x="297" y="704"/>
                  </a:cubicBezTo>
                  <a:cubicBezTo>
                    <a:pt x="197" y="771"/>
                    <a:pt x="97" y="871"/>
                    <a:pt x="30" y="971"/>
                  </a:cubicBezTo>
                  <a:cubicBezTo>
                    <a:pt x="0" y="1031"/>
                    <a:pt x="77" y="1143"/>
                    <a:pt x="164" y="1143"/>
                  </a:cubicBezTo>
                  <a:cubicBezTo>
                    <a:pt x="175" y="1143"/>
                    <a:pt x="186" y="1141"/>
                    <a:pt x="197" y="1138"/>
                  </a:cubicBezTo>
                  <a:cubicBezTo>
                    <a:pt x="297" y="1104"/>
                    <a:pt x="397" y="1038"/>
                    <a:pt x="497" y="971"/>
                  </a:cubicBezTo>
                  <a:cubicBezTo>
                    <a:pt x="597" y="904"/>
                    <a:pt x="697" y="804"/>
                    <a:pt x="797" y="738"/>
                  </a:cubicBezTo>
                  <a:lnTo>
                    <a:pt x="1031" y="537"/>
                  </a:lnTo>
                  <a:cubicBezTo>
                    <a:pt x="1131" y="437"/>
                    <a:pt x="1231" y="371"/>
                    <a:pt x="1298" y="271"/>
                  </a:cubicBezTo>
                  <a:cubicBezTo>
                    <a:pt x="1364" y="204"/>
                    <a:pt x="1364" y="137"/>
                    <a:pt x="1298" y="70"/>
                  </a:cubicBezTo>
                  <a:cubicBezTo>
                    <a:pt x="1277" y="29"/>
                    <a:pt x="1231" y="1"/>
                    <a:pt x="11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0"/>
            <p:cNvSpPr/>
            <p:nvPr/>
          </p:nvSpPr>
          <p:spPr>
            <a:xfrm>
              <a:off x="4322125" y="7920700"/>
              <a:ext cx="31550" cy="23550"/>
            </a:xfrm>
            <a:custGeom>
              <a:rect b="b" l="l" r="r" t="t"/>
              <a:pathLst>
                <a:path extrusionOk="0" h="942" w="1262">
                  <a:moveTo>
                    <a:pt x="1088" y="1"/>
                  </a:moveTo>
                  <a:cubicBezTo>
                    <a:pt x="1056" y="1"/>
                    <a:pt x="1022" y="9"/>
                    <a:pt x="995" y="23"/>
                  </a:cubicBezTo>
                  <a:cubicBezTo>
                    <a:pt x="928" y="56"/>
                    <a:pt x="828" y="123"/>
                    <a:pt x="728" y="156"/>
                  </a:cubicBezTo>
                  <a:lnTo>
                    <a:pt x="494" y="323"/>
                  </a:lnTo>
                  <a:cubicBezTo>
                    <a:pt x="428" y="389"/>
                    <a:pt x="328" y="456"/>
                    <a:pt x="261" y="523"/>
                  </a:cubicBezTo>
                  <a:cubicBezTo>
                    <a:pt x="227" y="556"/>
                    <a:pt x="194" y="590"/>
                    <a:pt x="161" y="623"/>
                  </a:cubicBezTo>
                  <a:lnTo>
                    <a:pt x="94" y="690"/>
                  </a:lnTo>
                  <a:lnTo>
                    <a:pt x="61" y="723"/>
                  </a:lnTo>
                  <a:lnTo>
                    <a:pt x="27" y="756"/>
                  </a:lnTo>
                  <a:cubicBezTo>
                    <a:pt x="0" y="838"/>
                    <a:pt x="61" y="941"/>
                    <a:pt x="157" y="941"/>
                  </a:cubicBezTo>
                  <a:cubicBezTo>
                    <a:pt x="179" y="941"/>
                    <a:pt x="203" y="936"/>
                    <a:pt x="227" y="923"/>
                  </a:cubicBezTo>
                  <a:lnTo>
                    <a:pt x="294" y="923"/>
                  </a:lnTo>
                  <a:lnTo>
                    <a:pt x="361" y="890"/>
                  </a:lnTo>
                  <a:cubicBezTo>
                    <a:pt x="394" y="890"/>
                    <a:pt x="428" y="890"/>
                    <a:pt x="428" y="856"/>
                  </a:cubicBezTo>
                  <a:lnTo>
                    <a:pt x="494" y="823"/>
                  </a:lnTo>
                  <a:cubicBezTo>
                    <a:pt x="594" y="790"/>
                    <a:pt x="694" y="723"/>
                    <a:pt x="761" y="656"/>
                  </a:cubicBezTo>
                  <a:cubicBezTo>
                    <a:pt x="828" y="590"/>
                    <a:pt x="928" y="523"/>
                    <a:pt x="995" y="456"/>
                  </a:cubicBezTo>
                  <a:cubicBezTo>
                    <a:pt x="1061" y="389"/>
                    <a:pt x="1128" y="323"/>
                    <a:pt x="1195" y="256"/>
                  </a:cubicBezTo>
                  <a:cubicBezTo>
                    <a:pt x="1262" y="189"/>
                    <a:pt x="1262" y="123"/>
                    <a:pt x="1195" y="56"/>
                  </a:cubicBezTo>
                  <a:cubicBezTo>
                    <a:pt x="1175" y="17"/>
                    <a:pt x="1133" y="1"/>
                    <a:pt x="1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0"/>
            <p:cNvSpPr/>
            <p:nvPr/>
          </p:nvSpPr>
          <p:spPr>
            <a:xfrm>
              <a:off x="4451750" y="7811175"/>
              <a:ext cx="110500" cy="67950"/>
            </a:xfrm>
            <a:custGeom>
              <a:rect b="b" l="l" r="r" t="t"/>
              <a:pathLst>
                <a:path extrusionOk="0" h="2718" w="4420">
                  <a:moveTo>
                    <a:pt x="4184" y="0"/>
                  </a:moveTo>
                  <a:cubicBezTo>
                    <a:pt x="4152" y="0"/>
                    <a:pt x="4118" y="10"/>
                    <a:pt x="4082" y="34"/>
                  </a:cubicBezTo>
                  <a:cubicBezTo>
                    <a:pt x="3382" y="334"/>
                    <a:pt x="2681" y="734"/>
                    <a:pt x="2014" y="1168"/>
                  </a:cubicBezTo>
                  <a:cubicBezTo>
                    <a:pt x="1347" y="1568"/>
                    <a:pt x="713" y="2002"/>
                    <a:pt x="113" y="2502"/>
                  </a:cubicBezTo>
                  <a:cubicBezTo>
                    <a:pt x="1" y="2586"/>
                    <a:pt x="101" y="2718"/>
                    <a:pt x="195" y="2718"/>
                  </a:cubicBezTo>
                  <a:cubicBezTo>
                    <a:pt x="213" y="2718"/>
                    <a:pt x="230" y="2713"/>
                    <a:pt x="246" y="2702"/>
                  </a:cubicBezTo>
                  <a:cubicBezTo>
                    <a:pt x="947" y="2335"/>
                    <a:pt x="1614" y="1935"/>
                    <a:pt x="2281" y="1535"/>
                  </a:cubicBezTo>
                  <a:cubicBezTo>
                    <a:pt x="2948" y="1135"/>
                    <a:pt x="3615" y="734"/>
                    <a:pt x="4282" y="301"/>
                  </a:cubicBezTo>
                  <a:cubicBezTo>
                    <a:pt x="4420" y="218"/>
                    <a:pt x="4331" y="0"/>
                    <a:pt x="41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0"/>
            <p:cNvSpPr/>
            <p:nvPr/>
          </p:nvSpPr>
          <p:spPr>
            <a:xfrm>
              <a:off x="4493100" y="7840300"/>
              <a:ext cx="59750" cy="38575"/>
            </a:xfrm>
            <a:custGeom>
              <a:rect b="b" l="l" r="r" t="t"/>
              <a:pathLst>
                <a:path extrusionOk="0" h="1543" w="2390">
                  <a:moveTo>
                    <a:pt x="2157" y="0"/>
                  </a:moveTo>
                  <a:cubicBezTo>
                    <a:pt x="2147" y="0"/>
                    <a:pt x="2138" y="1"/>
                    <a:pt x="2128" y="3"/>
                  </a:cubicBezTo>
                  <a:cubicBezTo>
                    <a:pt x="1928" y="70"/>
                    <a:pt x="1694" y="136"/>
                    <a:pt x="1494" y="236"/>
                  </a:cubicBezTo>
                  <a:cubicBezTo>
                    <a:pt x="1361" y="270"/>
                    <a:pt x="1227" y="336"/>
                    <a:pt x="1127" y="437"/>
                  </a:cubicBezTo>
                  <a:cubicBezTo>
                    <a:pt x="994" y="503"/>
                    <a:pt x="860" y="570"/>
                    <a:pt x="727" y="670"/>
                  </a:cubicBezTo>
                  <a:cubicBezTo>
                    <a:pt x="460" y="837"/>
                    <a:pt x="227" y="1070"/>
                    <a:pt x="60" y="1371"/>
                  </a:cubicBezTo>
                  <a:cubicBezTo>
                    <a:pt x="0" y="1430"/>
                    <a:pt x="74" y="1543"/>
                    <a:pt x="161" y="1543"/>
                  </a:cubicBezTo>
                  <a:cubicBezTo>
                    <a:pt x="172" y="1543"/>
                    <a:pt x="182" y="1541"/>
                    <a:pt x="193" y="1537"/>
                  </a:cubicBezTo>
                  <a:cubicBezTo>
                    <a:pt x="560" y="1404"/>
                    <a:pt x="961" y="1237"/>
                    <a:pt x="1294" y="970"/>
                  </a:cubicBezTo>
                  <a:cubicBezTo>
                    <a:pt x="1461" y="904"/>
                    <a:pt x="1628" y="770"/>
                    <a:pt x="1794" y="670"/>
                  </a:cubicBezTo>
                  <a:cubicBezTo>
                    <a:pt x="1861" y="603"/>
                    <a:pt x="1961" y="570"/>
                    <a:pt x="2061" y="470"/>
                  </a:cubicBezTo>
                  <a:cubicBezTo>
                    <a:pt x="2128" y="403"/>
                    <a:pt x="2228" y="370"/>
                    <a:pt x="2295" y="303"/>
                  </a:cubicBezTo>
                  <a:cubicBezTo>
                    <a:pt x="2389" y="240"/>
                    <a:pt x="2306" y="0"/>
                    <a:pt x="21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0"/>
            <p:cNvSpPr/>
            <p:nvPr/>
          </p:nvSpPr>
          <p:spPr>
            <a:xfrm>
              <a:off x="4519000" y="7856700"/>
              <a:ext cx="41975" cy="27150"/>
            </a:xfrm>
            <a:custGeom>
              <a:rect b="b" l="l" r="r" t="t"/>
              <a:pathLst>
                <a:path extrusionOk="0" h="1086" w="1679">
                  <a:moveTo>
                    <a:pt x="1490" y="1"/>
                  </a:moveTo>
                  <a:cubicBezTo>
                    <a:pt x="1470" y="1"/>
                    <a:pt x="1448" y="5"/>
                    <a:pt x="1426" y="14"/>
                  </a:cubicBezTo>
                  <a:cubicBezTo>
                    <a:pt x="1359" y="14"/>
                    <a:pt x="1292" y="47"/>
                    <a:pt x="1225" y="81"/>
                  </a:cubicBezTo>
                  <a:cubicBezTo>
                    <a:pt x="1159" y="114"/>
                    <a:pt x="1125" y="147"/>
                    <a:pt x="1059" y="147"/>
                  </a:cubicBezTo>
                  <a:cubicBezTo>
                    <a:pt x="992" y="181"/>
                    <a:pt x="825" y="281"/>
                    <a:pt x="725" y="348"/>
                  </a:cubicBezTo>
                  <a:cubicBezTo>
                    <a:pt x="592" y="414"/>
                    <a:pt x="492" y="514"/>
                    <a:pt x="392" y="581"/>
                  </a:cubicBezTo>
                  <a:cubicBezTo>
                    <a:pt x="291" y="648"/>
                    <a:pt x="258" y="681"/>
                    <a:pt x="225" y="715"/>
                  </a:cubicBezTo>
                  <a:cubicBezTo>
                    <a:pt x="158" y="781"/>
                    <a:pt x="125" y="815"/>
                    <a:pt x="91" y="848"/>
                  </a:cubicBezTo>
                  <a:cubicBezTo>
                    <a:pt x="0" y="939"/>
                    <a:pt x="75" y="1086"/>
                    <a:pt x="190" y="1086"/>
                  </a:cubicBezTo>
                  <a:cubicBezTo>
                    <a:pt x="201" y="1086"/>
                    <a:pt x="213" y="1084"/>
                    <a:pt x="225" y="1081"/>
                  </a:cubicBezTo>
                  <a:cubicBezTo>
                    <a:pt x="358" y="1048"/>
                    <a:pt x="492" y="1015"/>
                    <a:pt x="592" y="948"/>
                  </a:cubicBezTo>
                  <a:cubicBezTo>
                    <a:pt x="725" y="881"/>
                    <a:pt x="825" y="815"/>
                    <a:pt x="959" y="748"/>
                  </a:cubicBezTo>
                  <a:cubicBezTo>
                    <a:pt x="1059" y="681"/>
                    <a:pt x="1159" y="614"/>
                    <a:pt x="1259" y="548"/>
                  </a:cubicBezTo>
                  <a:cubicBezTo>
                    <a:pt x="1359" y="448"/>
                    <a:pt x="1359" y="448"/>
                    <a:pt x="1426" y="414"/>
                  </a:cubicBezTo>
                  <a:cubicBezTo>
                    <a:pt x="1492" y="348"/>
                    <a:pt x="1526" y="314"/>
                    <a:pt x="1592" y="281"/>
                  </a:cubicBezTo>
                  <a:cubicBezTo>
                    <a:pt x="1679" y="166"/>
                    <a:pt x="1616" y="1"/>
                    <a:pt x="14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0"/>
            <p:cNvSpPr/>
            <p:nvPr/>
          </p:nvSpPr>
          <p:spPr>
            <a:xfrm>
              <a:off x="4543775" y="7877875"/>
              <a:ext cx="21725" cy="15675"/>
            </a:xfrm>
            <a:custGeom>
              <a:rect b="b" l="l" r="r" t="t"/>
              <a:pathLst>
                <a:path extrusionOk="0" h="627" w="869">
                  <a:moveTo>
                    <a:pt x="735" y="1"/>
                  </a:moveTo>
                  <a:cubicBezTo>
                    <a:pt x="668" y="1"/>
                    <a:pt x="568" y="1"/>
                    <a:pt x="501" y="34"/>
                  </a:cubicBezTo>
                  <a:cubicBezTo>
                    <a:pt x="468" y="68"/>
                    <a:pt x="401" y="101"/>
                    <a:pt x="335" y="134"/>
                  </a:cubicBezTo>
                  <a:cubicBezTo>
                    <a:pt x="301" y="134"/>
                    <a:pt x="268" y="168"/>
                    <a:pt x="201" y="201"/>
                  </a:cubicBezTo>
                  <a:lnTo>
                    <a:pt x="168" y="234"/>
                  </a:lnTo>
                  <a:cubicBezTo>
                    <a:pt x="168" y="234"/>
                    <a:pt x="101" y="268"/>
                    <a:pt x="101" y="301"/>
                  </a:cubicBezTo>
                  <a:cubicBezTo>
                    <a:pt x="68" y="301"/>
                    <a:pt x="68" y="335"/>
                    <a:pt x="68" y="368"/>
                  </a:cubicBezTo>
                  <a:cubicBezTo>
                    <a:pt x="1" y="401"/>
                    <a:pt x="1" y="468"/>
                    <a:pt x="34" y="535"/>
                  </a:cubicBezTo>
                  <a:cubicBezTo>
                    <a:pt x="34" y="568"/>
                    <a:pt x="101" y="601"/>
                    <a:pt x="168" y="601"/>
                  </a:cubicBezTo>
                  <a:lnTo>
                    <a:pt x="234" y="601"/>
                  </a:lnTo>
                  <a:cubicBezTo>
                    <a:pt x="251" y="618"/>
                    <a:pt x="268" y="626"/>
                    <a:pt x="280" y="626"/>
                  </a:cubicBezTo>
                  <a:cubicBezTo>
                    <a:pt x="293" y="626"/>
                    <a:pt x="301" y="618"/>
                    <a:pt x="301" y="601"/>
                  </a:cubicBezTo>
                  <a:lnTo>
                    <a:pt x="368" y="601"/>
                  </a:lnTo>
                  <a:cubicBezTo>
                    <a:pt x="435" y="568"/>
                    <a:pt x="501" y="535"/>
                    <a:pt x="568" y="501"/>
                  </a:cubicBezTo>
                  <a:cubicBezTo>
                    <a:pt x="601" y="501"/>
                    <a:pt x="635" y="468"/>
                    <a:pt x="668" y="435"/>
                  </a:cubicBezTo>
                  <a:lnTo>
                    <a:pt x="735" y="401"/>
                  </a:lnTo>
                  <a:cubicBezTo>
                    <a:pt x="735" y="368"/>
                    <a:pt x="768" y="368"/>
                    <a:pt x="802" y="335"/>
                  </a:cubicBezTo>
                  <a:cubicBezTo>
                    <a:pt x="802" y="335"/>
                    <a:pt x="835" y="268"/>
                    <a:pt x="835" y="234"/>
                  </a:cubicBezTo>
                  <a:cubicBezTo>
                    <a:pt x="868" y="201"/>
                    <a:pt x="868" y="134"/>
                    <a:pt x="835" y="101"/>
                  </a:cubicBezTo>
                  <a:cubicBezTo>
                    <a:pt x="835" y="68"/>
                    <a:pt x="768" y="34"/>
                    <a:pt x="7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0"/>
            <p:cNvSpPr/>
            <p:nvPr/>
          </p:nvSpPr>
          <p:spPr>
            <a:xfrm>
              <a:off x="4557125" y="7896225"/>
              <a:ext cx="12550" cy="12550"/>
            </a:xfrm>
            <a:custGeom>
              <a:rect b="b" l="l" r="r" t="t"/>
              <a:pathLst>
                <a:path extrusionOk="0" h="502" w="502">
                  <a:moveTo>
                    <a:pt x="301" y="1"/>
                  </a:moveTo>
                  <a:lnTo>
                    <a:pt x="268" y="34"/>
                  </a:lnTo>
                  <a:lnTo>
                    <a:pt x="234" y="34"/>
                  </a:lnTo>
                  <a:cubicBezTo>
                    <a:pt x="201" y="68"/>
                    <a:pt x="201" y="68"/>
                    <a:pt x="201" y="101"/>
                  </a:cubicBezTo>
                  <a:cubicBezTo>
                    <a:pt x="167" y="101"/>
                    <a:pt x="134" y="134"/>
                    <a:pt x="134" y="168"/>
                  </a:cubicBezTo>
                  <a:lnTo>
                    <a:pt x="101" y="201"/>
                  </a:lnTo>
                  <a:lnTo>
                    <a:pt x="34" y="301"/>
                  </a:lnTo>
                  <a:cubicBezTo>
                    <a:pt x="34" y="301"/>
                    <a:pt x="1" y="301"/>
                    <a:pt x="1" y="334"/>
                  </a:cubicBezTo>
                  <a:cubicBezTo>
                    <a:pt x="1" y="334"/>
                    <a:pt x="1" y="368"/>
                    <a:pt x="1" y="368"/>
                  </a:cubicBezTo>
                  <a:cubicBezTo>
                    <a:pt x="1" y="401"/>
                    <a:pt x="34" y="434"/>
                    <a:pt x="34" y="468"/>
                  </a:cubicBezTo>
                  <a:cubicBezTo>
                    <a:pt x="67" y="468"/>
                    <a:pt x="67" y="501"/>
                    <a:pt x="101" y="501"/>
                  </a:cubicBezTo>
                  <a:lnTo>
                    <a:pt x="201" y="501"/>
                  </a:lnTo>
                  <a:lnTo>
                    <a:pt x="368" y="401"/>
                  </a:lnTo>
                  <a:lnTo>
                    <a:pt x="401" y="368"/>
                  </a:lnTo>
                  <a:cubicBezTo>
                    <a:pt x="401" y="368"/>
                    <a:pt x="434" y="334"/>
                    <a:pt x="434" y="334"/>
                  </a:cubicBezTo>
                  <a:lnTo>
                    <a:pt x="501" y="268"/>
                  </a:lnTo>
                  <a:lnTo>
                    <a:pt x="501" y="234"/>
                  </a:lnTo>
                  <a:cubicBezTo>
                    <a:pt x="501" y="201"/>
                    <a:pt x="501" y="168"/>
                    <a:pt x="501" y="168"/>
                  </a:cubicBezTo>
                  <a:cubicBezTo>
                    <a:pt x="468" y="134"/>
                    <a:pt x="468" y="101"/>
                    <a:pt x="434" y="68"/>
                  </a:cubicBezTo>
                  <a:cubicBezTo>
                    <a:pt x="434" y="68"/>
                    <a:pt x="434" y="34"/>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0"/>
            <p:cNvSpPr/>
            <p:nvPr/>
          </p:nvSpPr>
          <p:spPr>
            <a:xfrm>
              <a:off x="4729750" y="7912800"/>
              <a:ext cx="54925" cy="45175"/>
            </a:xfrm>
            <a:custGeom>
              <a:rect b="b" l="l" r="r" t="t"/>
              <a:pathLst>
                <a:path extrusionOk="0" h="1807" w="2197">
                  <a:moveTo>
                    <a:pt x="1978" y="1"/>
                  </a:moveTo>
                  <a:cubicBezTo>
                    <a:pt x="1964" y="1"/>
                    <a:pt x="1950" y="2"/>
                    <a:pt x="1935" y="5"/>
                  </a:cubicBezTo>
                  <a:cubicBezTo>
                    <a:pt x="1835" y="38"/>
                    <a:pt x="1735" y="72"/>
                    <a:pt x="1668" y="138"/>
                  </a:cubicBezTo>
                  <a:cubicBezTo>
                    <a:pt x="1568" y="205"/>
                    <a:pt x="1502" y="272"/>
                    <a:pt x="1402" y="339"/>
                  </a:cubicBezTo>
                  <a:lnTo>
                    <a:pt x="935" y="739"/>
                  </a:lnTo>
                  <a:lnTo>
                    <a:pt x="501" y="1139"/>
                  </a:lnTo>
                  <a:cubicBezTo>
                    <a:pt x="401" y="1206"/>
                    <a:pt x="334" y="1273"/>
                    <a:pt x="267" y="1339"/>
                  </a:cubicBezTo>
                  <a:cubicBezTo>
                    <a:pt x="167" y="1406"/>
                    <a:pt x="101" y="1506"/>
                    <a:pt x="67" y="1606"/>
                  </a:cubicBezTo>
                  <a:cubicBezTo>
                    <a:pt x="1" y="1706"/>
                    <a:pt x="101" y="1806"/>
                    <a:pt x="201" y="1806"/>
                  </a:cubicBezTo>
                  <a:cubicBezTo>
                    <a:pt x="301" y="1773"/>
                    <a:pt x="401" y="1706"/>
                    <a:pt x="468" y="1673"/>
                  </a:cubicBezTo>
                  <a:cubicBezTo>
                    <a:pt x="568" y="1606"/>
                    <a:pt x="668" y="1539"/>
                    <a:pt x="734" y="1473"/>
                  </a:cubicBezTo>
                  <a:lnTo>
                    <a:pt x="1235" y="1072"/>
                  </a:lnTo>
                  <a:cubicBezTo>
                    <a:pt x="1368" y="972"/>
                    <a:pt x="1535" y="839"/>
                    <a:pt x="1702" y="705"/>
                  </a:cubicBezTo>
                  <a:cubicBezTo>
                    <a:pt x="1769" y="639"/>
                    <a:pt x="1835" y="572"/>
                    <a:pt x="1935" y="505"/>
                  </a:cubicBezTo>
                  <a:cubicBezTo>
                    <a:pt x="2002" y="439"/>
                    <a:pt x="2069" y="372"/>
                    <a:pt x="2135" y="272"/>
                  </a:cubicBezTo>
                  <a:cubicBezTo>
                    <a:pt x="2196" y="150"/>
                    <a:pt x="2118" y="1"/>
                    <a:pt x="19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0"/>
            <p:cNvSpPr/>
            <p:nvPr/>
          </p:nvSpPr>
          <p:spPr>
            <a:xfrm>
              <a:off x="4732250" y="7908400"/>
              <a:ext cx="28375" cy="25175"/>
            </a:xfrm>
            <a:custGeom>
              <a:rect b="b" l="l" r="r" t="t"/>
              <a:pathLst>
                <a:path extrusionOk="0" h="1007" w="1135">
                  <a:moveTo>
                    <a:pt x="953" y="0"/>
                  </a:moveTo>
                  <a:cubicBezTo>
                    <a:pt x="938" y="0"/>
                    <a:pt x="921" y="4"/>
                    <a:pt x="901" y="14"/>
                  </a:cubicBezTo>
                  <a:cubicBezTo>
                    <a:pt x="835" y="14"/>
                    <a:pt x="801" y="48"/>
                    <a:pt x="768" y="81"/>
                  </a:cubicBezTo>
                  <a:lnTo>
                    <a:pt x="668" y="181"/>
                  </a:lnTo>
                  <a:cubicBezTo>
                    <a:pt x="568" y="248"/>
                    <a:pt x="501" y="281"/>
                    <a:pt x="401" y="381"/>
                  </a:cubicBezTo>
                  <a:lnTo>
                    <a:pt x="234" y="581"/>
                  </a:lnTo>
                  <a:cubicBezTo>
                    <a:pt x="201" y="615"/>
                    <a:pt x="167" y="648"/>
                    <a:pt x="134" y="681"/>
                  </a:cubicBezTo>
                  <a:cubicBezTo>
                    <a:pt x="101" y="715"/>
                    <a:pt x="67" y="748"/>
                    <a:pt x="34" y="815"/>
                  </a:cubicBezTo>
                  <a:cubicBezTo>
                    <a:pt x="1" y="881"/>
                    <a:pt x="1" y="948"/>
                    <a:pt x="67" y="982"/>
                  </a:cubicBezTo>
                  <a:cubicBezTo>
                    <a:pt x="84" y="998"/>
                    <a:pt x="109" y="1007"/>
                    <a:pt x="138" y="1007"/>
                  </a:cubicBezTo>
                  <a:cubicBezTo>
                    <a:pt x="167" y="1007"/>
                    <a:pt x="201" y="998"/>
                    <a:pt x="234" y="982"/>
                  </a:cubicBezTo>
                  <a:lnTo>
                    <a:pt x="334" y="915"/>
                  </a:lnTo>
                  <a:lnTo>
                    <a:pt x="468" y="848"/>
                  </a:lnTo>
                  <a:cubicBezTo>
                    <a:pt x="534" y="781"/>
                    <a:pt x="634" y="715"/>
                    <a:pt x="701" y="648"/>
                  </a:cubicBezTo>
                  <a:cubicBezTo>
                    <a:pt x="768" y="581"/>
                    <a:pt x="835" y="548"/>
                    <a:pt x="901" y="481"/>
                  </a:cubicBezTo>
                  <a:cubicBezTo>
                    <a:pt x="968" y="414"/>
                    <a:pt x="1068" y="314"/>
                    <a:pt x="1101" y="214"/>
                  </a:cubicBezTo>
                  <a:cubicBezTo>
                    <a:pt x="1135" y="148"/>
                    <a:pt x="1101" y="81"/>
                    <a:pt x="1068" y="48"/>
                  </a:cubicBezTo>
                  <a:cubicBezTo>
                    <a:pt x="1021" y="24"/>
                    <a:pt x="990" y="0"/>
                    <a:pt x="9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0"/>
            <p:cNvSpPr/>
            <p:nvPr/>
          </p:nvSpPr>
          <p:spPr>
            <a:xfrm>
              <a:off x="4725575" y="7900050"/>
              <a:ext cx="17550" cy="19550"/>
            </a:xfrm>
            <a:custGeom>
              <a:rect b="b" l="l" r="r" t="t"/>
              <a:pathLst>
                <a:path extrusionOk="0" h="782" w="702">
                  <a:moveTo>
                    <a:pt x="526" y="1"/>
                  </a:moveTo>
                  <a:cubicBezTo>
                    <a:pt x="507" y="1"/>
                    <a:pt x="487" y="5"/>
                    <a:pt x="468" y="15"/>
                  </a:cubicBezTo>
                  <a:cubicBezTo>
                    <a:pt x="401" y="15"/>
                    <a:pt x="334" y="81"/>
                    <a:pt x="301" y="115"/>
                  </a:cubicBezTo>
                  <a:cubicBezTo>
                    <a:pt x="268" y="148"/>
                    <a:pt x="234" y="181"/>
                    <a:pt x="201" y="248"/>
                  </a:cubicBezTo>
                  <a:lnTo>
                    <a:pt x="134" y="281"/>
                  </a:lnTo>
                  <a:cubicBezTo>
                    <a:pt x="134" y="315"/>
                    <a:pt x="101" y="315"/>
                    <a:pt x="101" y="348"/>
                  </a:cubicBezTo>
                  <a:cubicBezTo>
                    <a:pt x="101" y="348"/>
                    <a:pt x="101" y="382"/>
                    <a:pt x="101" y="382"/>
                  </a:cubicBezTo>
                  <a:lnTo>
                    <a:pt x="34" y="515"/>
                  </a:lnTo>
                  <a:cubicBezTo>
                    <a:pt x="1" y="548"/>
                    <a:pt x="1" y="582"/>
                    <a:pt x="34" y="615"/>
                  </a:cubicBezTo>
                  <a:cubicBezTo>
                    <a:pt x="34" y="648"/>
                    <a:pt x="34" y="682"/>
                    <a:pt x="68" y="715"/>
                  </a:cubicBezTo>
                  <a:cubicBezTo>
                    <a:pt x="101" y="748"/>
                    <a:pt x="134" y="748"/>
                    <a:pt x="134" y="782"/>
                  </a:cubicBezTo>
                  <a:lnTo>
                    <a:pt x="268" y="782"/>
                  </a:lnTo>
                  <a:lnTo>
                    <a:pt x="401" y="682"/>
                  </a:lnTo>
                  <a:cubicBezTo>
                    <a:pt x="434" y="648"/>
                    <a:pt x="468" y="648"/>
                    <a:pt x="468" y="615"/>
                  </a:cubicBezTo>
                  <a:lnTo>
                    <a:pt x="535" y="548"/>
                  </a:lnTo>
                  <a:cubicBezTo>
                    <a:pt x="568" y="515"/>
                    <a:pt x="568" y="482"/>
                    <a:pt x="601" y="448"/>
                  </a:cubicBezTo>
                  <a:lnTo>
                    <a:pt x="635" y="382"/>
                  </a:lnTo>
                  <a:lnTo>
                    <a:pt x="668" y="348"/>
                  </a:lnTo>
                  <a:cubicBezTo>
                    <a:pt x="668" y="315"/>
                    <a:pt x="668" y="315"/>
                    <a:pt x="668" y="315"/>
                  </a:cubicBezTo>
                  <a:cubicBezTo>
                    <a:pt x="701" y="281"/>
                    <a:pt x="701" y="215"/>
                    <a:pt x="701" y="181"/>
                  </a:cubicBezTo>
                  <a:cubicBezTo>
                    <a:pt x="701" y="148"/>
                    <a:pt x="668" y="81"/>
                    <a:pt x="635" y="48"/>
                  </a:cubicBezTo>
                  <a:cubicBezTo>
                    <a:pt x="611" y="24"/>
                    <a:pt x="571" y="1"/>
                    <a:pt x="5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0"/>
            <p:cNvSpPr/>
            <p:nvPr/>
          </p:nvSpPr>
          <p:spPr>
            <a:xfrm>
              <a:off x="4718075" y="7892725"/>
              <a:ext cx="12425" cy="13550"/>
            </a:xfrm>
            <a:custGeom>
              <a:rect b="b" l="l" r="r" t="t"/>
              <a:pathLst>
                <a:path extrusionOk="0" h="542" w="497">
                  <a:moveTo>
                    <a:pt x="341" y="1"/>
                  </a:moveTo>
                  <a:cubicBezTo>
                    <a:pt x="328" y="1"/>
                    <a:pt x="314" y="3"/>
                    <a:pt x="301" y="7"/>
                  </a:cubicBezTo>
                  <a:cubicBezTo>
                    <a:pt x="267" y="7"/>
                    <a:pt x="267" y="41"/>
                    <a:pt x="267" y="41"/>
                  </a:cubicBezTo>
                  <a:lnTo>
                    <a:pt x="234" y="41"/>
                  </a:lnTo>
                  <a:lnTo>
                    <a:pt x="234" y="107"/>
                  </a:lnTo>
                  <a:lnTo>
                    <a:pt x="134" y="141"/>
                  </a:lnTo>
                  <a:lnTo>
                    <a:pt x="101" y="174"/>
                  </a:lnTo>
                  <a:cubicBezTo>
                    <a:pt x="101" y="208"/>
                    <a:pt x="67" y="208"/>
                    <a:pt x="67" y="241"/>
                  </a:cubicBezTo>
                  <a:lnTo>
                    <a:pt x="1" y="341"/>
                  </a:lnTo>
                  <a:lnTo>
                    <a:pt x="1" y="374"/>
                  </a:lnTo>
                  <a:cubicBezTo>
                    <a:pt x="1" y="374"/>
                    <a:pt x="1" y="408"/>
                    <a:pt x="1" y="408"/>
                  </a:cubicBezTo>
                  <a:cubicBezTo>
                    <a:pt x="1" y="441"/>
                    <a:pt x="34" y="474"/>
                    <a:pt x="34" y="508"/>
                  </a:cubicBezTo>
                  <a:cubicBezTo>
                    <a:pt x="67" y="508"/>
                    <a:pt x="67" y="508"/>
                    <a:pt x="101" y="541"/>
                  </a:cubicBezTo>
                  <a:cubicBezTo>
                    <a:pt x="134" y="541"/>
                    <a:pt x="167" y="508"/>
                    <a:pt x="201" y="508"/>
                  </a:cubicBezTo>
                  <a:lnTo>
                    <a:pt x="267" y="474"/>
                  </a:lnTo>
                  <a:cubicBezTo>
                    <a:pt x="301" y="441"/>
                    <a:pt x="301" y="441"/>
                    <a:pt x="334" y="408"/>
                  </a:cubicBezTo>
                  <a:lnTo>
                    <a:pt x="368" y="374"/>
                  </a:lnTo>
                  <a:cubicBezTo>
                    <a:pt x="368" y="341"/>
                    <a:pt x="401" y="308"/>
                    <a:pt x="434" y="308"/>
                  </a:cubicBezTo>
                  <a:lnTo>
                    <a:pt x="468" y="274"/>
                  </a:lnTo>
                  <a:lnTo>
                    <a:pt x="468" y="241"/>
                  </a:lnTo>
                  <a:cubicBezTo>
                    <a:pt x="468" y="208"/>
                    <a:pt x="468" y="208"/>
                    <a:pt x="468" y="174"/>
                  </a:cubicBezTo>
                  <a:cubicBezTo>
                    <a:pt x="497" y="88"/>
                    <a:pt x="425" y="1"/>
                    <a:pt x="3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0"/>
            <p:cNvSpPr/>
            <p:nvPr/>
          </p:nvSpPr>
          <p:spPr>
            <a:xfrm>
              <a:off x="4787650" y="7638025"/>
              <a:ext cx="44525" cy="55275"/>
            </a:xfrm>
            <a:custGeom>
              <a:rect b="b" l="l" r="r" t="t"/>
              <a:pathLst>
                <a:path extrusionOk="0" h="2211" w="1781">
                  <a:moveTo>
                    <a:pt x="152" y="0"/>
                  </a:moveTo>
                  <a:cubicBezTo>
                    <a:pt x="71" y="0"/>
                    <a:pt x="1" y="84"/>
                    <a:pt x="53" y="188"/>
                  </a:cubicBezTo>
                  <a:cubicBezTo>
                    <a:pt x="253" y="555"/>
                    <a:pt x="453" y="889"/>
                    <a:pt x="720" y="1222"/>
                  </a:cubicBezTo>
                  <a:cubicBezTo>
                    <a:pt x="820" y="1389"/>
                    <a:pt x="954" y="1556"/>
                    <a:pt x="1087" y="1723"/>
                  </a:cubicBezTo>
                  <a:cubicBezTo>
                    <a:pt x="1187" y="1889"/>
                    <a:pt x="1354" y="2056"/>
                    <a:pt x="1521" y="2190"/>
                  </a:cubicBezTo>
                  <a:cubicBezTo>
                    <a:pt x="1543" y="2204"/>
                    <a:pt x="1568" y="2211"/>
                    <a:pt x="1593" y="2211"/>
                  </a:cubicBezTo>
                  <a:cubicBezTo>
                    <a:pt x="1684" y="2211"/>
                    <a:pt x="1780" y="2127"/>
                    <a:pt x="1754" y="2023"/>
                  </a:cubicBezTo>
                  <a:cubicBezTo>
                    <a:pt x="1687" y="1823"/>
                    <a:pt x="1587" y="1623"/>
                    <a:pt x="1454" y="1456"/>
                  </a:cubicBezTo>
                  <a:cubicBezTo>
                    <a:pt x="1321" y="1289"/>
                    <a:pt x="1187" y="1122"/>
                    <a:pt x="1054" y="955"/>
                  </a:cubicBezTo>
                  <a:cubicBezTo>
                    <a:pt x="820" y="622"/>
                    <a:pt x="520" y="288"/>
                    <a:pt x="220" y="21"/>
                  </a:cubicBezTo>
                  <a:cubicBezTo>
                    <a:pt x="198" y="7"/>
                    <a:pt x="174" y="0"/>
                    <a:pt x="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0"/>
            <p:cNvSpPr/>
            <p:nvPr/>
          </p:nvSpPr>
          <p:spPr>
            <a:xfrm>
              <a:off x="4808975" y="7637300"/>
              <a:ext cx="25050" cy="28175"/>
            </a:xfrm>
            <a:custGeom>
              <a:rect b="b" l="l" r="r" t="t"/>
              <a:pathLst>
                <a:path extrusionOk="0" h="1127" w="1002">
                  <a:moveTo>
                    <a:pt x="151" y="0"/>
                  </a:moveTo>
                  <a:cubicBezTo>
                    <a:pt x="117" y="0"/>
                    <a:pt x="84" y="17"/>
                    <a:pt x="67" y="50"/>
                  </a:cubicBezTo>
                  <a:cubicBezTo>
                    <a:pt x="1" y="84"/>
                    <a:pt x="1" y="151"/>
                    <a:pt x="34" y="217"/>
                  </a:cubicBezTo>
                  <a:cubicBezTo>
                    <a:pt x="34" y="251"/>
                    <a:pt x="67" y="284"/>
                    <a:pt x="67" y="317"/>
                  </a:cubicBezTo>
                  <a:cubicBezTo>
                    <a:pt x="101" y="351"/>
                    <a:pt x="101" y="384"/>
                    <a:pt x="134" y="417"/>
                  </a:cubicBezTo>
                  <a:lnTo>
                    <a:pt x="334" y="684"/>
                  </a:lnTo>
                  <a:lnTo>
                    <a:pt x="501" y="918"/>
                  </a:lnTo>
                  <a:cubicBezTo>
                    <a:pt x="534" y="951"/>
                    <a:pt x="568" y="984"/>
                    <a:pt x="601" y="1018"/>
                  </a:cubicBezTo>
                  <a:cubicBezTo>
                    <a:pt x="668" y="1051"/>
                    <a:pt x="701" y="1118"/>
                    <a:pt x="768" y="1118"/>
                  </a:cubicBezTo>
                  <a:cubicBezTo>
                    <a:pt x="791" y="1124"/>
                    <a:pt x="814" y="1127"/>
                    <a:pt x="835" y="1127"/>
                  </a:cubicBezTo>
                  <a:cubicBezTo>
                    <a:pt x="933" y="1127"/>
                    <a:pt x="1001" y="1067"/>
                    <a:pt x="1001" y="984"/>
                  </a:cubicBezTo>
                  <a:cubicBezTo>
                    <a:pt x="968" y="918"/>
                    <a:pt x="968" y="851"/>
                    <a:pt x="935" y="784"/>
                  </a:cubicBezTo>
                  <a:cubicBezTo>
                    <a:pt x="901" y="751"/>
                    <a:pt x="868" y="684"/>
                    <a:pt x="834" y="651"/>
                  </a:cubicBezTo>
                  <a:lnTo>
                    <a:pt x="634" y="417"/>
                  </a:lnTo>
                  <a:cubicBezTo>
                    <a:pt x="568" y="351"/>
                    <a:pt x="501" y="284"/>
                    <a:pt x="434" y="217"/>
                  </a:cubicBezTo>
                  <a:cubicBezTo>
                    <a:pt x="401" y="151"/>
                    <a:pt x="367" y="117"/>
                    <a:pt x="334" y="84"/>
                  </a:cubicBezTo>
                  <a:lnTo>
                    <a:pt x="301" y="84"/>
                  </a:lnTo>
                  <a:lnTo>
                    <a:pt x="234" y="50"/>
                  </a:lnTo>
                  <a:cubicBezTo>
                    <a:pt x="217" y="17"/>
                    <a:pt x="184" y="0"/>
                    <a:pt x="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0"/>
            <p:cNvSpPr/>
            <p:nvPr/>
          </p:nvSpPr>
          <p:spPr>
            <a:xfrm>
              <a:off x="4825650" y="7633750"/>
              <a:ext cx="14675" cy="15350"/>
            </a:xfrm>
            <a:custGeom>
              <a:rect b="b" l="l" r="r" t="t"/>
              <a:pathLst>
                <a:path extrusionOk="0" h="614" w="587">
                  <a:moveTo>
                    <a:pt x="167" y="1"/>
                  </a:moveTo>
                  <a:cubicBezTo>
                    <a:pt x="134" y="1"/>
                    <a:pt x="101" y="9"/>
                    <a:pt x="67" y="26"/>
                  </a:cubicBezTo>
                  <a:cubicBezTo>
                    <a:pt x="34" y="92"/>
                    <a:pt x="1" y="159"/>
                    <a:pt x="34" y="226"/>
                  </a:cubicBezTo>
                  <a:lnTo>
                    <a:pt x="101" y="293"/>
                  </a:lnTo>
                  <a:lnTo>
                    <a:pt x="134" y="359"/>
                  </a:lnTo>
                  <a:cubicBezTo>
                    <a:pt x="134" y="359"/>
                    <a:pt x="167" y="393"/>
                    <a:pt x="201" y="426"/>
                  </a:cubicBezTo>
                  <a:lnTo>
                    <a:pt x="268" y="493"/>
                  </a:lnTo>
                  <a:cubicBezTo>
                    <a:pt x="268" y="526"/>
                    <a:pt x="301" y="559"/>
                    <a:pt x="334" y="593"/>
                  </a:cubicBezTo>
                  <a:cubicBezTo>
                    <a:pt x="356" y="607"/>
                    <a:pt x="381" y="614"/>
                    <a:pt x="407" y="614"/>
                  </a:cubicBezTo>
                  <a:cubicBezTo>
                    <a:pt x="496" y="614"/>
                    <a:pt x="586" y="530"/>
                    <a:pt x="534" y="426"/>
                  </a:cubicBezTo>
                  <a:cubicBezTo>
                    <a:pt x="534" y="393"/>
                    <a:pt x="501" y="359"/>
                    <a:pt x="501" y="326"/>
                  </a:cubicBezTo>
                  <a:cubicBezTo>
                    <a:pt x="468" y="293"/>
                    <a:pt x="434" y="259"/>
                    <a:pt x="434" y="226"/>
                  </a:cubicBezTo>
                  <a:cubicBezTo>
                    <a:pt x="401" y="192"/>
                    <a:pt x="401" y="192"/>
                    <a:pt x="368" y="159"/>
                  </a:cubicBezTo>
                  <a:lnTo>
                    <a:pt x="334" y="126"/>
                  </a:lnTo>
                  <a:lnTo>
                    <a:pt x="268" y="26"/>
                  </a:lnTo>
                  <a:cubicBezTo>
                    <a:pt x="234" y="9"/>
                    <a:pt x="201" y="1"/>
                    <a:pt x="1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0"/>
            <p:cNvSpPr/>
            <p:nvPr/>
          </p:nvSpPr>
          <p:spPr>
            <a:xfrm>
              <a:off x="4032225" y="8190325"/>
              <a:ext cx="93375" cy="60700"/>
            </a:xfrm>
            <a:custGeom>
              <a:rect b="b" l="l" r="r" t="t"/>
              <a:pathLst>
                <a:path extrusionOk="0" h="2428" w="3735">
                  <a:moveTo>
                    <a:pt x="3487" y="0"/>
                  </a:moveTo>
                  <a:cubicBezTo>
                    <a:pt x="3465" y="0"/>
                    <a:pt x="3442" y="4"/>
                    <a:pt x="3417" y="12"/>
                  </a:cubicBezTo>
                  <a:cubicBezTo>
                    <a:pt x="3117" y="112"/>
                    <a:pt x="2817" y="279"/>
                    <a:pt x="2517" y="512"/>
                  </a:cubicBezTo>
                  <a:cubicBezTo>
                    <a:pt x="2250" y="679"/>
                    <a:pt x="1983" y="846"/>
                    <a:pt x="1716" y="1046"/>
                  </a:cubicBezTo>
                  <a:cubicBezTo>
                    <a:pt x="1183" y="1413"/>
                    <a:pt x="615" y="1780"/>
                    <a:pt x="115" y="2213"/>
                  </a:cubicBezTo>
                  <a:cubicBezTo>
                    <a:pt x="0" y="2271"/>
                    <a:pt x="108" y="2427"/>
                    <a:pt x="204" y="2427"/>
                  </a:cubicBezTo>
                  <a:cubicBezTo>
                    <a:pt x="219" y="2427"/>
                    <a:pt x="235" y="2423"/>
                    <a:pt x="249" y="2414"/>
                  </a:cubicBezTo>
                  <a:cubicBezTo>
                    <a:pt x="849" y="2113"/>
                    <a:pt x="1416" y="1780"/>
                    <a:pt x="1983" y="1413"/>
                  </a:cubicBezTo>
                  <a:cubicBezTo>
                    <a:pt x="2250" y="1246"/>
                    <a:pt x="2550" y="1079"/>
                    <a:pt x="2817" y="913"/>
                  </a:cubicBezTo>
                  <a:cubicBezTo>
                    <a:pt x="3117" y="746"/>
                    <a:pt x="3384" y="546"/>
                    <a:pt x="3618" y="312"/>
                  </a:cubicBezTo>
                  <a:cubicBezTo>
                    <a:pt x="3735" y="195"/>
                    <a:pt x="3646" y="0"/>
                    <a:pt x="34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0"/>
            <p:cNvSpPr/>
            <p:nvPr/>
          </p:nvSpPr>
          <p:spPr>
            <a:xfrm>
              <a:off x="4066775" y="8223125"/>
              <a:ext cx="47575" cy="31225"/>
            </a:xfrm>
            <a:custGeom>
              <a:rect b="b" l="l" r="r" t="t"/>
              <a:pathLst>
                <a:path extrusionOk="0" h="1249" w="1903">
                  <a:moveTo>
                    <a:pt x="1669" y="1"/>
                  </a:moveTo>
                  <a:cubicBezTo>
                    <a:pt x="1568" y="1"/>
                    <a:pt x="1468" y="34"/>
                    <a:pt x="1402" y="68"/>
                  </a:cubicBezTo>
                  <a:lnTo>
                    <a:pt x="1202" y="168"/>
                  </a:lnTo>
                  <a:cubicBezTo>
                    <a:pt x="1068" y="234"/>
                    <a:pt x="935" y="334"/>
                    <a:pt x="801" y="401"/>
                  </a:cubicBezTo>
                  <a:cubicBezTo>
                    <a:pt x="701" y="468"/>
                    <a:pt x="568" y="568"/>
                    <a:pt x="468" y="635"/>
                  </a:cubicBezTo>
                  <a:cubicBezTo>
                    <a:pt x="334" y="735"/>
                    <a:pt x="201" y="835"/>
                    <a:pt x="67" y="935"/>
                  </a:cubicBezTo>
                  <a:cubicBezTo>
                    <a:pt x="1" y="1002"/>
                    <a:pt x="1" y="1102"/>
                    <a:pt x="34" y="1168"/>
                  </a:cubicBezTo>
                  <a:cubicBezTo>
                    <a:pt x="83" y="1217"/>
                    <a:pt x="132" y="1248"/>
                    <a:pt x="181" y="1248"/>
                  </a:cubicBezTo>
                  <a:cubicBezTo>
                    <a:pt x="198" y="1248"/>
                    <a:pt x="216" y="1244"/>
                    <a:pt x="234" y="1235"/>
                  </a:cubicBezTo>
                  <a:cubicBezTo>
                    <a:pt x="401" y="1202"/>
                    <a:pt x="534" y="1135"/>
                    <a:pt x="701" y="1035"/>
                  </a:cubicBezTo>
                  <a:lnTo>
                    <a:pt x="1101" y="835"/>
                  </a:lnTo>
                  <a:cubicBezTo>
                    <a:pt x="1202" y="735"/>
                    <a:pt x="1335" y="668"/>
                    <a:pt x="1468" y="601"/>
                  </a:cubicBezTo>
                  <a:cubicBezTo>
                    <a:pt x="1602" y="501"/>
                    <a:pt x="1802" y="401"/>
                    <a:pt x="1835" y="234"/>
                  </a:cubicBezTo>
                  <a:cubicBezTo>
                    <a:pt x="1902" y="68"/>
                    <a:pt x="1769" y="1"/>
                    <a:pt x="16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0"/>
            <p:cNvSpPr/>
            <p:nvPr/>
          </p:nvSpPr>
          <p:spPr>
            <a:xfrm>
              <a:off x="4085125" y="8248150"/>
              <a:ext cx="26700" cy="19000"/>
            </a:xfrm>
            <a:custGeom>
              <a:rect b="b" l="l" r="r" t="t"/>
              <a:pathLst>
                <a:path extrusionOk="0" h="760" w="1068">
                  <a:moveTo>
                    <a:pt x="868" y="1"/>
                  </a:moveTo>
                  <a:cubicBezTo>
                    <a:pt x="834" y="34"/>
                    <a:pt x="768" y="34"/>
                    <a:pt x="734" y="67"/>
                  </a:cubicBezTo>
                  <a:lnTo>
                    <a:pt x="701" y="67"/>
                  </a:lnTo>
                  <a:lnTo>
                    <a:pt x="668" y="101"/>
                  </a:lnTo>
                  <a:cubicBezTo>
                    <a:pt x="601" y="134"/>
                    <a:pt x="534" y="167"/>
                    <a:pt x="468" y="234"/>
                  </a:cubicBezTo>
                  <a:lnTo>
                    <a:pt x="267" y="334"/>
                  </a:lnTo>
                  <a:cubicBezTo>
                    <a:pt x="201" y="367"/>
                    <a:pt x="134" y="401"/>
                    <a:pt x="67" y="468"/>
                  </a:cubicBezTo>
                  <a:cubicBezTo>
                    <a:pt x="34" y="501"/>
                    <a:pt x="1" y="568"/>
                    <a:pt x="1" y="601"/>
                  </a:cubicBezTo>
                  <a:cubicBezTo>
                    <a:pt x="34" y="668"/>
                    <a:pt x="67" y="701"/>
                    <a:pt x="101" y="734"/>
                  </a:cubicBezTo>
                  <a:lnTo>
                    <a:pt x="134" y="734"/>
                  </a:lnTo>
                  <a:cubicBezTo>
                    <a:pt x="184" y="751"/>
                    <a:pt x="234" y="759"/>
                    <a:pt x="284" y="759"/>
                  </a:cubicBezTo>
                  <a:cubicBezTo>
                    <a:pt x="334" y="759"/>
                    <a:pt x="384" y="751"/>
                    <a:pt x="434" y="734"/>
                  </a:cubicBezTo>
                  <a:cubicBezTo>
                    <a:pt x="534" y="701"/>
                    <a:pt x="634" y="668"/>
                    <a:pt x="701" y="634"/>
                  </a:cubicBezTo>
                  <a:cubicBezTo>
                    <a:pt x="801" y="568"/>
                    <a:pt x="868" y="501"/>
                    <a:pt x="935" y="434"/>
                  </a:cubicBezTo>
                  <a:cubicBezTo>
                    <a:pt x="935" y="434"/>
                    <a:pt x="968" y="401"/>
                    <a:pt x="968" y="401"/>
                  </a:cubicBezTo>
                  <a:cubicBezTo>
                    <a:pt x="1001" y="367"/>
                    <a:pt x="1001" y="367"/>
                    <a:pt x="1001" y="334"/>
                  </a:cubicBezTo>
                  <a:cubicBezTo>
                    <a:pt x="1001" y="301"/>
                    <a:pt x="1001" y="301"/>
                    <a:pt x="1001" y="267"/>
                  </a:cubicBezTo>
                  <a:cubicBezTo>
                    <a:pt x="1035" y="267"/>
                    <a:pt x="1035" y="234"/>
                    <a:pt x="1068" y="201"/>
                  </a:cubicBezTo>
                  <a:cubicBezTo>
                    <a:pt x="1068" y="134"/>
                    <a:pt x="1035" y="101"/>
                    <a:pt x="1001" y="34"/>
                  </a:cubicBezTo>
                  <a:cubicBezTo>
                    <a:pt x="968" y="1"/>
                    <a:pt x="901" y="1"/>
                    <a:pt x="8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0"/>
            <p:cNvSpPr/>
            <p:nvPr/>
          </p:nvSpPr>
          <p:spPr>
            <a:xfrm>
              <a:off x="4095125" y="8268875"/>
              <a:ext cx="19125" cy="15700"/>
            </a:xfrm>
            <a:custGeom>
              <a:rect b="b" l="l" r="r" t="t"/>
              <a:pathLst>
                <a:path extrusionOk="0" h="628" w="765">
                  <a:moveTo>
                    <a:pt x="576" y="0"/>
                  </a:moveTo>
                  <a:cubicBezTo>
                    <a:pt x="562" y="0"/>
                    <a:pt x="549" y="2"/>
                    <a:pt x="535" y="5"/>
                  </a:cubicBezTo>
                  <a:lnTo>
                    <a:pt x="468" y="5"/>
                  </a:lnTo>
                  <a:lnTo>
                    <a:pt x="401" y="39"/>
                  </a:lnTo>
                  <a:cubicBezTo>
                    <a:pt x="368" y="39"/>
                    <a:pt x="334" y="72"/>
                    <a:pt x="334" y="72"/>
                  </a:cubicBezTo>
                  <a:lnTo>
                    <a:pt x="268" y="106"/>
                  </a:lnTo>
                  <a:lnTo>
                    <a:pt x="201" y="172"/>
                  </a:lnTo>
                  <a:cubicBezTo>
                    <a:pt x="168" y="206"/>
                    <a:pt x="168" y="206"/>
                    <a:pt x="134" y="239"/>
                  </a:cubicBezTo>
                  <a:lnTo>
                    <a:pt x="101" y="272"/>
                  </a:lnTo>
                  <a:lnTo>
                    <a:pt x="101" y="306"/>
                  </a:lnTo>
                  <a:cubicBezTo>
                    <a:pt x="68" y="306"/>
                    <a:pt x="68" y="339"/>
                    <a:pt x="68" y="372"/>
                  </a:cubicBezTo>
                  <a:lnTo>
                    <a:pt x="68" y="406"/>
                  </a:lnTo>
                  <a:cubicBezTo>
                    <a:pt x="1" y="439"/>
                    <a:pt x="1" y="506"/>
                    <a:pt x="68" y="573"/>
                  </a:cubicBezTo>
                  <a:cubicBezTo>
                    <a:pt x="87" y="612"/>
                    <a:pt x="118" y="628"/>
                    <a:pt x="154" y="628"/>
                  </a:cubicBezTo>
                  <a:cubicBezTo>
                    <a:pt x="179" y="628"/>
                    <a:pt x="207" y="620"/>
                    <a:pt x="234" y="606"/>
                  </a:cubicBezTo>
                  <a:lnTo>
                    <a:pt x="301" y="606"/>
                  </a:lnTo>
                  <a:lnTo>
                    <a:pt x="368" y="573"/>
                  </a:lnTo>
                  <a:lnTo>
                    <a:pt x="434" y="573"/>
                  </a:lnTo>
                  <a:cubicBezTo>
                    <a:pt x="468" y="539"/>
                    <a:pt x="501" y="539"/>
                    <a:pt x="535" y="506"/>
                  </a:cubicBezTo>
                  <a:lnTo>
                    <a:pt x="601" y="439"/>
                  </a:lnTo>
                  <a:lnTo>
                    <a:pt x="635" y="406"/>
                  </a:lnTo>
                  <a:cubicBezTo>
                    <a:pt x="635" y="406"/>
                    <a:pt x="668" y="372"/>
                    <a:pt x="668" y="372"/>
                  </a:cubicBezTo>
                  <a:cubicBezTo>
                    <a:pt x="701" y="306"/>
                    <a:pt x="735" y="272"/>
                    <a:pt x="735" y="239"/>
                  </a:cubicBezTo>
                  <a:cubicBezTo>
                    <a:pt x="765" y="120"/>
                    <a:pt x="688" y="0"/>
                    <a:pt x="5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0"/>
            <p:cNvSpPr/>
            <p:nvPr/>
          </p:nvSpPr>
          <p:spPr>
            <a:xfrm>
              <a:off x="3810775" y="8481325"/>
              <a:ext cx="58050" cy="44550"/>
            </a:xfrm>
            <a:custGeom>
              <a:rect b="b" l="l" r="r" t="t"/>
              <a:pathLst>
                <a:path extrusionOk="0" h="1782" w="2322">
                  <a:moveTo>
                    <a:pt x="2101" y="0"/>
                  </a:moveTo>
                  <a:cubicBezTo>
                    <a:pt x="2080" y="0"/>
                    <a:pt x="2058" y="4"/>
                    <a:pt x="2035" y="14"/>
                  </a:cubicBezTo>
                  <a:cubicBezTo>
                    <a:pt x="1935" y="47"/>
                    <a:pt x="1835" y="114"/>
                    <a:pt x="1735" y="147"/>
                  </a:cubicBezTo>
                  <a:cubicBezTo>
                    <a:pt x="1668" y="214"/>
                    <a:pt x="1568" y="247"/>
                    <a:pt x="1501" y="314"/>
                  </a:cubicBezTo>
                  <a:cubicBezTo>
                    <a:pt x="1301" y="447"/>
                    <a:pt x="1134" y="581"/>
                    <a:pt x="1001" y="714"/>
                  </a:cubicBezTo>
                  <a:cubicBezTo>
                    <a:pt x="834" y="814"/>
                    <a:pt x="634" y="948"/>
                    <a:pt x="467" y="1081"/>
                  </a:cubicBezTo>
                  <a:cubicBezTo>
                    <a:pt x="300" y="1214"/>
                    <a:pt x="133" y="1381"/>
                    <a:pt x="33" y="1581"/>
                  </a:cubicBezTo>
                  <a:cubicBezTo>
                    <a:pt x="0" y="1681"/>
                    <a:pt x="100" y="1782"/>
                    <a:pt x="200" y="1782"/>
                  </a:cubicBezTo>
                  <a:cubicBezTo>
                    <a:pt x="400" y="1748"/>
                    <a:pt x="600" y="1681"/>
                    <a:pt x="767" y="1581"/>
                  </a:cubicBezTo>
                  <a:cubicBezTo>
                    <a:pt x="934" y="1481"/>
                    <a:pt x="1067" y="1381"/>
                    <a:pt x="1234" y="1248"/>
                  </a:cubicBezTo>
                  <a:cubicBezTo>
                    <a:pt x="1401" y="1148"/>
                    <a:pt x="1568" y="1014"/>
                    <a:pt x="1701" y="881"/>
                  </a:cubicBezTo>
                  <a:cubicBezTo>
                    <a:pt x="1768" y="814"/>
                    <a:pt x="1868" y="747"/>
                    <a:pt x="1935" y="681"/>
                  </a:cubicBezTo>
                  <a:cubicBezTo>
                    <a:pt x="2001" y="614"/>
                    <a:pt x="2035" y="547"/>
                    <a:pt x="2102" y="481"/>
                  </a:cubicBezTo>
                  <a:cubicBezTo>
                    <a:pt x="2135" y="414"/>
                    <a:pt x="2202" y="347"/>
                    <a:pt x="2235" y="280"/>
                  </a:cubicBezTo>
                  <a:cubicBezTo>
                    <a:pt x="2321" y="165"/>
                    <a:pt x="2234" y="0"/>
                    <a:pt x="21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0"/>
            <p:cNvSpPr/>
            <p:nvPr/>
          </p:nvSpPr>
          <p:spPr>
            <a:xfrm>
              <a:off x="3815775" y="8478100"/>
              <a:ext cx="25875" cy="23075"/>
            </a:xfrm>
            <a:custGeom>
              <a:rect b="b" l="l" r="r" t="t"/>
              <a:pathLst>
                <a:path extrusionOk="0" h="923" w="1035">
                  <a:moveTo>
                    <a:pt x="864" y="0"/>
                  </a:moveTo>
                  <a:cubicBezTo>
                    <a:pt x="764" y="0"/>
                    <a:pt x="682" y="55"/>
                    <a:pt x="601" y="109"/>
                  </a:cubicBezTo>
                  <a:cubicBezTo>
                    <a:pt x="534" y="143"/>
                    <a:pt x="467" y="209"/>
                    <a:pt x="400" y="276"/>
                  </a:cubicBezTo>
                  <a:cubicBezTo>
                    <a:pt x="334" y="343"/>
                    <a:pt x="267" y="409"/>
                    <a:pt x="200" y="476"/>
                  </a:cubicBezTo>
                  <a:lnTo>
                    <a:pt x="67" y="676"/>
                  </a:lnTo>
                  <a:cubicBezTo>
                    <a:pt x="0" y="710"/>
                    <a:pt x="0" y="810"/>
                    <a:pt x="67" y="843"/>
                  </a:cubicBezTo>
                  <a:cubicBezTo>
                    <a:pt x="91" y="892"/>
                    <a:pt x="134" y="923"/>
                    <a:pt x="181" y="923"/>
                  </a:cubicBezTo>
                  <a:cubicBezTo>
                    <a:pt x="198" y="923"/>
                    <a:pt x="216" y="919"/>
                    <a:pt x="234" y="910"/>
                  </a:cubicBezTo>
                  <a:lnTo>
                    <a:pt x="434" y="776"/>
                  </a:lnTo>
                  <a:cubicBezTo>
                    <a:pt x="534" y="743"/>
                    <a:pt x="601" y="676"/>
                    <a:pt x="667" y="643"/>
                  </a:cubicBezTo>
                  <a:cubicBezTo>
                    <a:pt x="701" y="610"/>
                    <a:pt x="734" y="576"/>
                    <a:pt x="767" y="543"/>
                  </a:cubicBezTo>
                  <a:lnTo>
                    <a:pt x="867" y="443"/>
                  </a:lnTo>
                  <a:cubicBezTo>
                    <a:pt x="901" y="409"/>
                    <a:pt x="934" y="376"/>
                    <a:pt x="968" y="343"/>
                  </a:cubicBezTo>
                  <a:cubicBezTo>
                    <a:pt x="1001" y="276"/>
                    <a:pt x="1034" y="209"/>
                    <a:pt x="1034" y="176"/>
                  </a:cubicBezTo>
                  <a:cubicBezTo>
                    <a:pt x="1034" y="76"/>
                    <a:pt x="1001" y="9"/>
                    <a:pt x="934" y="9"/>
                  </a:cubicBezTo>
                  <a:cubicBezTo>
                    <a:pt x="910" y="3"/>
                    <a:pt x="886" y="0"/>
                    <a:pt x="8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0"/>
            <p:cNvSpPr/>
            <p:nvPr/>
          </p:nvSpPr>
          <p:spPr>
            <a:xfrm>
              <a:off x="3808250" y="8470800"/>
              <a:ext cx="20875" cy="15050"/>
            </a:xfrm>
            <a:custGeom>
              <a:rect b="b" l="l" r="r" t="t"/>
              <a:pathLst>
                <a:path extrusionOk="0" h="602" w="835">
                  <a:moveTo>
                    <a:pt x="635" y="1"/>
                  </a:moveTo>
                  <a:cubicBezTo>
                    <a:pt x="568" y="1"/>
                    <a:pt x="535" y="1"/>
                    <a:pt x="501" y="34"/>
                  </a:cubicBezTo>
                  <a:lnTo>
                    <a:pt x="435" y="101"/>
                  </a:lnTo>
                  <a:lnTo>
                    <a:pt x="335" y="134"/>
                  </a:lnTo>
                  <a:cubicBezTo>
                    <a:pt x="234" y="201"/>
                    <a:pt x="134" y="268"/>
                    <a:pt x="68" y="335"/>
                  </a:cubicBezTo>
                  <a:cubicBezTo>
                    <a:pt x="34" y="368"/>
                    <a:pt x="1" y="468"/>
                    <a:pt x="34" y="535"/>
                  </a:cubicBezTo>
                  <a:cubicBezTo>
                    <a:pt x="68" y="568"/>
                    <a:pt x="101" y="568"/>
                    <a:pt x="101" y="601"/>
                  </a:cubicBezTo>
                  <a:lnTo>
                    <a:pt x="234" y="601"/>
                  </a:lnTo>
                  <a:cubicBezTo>
                    <a:pt x="335" y="568"/>
                    <a:pt x="435" y="535"/>
                    <a:pt x="535" y="468"/>
                  </a:cubicBezTo>
                  <a:lnTo>
                    <a:pt x="635" y="401"/>
                  </a:lnTo>
                  <a:cubicBezTo>
                    <a:pt x="668" y="368"/>
                    <a:pt x="735" y="301"/>
                    <a:pt x="768" y="268"/>
                  </a:cubicBezTo>
                  <a:cubicBezTo>
                    <a:pt x="835" y="134"/>
                    <a:pt x="768" y="1"/>
                    <a:pt x="6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0"/>
            <p:cNvSpPr/>
            <p:nvPr/>
          </p:nvSpPr>
          <p:spPr>
            <a:xfrm>
              <a:off x="3500550" y="8667550"/>
              <a:ext cx="28375" cy="24700"/>
            </a:xfrm>
            <a:custGeom>
              <a:rect b="b" l="l" r="r" t="t"/>
              <a:pathLst>
                <a:path extrusionOk="0" h="988" w="1135">
                  <a:moveTo>
                    <a:pt x="986" y="0"/>
                  </a:moveTo>
                  <a:cubicBezTo>
                    <a:pt x="957" y="0"/>
                    <a:pt x="926" y="11"/>
                    <a:pt x="901" y="37"/>
                  </a:cubicBezTo>
                  <a:cubicBezTo>
                    <a:pt x="734" y="137"/>
                    <a:pt x="567" y="237"/>
                    <a:pt x="434" y="370"/>
                  </a:cubicBezTo>
                  <a:lnTo>
                    <a:pt x="234" y="570"/>
                  </a:lnTo>
                  <a:cubicBezTo>
                    <a:pt x="200" y="570"/>
                    <a:pt x="200" y="604"/>
                    <a:pt x="167" y="637"/>
                  </a:cubicBezTo>
                  <a:lnTo>
                    <a:pt x="134" y="670"/>
                  </a:lnTo>
                  <a:lnTo>
                    <a:pt x="34" y="770"/>
                  </a:lnTo>
                  <a:cubicBezTo>
                    <a:pt x="0" y="804"/>
                    <a:pt x="0" y="871"/>
                    <a:pt x="34" y="937"/>
                  </a:cubicBezTo>
                  <a:cubicBezTo>
                    <a:pt x="67" y="971"/>
                    <a:pt x="100" y="987"/>
                    <a:pt x="134" y="987"/>
                  </a:cubicBezTo>
                  <a:cubicBezTo>
                    <a:pt x="167" y="987"/>
                    <a:pt x="200" y="971"/>
                    <a:pt x="234" y="937"/>
                  </a:cubicBezTo>
                  <a:lnTo>
                    <a:pt x="367" y="871"/>
                  </a:lnTo>
                  <a:lnTo>
                    <a:pt x="400" y="871"/>
                  </a:lnTo>
                  <a:lnTo>
                    <a:pt x="467" y="837"/>
                  </a:lnTo>
                  <a:lnTo>
                    <a:pt x="667" y="670"/>
                  </a:lnTo>
                  <a:cubicBezTo>
                    <a:pt x="834" y="537"/>
                    <a:pt x="968" y="404"/>
                    <a:pt x="1101" y="237"/>
                  </a:cubicBezTo>
                  <a:cubicBezTo>
                    <a:pt x="1134" y="203"/>
                    <a:pt x="1134" y="103"/>
                    <a:pt x="1101" y="70"/>
                  </a:cubicBezTo>
                  <a:cubicBezTo>
                    <a:pt x="1080" y="29"/>
                    <a:pt x="1034" y="0"/>
                    <a:pt x="9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0"/>
            <p:cNvSpPr/>
            <p:nvPr/>
          </p:nvSpPr>
          <p:spPr>
            <a:xfrm>
              <a:off x="3502200" y="8666775"/>
              <a:ext cx="13375" cy="7550"/>
            </a:xfrm>
            <a:custGeom>
              <a:rect b="b" l="l" r="r" t="t"/>
              <a:pathLst>
                <a:path extrusionOk="0" h="302" w="535">
                  <a:moveTo>
                    <a:pt x="334" y="1"/>
                  </a:moveTo>
                  <a:lnTo>
                    <a:pt x="201" y="34"/>
                  </a:lnTo>
                  <a:cubicBezTo>
                    <a:pt x="168" y="34"/>
                    <a:pt x="101" y="68"/>
                    <a:pt x="68" y="101"/>
                  </a:cubicBezTo>
                  <a:cubicBezTo>
                    <a:pt x="34" y="134"/>
                    <a:pt x="1" y="134"/>
                    <a:pt x="1" y="168"/>
                  </a:cubicBezTo>
                  <a:cubicBezTo>
                    <a:pt x="1" y="201"/>
                    <a:pt x="1" y="234"/>
                    <a:pt x="1" y="268"/>
                  </a:cubicBezTo>
                  <a:cubicBezTo>
                    <a:pt x="1" y="301"/>
                    <a:pt x="34" y="301"/>
                    <a:pt x="68" y="301"/>
                  </a:cubicBezTo>
                  <a:lnTo>
                    <a:pt x="301" y="301"/>
                  </a:lnTo>
                  <a:lnTo>
                    <a:pt x="435" y="234"/>
                  </a:lnTo>
                  <a:lnTo>
                    <a:pt x="468" y="234"/>
                  </a:lnTo>
                  <a:cubicBezTo>
                    <a:pt x="501" y="201"/>
                    <a:pt x="501" y="201"/>
                    <a:pt x="501" y="201"/>
                  </a:cubicBezTo>
                  <a:cubicBezTo>
                    <a:pt x="535" y="168"/>
                    <a:pt x="535" y="101"/>
                    <a:pt x="501" y="68"/>
                  </a:cubicBezTo>
                  <a:cubicBezTo>
                    <a:pt x="501" y="34"/>
                    <a:pt x="468" y="1"/>
                    <a:pt x="4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3950"/>
                                        </p:tgtEl>
                                        <p:attrNameLst>
                                          <p:attrName>style.visibility</p:attrName>
                                        </p:attrNameLst>
                                      </p:cBhvr>
                                      <p:to>
                                        <p:strVal val="visible"/>
                                      </p:to>
                                    </p:set>
                                    <p:anim calcmode="lin" valueType="num">
                                      <p:cBhvr additive="base">
                                        <p:cTn dur="1000"/>
                                        <p:tgtEl>
                                          <p:spTgt spid="395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8" name="Shape 4008"/>
        <p:cNvGrpSpPr/>
        <p:nvPr/>
      </p:nvGrpSpPr>
      <p:grpSpPr>
        <a:xfrm>
          <a:off x="0" y="0"/>
          <a:ext cx="0" cy="0"/>
          <a:chOff x="0" y="0"/>
          <a:chExt cx="0" cy="0"/>
        </a:xfrm>
      </p:grpSpPr>
      <p:sp>
        <p:nvSpPr>
          <p:cNvPr id="4009" name="Google Shape;4009;p81"/>
          <p:cNvSpPr/>
          <p:nvPr/>
        </p:nvSpPr>
        <p:spPr>
          <a:xfrm>
            <a:off x="6862750" y="448825"/>
            <a:ext cx="512400" cy="5883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lerta"/>
              <a:ea typeface="Allerta"/>
              <a:cs typeface="Allerta"/>
              <a:sym typeface="Allerta"/>
            </a:endParaRPr>
          </a:p>
        </p:txBody>
      </p:sp>
      <p:sp>
        <p:nvSpPr>
          <p:cNvPr id="4010" name="Google Shape;4010;p81"/>
          <p:cNvSpPr txBox="1"/>
          <p:nvPr>
            <p:ph idx="1" type="subTitle"/>
          </p:nvPr>
        </p:nvSpPr>
        <p:spPr>
          <a:xfrm>
            <a:off x="119100" y="-138225"/>
            <a:ext cx="9024900" cy="1253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400">
                <a:latin typeface="Londrina Solid"/>
                <a:ea typeface="Londrina Solid"/>
                <a:cs typeface="Londrina Solid"/>
                <a:sym typeface="Londrina Solid"/>
              </a:rPr>
              <a:t>Fresh From the Skies: March 2025 </a:t>
            </a:r>
            <a:endParaRPr sz="4400">
              <a:latin typeface="Londrina Solid"/>
              <a:ea typeface="Londrina Solid"/>
              <a:cs typeface="Londrina Solid"/>
              <a:sym typeface="Londrina Solid"/>
            </a:endParaRPr>
          </a:p>
        </p:txBody>
      </p:sp>
      <p:pic>
        <p:nvPicPr>
          <p:cNvPr id="4011" name="Google Shape;4011;p81"/>
          <p:cNvPicPr preferRelativeResize="0"/>
          <p:nvPr/>
        </p:nvPicPr>
        <p:blipFill>
          <a:blip r:embed="rId3">
            <a:alphaModFix/>
          </a:blip>
          <a:stretch>
            <a:fillRect/>
          </a:stretch>
        </p:blipFill>
        <p:spPr>
          <a:xfrm>
            <a:off x="425863" y="895100"/>
            <a:ext cx="8411375" cy="4173850"/>
          </a:xfrm>
          <a:prstGeom prst="rect">
            <a:avLst/>
          </a:prstGeom>
          <a:noFill/>
          <a:ln>
            <a:noFill/>
          </a:ln>
        </p:spPr>
      </p:pic>
      <p:sp>
        <p:nvSpPr>
          <p:cNvPr id="4012" name="Google Shape;4012;p81"/>
          <p:cNvSpPr txBox="1"/>
          <p:nvPr/>
        </p:nvSpPr>
        <p:spPr>
          <a:xfrm>
            <a:off x="5296925" y="1281150"/>
            <a:ext cx="35403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Allerta"/>
              <a:buChar char="●"/>
            </a:pPr>
            <a:r>
              <a:rPr b="1" lang="en">
                <a:solidFill>
                  <a:schemeClr val="dk1"/>
                </a:solidFill>
                <a:latin typeface="Allerta"/>
                <a:ea typeface="Allerta"/>
                <a:cs typeface="Allerta"/>
                <a:sym typeface="Allerta"/>
              </a:rPr>
              <a:t>311 sightings in March 2025</a:t>
            </a:r>
            <a:br>
              <a:rPr b="1" lang="en">
                <a:solidFill>
                  <a:schemeClr val="dk1"/>
                </a:solidFill>
                <a:latin typeface="Allerta"/>
                <a:ea typeface="Allerta"/>
                <a:cs typeface="Allerta"/>
                <a:sym typeface="Allerta"/>
              </a:rPr>
            </a:br>
            <a:endParaRPr b="1">
              <a:solidFill>
                <a:schemeClr val="dk1"/>
              </a:solidFill>
              <a:latin typeface="Allerta"/>
              <a:ea typeface="Allerta"/>
              <a:cs typeface="Allerta"/>
              <a:sym typeface="Allerta"/>
            </a:endParaRPr>
          </a:p>
          <a:p>
            <a:pPr indent="-317500" lvl="0" marL="457200" rtl="0" algn="l">
              <a:spcBef>
                <a:spcPts val="0"/>
              </a:spcBef>
              <a:spcAft>
                <a:spcPts val="0"/>
              </a:spcAft>
              <a:buClr>
                <a:schemeClr val="dk1"/>
              </a:buClr>
              <a:buSzPts val="1400"/>
              <a:buFont typeface="Allerta"/>
              <a:buChar char="●"/>
            </a:pPr>
            <a:r>
              <a:rPr b="1" lang="en">
                <a:solidFill>
                  <a:schemeClr val="dk1"/>
                </a:solidFill>
                <a:latin typeface="Allerta"/>
                <a:ea typeface="Allerta"/>
                <a:cs typeface="Allerta"/>
                <a:sym typeface="Allerta"/>
              </a:rPr>
              <a:t>March 6 = 29 sightings</a:t>
            </a:r>
            <a:endParaRPr sz="1100">
              <a:solidFill>
                <a:schemeClr val="dk1"/>
              </a:solidFill>
            </a:endParaRPr>
          </a:p>
        </p:txBody>
      </p:sp>
      <p:grpSp>
        <p:nvGrpSpPr>
          <p:cNvPr id="4013" name="Google Shape;4013;p81"/>
          <p:cNvGrpSpPr/>
          <p:nvPr/>
        </p:nvGrpSpPr>
        <p:grpSpPr>
          <a:xfrm>
            <a:off x="7869854" y="680716"/>
            <a:ext cx="634453" cy="600423"/>
            <a:chOff x="1184900" y="364650"/>
            <a:chExt cx="5247750" cy="4966275"/>
          </a:xfrm>
        </p:grpSpPr>
        <p:sp>
          <p:nvSpPr>
            <p:cNvPr id="4014" name="Google Shape;4014;p81"/>
            <p:cNvSpPr/>
            <p:nvPr/>
          </p:nvSpPr>
          <p:spPr>
            <a:xfrm>
              <a:off x="1926200" y="3021400"/>
              <a:ext cx="1826725" cy="1826750"/>
            </a:xfrm>
            <a:custGeom>
              <a:rect b="b" l="l" r="r" t="t"/>
              <a:pathLst>
                <a:path extrusionOk="0" h="73070" w="73069">
                  <a:moveTo>
                    <a:pt x="0" y="14614"/>
                  </a:moveTo>
                  <a:lnTo>
                    <a:pt x="58455" y="73069"/>
                  </a:lnTo>
                  <a:cubicBezTo>
                    <a:pt x="69056" y="62468"/>
                    <a:pt x="73069" y="46908"/>
                    <a:pt x="68991" y="32523"/>
                  </a:cubicBezTo>
                  <a:cubicBezTo>
                    <a:pt x="63478" y="29424"/>
                    <a:pt x="58324" y="24922"/>
                    <a:pt x="53236" y="19833"/>
                  </a:cubicBezTo>
                  <a:cubicBezTo>
                    <a:pt x="48147" y="14745"/>
                    <a:pt x="43678" y="9591"/>
                    <a:pt x="40547" y="4111"/>
                  </a:cubicBezTo>
                  <a:cubicBezTo>
                    <a:pt x="26161" y="1"/>
                    <a:pt x="10634" y="4013"/>
                    <a:pt x="0" y="1461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1"/>
            <p:cNvSpPr/>
            <p:nvPr/>
          </p:nvSpPr>
          <p:spPr>
            <a:xfrm>
              <a:off x="2740875" y="398775"/>
              <a:ext cx="3644475" cy="3635500"/>
            </a:xfrm>
            <a:custGeom>
              <a:rect b="b" l="l" r="r" t="t"/>
              <a:pathLst>
                <a:path extrusionOk="0" h="145420" w="145779">
                  <a:moveTo>
                    <a:pt x="20649" y="124738"/>
                  </a:moveTo>
                  <a:cubicBezTo>
                    <a:pt x="25737" y="129827"/>
                    <a:pt x="30891" y="134329"/>
                    <a:pt x="36404" y="137428"/>
                  </a:cubicBezTo>
                  <a:cubicBezTo>
                    <a:pt x="50496" y="145419"/>
                    <a:pt x="66838" y="144310"/>
                    <a:pt x="90064" y="121085"/>
                  </a:cubicBezTo>
                  <a:cubicBezTo>
                    <a:pt x="107679" y="103470"/>
                    <a:pt x="125652" y="76722"/>
                    <a:pt x="135340" y="53138"/>
                  </a:cubicBezTo>
                  <a:cubicBezTo>
                    <a:pt x="143397" y="33533"/>
                    <a:pt x="145779" y="16082"/>
                    <a:pt x="137558" y="7862"/>
                  </a:cubicBezTo>
                  <a:cubicBezTo>
                    <a:pt x="129697" y="0"/>
                    <a:pt x="113485" y="1794"/>
                    <a:pt x="94989" y="8971"/>
                  </a:cubicBezTo>
                  <a:cubicBezTo>
                    <a:pt x="82463" y="13831"/>
                    <a:pt x="68894" y="21170"/>
                    <a:pt x="56172" y="29652"/>
                  </a:cubicBezTo>
                  <a:cubicBezTo>
                    <a:pt x="51311" y="32881"/>
                    <a:pt x="46582" y="36273"/>
                    <a:pt x="42080" y="39796"/>
                  </a:cubicBezTo>
                  <a:cubicBezTo>
                    <a:pt x="35556" y="44852"/>
                    <a:pt x="29554" y="50104"/>
                    <a:pt x="24302" y="55356"/>
                  </a:cubicBezTo>
                  <a:cubicBezTo>
                    <a:pt x="1077" y="78581"/>
                    <a:pt x="0" y="94891"/>
                    <a:pt x="7960" y="109016"/>
                  </a:cubicBezTo>
                  <a:cubicBezTo>
                    <a:pt x="11091" y="114496"/>
                    <a:pt x="15560" y="119650"/>
                    <a:pt x="20649" y="124738"/>
                  </a:cubicBezTo>
                  <a:close/>
                  <a:moveTo>
                    <a:pt x="68306" y="99784"/>
                  </a:moveTo>
                  <a:cubicBezTo>
                    <a:pt x="62043" y="106047"/>
                    <a:pt x="51866" y="106047"/>
                    <a:pt x="45603" y="99784"/>
                  </a:cubicBezTo>
                  <a:cubicBezTo>
                    <a:pt x="39340" y="93521"/>
                    <a:pt x="39340" y="83344"/>
                    <a:pt x="45603" y="77081"/>
                  </a:cubicBezTo>
                  <a:cubicBezTo>
                    <a:pt x="51866" y="70818"/>
                    <a:pt x="62043" y="70818"/>
                    <a:pt x="68306" y="77081"/>
                  </a:cubicBezTo>
                  <a:cubicBezTo>
                    <a:pt x="74569" y="83344"/>
                    <a:pt x="74569" y="93521"/>
                    <a:pt x="68306" y="99784"/>
                  </a:cubicBezTo>
                  <a:close/>
                  <a:moveTo>
                    <a:pt x="87226" y="58161"/>
                  </a:moveTo>
                  <a:cubicBezTo>
                    <a:pt x="82757" y="53692"/>
                    <a:pt x="82757" y="46451"/>
                    <a:pt x="87226" y="42014"/>
                  </a:cubicBezTo>
                  <a:cubicBezTo>
                    <a:pt x="91695" y="37546"/>
                    <a:pt x="98936" y="37546"/>
                    <a:pt x="103405" y="42014"/>
                  </a:cubicBezTo>
                  <a:cubicBezTo>
                    <a:pt x="107874" y="46451"/>
                    <a:pt x="107874" y="53692"/>
                    <a:pt x="103405" y="58161"/>
                  </a:cubicBezTo>
                  <a:cubicBezTo>
                    <a:pt x="98936" y="62630"/>
                    <a:pt x="91695" y="62630"/>
                    <a:pt x="87226" y="5816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1"/>
            <p:cNvSpPr/>
            <p:nvPr/>
          </p:nvSpPr>
          <p:spPr>
            <a:xfrm>
              <a:off x="3763500" y="2208350"/>
              <a:ext cx="802475" cy="802475"/>
            </a:xfrm>
            <a:custGeom>
              <a:rect b="b" l="l" r="r" t="t"/>
              <a:pathLst>
                <a:path extrusionOk="0" h="32099" w="32099">
                  <a:moveTo>
                    <a:pt x="32099" y="16050"/>
                  </a:moveTo>
                  <a:cubicBezTo>
                    <a:pt x="32099" y="24922"/>
                    <a:pt x="24922" y="32099"/>
                    <a:pt x="16050" y="32099"/>
                  </a:cubicBezTo>
                  <a:cubicBezTo>
                    <a:pt x="7210" y="32099"/>
                    <a:pt x="1" y="24922"/>
                    <a:pt x="1" y="16050"/>
                  </a:cubicBezTo>
                  <a:cubicBezTo>
                    <a:pt x="1" y="7210"/>
                    <a:pt x="7210" y="1"/>
                    <a:pt x="16050" y="1"/>
                  </a:cubicBezTo>
                  <a:cubicBezTo>
                    <a:pt x="24922" y="1"/>
                    <a:pt x="32099" y="7210"/>
                    <a:pt x="32099" y="1605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1"/>
            <p:cNvSpPr/>
            <p:nvPr/>
          </p:nvSpPr>
          <p:spPr>
            <a:xfrm>
              <a:off x="4809775" y="1337400"/>
              <a:ext cx="627975" cy="627150"/>
            </a:xfrm>
            <a:custGeom>
              <a:rect b="b" l="l" r="r" t="t"/>
              <a:pathLst>
                <a:path extrusionOk="0" h="25086" w="25119">
                  <a:moveTo>
                    <a:pt x="4470" y="4469"/>
                  </a:moveTo>
                  <a:cubicBezTo>
                    <a:pt x="1" y="8906"/>
                    <a:pt x="1" y="16147"/>
                    <a:pt x="4470" y="20616"/>
                  </a:cubicBezTo>
                  <a:cubicBezTo>
                    <a:pt x="8939" y="25085"/>
                    <a:pt x="16180" y="25085"/>
                    <a:pt x="20649" y="20616"/>
                  </a:cubicBezTo>
                  <a:cubicBezTo>
                    <a:pt x="25118" y="16147"/>
                    <a:pt x="25118" y="8906"/>
                    <a:pt x="20649" y="4469"/>
                  </a:cubicBezTo>
                  <a:cubicBezTo>
                    <a:pt x="16180" y="1"/>
                    <a:pt x="8939" y="1"/>
                    <a:pt x="4470" y="446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1"/>
            <p:cNvSpPr/>
            <p:nvPr/>
          </p:nvSpPr>
          <p:spPr>
            <a:xfrm>
              <a:off x="2306200" y="1047075"/>
              <a:ext cx="1614725" cy="1589450"/>
            </a:xfrm>
            <a:custGeom>
              <a:rect b="b" l="l" r="r" t="t"/>
              <a:pathLst>
                <a:path extrusionOk="0" h="63578" w="64589">
                  <a:moveTo>
                    <a:pt x="7373" y="49844"/>
                  </a:moveTo>
                  <a:lnTo>
                    <a:pt x="21106" y="63577"/>
                  </a:lnTo>
                  <a:cubicBezTo>
                    <a:pt x="22280" y="53889"/>
                    <a:pt x="28315" y="42798"/>
                    <a:pt x="41689" y="29424"/>
                  </a:cubicBezTo>
                  <a:cubicBezTo>
                    <a:pt x="48278" y="22835"/>
                    <a:pt x="56107" y="16213"/>
                    <a:pt x="64588" y="9983"/>
                  </a:cubicBezTo>
                  <a:cubicBezTo>
                    <a:pt x="53889" y="1"/>
                    <a:pt x="31805" y="2219"/>
                    <a:pt x="6362" y="28935"/>
                  </a:cubicBezTo>
                  <a:cubicBezTo>
                    <a:pt x="1" y="35622"/>
                    <a:pt x="523" y="42994"/>
                    <a:pt x="7373" y="4984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1"/>
            <p:cNvSpPr/>
            <p:nvPr/>
          </p:nvSpPr>
          <p:spPr>
            <a:xfrm>
              <a:off x="4138625" y="2853400"/>
              <a:ext cx="1589425" cy="1615525"/>
            </a:xfrm>
            <a:custGeom>
              <a:rect b="b" l="l" r="r" t="t"/>
              <a:pathLst>
                <a:path extrusionOk="0" h="64621" w="63577">
                  <a:moveTo>
                    <a:pt x="13734" y="57249"/>
                  </a:moveTo>
                  <a:lnTo>
                    <a:pt x="1" y="43516"/>
                  </a:lnTo>
                  <a:cubicBezTo>
                    <a:pt x="9689" y="42309"/>
                    <a:pt x="20780" y="36274"/>
                    <a:pt x="34154" y="22900"/>
                  </a:cubicBezTo>
                  <a:cubicBezTo>
                    <a:pt x="40710" y="16343"/>
                    <a:pt x="47332" y="8482"/>
                    <a:pt x="53563" y="1"/>
                  </a:cubicBezTo>
                  <a:cubicBezTo>
                    <a:pt x="63577" y="10700"/>
                    <a:pt x="61326" y="32816"/>
                    <a:pt x="34643" y="58227"/>
                  </a:cubicBezTo>
                  <a:cubicBezTo>
                    <a:pt x="27956" y="64621"/>
                    <a:pt x="20584" y="64099"/>
                    <a:pt x="13734" y="5724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1"/>
            <p:cNvSpPr/>
            <p:nvPr/>
          </p:nvSpPr>
          <p:spPr>
            <a:xfrm>
              <a:off x="1285200" y="3748825"/>
              <a:ext cx="1786800" cy="1536425"/>
            </a:xfrm>
            <a:custGeom>
              <a:rect b="b" l="l" r="r" t="t"/>
              <a:pathLst>
                <a:path extrusionOk="0" h="61457" w="71472">
                  <a:moveTo>
                    <a:pt x="67981" y="27858"/>
                  </a:moveTo>
                  <a:lnTo>
                    <a:pt x="40123" y="1"/>
                  </a:lnTo>
                  <a:cubicBezTo>
                    <a:pt x="32784" y="131"/>
                    <a:pt x="25738" y="3002"/>
                    <a:pt x="20519" y="8221"/>
                  </a:cubicBezTo>
                  <a:cubicBezTo>
                    <a:pt x="9526" y="19214"/>
                    <a:pt x="11124" y="43320"/>
                    <a:pt x="1371" y="48930"/>
                  </a:cubicBezTo>
                  <a:cubicBezTo>
                    <a:pt x="327" y="49550"/>
                    <a:pt x="1" y="50855"/>
                    <a:pt x="588" y="51899"/>
                  </a:cubicBezTo>
                  <a:cubicBezTo>
                    <a:pt x="849" y="52355"/>
                    <a:pt x="1240" y="52649"/>
                    <a:pt x="1665" y="52845"/>
                  </a:cubicBezTo>
                  <a:cubicBezTo>
                    <a:pt x="2937" y="53399"/>
                    <a:pt x="22346" y="61456"/>
                    <a:pt x="34317" y="47952"/>
                  </a:cubicBezTo>
                  <a:cubicBezTo>
                    <a:pt x="34872" y="50137"/>
                    <a:pt x="35230" y="53171"/>
                    <a:pt x="34382" y="56302"/>
                  </a:cubicBezTo>
                  <a:cubicBezTo>
                    <a:pt x="34056" y="57477"/>
                    <a:pt x="34741" y="58651"/>
                    <a:pt x="35883" y="58977"/>
                  </a:cubicBezTo>
                  <a:cubicBezTo>
                    <a:pt x="51932" y="61293"/>
                    <a:pt x="71471" y="45995"/>
                    <a:pt x="67981" y="2847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1"/>
            <p:cNvSpPr/>
            <p:nvPr/>
          </p:nvSpPr>
          <p:spPr>
            <a:xfrm>
              <a:off x="1184900" y="364650"/>
              <a:ext cx="5247750" cy="4966275"/>
            </a:xfrm>
            <a:custGeom>
              <a:rect b="b" l="l" r="r" t="t"/>
              <a:pathLst>
                <a:path extrusionOk="0" h="198651" w="209910">
                  <a:moveTo>
                    <a:pt x="157555" y="44097"/>
                  </a:moveTo>
                  <a:cubicBezTo>
                    <a:pt x="159447" y="44097"/>
                    <a:pt x="161306" y="44815"/>
                    <a:pt x="162741" y="46250"/>
                  </a:cubicBezTo>
                  <a:cubicBezTo>
                    <a:pt x="164144" y="47653"/>
                    <a:pt x="164894" y="49479"/>
                    <a:pt x="164894" y="51437"/>
                  </a:cubicBezTo>
                  <a:cubicBezTo>
                    <a:pt x="164894" y="53426"/>
                    <a:pt x="164144" y="55253"/>
                    <a:pt x="162741" y="56656"/>
                  </a:cubicBezTo>
                  <a:cubicBezTo>
                    <a:pt x="161322" y="58091"/>
                    <a:pt x="159447" y="58809"/>
                    <a:pt x="157567" y="58809"/>
                  </a:cubicBezTo>
                  <a:cubicBezTo>
                    <a:pt x="155687" y="58809"/>
                    <a:pt x="153803" y="58091"/>
                    <a:pt x="152368" y="56656"/>
                  </a:cubicBezTo>
                  <a:cubicBezTo>
                    <a:pt x="150965" y="55253"/>
                    <a:pt x="150215" y="53426"/>
                    <a:pt x="150215" y="51437"/>
                  </a:cubicBezTo>
                  <a:cubicBezTo>
                    <a:pt x="150215" y="49479"/>
                    <a:pt x="150965" y="47653"/>
                    <a:pt x="152368" y="46250"/>
                  </a:cubicBezTo>
                  <a:cubicBezTo>
                    <a:pt x="153803" y="44815"/>
                    <a:pt x="155663" y="44097"/>
                    <a:pt x="157555" y="44097"/>
                  </a:cubicBezTo>
                  <a:close/>
                  <a:moveTo>
                    <a:pt x="119210" y="77851"/>
                  </a:moveTo>
                  <a:cubicBezTo>
                    <a:pt x="122276" y="77851"/>
                    <a:pt x="125342" y="79017"/>
                    <a:pt x="127675" y="81349"/>
                  </a:cubicBezTo>
                  <a:cubicBezTo>
                    <a:pt x="132339" y="86014"/>
                    <a:pt x="132339" y="93614"/>
                    <a:pt x="127675" y="98279"/>
                  </a:cubicBezTo>
                  <a:cubicBezTo>
                    <a:pt x="125342" y="100611"/>
                    <a:pt x="122276" y="101777"/>
                    <a:pt x="119210" y="101777"/>
                  </a:cubicBezTo>
                  <a:cubicBezTo>
                    <a:pt x="116144" y="101777"/>
                    <a:pt x="113077" y="100611"/>
                    <a:pt x="110745" y="98279"/>
                  </a:cubicBezTo>
                  <a:cubicBezTo>
                    <a:pt x="106080" y="93614"/>
                    <a:pt x="106080" y="86014"/>
                    <a:pt x="110745" y="81349"/>
                  </a:cubicBezTo>
                  <a:cubicBezTo>
                    <a:pt x="113077" y="79017"/>
                    <a:pt x="116144" y="77851"/>
                    <a:pt x="119210" y="77851"/>
                  </a:cubicBezTo>
                  <a:close/>
                  <a:moveTo>
                    <a:pt x="184552" y="8170"/>
                  </a:moveTo>
                  <a:cubicBezTo>
                    <a:pt x="190056" y="8170"/>
                    <a:pt x="194269" y="9472"/>
                    <a:pt x="196894" y="12097"/>
                  </a:cubicBezTo>
                  <a:cubicBezTo>
                    <a:pt x="203679" y="18882"/>
                    <a:pt x="201559" y="36366"/>
                    <a:pt x="191251" y="58841"/>
                  </a:cubicBezTo>
                  <a:cubicBezTo>
                    <a:pt x="181334" y="80403"/>
                    <a:pt x="165318" y="103661"/>
                    <a:pt x="149400" y="119580"/>
                  </a:cubicBezTo>
                  <a:cubicBezTo>
                    <a:pt x="136255" y="132755"/>
                    <a:pt x="124816" y="139193"/>
                    <a:pt x="114511" y="139193"/>
                  </a:cubicBezTo>
                  <a:cubicBezTo>
                    <a:pt x="113871" y="139193"/>
                    <a:pt x="113236" y="139168"/>
                    <a:pt x="112604" y="139119"/>
                  </a:cubicBezTo>
                  <a:cubicBezTo>
                    <a:pt x="103536" y="138434"/>
                    <a:pt x="95544" y="132497"/>
                    <a:pt x="88727" y="126071"/>
                  </a:cubicBezTo>
                  <a:lnTo>
                    <a:pt x="108168" y="106629"/>
                  </a:lnTo>
                  <a:cubicBezTo>
                    <a:pt x="111495" y="108815"/>
                    <a:pt x="115345" y="109924"/>
                    <a:pt x="119194" y="109924"/>
                  </a:cubicBezTo>
                  <a:cubicBezTo>
                    <a:pt x="124348" y="109924"/>
                    <a:pt x="129502" y="107967"/>
                    <a:pt x="133416" y="104020"/>
                  </a:cubicBezTo>
                  <a:cubicBezTo>
                    <a:pt x="140299" y="97170"/>
                    <a:pt x="141147" y="86568"/>
                    <a:pt x="136025" y="78739"/>
                  </a:cubicBezTo>
                  <a:lnTo>
                    <a:pt x="149856" y="64909"/>
                  </a:lnTo>
                  <a:cubicBezTo>
                    <a:pt x="152238" y="66279"/>
                    <a:pt x="154880" y="66964"/>
                    <a:pt x="157555" y="66964"/>
                  </a:cubicBezTo>
                  <a:cubicBezTo>
                    <a:pt x="161534" y="66964"/>
                    <a:pt x="165481" y="65431"/>
                    <a:pt x="168515" y="62397"/>
                  </a:cubicBezTo>
                  <a:cubicBezTo>
                    <a:pt x="174582" y="56362"/>
                    <a:pt x="174582" y="46544"/>
                    <a:pt x="168515" y="40476"/>
                  </a:cubicBezTo>
                  <a:cubicBezTo>
                    <a:pt x="165498" y="37459"/>
                    <a:pt x="161526" y="35950"/>
                    <a:pt x="157555" y="35950"/>
                  </a:cubicBezTo>
                  <a:cubicBezTo>
                    <a:pt x="153583" y="35950"/>
                    <a:pt x="149612" y="37459"/>
                    <a:pt x="146594" y="40476"/>
                  </a:cubicBezTo>
                  <a:cubicBezTo>
                    <a:pt x="143659" y="43412"/>
                    <a:pt x="142060" y="47294"/>
                    <a:pt x="142060" y="51437"/>
                  </a:cubicBezTo>
                  <a:cubicBezTo>
                    <a:pt x="142060" y="54177"/>
                    <a:pt x="142745" y="56819"/>
                    <a:pt x="144083" y="59135"/>
                  </a:cubicBezTo>
                  <a:lnTo>
                    <a:pt x="130252" y="72998"/>
                  </a:lnTo>
                  <a:cubicBezTo>
                    <a:pt x="126915" y="70792"/>
                    <a:pt x="123058" y="69692"/>
                    <a:pt x="119201" y="69692"/>
                  </a:cubicBezTo>
                  <a:cubicBezTo>
                    <a:pt x="114046" y="69692"/>
                    <a:pt x="108890" y="71657"/>
                    <a:pt x="104971" y="75575"/>
                  </a:cubicBezTo>
                  <a:cubicBezTo>
                    <a:pt x="98121" y="82425"/>
                    <a:pt x="97240" y="93060"/>
                    <a:pt x="102394" y="100888"/>
                  </a:cubicBezTo>
                  <a:lnTo>
                    <a:pt x="82953" y="120330"/>
                  </a:lnTo>
                  <a:cubicBezTo>
                    <a:pt x="70036" y="106564"/>
                    <a:pt x="64784" y="93973"/>
                    <a:pt x="75907" y="76065"/>
                  </a:cubicBezTo>
                  <a:cubicBezTo>
                    <a:pt x="77114" y="74140"/>
                    <a:pt x="76527" y="71628"/>
                    <a:pt x="74602" y="70454"/>
                  </a:cubicBezTo>
                  <a:cubicBezTo>
                    <a:pt x="73925" y="70029"/>
                    <a:pt x="73174" y="69826"/>
                    <a:pt x="72435" y="69826"/>
                  </a:cubicBezTo>
                  <a:cubicBezTo>
                    <a:pt x="71075" y="69826"/>
                    <a:pt x="69752" y="70512"/>
                    <a:pt x="68992" y="71759"/>
                  </a:cubicBezTo>
                  <a:cubicBezTo>
                    <a:pt x="66643" y="75510"/>
                    <a:pt x="64882" y="79196"/>
                    <a:pt x="63642" y="82817"/>
                  </a:cubicBezTo>
                  <a:lnTo>
                    <a:pt x="55096" y="74238"/>
                  </a:lnTo>
                  <a:cubicBezTo>
                    <a:pt x="48017" y="67159"/>
                    <a:pt x="51181" y="62169"/>
                    <a:pt x="54150" y="59037"/>
                  </a:cubicBezTo>
                  <a:cubicBezTo>
                    <a:pt x="69933" y="42471"/>
                    <a:pt x="84074" y="35875"/>
                    <a:pt x="94409" y="35875"/>
                  </a:cubicBezTo>
                  <a:cubicBezTo>
                    <a:pt x="97423" y="35875"/>
                    <a:pt x="100114" y="36437"/>
                    <a:pt x="102427" y="37475"/>
                  </a:cubicBezTo>
                  <a:cubicBezTo>
                    <a:pt x="99720" y="39563"/>
                    <a:pt x="97110" y="41683"/>
                    <a:pt x="94566" y="43836"/>
                  </a:cubicBezTo>
                  <a:cubicBezTo>
                    <a:pt x="92837" y="45304"/>
                    <a:pt x="92641" y="47848"/>
                    <a:pt x="94076" y="49577"/>
                  </a:cubicBezTo>
                  <a:cubicBezTo>
                    <a:pt x="94890" y="50535"/>
                    <a:pt x="96043" y="51022"/>
                    <a:pt x="97199" y="51022"/>
                  </a:cubicBezTo>
                  <a:cubicBezTo>
                    <a:pt x="98129" y="51022"/>
                    <a:pt x="99061" y="50707"/>
                    <a:pt x="99817" y="50067"/>
                  </a:cubicBezTo>
                  <a:cubicBezTo>
                    <a:pt x="116845" y="35616"/>
                    <a:pt x="138081" y="22503"/>
                    <a:pt x="156609" y="14968"/>
                  </a:cubicBezTo>
                  <a:cubicBezTo>
                    <a:pt x="167721" y="10452"/>
                    <a:pt x="177267" y="8170"/>
                    <a:pt x="184552" y="8170"/>
                  </a:cubicBezTo>
                  <a:close/>
                  <a:moveTo>
                    <a:pt x="171549" y="106564"/>
                  </a:moveTo>
                  <a:cubicBezTo>
                    <a:pt x="176148" y="116839"/>
                    <a:pt x="171385" y="134454"/>
                    <a:pt x="149954" y="154842"/>
                  </a:cubicBezTo>
                  <a:cubicBezTo>
                    <a:pt x="148227" y="156497"/>
                    <a:pt x="145935" y="158191"/>
                    <a:pt x="143038" y="158191"/>
                  </a:cubicBezTo>
                  <a:cubicBezTo>
                    <a:pt x="140683" y="158191"/>
                    <a:pt x="137928" y="157070"/>
                    <a:pt x="134753" y="153896"/>
                  </a:cubicBezTo>
                  <a:lnTo>
                    <a:pt x="126174" y="145349"/>
                  </a:lnTo>
                  <a:cubicBezTo>
                    <a:pt x="135308" y="142250"/>
                    <a:pt x="144898" y="135628"/>
                    <a:pt x="155173" y="125353"/>
                  </a:cubicBezTo>
                  <a:cubicBezTo>
                    <a:pt x="160686" y="119808"/>
                    <a:pt x="166231" y="113447"/>
                    <a:pt x="171549" y="106564"/>
                  </a:cubicBezTo>
                  <a:close/>
                  <a:moveTo>
                    <a:pt x="58897" y="112873"/>
                  </a:moveTo>
                  <a:cubicBezTo>
                    <a:pt x="61793" y="112873"/>
                    <a:pt x="64709" y="113211"/>
                    <a:pt x="67589" y="113904"/>
                  </a:cubicBezTo>
                  <a:cubicBezTo>
                    <a:pt x="71177" y="119743"/>
                    <a:pt x="75874" y="124864"/>
                    <a:pt x="80017" y="128974"/>
                  </a:cubicBezTo>
                  <a:cubicBezTo>
                    <a:pt x="84486" y="133443"/>
                    <a:pt x="89477" y="137977"/>
                    <a:pt x="95120" y="141435"/>
                  </a:cubicBezTo>
                  <a:cubicBezTo>
                    <a:pt x="97795" y="152656"/>
                    <a:pt x="95120" y="164497"/>
                    <a:pt x="87944" y="173402"/>
                  </a:cubicBezTo>
                  <a:lnTo>
                    <a:pt x="35589" y="121047"/>
                  </a:lnTo>
                  <a:cubicBezTo>
                    <a:pt x="42239" y="115732"/>
                    <a:pt x="50479" y="112873"/>
                    <a:pt x="58897" y="112873"/>
                  </a:cubicBezTo>
                  <a:close/>
                  <a:moveTo>
                    <a:pt x="42537" y="139543"/>
                  </a:moveTo>
                  <a:lnTo>
                    <a:pt x="68078" y="165084"/>
                  </a:lnTo>
                  <a:cubicBezTo>
                    <a:pt x="69448" y="172978"/>
                    <a:pt x="64947" y="179046"/>
                    <a:pt x="62142" y="181981"/>
                  </a:cubicBezTo>
                  <a:cubicBezTo>
                    <a:pt x="57055" y="187260"/>
                    <a:pt x="49741" y="190499"/>
                    <a:pt x="43153" y="190499"/>
                  </a:cubicBezTo>
                  <a:cubicBezTo>
                    <a:pt x="43024" y="190499"/>
                    <a:pt x="42894" y="190498"/>
                    <a:pt x="42765" y="190495"/>
                  </a:cubicBezTo>
                  <a:cubicBezTo>
                    <a:pt x="43157" y="187853"/>
                    <a:pt x="42994" y="185080"/>
                    <a:pt x="42309" y="182340"/>
                  </a:cubicBezTo>
                  <a:cubicBezTo>
                    <a:pt x="41917" y="180872"/>
                    <a:pt x="40775" y="179698"/>
                    <a:pt x="39308" y="179339"/>
                  </a:cubicBezTo>
                  <a:cubicBezTo>
                    <a:pt x="38989" y="179261"/>
                    <a:pt x="38668" y="179223"/>
                    <a:pt x="38349" y="179223"/>
                  </a:cubicBezTo>
                  <a:cubicBezTo>
                    <a:pt x="37199" y="179223"/>
                    <a:pt x="36087" y="179717"/>
                    <a:pt x="35295" y="180611"/>
                  </a:cubicBezTo>
                  <a:cubicBezTo>
                    <a:pt x="30877" y="185575"/>
                    <a:pt x="25115" y="186995"/>
                    <a:pt x="19964" y="186995"/>
                  </a:cubicBezTo>
                  <a:cubicBezTo>
                    <a:pt x="16178" y="186995"/>
                    <a:pt x="12723" y="186228"/>
                    <a:pt x="10374" y="185537"/>
                  </a:cubicBezTo>
                  <a:cubicBezTo>
                    <a:pt x="14582" y="181264"/>
                    <a:pt x="16474" y="174218"/>
                    <a:pt x="18464" y="166878"/>
                  </a:cubicBezTo>
                  <a:cubicBezTo>
                    <a:pt x="20551" y="159147"/>
                    <a:pt x="22704" y="151156"/>
                    <a:pt x="27401" y="146458"/>
                  </a:cubicBezTo>
                  <a:cubicBezTo>
                    <a:pt x="31414" y="142446"/>
                    <a:pt x="36763" y="140032"/>
                    <a:pt x="42537" y="139543"/>
                  </a:cubicBezTo>
                  <a:close/>
                  <a:moveTo>
                    <a:pt x="184526" y="1"/>
                  </a:moveTo>
                  <a:cubicBezTo>
                    <a:pt x="176089" y="1"/>
                    <a:pt x="165679" y="2467"/>
                    <a:pt x="153542" y="7400"/>
                  </a:cubicBezTo>
                  <a:cubicBezTo>
                    <a:pt x="139418" y="13141"/>
                    <a:pt x="123826" y="21981"/>
                    <a:pt x="109571" y="32158"/>
                  </a:cubicBezTo>
                  <a:cubicBezTo>
                    <a:pt x="105326" y="29231"/>
                    <a:pt x="100184" y="27724"/>
                    <a:pt x="94478" y="27724"/>
                  </a:cubicBezTo>
                  <a:cubicBezTo>
                    <a:pt x="91283" y="27724"/>
                    <a:pt x="87911" y="28197"/>
                    <a:pt x="84421" y="29157"/>
                  </a:cubicBezTo>
                  <a:cubicBezTo>
                    <a:pt x="72873" y="32321"/>
                    <a:pt x="60380" y="40705"/>
                    <a:pt x="48245" y="53394"/>
                  </a:cubicBezTo>
                  <a:cubicBezTo>
                    <a:pt x="40449" y="61614"/>
                    <a:pt x="40873" y="71530"/>
                    <a:pt x="49322" y="80012"/>
                  </a:cubicBezTo>
                  <a:lnTo>
                    <a:pt x="61717" y="92407"/>
                  </a:lnTo>
                  <a:cubicBezTo>
                    <a:pt x="61456" y="96322"/>
                    <a:pt x="61913" y="100203"/>
                    <a:pt x="63055" y="104052"/>
                  </a:cubicBezTo>
                  <a:cubicBezTo>
                    <a:pt x="63153" y="104346"/>
                    <a:pt x="63251" y="104640"/>
                    <a:pt x="63348" y="104933"/>
                  </a:cubicBezTo>
                  <a:cubicBezTo>
                    <a:pt x="61878" y="104790"/>
                    <a:pt x="60406" y="104719"/>
                    <a:pt x="58939" y="104719"/>
                  </a:cubicBezTo>
                  <a:cubicBezTo>
                    <a:pt x="47031" y="104719"/>
                    <a:pt x="35407" y="109389"/>
                    <a:pt x="26782" y="118014"/>
                  </a:cubicBezTo>
                  <a:cubicBezTo>
                    <a:pt x="25183" y="119612"/>
                    <a:pt x="25183" y="122189"/>
                    <a:pt x="26782" y="123787"/>
                  </a:cubicBezTo>
                  <a:lnTo>
                    <a:pt x="35556" y="132562"/>
                  </a:lnTo>
                  <a:cubicBezTo>
                    <a:pt x="30305" y="134063"/>
                    <a:pt x="25542" y="136835"/>
                    <a:pt x="21660" y="140717"/>
                  </a:cubicBezTo>
                  <a:cubicBezTo>
                    <a:pt x="15397" y="146948"/>
                    <a:pt x="12853" y="156407"/>
                    <a:pt x="10602" y="164758"/>
                  </a:cubicBezTo>
                  <a:cubicBezTo>
                    <a:pt x="8743" y="171641"/>
                    <a:pt x="6818" y="178785"/>
                    <a:pt x="3361" y="180774"/>
                  </a:cubicBezTo>
                  <a:cubicBezTo>
                    <a:pt x="1893" y="181622"/>
                    <a:pt x="881" y="182960"/>
                    <a:pt x="457" y="184558"/>
                  </a:cubicBezTo>
                  <a:cubicBezTo>
                    <a:pt x="1" y="186189"/>
                    <a:pt x="229" y="187853"/>
                    <a:pt x="1077" y="189321"/>
                  </a:cubicBezTo>
                  <a:cubicBezTo>
                    <a:pt x="1762" y="190495"/>
                    <a:pt x="2839" y="191441"/>
                    <a:pt x="4111" y="191963"/>
                  </a:cubicBezTo>
                  <a:cubicBezTo>
                    <a:pt x="5252" y="192452"/>
                    <a:pt x="10765" y="194670"/>
                    <a:pt x="17746" y="195094"/>
                  </a:cubicBezTo>
                  <a:cubicBezTo>
                    <a:pt x="18526" y="195144"/>
                    <a:pt x="19296" y="195168"/>
                    <a:pt x="20055" y="195168"/>
                  </a:cubicBezTo>
                  <a:cubicBezTo>
                    <a:pt x="25334" y="195168"/>
                    <a:pt x="30117" y="193987"/>
                    <a:pt x="34252" y="191735"/>
                  </a:cubicBezTo>
                  <a:lnTo>
                    <a:pt x="34252" y="191735"/>
                  </a:lnTo>
                  <a:cubicBezTo>
                    <a:pt x="34023" y="194670"/>
                    <a:pt x="35883" y="197476"/>
                    <a:pt x="38851" y="198259"/>
                  </a:cubicBezTo>
                  <a:cubicBezTo>
                    <a:pt x="39014" y="198324"/>
                    <a:pt x="39177" y="198356"/>
                    <a:pt x="39308" y="198356"/>
                  </a:cubicBezTo>
                  <a:cubicBezTo>
                    <a:pt x="40580" y="198552"/>
                    <a:pt x="41885" y="198650"/>
                    <a:pt x="43189" y="198650"/>
                  </a:cubicBezTo>
                  <a:cubicBezTo>
                    <a:pt x="51964" y="198650"/>
                    <a:pt x="61359" y="194540"/>
                    <a:pt x="68046" y="187625"/>
                  </a:cubicBezTo>
                  <a:cubicBezTo>
                    <a:pt x="72188" y="183286"/>
                    <a:pt x="74896" y="178230"/>
                    <a:pt x="75972" y="172978"/>
                  </a:cubicBezTo>
                  <a:lnTo>
                    <a:pt x="85236" y="182210"/>
                  </a:lnTo>
                  <a:cubicBezTo>
                    <a:pt x="86019" y="183025"/>
                    <a:pt x="87063" y="183417"/>
                    <a:pt x="88107" y="183417"/>
                  </a:cubicBezTo>
                  <a:cubicBezTo>
                    <a:pt x="89151" y="183417"/>
                    <a:pt x="90195" y="183025"/>
                    <a:pt x="90977" y="182210"/>
                  </a:cubicBezTo>
                  <a:cubicBezTo>
                    <a:pt x="100698" y="172522"/>
                    <a:pt x="105395" y="159050"/>
                    <a:pt x="104058" y="145643"/>
                  </a:cubicBezTo>
                  <a:lnTo>
                    <a:pt x="104058" y="145643"/>
                  </a:lnTo>
                  <a:cubicBezTo>
                    <a:pt x="106602" y="146491"/>
                    <a:pt x="109245" y="147045"/>
                    <a:pt x="111985" y="147274"/>
                  </a:cubicBezTo>
                  <a:cubicBezTo>
                    <a:pt x="112833" y="147306"/>
                    <a:pt x="113648" y="147339"/>
                    <a:pt x="114496" y="147339"/>
                  </a:cubicBezTo>
                  <a:cubicBezTo>
                    <a:pt x="115181" y="147339"/>
                    <a:pt x="115899" y="147339"/>
                    <a:pt x="116584" y="147274"/>
                  </a:cubicBezTo>
                  <a:lnTo>
                    <a:pt x="128980" y="159669"/>
                  </a:lnTo>
                  <a:cubicBezTo>
                    <a:pt x="133416" y="164106"/>
                    <a:pt x="138244" y="166324"/>
                    <a:pt x="143006" y="166324"/>
                  </a:cubicBezTo>
                  <a:cubicBezTo>
                    <a:pt x="147377" y="166324"/>
                    <a:pt x="151683" y="164464"/>
                    <a:pt x="155597" y="160746"/>
                  </a:cubicBezTo>
                  <a:cubicBezTo>
                    <a:pt x="168319" y="148611"/>
                    <a:pt x="176702" y="136118"/>
                    <a:pt x="179867" y="124538"/>
                  </a:cubicBezTo>
                  <a:cubicBezTo>
                    <a:pt x="182509" y="114850"/>
                    <a:pt x="181432" y="106042"/>
                    <a:pt x="176833" y="99453"/>
                  </a:cubicBezTo>
                  <a:cubicBezTo>
                    <a:pt x="185314" y="87547"/>
                    <a:pt x="192980" y="74629"/>
                    <a:pt x="198656" y="62234"/>
                  </a:cubicBezTo>
                  <a:cubicBezTo>
                    <a:pt x="204168" y="50230"/>
                    <a:pt x="207528" y="39563"/>
                    <a:pt x="208605" y="30527"/>
                  </a:cubicBezTo>
                  <a:cubicBezTo>
                    <a:pt x="209909" y="19730"/>
                    <a:pt x="207920" y="11575"/>
                    <a:pt x="202668" y="6323"/>
                  </a:cubicBezTo>
                  <a:cubicBezTo>
                    <a:pt x="198437" y="2108"/>
                    <a:pt x="192325" y="1"/>
                    <a:pt x="1845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1"/>
            <p:cNvSpPr/>
            <p:nvPr/>
          </p:nvSpPr>
          <p:spPr>
            <a:xfrm>
              <a:off x="3178800" y="1750050"/>
              <a:ext cx="203900" cy="203900"/>
            </a:xfrm>
            <a:custGeom>
              <a:rect b="b" l="l" r="r" t="t"/>
              <a:pathLst>
                <a:path extrusionOk="0" h="8156" w="8156">
                  <a:moveTo>
                    <a:pt x="4078" y="0"/>
                  </a:moveTo>
                  <a:cubicBezTo>
                    <a:pt x="1827" y="0"/>
                    <a:pt x="0" y="1827"/>
                    <a:pt x="0" y="4078"/>
                  </a:cubicBezTo>
                  <a:cubicBezTo>
                    <a:pt x="0" y="6328"/>
                    <a:pt x="1827" y="8155"/>
                    <a:pt x="4078" y="8155"/>
                  </a:cubicBezTo>
                  <a:cubicBezTo>
                    <a:pt x="6328" y="8155"/>
                    <a:pt x="8155" y="6328"/>
                    <a:pt x="8155" y="4078"/>
                  </a:cubicBezTo>
                  <a:cubicBezTo>
                    <a:pt x="8155" y="1827"/>
                    <a:pt x="6328" y="0"/>
                    <a:pt x="40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6" name="Shape 4026"/>
        <p:cNvGrpSpPr/>
        <p:nvPr/>
      </p:nvGrpSpPr>
      <p:grpSpPr>
        <a:xfrm>
          <a:off x="0" y="0"/>
          <a:ext cx="0" cy="0"/>
          <a:chOff x="0" y="0"/>
          <a:chExt cx="0" cy="0"/>
        </a:xfrm>
      </p:grpSpPr>
      <p:sp>
        <p:nvSpPr>
          <p:cNvPr id="4027" name="Google Shape;4027;p82"/>
          <p:cNvSpPr txBox="1"/>
          <p:nvPr/>
        </p:nvSpPr>
        <p:spPr>
          <a:xfrm>
            <a:off x="0" y="0"/>
            <a:ext cx="7276800" cy="1446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4100">
                <a:solidFill>
                  <a:schemeClr val="lt1"/>
                </a:solidFill>
                <a:latin typeface="Londrina Solid"/>
                <a:ea typeface="Londrina Solid"/>
                <a:cs typeface="Londrina Solid"/>
                <a:sym typeface="Londrina Solid"/>
              </a:rPr>
              <a:t>Spotlight on </a:t>
            </a:r>
            <a:endParaRPr sz="4100">
              <a:solidFill>
                <a:schemeClr val="lt1"/>
              </a:solidFill>
              <a:latin typeface="Londrina Solid"/>
              <a:ea typeface="Londrina Solid"/>
              <a:cs typeface="Londrina Solid"/>
              <a:sym typeface="Londrina Solid"/>
            </a:endParaRPr>
          </a:p>
          <a:p>
            <a:pPr indent="0" lvl="0" marL="0" rtl="0" algn="ctr">
              <a:spcBef>
                <a:spcPts val="0"/>
              </a:spcBef>
              <a:spcAft>
                <a:spcPts val="0"/>
              </a:spcAft>
              <a:buNone/>
            </a:pPr>
            <a:r>
              <a:rPr lang="en" sz="4100">
                <a:solidFill>
                  <a:schemeClr val="lt1"/>
                </a:solidFill>
                <a:latin typeface="Londrina Solid"/>
                <a:ea typeface="Londrina Solid"/>
                <a:cs typeface="Londrina Solid"/>
                <a:sym typeface="Londrina Solid"/>
              </a:rPr>
              <a:t>March 6, 2025</a:t>
            </a:r>
            <a:endParaRPr sz="4100">
              <a:solidFill>
                <a:schemeClr val="lt1"/>
              </a:solidFill>
              <a:latin typeface="Londrina Solid"/>
              <a:ea typeface="Londrina Solid"/>
              <a:cs typeface="Londrina Solid"/>
              <a:sym typeface="Londrina Solid"/>
            </a:endParaRPr>
          </a:p>
        </p:txBody>
      </p:sp>
      <p:pic>
        <p:nvPicPr>
          <p:cNvPr id="4028" name="Google Shape;4028;p82"/>
          <p:cNvPicPr preferRelativeResize="0"/>
          <p:nvPr/>
        </p:nvPicPr>
        <p:blipFill rotWithShape="1">
          <a:blip r:embed="rId3">
            <a:alphaModFix/>
          </a:blip>
          <a:srcRect b="8650" l="3554" r="9542" t="0"/>
          <a:stretch/>
        </p:blipFill>
        <p:spPr>
          <a:xfrm>
            <a:off x="371700" y="1526200"/>
            <a:ext cx="3027250" cy="3311950"/>
          </a:xfrm>
          <a:prstGeom prst="rect">
            <a:avLst/>
          </a:prstGeom>
          <a:noFill/>
          <a:ln>
            <a:noFill/>
          </a:ln>
        </p:spPr>
      </p:pic>
      <p:sp>
        <p:nvSpPr>
          <p:cNvPr id="4029" name="Google Shape;4029;p82"/>
          <p:cNvSpPr/>
          <p:nvPr/>
        </p:nvSpPr>
        <p:spPr>
          <a:xfrm>
            <a:off x="6217425" y="145150"/>
            <a:ext cx="1850700" cy="21828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lerta"/>
              <a:ea typeface="Allerta"/>
              <a:cs typeface="Allerta"/>
              <a:sym typeface="Allerta"/>
            </a:endParaRPr>
          </a:p>
        </p:txBody>
      </p:sp>
      <p:pic>
        <p:nvPicPr>
          <p:cNvPr id="4030" name="Google Shape;4030;p82"/>
          <p:cNvPicPr preferRelativeResize="0"/>
          <p:nvPr/>
        </p:nvPicPr>
        <p:blipFill rotWithShape="1">
          <a:blip r:embed="rId4">
            <a:alphaModFix/>
          </a:blip>
          <a:srcRect b="4725" l="0" r="0" t="0"/>
          <a:stretch/>
        </p:blipFill>
        <p:spPr>
          <a:xfrm>
            <a:off x="3717000" y="1455025"/>
            <a:ext cx="3559925" cy="3454299"/>
          </a:xfrm>
          <a:prstGeom prst="rect">
            <a:avLst/>
          </a:prstGeom>
          <a:noFill/>
          <a:ln>
            <a:noFill/>
          </a:ln>
        </p:spPr>
      </p:pic>
      <p:pic>
        <p:nvPicPr>
          <p:cNvPr id="4031" name="Google Shape;4031;p82"/>
          <p:cNvPicPr preferRelativeResize="0"/>
          <p:nvPr/>
        </p:nvPicPr>
        <p:blipFill rotWithShape="1">
          <a:blip r:embed="rId5">
            <a:alphaModFix/>
          </a:blip>
          <a:srcRect b="5755" l="0" r="0" t="4870"/>
          <a:stretch/>
        </p:blipFill>
        <p:spPr>
          <a:xfrm>
            <a:off x="7409200" y="1678650"/>
            <a:ext cx="1630125" cy="2628200"/>
          </a:xfrm>
          <a:prstGeom prst="rect">
            <a:avLst/>
          </a:prstGeom>
          <a:noFill/>
          <a:ln cap="flat" cmpd="sng" w="9525">
            <a:solidFill>
              <a:schemeClr val="accent2"/>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4" name="Shape 3184"/>
        <p:cNvGrpSpPr/>
        <p:nvPr/>
      </p:nvGrpSpPr>
      <p:grpSpPr>
        <a:xfrm>
          <a:off x="0" y="0"/>
          <a:ext cx="0" cy="0"/>
          <a:chOff x="0" y="0"/>
          <a:chExt cx="0" cy="0"/>
        </a:xfrm>
      </p:grpSpPr>
      <p:sp>
        <p:nvSpPr>
          <p:cNvPr id="3185" name="Google Shape;3185;p65"/>
          <p:cNvSpPr txBox="1"/>
          <p:nvPr>
            <p:ph type="title"/>
          </p:nvPr>
        </p:nvSpPr>
        <p:spPr>
          <a:xfrm>
            <a:off x="166825" y="1303650"/>
            <a:ext cx="4489500" cy="295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800"/>
              <a:t>Your Guides Through the Galactic Trends</a:t>
            </a:r>
            <a:endParaRPr sz="4800"/>
          </a:p>
        </p:txBody>
      </p:sp>
      <p:sp>
        <p:nvSpPr>
          <p:cNvPr id="3186" name="Google Shape;3186;p65"/>
          <p:cNvSpPr txBox="1"/>
          <p:nvPr>
            <p:ph idx="1" type="subTitle"/>
          </p:nvPr>
        </p:nvSpPr>
        <p:spPr>
          <a:xfrm>
            <a:off x="4514170" y="1945200"/>
            <a:ext cx="4162500" cy="12531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2700">
                <a:solidFill>
                  <a:schemeClr val="accent2"/>
                </a:solidFill>
                <a:latin typeface="Arial"/>
                <a:ea typeface="Arial"/>
                <a:cs typeface="Arial"/>
                <a:sym typeface="Arial"/>
              </a:rPr>
              <a:t>🚀 Dina Rodrigues</a:t>
            </a:r>
            <a:endParaRPr sz="2700">
              <a:solidFill>
                <a:schemeClr val="accent2"/>
              </a:solidFill>
              <a:latin typeface="Arial"/>
              <a:ea typeface="Arial"/>
              <a:cs typeface="Arial"/>
              <a:sym typeface="Arial"/>
            </a:endParaRPr>
          </a:p>
          <a:p>
            <a:pPr indent="0" lvl="0" marL="0" rtl="0" algn="l">
              <a:lnSpc>
                <a:spcPct val="115000"/>
              </a:lnSpc>
              <a:spcBef>
                <a:spcPts val="0"/>
              </a:spcBef>
              <a:spcAft>
                <a:spcPts val="0"/>
              </a:spcAft>
              <a:buNone/>
            </a:pPr>
            <a:r>
              <a:rPr lang="en" sz="2700">
                <a:solidFill>
                  <a:schemeClr val="accent2"/>
                </a:solidFill>
                <a:latin typeface="Arial"/>
                <a:ea typeface="Arial"/>
                <a:cs typeface="Arial"/>
                <a:sym typeface="Arial"/>
              </a:rPr>
              <a:t>👽 Jameson McLendon</a:t>
            </a:r>
            <a:endParaRPr sz="2700">
              <a:solidFill>
                <a:schemeClr val="accent2"/>
              </a:solidFill>
              <a:latin typeface="Arial"/>
              <a:ea typeface="Arial"/>
              <a:cs typeface="Arial"/>
              <a:sym typeface="Arial"/>
            </a:endParaRPr>
          </a:p>
          <a:p>
            <a:pPr indent="0" lvl="0" marL="0" rtl="0" algn="l">
              <a:lnSpc>
                <a:spcPct val="115000"/>
              </a:lnSpc>
              <a:spcBef>
                <a:spcPts val="0"/>
              </a:spcBef>
              <a:spcAft>
                <a:spcPts val="0"/>
              </a:spcAft>
              <a:buNone/>
            </a:pPr>
            <a:r>
              <a:rPr lang="en" sz="2700">
                <a:solidFill>
                  <a:schemeClr val="accent2"/>
                </a:solidFill>
                <a:latin typeface="Arial"/>
                <a:ea typeface="Arial"/>
                <a:cs typeface="Arial"/>
                <a:sym typeface="Arial"/>
              </a:rPr>
              <a:t>✨ Kimarlee Tran</a:t>
            </a:r>
            <a:endParaRPr sz="2700">
              <a:solidFill>
                <a:schemeClr val="accent2"/>
              </a:solidFill>
              <a:latin typeface="Arial"/>
              <a:ea typeface="Arial"/>
              <a:cs typeface="Arial"/>
              <a:sym typeface="Arial"/>
            </a:endParaRPr>
          </a:p>
          <a:p>
            <a:pPr indent="0" lvl="0" marL="0" rtl="0" algn="l">
              <a:lnSpc>
                <a:spcPct val="115000"/>
              </a:lnSpc>
              <a:spcBef>
                <a:spcPts val="0"/>
              </a:spcBef>
              <a:spcAft>
                <a:spcPts val="0"/>
              </a:spcAft>
              <a:buNone/>
            </a:pPr>
            <a:r>
              <a:rPr lang="en" sz="2700">
                <a:solidFill>
                  <a:schemeClr val="accent2"/>
                </a:solidFill>
                <a:latin typeface="Arial"/>
                <a:ea typeface="Arial"/>
                <a:cs typeface="Arial"/>
                <a:sym typeface="Arial"/>
              </a:rPr>
              <a:t>👾 Quinton Stibbins</a:t>
            </a:r>
            <a:endParaRPr sz="2700">
              <a:solidFill>
                <a:schemeClr val="accent2"/>
              </a:solidFill>
              <a:latin typeface="Arial"/>
              <a:ea typeface="Arial"/>
              <a:cs typeface="Arial"/>
              <a:sym typeface="Arial"/>
            </a:endParaRPr>
          </a:p>
          <a:p>
            <a:pPr indent="0" lvl="0" marL="0" rtl="0" algn="l">
              <a:lnSpc>
                <a:spcPct val="115000"/>
              </a:lnSpc>
              <a:spcBef>
                <a:spcPts val="0"/>
              </a:spcBef>
              <a:spcAft>
                <a:spcPts val="0"/>
              </a:spcAft>
              <a:buClr>
                <a:schemeClr val="accent3"/>
              </a:buClr>
              <a:buSzPts val="1100"/>
              <a:buFont typeface="Arial"/>
              <a:buNone/>
            </a:pPr>
            <a:r>
              <a:rPr lang="en" sz="2700">
                <a:solidFill>
                  <a:schemeClr val="accent2"/>
                </a:solidFill>
                <a:latin typeface="Arial"/>
                <a:ea typeface="Arial"/>
                <a:cs typeface="Arial"/>
                <a:sym typeface="Arial"/>
              </a:rPr>
              <a:t>🛸 Sarah Ryan</a:t>
            </a:r>
            <a:endParaRPr sz="2750">
              <a:solidFill>
                <a:schemeClr val="accent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5" name="Shape 4035"/>
        <p:cNvGrpSpPr/>
        <p:nvPr/>
      </p:nvGrpSpPr>
      <p:grpSpPr>
        <a:xfrm>
          <a:off x="0" y="0"/>
          <a:ext cx="0" cy="0"/>
          <a:chOff x="0" y="0"/>
          <a:chExt cx="0" cy="0"/>
        </a:xfrm>
      </p:grpSpPr>
      <p:pic>
        <p:nvPicPr>
          <p:cNvPr id="4036" name="Google Shape;4036;p83"/>
          <p:cNvPicPr preferRelativeResize="0"/>
          <p:nvPr/>
        </p:nvPicPr>
        <p:blipFill>
          <a:blip r:embed="rId3">
            <a:alphaModFix/>
          </a:blip>
          <a:stretch>
            <a:fillRect/>
          </a:stretch>
        </p:blipFill>
        <p:spPr>
          <a:xfrm>
            <a:off x="2180550" y="1005375"/>
            <a:ext cx="6768400" cy="4037776"/>
          </a:xfrm>
          <a:prstGeom prst="rect">
            <a:avLst/>
          </a:prstGeom>
          <a:noFill/>
          <a:ln>
            <a:noFill/>
          </a:ln>
        </p:spPr>
      </p:pic>
      <p:sp>
        <p:nvSpPr>
          <p:cNvPr id="4037" name="Google Shape;4037;p83"/>
          <p:cNvSpPr txBox="1"/>
          <p:nvPr/>
        </p:nvSpPr>
        <p:spPr>
          <a:xfrm>
            <a:off x="455625" y="0"/>
            <a:ext cx="5226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4200">
                <a:solidFill>
                  <a:schemeClr val="lt1"/>
                </a:solidFill>
                <a:latin typeface="Londrina Solid"/>
                <a:ea typeface="Londrina Solid"/>
                <a:cs typeface="Londrina Solid"/>
                <a:sym typeface="Londrina Solid"/>
              </a:rPr>
              <a:t>Shape-Shifting UFOs?</a:t>
            </a:r>
            <a:endParaRPr sz="4200">
              <a:solidFill>
                <a:schemeClr val="lt1"/>
              </a:solidFill>
              <a:latin typeface="Londrina Solid"/>
              <a:ea typeface="Londrina Solid"/>
              <a:cs typeface="Londrina Solid"/>
              <a:sym typeface="Londrina Soli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1" name="Shape 4041"/>
        <p:cNvGrpSpPr/>
        <p:nvPr/>
      </p:nvGrpSpPr>
      <p:grpSpPr>
        <a:xfrm>
          <a:off x="0" y="0"/>
          <a:ext cx="0" cy="0"/>
          <a:chOff x="0" y="0"/>
          <a:chExt cx="0" cy="0"/>
        </a:xfrm>
      </p:grpSpPr>
      <p:sp>
        <p:nvSpPr>
          <p:cNvPr id="4042" name="Google Shape;4042;p84"/>
          <p:cNvSpPr txBox="1"/>
          <p:nvPr>
            <p:ph idx="2" type="body"/>
          </p:nvPr>
        </p:nvSpPr>
        <p:spPr>
          <a:xfrm>
            <a:off x="4140050" y="1186950"/>
            <a:ext cx="4813200" cy="2769600"/>
          </a:xfrm>
          <a:prstGeom prst="rect">
            <a:avLst/>
          </a:prstGeom>
        </p:spPr>
        <p:txBody>
          <a:bodyPr anchorCtr="0" anchor="ctr" bIns="91425" lIns="91425" spcFirstLastPara="1" rIns="91425" wrap="square" tIns="91425">
            <a:noAutofit/>
          </a:bodyPr>
          <a:lstStyle/>
          <a:p>
            <a:pPr indent="-361950" lvl="0" marL="457200" rtl="0" algn="l">
              <a:lnSpc>
                <a:spcPct val="100000"/>
              </a:lnSpc>
              <a:spcBef>
                <a:spcPts val="0"/>
              </a:spcBef>
              <a:spcAft>
                <a:spcPts val="0"/>
              </a:spcAft>
              <a:buSzPts val="2100"/>
              <a:buChar char="●"/>
            </a:pPr>
            <a:r>
              <a:rPr b="1" lang="en" sz="2100"/>
              <a:t>July = Peak Month</a:t>
            </a:r>
            <a:br>
              <a:rPr lang="en" sz="2100"/>
            </a:br>
            <a:endParaRPr sz="2100"/>
          </a:p>
          <a:p>
            <a:pPr indent="-361950" lvl="0" marL="457200" rtl="0" algn="l">
              <a:lnSpc>
                <a:spcPct val="100000"/>
              </a:lnSpc>
              <a:spcBef>
                <a:spcPts val="0"/>
              </a:spcBef>
              <a:spcAft>
                <a:spcPts val="0"/>
              </a:spcAft>
              <a:buSzPts val="2100"/>
              <a:buChar char="●"/>
            </a:pPr>
            <a:r>
              <a:rPr b="1" lang="en" sz="2100"/>
              <a:t>Public Shifts = UFO Spikes</a:t>
            </a:r>
            <a:br>
              <a:rPr lang="en" sz="2100"/>
            </a:br>
            <a:endParaRPr sz="2100"/>
          </a:p>
          <a:p>
            <a:pPr indent="-361950" lvl="0" marL="457200" rtl="0" algn="l">
              <a:lnSpc>
                <a:spcPct val="100000"/>
              </a:lnSpc>
              <a:spcBef>
                <a:spcPts val="0"/>
              </a:spcBef>
              <a:spcAft>
                <a:spcPts val="0"/>
              </a:spcAft>
              <a:buSzPts val="2100"/>
              <a:buChar char="●"/>
            </a:pPr>
            <a:r>
              <a:rPr b="1" lang="en" sz="2100"/>
              <a:t>Crowdsourced Data = Messy But Intriguing</a:t>
            </a:r>
            <a:r>
              <a:rPr lang="en" sz="2100"/>
              <a:t> </a:t>
            </a:r>
            <a:endParaRPr sz="2100"/>
          </a:p>
          <a:p>
            <a:pPr indent="-361950" lvl="1" marL="914400" rtl="0" algn="l">
              <a:lnSpc>
                <a:spcPct val="100000"/>
              </a:lnSpc>
              <a:spcBef>
                <a:spcPts val="1000"/>
              </a:spcBef>
              <a:spcAft>
                <a:spcPts val="0"/>
              </a:spcAft>
              <a:buSzPts val="2100"/>
              <a:buChar char="○"/>
            </a:pPr>
            <a:r>
              <a:rPr lang="en" sz="1900"/>
              <a:t>Always take with a grain of stardust 🌌</a:t>
            </a:r>
            <a:endParaRPr sz="1900"/>
          </a:p>
        </p:txBody>
      </p:sp>
      <p:sp>
        <p:nvSpPr>
          <p:cNvPr id="4043" name="Google Shape;4043;p84"/>
          <p:cNvSpPr txBox="1"/>
          <p:nvPr>
            <p:ph type="title"/>
          </p:nvPr>
        </p:nvSpPr>
        <p:spPr>
          <a:xfrm>
            <a:off x="854025" y="213450"/>
            <a:ext cx="4506000" cy="132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300"/>
              <a:t>Key Takeaways</a:t>
            </a:r>
            <a:endParaRPr sz="5300"/>
          </a:p>
        </p:txBody>
      </p:sp>
      <p:pic>
        <p:nvPicPr>
          <p:cNvPr id="4044" name="Google Shape;4044;p84"/>
          <p:cNvPicPr preferRelativeResize="0"/>
          <p:nvPr/>
        </p:nvPicPr>
        <p:blipFill rotWithShape="1">
          <a:blip r:embed="rId3">
            <a:alphaModFix/>
          </a:blip>
          <a:srcRect b="0" l="14301" r="14301" t="0"/>
          <a:stretch/>
        </p:blipFill>
        <p:spPr>
          <a:xfrm>
            <a:off x="985875" y="1533750"/>
            <a:ext cx="2934000" cy="2934300"/>
          </a:xfrm>
          <a:prstGeom prst="ellipse">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4044"/>
                                        </p:tgtEl>
                                        <p:attrNameLst>
                                          <p:attrName>style.visibility</p:attrName>
                                        </p:attrNameLst>
                                      </p:cBhvr>
                                      <p:to>
                                        <p:strVal val="visible"/>
                                      </p:to>
                                    </p:set>
                                    <p:anim calcmode="lin" valueType="num">
                                      <p:cBhvr additive="base">
                                        <p:cTn dur="1000"/>
                                        <p:tgtEl>
                                          <p:spTgt spid="4044"/>
                                        </p:tgtEl>
                                        <p:attrNameLst>
                                          <p:attrName>ppt_w</p:attrName>
                                        </p:attrNameLst>
                                      </p:cBhvr>
                                      <p:tavLst>
                                        <p:tav fmla="" tm="0">
                                          <p:val>
                                            <p:strVal val="0"/>
                                          </p:val>
                                        </p:tav>
                                        <p:tav fmla="" tm="100000">
                                          <p:val>
                                            <p:strVal val="#ppt_w"/>
                                          </p:val>
                                        </p:tav>
                                      </p:tavLst>
                                    </p:anim>
                                    <p:anim calcmode="lin" valueType="num">
                                      <p:cBhvr additive="base">
                                        <p:cTn dur="1000"/>
                                        <p:tgtEl>
                                          <p:spTgt spid="4044"/>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0" name="Shape 3190"/>
        <p:cNvGrpSpPr/>
        <p:nvPr/>
      </p:nvGrpSpPr>
      <p:grpSpPr>
        <a:xfrm>
          <a:off x="0" y="0"/>
          <a:ext cx="0" cy="0"/>
          <a:chOff x="0" y="0"/>
          <a:chExt cx="0" cy="0"/>
        </a:xfrm>
      </p:grpSpPr>
      <p:sp>
        <p:nvSpPr>
          <p:cNvPr id="3191" name="Google Shape;3191;p66"/>
          <p:cNvSpPr txBox="1"/>
          <p:nvPr>
            <p:ph type="title"/>
          </p:nvPr>
        </p:nvSpPr>
        <p:spPr>
          <a:xfrm>
            <a:off x="724825" y="1060000"/>
            <a:ext cx="3454500" cy="132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300">
                <a:solidFill>
                  <a:schemeClr val="accent2"/>
                </a:solidFill>
              </a:rPr>
              <a:t>Where’s The </a:t>
            </a:r>
            <a:endParaRPr sz="5300">
              <a:solidFill>
                <a:schemeClr val="accent2"/>
              </a:solidFill>
            </a:endParaRPr>
          </a:p>
          <a:p>
            <a:pPr indent="0" lvl="0" marL="0" rtl="0" algn="ctr">
              <a:spcBef>
                <a:spcPts val="0"/>
              </a:spcBef>
              <a:spcAft>
                <a:spcPts val="0"/>
              </a:spcAft>
              <a:buNone/>
            </a:pPr>
            <a:r>
              <a:rPr lang="en" sz="5300">
                <a:solidFill>
                  <a:schemeClr val="accent2"/>
                </a:solidFill>
              </a:rPr>
              <a:t>Data From?</a:t>
            </a:r>
            <a:endParaRPr sz="5300">
              <a:solidFill>
                <a:schemeClr val="accent2"/>
              </a:solidFill>
            </a:endParaRPr>
          </a:p>
        </p:txBody>
      </p:sp>
      <p:sp>
        <p:nvSpPr>
          <p:cNvPr id="3192" name="Google Shape;3192;p66"/>
          <p:cNvSpPr txBox="1"/>
          <p:nvPr>
            <p:ph idx="2" type="body"/>
          </p:nvPr>
        </p:nvSpPr>
        <p:spPr>
          <a:xfrm>
            <a:off x="4325850" y="1263300"/>
            <a:ext cx="3205800" cy="21975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sz="2500" u="sng">
                <a:solidFill>
                  <a:schemeClr val="hlink"/>
                </a:solidFill>
                <a:hlinkClick r:id="rId3"/>
              </a:rPr>
              <a:t>National UFO Reporting Center</a:t>
            </a:r>
            <a:endParaRPr sz="2500"/>
          </a:p>
        </p:txBody>
      </p:sp>
      <p:pic>
        <p:nvPicPr>
          <p:cNvPr id="3193" name="Google Shape;3193;p66"/>
          <p:cNvPicPr preferRelativeResize="0"/>
          <p:nvPr/>
        </p:nvPicPr>
        <p:blipFill>
          <a:blip r:embed="rId4">
            <a:alphaModFix/>
          </a:blip>
          <a:stretch>
            <a:fillRect/>
          </a:stretch>
        </p:blipFill>
        <p:spPr>
          <a:xfrm>
            <a:off x="1026550" y="2980123"/>
            <a:ext cx="2028950" cy="1521725"/>
          </a:xfrm>
          <a:prstGeom prst="rect">
            <a:avLst/>
          </a:prstGeom>
          <a:noFill/>
          <a:ln>
            <a:noFill/>
          </a:ln>
        </p:spPr>
      </p:pic>
      <p:grpSp>
        <p:nvGrpSpPr>
          <p:cNvPr id="3194" name="Google Shape;3194;p66"/>
          <p:cNvGrpSpPr/>
          <p:nvPr/>
        </p:nvGrpSpPr>
        <p:grpSpPr>
          <a:xfrm rot="1936846">
            <a:off x="7391510" y="206919"/>
            <a:ext cx="1742220" cy="1726284"/>
            <a:chOff x="1071275" y="810525"/>
            <a:chExt cx="2188300" cy="2142524"/>
          </a:xfrm>
        </p:grpSpPr>
        <p:grpSp>
          <p:nvGrpSpPr>
            <p:cNvPr id="3195" name="Google Shape;3195;p66"/>
            <p:cNvGrpSpPr/>
            <p:nvPr/>
          </p:nvGrpSpPr>
          <p:grpSpPr>
            <a:xfrm>
              <a:off x="1071275" y="810525"/>
              <a:ext cx="2188300" cy="2142524"/>
              <a:chOff x="1071275" y="810525"/>
              <a:chExt cx="2188300" cy="2142524"/>
            </a:xfrm>
          </p:grpSpPr>
          <p:sp>
            <p:nvSpPr>
              <p:cNvPr id="3196" name="Google Shape;3196;p66"/>
              <p:cNvSpPr/>
              <p:nvPr/>
            </p:nvSpPr>
            <p:spPr>
              <a:xfrm>
                <a:off x="1092000" y="833925"/>
                <a:ext cx="2050850" cy="2104825"/>
              </a:xfrm>
              <a:custGeom>
                <a:rect b="b" l="l" r="r" t="t"/>
                <a:pathLst>
                  <a:path extrusionOk="0" h="84193" w="82034">
                    <a:moveTo>
                      <a:pt x="42251" y="2930"/>
                    </a:moveTo>
                    <a:lnTo>
                      <a:pt x="48727" y="3547"/>
                    </a:lnTo>
                    <a:lnTo>
                      <a:pt x="56437" y="6014"/>
                    </a:lnTo>
                    <a:lnTo>
                      <a:pt x="66306" y="12490"/>
                    </a:lnTo>
                    <a:lnTo>
                      <a:pt x="73091" y="20971"/>
                    </a:lnTo>
                    <a:lnTo>
                      <a:pt x="74170" y="22976"/>
                    </a:lnTo>
                    <a:lnTo>
                      <a:pt x="77717" y="22821"/>
                    </a:lnTo>
                    <a:lnTo>
                      <a:pt x="79876" y="24672"/>
                    </a:lnTo>
                    <a:lnTo>
                      <a:pt x="81418" y="29915"/>
                    </a:lnTo>
                    <a:lnTo>
                      <a:pt x="82034" y="33461"/>
                    </a:lnTo>
                    <a:lnTo>
                      <a:pt x="82034" y="36083"/>
                    </a:lnTo>
                    <a:lnTo>
                      <a:pt x="79259" y="38241"/>
                    </a:lnTo>
                    <a:lnTo>
                      <a:pt x="77871" y="45951"/>
                    </a:lnTo>
                    <a:lnTo>
                      <a:pt x="75866" y="54895"/>
                    </a:lnTo>
                    <a:lnTo>
                      <a:pt x="73399" y="59675"/>
                    </a:lnTo>
                    <a:lnTo>
                      <a:pt x="73708" y="62605"/>
                    </a:lnTo>
                    <a:lnTo>
                      <a:pt x="72474" y="65689"/>
                    </a:lnTo>
                    <a:lnTo>
                      <a:pt x="69390" y="68156"/>
                    </a:lnTo>
                    <a:lnTo>
                      <a:pt x="66923" y="67693"/>
                    </a:lnTo>
                    <a:lnTo>
                      <a:pt x="62297" y="71703"/>
                    </a:lnTo>
                    <a:lnTo>
                      <a:pt x="54895" y="75249"/>
                    </a:lnTo>
                    <a:lnTo>
                      <a:pt x="49190" y="77408"/>
                    </a:lnTo>
                    <a:lnTo>
                      <a:pt x="47956" y="81109"/>
                    </a:lnTo>
                    <a:lnTo>
                      <a:pt x="44872" y="83730"/>
                    </a:lnTo>
                    <a:lnTo>
                      <a:pt x="36237" y="84193"/>
                    </a:lnTo>
                    <a:lnTo>
                      <a:pt x="31149" y="81571"/>
                    </a:lnTo>
                    <a:lnTo>
                      <a:pt x="28990" y="76483"/>
                    </a:lnTo>
                    <a:lnTo>
                      <a:pt x="21126" y="72474"/>
                    </a:lnTo>
                    <a:lnTo>
                      <a:pt x="14341" y="66460"/>
                    </a:lnTo>
                    <a:lnTo>
                      <a:pt x="10486" y="62296"/>
                    </a:lnTo>
                    <a:lnTo>
                      <a:pt x="6168" y="54278"/>
                    </a:lnTo>
                    <a:lnTo>
                      <a:pt x="3393" y="54278"/>
                    </a:lnTo>
                    <a:lnTo>
                      <a:pt x="1388" y="49806"/>
                    </a:lnTo>
                    <a:lnTo>
                      <a:pt x="0" y="44101"/>
                    </a:lnTo>
                    <a:lnTo>
                      <a:pt x="926" y="40709"/>
                    </a:lnTo>
                    <a:lnTo>
                      <a:pt x="3084" y="40092"/>
                    </a:lnTo>
                    <a:lnTo>
                      <a:pt x="3855" y="33307"/>
                    </a:lnTo>
                    <a:lnTo>
                      <a:pt x="5706" y="26985"/>
                    </a:lnTo>
                    <a:lnTo>
                      <a:pt x="7402" y="24209"/>
                    </a:lnTo>
                    <a:lnTo>
                      <a:pt x="6477" y="20971"/>
                    </a:lnTo>
                    <a:lnTo>
                      <a:pt x="6939" y="18658"/>
                    </a:lnTo>
                    <a:lnTo>
                      <a:pt x="9252" y="16191"/>
                    </a:lnTo>
                    <a:lnTo>
                      <a:pt x="11257" y="15728"/>
                    </a:lnTo>
                    <a:lnTo>
                      <a:pt x="12953" y="16037"/>
                    </a:lnTo>
                    <a:lnTo>
                      <a:pt x="16500" y="12027"/>
                    </a:lnTo>
                    <a:lnTo>
                      <a:pt x="25289" y="6322"/>
                    </a:lnTo>
                    <a:lnTo>
                      <a:pt x="28065" y="5551"/>
                    </a:lnTo>
                    <a:lnTo>
                      <a:pt x="28373" y="3547"/>
                    </a:lnTo>
                    <a:lnTo>
                      <a:pt x="30686" y="1388"/>
                    </a:lnTo>
                    <a:lnTo>
                      <a:pt x="35466" y="0"/>
                    </a:lnTo>
                    <a:lnTo>
                      <a:pt x="39167" y="463"/>
                    </a:lnTo>
                    <a:close/>
                  </a:path>
                </a:pathLst>
              </a:custGeom>
              <a:solidFill>
                <a:schemeClr val="lt1"/>
              </a:solidFill>
              <a:ln>
                <a:noFill/>
              </a:ln>
            </p:spPr>
          </p:sp>
          <p:sp>
            <p:nvSpPr>
              <p:cNvPr id="3197" name="Google Shape;3197;p66"/>
              <p:cNvSpPr/>
              <p:nvPr/>
            </p:nvSpPr>
            <p:spPr>
              <a:xfrm>
                <a:off x="1071275" y="810525"/>
                <a:ext cx="2188300" cy="2142524"/>
              </a:xfrm>
              <a:custGeom>
                <a:rect b="b" l="l" r="r" t="t"/>
                <a:pathLst>
                  <a:path extrusionOk="0" h="48958" w="50004">
                    <a:moveTo>
                      <a:pt x="43532" y="13845"/>
                    </a:moveTo>
                    <a:cubicBezTo>
                      <a:pt x="43899" y="13845"/>
                      <a:pt x="44232" y="13912"/>
                      <a:pt x="44533" y="14012"/>
                    </a:cubicBezTo>
                    <a:cubicBezTo>
                      <a:pt x="45267" y="14212"/>
                      <a:pt x="45567" y="14846"/>
                      <a:pt x="45834" y="15513"/>
                    </a:cubicBezTo>
                    <a:cubicBezTo>
                      <a:pt x="46134" y="16313"/>
                      <a:pt x="46367" y="17147"/>
                      <a:pt x="46567" y="18015"/>
                    </a:cubicBezTo>
                    <a:cubicBezTo>
                      <a:pt x="46668" y="18415"/>
                      <a:pt x="46734" y="18882"/>
                      <a:pt x="46801" y="19315"/>
                    </a:cubicBezTo>
                    <a:cubicBezTo>
                      <a:pt x="46901" y="19716"/>
                      <a:pt x="46901" y="20116"/>
                      <a:pt x="46901" y="20516"/>
                    </a:cubicBezTo>
                    <a:cubicBezTo>
                      <a:pt x="46868" y="20883"/>
                      <a:pt x="46634" y="21217"/>
                      <a:pt x="46301" y="21350"/>
                    </a:cubicBezTo>
                    <a:cubicBezTo>
                      <a:pt x="46134" y="21450"/>
                      <a:pt x="45967" y="21517"/>
                      <a:pt x="45800" y="21584"/>
                    </a:cubicBezTo>
                    <a:lnTo>
                      <a:pt x="45667" y="21617"/>
                    </a:lnTo>
                    <a:cubicBezTo>
                      <a:pt x="45400" y="18915"/>
                      <a:pt x="44633" y="16280"/>
                      <a:pt x="43399" y="13878"/>
                    </a:cubicBezTo>
                    <a:lnTo>
                      <a:pt x="43532" y="13845"/>
                    </a:lnTo>
                    <a:close/>
                    <a:moveTo>
                      <a:pt x="2002" y="23852"/>
                    </a:moveTo>
                    <a:cubicBezTo>
                      <a:pt x="2002" y="26287"/>
                      <a:pt x="2436" y="28722"/>
                      <a:pt x="3237" y="31057"/>
                    </a:cubicBezTo>
                    <a:cubicBezTo>
                      <a:pt x="3103" y="31024"/>
                      <a:pt x="2970" y="31024"/>
                      <a:pt x="2836" y="30991"/>
                    </a:cubicBezTo>
                    <a:cubicBezTo>
                      <a:pt x="2536" y="30857"/>
                      <a:pt x="2303" y="30624"/>
                      <a:pt x="2169" y="30323"/>
                    </a:cubicBezTo>
                    <a:cubicBezTo>
                      <a:pt x="1969" y="29956"/>
                      <a:pt x="1836" y="29590"/>
                      <a:pt x="1735" y="29189"/>
                    </a:cubicBezTo>
                    <a:cubicBezTo>
                      <a:pt x="1602" y="28722"/>
                      <a:pt x="1469" y="28222"/>
                      <a:pt x="1335" y="27722"/>
                    </a:cubicBezTo>
                    <a:cubicBezTo>
                      <a:pt x="1135" y="26854"/>
                      <a:pt x="902" y="25854"/>
                      <a:pt x="1168" y="24953"/>
                    </a:cubicBezTo>
                    <a:cubicBezTo>
                      <a:pt x="1235" y="24619"/>
                      <a:pt x="1435" y="24319"/>
                      <a:pt x="1669" y="24086"/>
                    </a:cubicBezTo>
                    <a:cubicBezTo>
                      <a:pt x="1769" y="23986"/>
                      <a:pt x="1869" y="23919"/>
                      <a:pt x="2002" y="23852"/>
                    </a:cubicBezTo>
                    <a:close/>
                    <a:moveTo>
                      <a:pt x="21112" y="1019"/>
                    </a:moveTo>
                    <a:cubicBezTo>
                      <a:pt x="22233" y="1019"/>
                      <a:pt x="23376" y="1344"/>
                      <a:pt x="23651" y="2537"/>
                    </a:cubicBezTo>
                    <a:cubicBezTo>
                      <a:pt x="23710" y="2773"/>
                      <a:pt x="23908" y="2904"/>
                      <a:pt x="24109" y="2904"/>
                    </a:cubicBezTo>
                    <a:cubicBezTo>
                      <a:pt x="24248" y="2904"/>
                      <a:pt x="24389" y="2841"/>
                      <a:pt x="24485" y="2704"/>
                    </a:cubicBezTo>
                    <a:cubicBezTo>
                      <a:pt x="40363" y="3137"/>
                      <a:pt x="50003" y="20350"/>
                      <a:pt x="42131" y="34126"/>
                    </a:cubicBezTo>
                    <a:cubicBezTo>
                      <a:pt x="42048" y="34076"/>
                      <a:pt x="41956" y="34051"/>
                      <a:pt x="41864" y="34051"/>
                    </a:cubicBezTo>
                    <a:cubicBezTo>
                      <a:pt x="41772" y="34051"/>
                      <a:pt x="41681" y="34076"/>
                      <a:pt x="41597" y="34126"/>
                    </a:cubicBezTo>
                    <a:cubicBezTo>
                      <a:pt x="41464" y="34193"/>
                      <a:pt x="41397" y="34360"/>
                      <a:pt x="41430" y="34526"/>
                    </a:cubicBezTo>
                    <a:cubicBezTo>
                      <a:pt x="41497" y="34827"/>
                      <a:pt x="41864" y="34960"/>
                      <a:pt x="41998" y="35227"/>
                    </a:cubicBezTo>
                    <a:cubicBezTo>
                      <a:pt x="42131" y="35460"/>
                      <a:pt x="42231" y="35727"/>
                      <a:pt x="42198" y="36027"/>
                    </a:cubicBezTo>
                    <a:cubicBezTo>
                      <a:pt x="42131" y="36728"/>
                      <a:pt x="41831" y="37428"/>
                      <a:pt x="41330" y="37962"/>
                    </a:cubicBezTo>
                    <a:cubicBezTo>
                      <a:pt x="40997" y="38429"/>
                      <a:pt x="40463" y="38963"/>
                      <a:pt x="39863" y="38996"/>
                    </a:cubicBezTo>
                    <a:cubicBezTo>
                      <a:pt x="39629" y="38996"/>
                      <a:pt x="39362" y="38963"/>
                      <a:pt x="39162" y="38829"/>
                    </a:cubicBezTo>
                    <a:cubicBezTo>
                      <a:pt x="38929" y="38663"/>
                      <a:pt x="38795" y="38429"/>
                      <a:pt x="38562" y="38329"/>
                    </a:cubicBezTo>
                    <a:cubicBezTo>
                      <a:pt x="38526" y="38305"/>
                      <a:pt x="38482" y="38294"/>
                      <a:pt x="38438" y="38294"/>
                    </a:cubicBezTo>
                    <a:cubicBezTo>
                      <a:pt x="38356" y="38294"/>
                      <a:pt x="38271" y="38331"/>
                      <a:pt x="38228" y="38396"/>
                    </a:cubicBezTo>
                    <a:cubicBezTo>
                      <a:pt x="38128" y="38596"/>
                      <a:pt x="38128" y="38829"/>
                      <a:pt x="38228" y="39030"/>
                    </a:cubicBezTo>
                    <a:cubicBezTo>
                      <a:pt x="35593" y="41498"/>
                      <a:pt x="32391" y="43233"/>
                      <a:pt x="28922" y="44100"/>
                    </a:cubicBezTo>
                    <a:cubicBezTo>
                      <a:pt x="28888" y="44067"/>
                      <a:pt x="28855" y="44033"/>
                      <a:pt x="28821" y="44000"/>
                    </a:cubicBezTo>
                    <a:cubicBezTo>
                      <a:pt x="28737" y="43927"/>
                      <a:pt x="28639" y="43894"/>
                      <a:pt x="28544" y="43894"/>
                    </a:cubicBezTo>
                    <a:cubicBezTo>
                      <a:pt x="28377" y="43894"/>
                      <a:pt x="28218" y="43997"/>
                      <a:pt x="28154" y="44167"/>
                    </a:cubicBezTo>
                    <a:cubicBezTo>
                      <a:pt x="28088" y="44600"/>
                      <a:pt x="28221" y="45034"/>
                      <a:pt x="28121" y="45501"/>
                    </a:cubicBezTo>
                    <a:cubicBezTo>
                      <a:pt x="28021" y="45935"/>
                      <a:pt x="27821" y="46335"/>
                      <a:pt x="27521" y="46668"/>
                    </a:cubicBezTo>
                    <a:cubicBezTo>
                      <a:pt x="26820" y="47369"/>
                      <a:pt x="25886" y="47803"/>
                      <a:pt x="24919" y="47936"/>
                    </a:cubicBezTo>
                    <a:cubicBezTo>
                      <a:pt x="24428" y="48008"/>
                      <a:pt x="23938" y="48043"/>
                      <a:pt x="23453" y="48043"/>
                    </a:cubicBezTo>
                    <a:cubicBezTo>
                      <a:pt x="22817" y="48043"/>
                      <a:pt x="22189" y="47983"/>
                      <a:pt x="21583" y="47869"/>
                    </a:cubicBezTo>
                    <a:cubicBezTo>
                      <a:pt x="20582" y="47702"/>
                      <a:pt x="19682" y="47336"/>
                      <a:pt x="18881" y="46735"/>
                    </a:cubicBezTo>
                    <a:cubicBezTo>
                      <a:pt x="18481" y="46402"/>
                      <a:pt x="18147" y="45968"/>
                      <a:pt x="17914" y="45501"/>
                    </a:cubicBezTo>
                    <a:cubicBezTo>
                      <a:pt x="17747" y="45001"/>
                      <a:pt x="17613" y="44467"/>
                      <a:pt x="17513" y="43966"/>
                    </a:cubicBezTo>
                    <a:cubicBezTo>
                      <a:pt x="17480" y="43900"/>
                      <a:pt x="17447" y="43866"/>
                      <a:pt x="17413" y="43833"/>
                    </a:cubicBezTo>
                    <a:cubicBezTo>
                      <a:pt x="17413" y="43800"/>
                      <a:pt x="17413" y="43766"/>
                      <a:pt x="17413" y="43733"/>
                    </a:cubicBezTo>
                    <a:cubicBezTo>
                      <a:pt x="8740" y="40931"/>
                      <a:pt x="2836" y="32825"/>
                      <a:pt x="2803" y="23719"/>
                    </a:cubicBezTo>
                    <a:cubicBezTo>
                      <a:pt x="2836" y="20516"/>
                      <a:pt x="3570" y="17381"/>
                      <a:pt x="5004" y="14512"/>
                    </a:cubicBezTo>
                    <a:lnTo>
                      <a:pt x="5038" y="14512"/>
                    </a:lnTo>
                    <a:cubicBezTo>
                      <a:pt x="5171" y="14479"/>
                      <a:pt x="5271" y="14345"/>
                      <a:pt x="5271" y="14178"/>
                    </a:cubicBezTo>
                    <a:cubicBezTo>
                      <a:pt x="5271" y="13912"/>
                      <a:pt x="5071" y="13778"/>
                      <a:pt x="4938" y="13545"/>
                    </a:cubicBezTo>
                    <a:cubicBezTo>
                      <a:pt x="4804" y="13345"/>
                      <a:pt x="4704" y="13144"/>
                      <a:pt x="4671" y="12911"/>
                    </a:cubicBezTo>
                    <a:cubicBezTo>
                      <a:pt x="4638" y="12444"/>
                      <a:pt x="4738" y="11977"/>
                      <a:pt x="4971" y="11610"/>
                    </a:cubicBezTo>
                    <a:cubicBezTo>
                      <a:pt x="5238" y="11143"/>
                      <a:pt x="5572" y="10709"/>
                      <a:pt x="5972" y="10342"/>
                    </a:cubicBezTo>
                    <a:cubicBezTo>
                      <a:pt x="6227" y="10087"/>
                      <a:pt x="6580" y="9929"/>
                      <a:pt x="6941" y="9929"/>
                    </a:cubicBezTo>
                    <a:cubicBezTo>
                      <a:pt x="7052" y="9929"/>
                      <a:pt x="7163" y="9944"/>
                      <a:pt x="7273" y="9975"/>
                    </a:cubicBezTo>
                    <a:cubicBezTo>
                      <a:pt x="7472" y="10025"/>
                      <a:pt x="7671" y="10168"/>
                      <a:pt x="7884" y="10168"/>
                    </a:cubicBezTo>
                    <a:cubicBezTo>
                      <a:pt x="7956" y="10168"/>
                      <a:pt x="8030" y="10151"/>
                      <a:pt x="8107" y="10109"/>
                    </a:cubicBezTo>
                    <a:cubicBezTo>
                      <a:pt x="8273" y="10009"/>
                      <a:pt x="8374" y="9809"/>
                      <a:pt x="8307" y="9642"/>
                    </a:cubicBezTo>
                    <a:cubicBezTo>
                      <a:pt x="10508" y="7207"/>
                      <a:pt x="13244" y="5305"/>
                      <a:pt x="16313" y="4105"/>
                    </a:cubicBezTo>
                    <a:cubicBezTo>
                      <a:pt x="16346" y="4105"/>
                      <a:pt x="16413" y="4071"/>
                      <a:pt x="16446" y="4038"/>
                    </a:cubicBezTo>
                    <a:cubicBezTo>
                      <a:pt x="16780" y="3804"/>
                      <a:pt x="16780" y="3371"/>
                      <a:pt x="16946" y="3037"/>
                    </a:cubicBezTo>
                    <a:cubicBezTo>
                      <a:pt x="17080" y="2704"/>
                      <a:pt x="17280" y="2403"/>
                      <a:pt x="17547" y="2137"/>
                    </a:cubicBezTo>
                    <a:cubicBezTo>
                      <a:pt x="18114" y="1603"/>
                      <a:pt x="18881" y="1269"/>
                      <a:pt x="19682" y="1169"/>
                    </a:cubicBezTo>
                    <a:cubicBezTo>
                      <a:pt x="20098" y="1086"/>
                      <a:pt x="20603" y="1019"/>
                      <a:pt x="21112" y="1019"/>
                    </a:cubicBezTo>
                    <a:close/>
                    <a:moveTo>
                      <a:pt x="21194" y="0"/>
                    </a:moveTo>
                    <a:cubicBezTo>
                      <a:pt x="21157" y="0"/>
                      <a:pt x="21120" y="1"/>
                      <a:pt x="21083" y="2"/>
                    </a:cubicBezTo>
                    <a:cubicBezTo>
                      <a:pt x="20215" y="35"/>
                      <a:pt x="19415" y="168"/>
                      <a:pt x="18614" y="402"/>
                    </a:cubicBezTo>
                    <a:cubicBezTo>
                      <a:pt x="17880" y="602"/>
                      <a:pt x="17213" y="1036"/>
                      <a:pt x="16713" y="1603"/>
                    </a:cubicBezTo>
                    <a:cubicBezTo>
                      <a:pt x="16446" y="1903"/>
                      <a:pt x="16212" y="2237"/>
                      <a:pt x="16079" y="2604"/>
                    </a:cubicBezTo>
                    <a:cubicBezTo>
                      <a:pt x="15946" y="2837"/>
                      <a:pt x="15879" y="3104"/>
                      <a:pt x="15846" y="3371"/>
                    </a:cubicBezTo>
                    <a:cubicBezTo>
                      <a:pt x="12677" y="4605"/>
                      <a:pt x="9875" y="6573"/>
                      <a:pt x="7606" y="9108"/>
                    </a:cubicBezTo>
                    <a:cubicBezTo>
                      <a:pt x="7382" y="9033"/>
                      <a:pt x="7146" y="8990"/>
                      <a:pt x="6906" y="8990"/>
                    </a:cubicBezTo>
                    <a:cubicBezTo>
                      <a:pt x="6719" y="8990"/>
                      <a:pt x="6529" y="9016"/>
                      <a:pt x="6339" y="9075"/>
                    </a:cubicBezTo>
                    <a:cubicBezTo>
                      <a:pt x="5805" y="9275"/>
                      <a:pt x="5305" y="9609"/>
                      <a:pt x="4938" y="10076"/>
                    </a:cubicBezTo>
                    <a:cubicBezTo>
                      <a:pt x="4504" y="10509"/>
                      <a:pt x="4171" y="11010"/>
                      <a:pt x="3937" y="11577"/>
                    </a:cubicBezTo>
                    <a:cubicBezTo>
                      <a:pt x="3704" y="12110"/>
                      <a:pt x="3670" y="12711"/>
                      <a:pt x="3804" y="13311"/>
                    </a:cubicBezTo>
                    <a:cubicBezTo>
                      <a:pt x="3904" y="13611"/>
                      <a:pt x="4037" y="13878"/>
                      <a:pt x="4237" y="14145"/>
                    </a:cubicBezTo>
                    <a:cubicBezTo>
                      <a:pt x="2903" y="16847"/>
                      <a:pt x="2136" y="19816"/>
                      <a:pt x="2036" y="22851"/>
                    </a:cubicBezTo>
                    <a:cubicBezTo>
                      <a:pt x="1435" y="22985"/>
                      <a:pt x="935" y="23385"/>
                      <a:pt x="601" y="23919"/>
                    </a:cubicBezTo>
                    <a:cubicBezTo>
                      <a:pt x="168" y="24619"/>
                      <a:pt x="1" y="25487"/>
                      <a:pt x="134" y="26354"/>
                    </a:cubicBezTo>
                    <a:cubicBezTo>
                      <a:pt x="234" y="27288"/>
                      <a:pt x="435" y="28189"/>
                      <a:pt x="735" y="29089"/>
                    </a:cubicBezTo>
                    <a:cubicBezTo>
                      <a:pt x="868" y="29890"/>
                      <a:pt x="1202" y="30624"/>
                      <a:pt x="1702" y="31291"/>
                    </a:cubicBezTo>
                    <a:cubicBezTo>
                      <a:pt x="1969" y="31624"/>
                      <a:pt x="2336" y="31858"/>
                      <a:pt x="2770" y="31925"/>
                    </a:cubicBezTo>
                    <a:cubicBezTo>
                      <a:pt x="2903" y="31958"/>
                      <a:pt x="3036" y="31975"/>
                      <a:pt x="3166" y="31975"/>
                    </a:cubicBezTo>
                    <a:cubicBezTo>
                      <a:pt x="3295" y="31975"/>
                      <a:pt x="3420" y="31958"/>
                      <a:pt x="3537" y="31925"/>
                    </a:cubicBezTo>
                    <a:lnTo>
                      <a:pt x="3603" y="31925"/>
                    </a:lnTo>
                    <a:cubicBezTo>
                      <a:pt x="6005" y="37829"/>
                      <a:pt x="10842" y="42365"/>
                      <a:pt x="16846" y="44400"/>
                    </a:cubicBezTo>
                    <a:cubicBezTo>
                      <a:pt x="16713" y="45334"/>
                      <a:pt x="17313" y="46402"/>
                      <a:pt x="17880" y="47035"/>
                    </a:cubicBezTo>
                    <a:cubicBezTo>
                      <a:pt x="18714" y="47836"/>
                      <a:pt x="19782" y="48403"/>
                      <a:pt x="20916" y="48636"/>
                    </a:cubicBezTo>
                    <a:cubicBezTo>
                      <a:pt x="21763" y="48854"/>
                      <a:pt x="22625" y="48958"/>
                      <a:pt x="23483" y="48958"/>
                    </a:cubicBezTo>
                    <a:cubicBezTo>
                      <a:pt x="23941" y="48958"/>
                      <a:pt x="24399" y="48928"/>
                      <a:pt x="24852" y="48870"/>
                    </a:cubicBezTo>
                    <a:cubicBezTo>
                      <a:pt x="26053" y="48770"/>
                      <a:pt x="27154" y="48270"/>
                      <a:pt x="28021" y="47469"/>
                    </a:cubicBezTo>
                    <a:cubicBezTo>
                      <a:pt x="28488" y="47035"/>
                      <a:pt x="28821" y="46502"/>
                      <a:pt x="28988" y="45901"/>
                    </a:cubicBezTo>
                    <a:cubicBezTo>
                      <a:pt x="29088" y="45601"/>
                      <a:pt x="29122" y="45267"/>
                      <a:pt x="29122" y="44934"/>
                    </a:cubicBezTo>
                    <a:cubicBezTo>
                      <a:pt x="32758" y="44033"/>
                      <a:pt x="36093" y="42199"/>
                      <a:pt x="38829" y="39630"/>
                    </a:cubicBezTo>
                    <a:cubicBezTo>
                      <a:pt x="38929" y="39697"/>
                      <a:pt x="39062" y="39763"/>
                      <a:pt x="39162" y="39797"/>
                    </a:cubicBezTo>
                    <a:cubicBezTo>
                      <a:pt x="39369" y="39859"/>
                      <a:pt x="39578" y="39889"/>
                      <a:pt x="39786" y="39889"/>
                    </a:cubicBezTo>
                    <a:cubicBezTo>
                      <a:pt x="40250" y="39889"/>
                      <a:pt x="40705" y="39740"/>
                      <a:pt x="41097" y="39463"/>
                    </a:cubicBezTo>
                    <a:cubicBezTo>
                      <a:pt x="41664" y="39030"/>
                      <a:pt x="42164" y="38463"/>
                      <a:pt x="42531" y="37795"/>
                    </a:cubicBezTo>
                    <a:cubicBezTo>
                      <a:pt x="42965" y="37162"/>
                      <a:pt x="43165" y="36361"/>
                      <a:pt x="43065" y="35594"/>
                    </a:cubicBezTo>
                    <a:cubicBezTo>
                      <a:pt x="43032" y="35294"/>
                      <a:pt x="42898" y="34993"/>
                      <a:pt x="42765" y="34760"/>
                    </a:cubicBezTo>
                    <a:cubicBezTo>
                      <a:pt x="44733" y="31391"/>
                      <a:pt x="45767" y="27588"/>
                      <a:pt x="45767" y="23719"/>
                    </a:cubicBezTo>
                    <a:cubicBezTo>
                      <a:pt x="45767" y="23285"/>
                      <a:pt x="45767" y="22885"/>
                      <a:pt x="45700" y="22451"/>
                    </a:cubicBezTo>
                    <a:cubicBezTo>
                      <a:pt x="45934" y="22418"/>
                      <a:pt x="46167" y="22351"/>
                      <a:pt x="46367" y="22251"/>
                    </a:cubicBezTo>
                    <a:cubicBezTo>
                      <a:pt x="46801" y="22084"/>
                      <a:pt x="47168" y="21817"/>
                      <a:pt x="47468" y="21484"/>
                    </a:cubicBezTo>
                    <a:cubicBezTo>
                      <a:pt x="47735" y="21050"/>
                      <a:pt x="47835" y="20583"/>
                      <a:pt x="47768" y="20083"/>
                    </a:cubicBezTo>
                    <a:cubicBezTo>
                      <a:pt x="47735" y="19549"/>
                      <a:pt x="47668" y="19049"/>
                      <a:pt x="47568" y="18515"/>
                    </a:cubicBezTo>
                    <a:cubicBezTo>
                      <a:pt x="47401" y="17481"/>
                      <a:pt x="47101" y="16447"/>
                      <a:pt x="46734" y="15446"/>
                    </a:cubicBezTo>
                    <a:cubicBezTo>
                      <a:pt x="46401" y="14545"/>
                      <a:pt x="46034" y="13678"/>
                      <a:pt x="45100" y="13278"/>
                    </a:cubicBezTo>
                    <a:cubicBezTo>
                      <a:pt x="44666" y="13078"/>
                      <a:pt x="44166" y="13011"/>
                      <a:pt x="43665" y="13011"/>
                    </a:cubicBezTo>
                    <a:cubicBezTo>
                      <a:pt x="43569" y="12997"/>
                      <a:pt x="43472" y="12989"/>
                      <a:pt x="43378" y="12989"/>
                    </a:cubicBezTo>
                    <a:cubicBezTo>
                      <a:pt x="43244" y="12989"/>
                      <a:pt x="43115" y="13005"/>
                      <a:pt x="42998" y="13044"/>
                    </a:cubicBezTo>
                    <a:cubicBezTo>
                      <a:pt x="39229" y="6306"/>
                      <a:pt x="32191" y="2036"/>
                      <a:pt x="24485" y="1836"/>
                    </a:cubicBezTo>
                    <a:cubicBezTo>
                      <a:pt x="23934" y="571"/>
                      <a:pt x="22499" y="0"/>
                      <a:pt x="211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6"/>
              <p:cNvSpPr/>
              <p:nvPr/>
            </p:nvSpPr>
            <p:spPr>
              <a:xfrm>
                <a:off x="2761694" y="2390057"/>
                <a:ext cx="87613" cy="102229"/>
              </a:xfrm>
              <a:custGeom>
                <a:rect b="b" l="l" r="r" t="t"/>
                <a:pathLst>
                  <a:path extrusionOk="0" h="2336" w="2002">
                    <a:moveTo>
                      <a:pt x="701" y="0"/>
                    </a:moveTo>
                    <a:cubicBezTo>
                      <a:pt x="367" y="34"/>
                      <a:pt x="167" y="367"/>
                      <a:pt x="101" y="634"/>
                    </a:cubicBezTo>
                    <a:cubicBezTo>
                      <a:pt x="0" y="901"/>
                      <a:pt x="34" y="1201"/>
                      <a:pt x="134" y="1468"/>
                    </a:cubicBezTo>
                    <a:cubicBezTo>
                      <a:pt x="234" y="1735"/>
                      <a:pt x="434" y="1968"/>
                      <a:pt x="701" y="2135"/>
                    </a:cubicBezTo>
                    <a:cubicBezTo>
                      <a:pt x="801" y="2202"/>
                      <a:pt x="934" y="2268"/>
                      <a:pt x="1068" y="2302"/>
                    </a:cubicBezTo>
                    <a:cubicBezTo>
                      <a:pt x="1135" y="2335"/>
                      <a:pt x="1235" y="2335"/>
                      <a:pt x="1301" y="2335"/>
                    </a:cubicBezTo>
                    <a:lnTo>
                      <a:pt x="1401" y="2335"/>
                    </a:lnTo>
                    <a:cubicBezTo>
                      <a:pt x="1435" y="2335"/>
                      <a:pt x="1502" y="2302"/>
                      <a:pt x="1568" y="2268"/>
                    </a:cubicBezTo>
                    <a:cubicBezTo>
                      <a:pt x="1668" y="2268"/>
                      <a:pt x="1735" y="2235"/>
                      <a:pt x="1835" y="2168"/>
                    </a:cubicBezTo>
                    <a:cubicBezTo>
                      <a:pt x="2002" y="2035"/>
                      <a:pt x="2002" y="1735"/>
                      <a:pt x="1768" y="1668"/>
                    </a:cubicBezTo>
                    <a:cubicBezTo>
                      <a:pt x="1702" y="1635"/>
                      <a:pt x="1635" y="1601"/>
                      <a:pt x="1568" y="1601"/>
                    </a:cubicBezTo>
                    <a:cubicBezTo>
                      <a:pt x="1535" y="1601"/>
                      <a:pt x="1502" y="1568"/>
                      <a:pt x="1435" y="1568"/>
                    </a:cubicBezTo>
                    <a:cubicBezTo>
                      <a:pt x="1401" y="1568"/>
                      <a:pt x="1335" y="1535"/>
                      <a:pt x="1301" y="1535"/>
                    </a:cubicBezTo>
                    <a:lnTo>
                      <a:pt x="1168" y="1468"/>
                    </a:lnTo>
                    <a:lnTo>
                      <a:pt x="1101" y="1435"/>
                    </a:lnTo>
                    <a:lnTo>
                      <a:pt x="1035" y="1401"/>
                    </a:lnTo>
                    <a:cubicBezTo>
                      <a:pt x="1001" y="1368"/>
                      <a:pt x="968" y="1334"/>
                      <a:pt x="934" y="1301"/>
                    </a:cubicBezTo>
                    <a:lnTo>
                      <a:pt x="901" y="1268"/>
                    </a:lnTo>
                    <a:cubicBezTo>
                      <a:pt x="901" y="1234"/>
                      <a:pt x="834" y="1168"/>
                      <a:pt x="834" y="1134"/>
                    </a:cubicBezTo>
                    <a:lnTo>
                      <a:pt x="834" y="1068"/>
                    </a:lnTo>
                    <a:lnTo>
                      <a:pt x="834" y="1001"/>
                    </a:lnTo>
                    <a:lnTo>
                      <a:pt x="834" y="834"/>
                    </a:lnTo>
                    <a:lnTo>
                      <a:pt x="834" y="701"/>
                    </a:lnTo>
                    <a:cubicBezTo>
                      <a:pt x="834" y="667"/>
                      <a:pt x="834" y="634"/>
                      <a:pt x="834" y="634"/>
                    </a:cubicBezTo>
                    <a:cubicBezTo>
                      <a:pt x="834" y="567"/>
                      <a:pt x="834" y="534"/>
                      <a:pt x="868" y="501"/>
                    </a:cubicBezTo>
                    <a:cubicBezTo>
                      <a:pt x="868" y="467"/>
                      <a:pt x="868" y="434"/>
                      <a:pt x="868" y="434"/>
                    </a:cubicBezTo>
                    <a:cubicBezTo>
                      <a:pt x="901" y="400"/>
                      <a:pt x="901" y="367"/>
                      <a:pt x="868" y="334"/>
                    </a:cubicBezTo>
                    <a:lnTo>
                      <a:pt x="868" y="300"/>
                    </a:lnTo>
                    <a:cubicBezTo>
                      <a:pt x="901" y="267"/>
                      <a:pt x="901" y="234"/>
                      <a:pt x="868" y="200"/>
                    </a:cubicBezTo>
                    <a:cubicBezTo>
                      <a:pt x="868" y="100"/>
                      <a:pt x="801" y="0"/>
                      <a:pt x="7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6"/>
              <p:cNvSpPr/>
              <p:nvPr/>
            </p:nvSpPr>
            <p:spPr>
              <a:xfrm>
                <a:off x="2814558" y="2347477"/>
                <a:ext cx="65425" cy="31859"/>
              </a:xfrm>
              <a:custGeom>
                <a:rect b="b" l="l" r="r" t="t"/>
                <a:pathLst>
                  <a:path extrusionOk="0" h="728" w="1495">
                    <a:moveTo>
                      <a:pt x="839" y="1"/>
                    </a:moveTo>
                    <a:cubicBezTo>
                      <a:pt x="768" y="1"/>
                      <a:pt x="698" y="11"/>
                      <a:pt x="627" y="39"/>
                    </a:cubicBezTo>
                    <a:cubicBezTo>
                      <a:pt x="594" y="39"/>
                      <a:pt x="527" y="39"/>
                      <a:pt x="460" y="73"/>
                    </a:cubicBezTo>
                    <a:cubicBezTo>
                      <a:pt x="394" y="106"/>
                      <a:pt x="294" y="173"/>
                      <a:pt x="227" y="239"/>
                    </a:cubicBezTo>
                    <a:lnTo>
                      <a:pt x="193" y="239"/>
                    </a:lnTo>
                    <a:lnTo>
                      <a:pt x="127" y="306"/>
                    </a:lnTo>
                    <a:cubicBezTo>
                      <a:pt x="93" y="373"/>
                      <a:pt x="60" y="439"/>
                      <a:pt x="27" y="506"/>
                    </a:cubicBezTo>
                    <a:lnTo>
                      <a:pt x="27" y="540"/>
                    </a:lnTo>
                    <a:cubicBezTo>
                      <a:pt x="1" y="644"/>
                      <a:pt x="76" y="728"/>
                      <a:pt x="158" y="728"/>
                    </a:cubicBezTo>
                    <a:cubicBezTo>
                      <a:pt x="181" y="728"/>
                      <a:pt x="205" y="721"/>
                      <a:pt x="227" y="706"/>
                    </a:cubicBezTo>
                    <a:lnTo>
                      <a:pt x="260" y="706"/>
                    </a:lnTo>
                    <a:cubicBezTo>
                      <a:pt x="294" y="706"/>
                      <a:pt x="360" y="673"/>
                      <a:pt x="394" y="640"/>
                    </a:cubicBezTo>
                    <a:cubicBezTo>
                      <a:pt x="394" y="656"/>
                      <a:pt x="394" y="665"/>
                      <a:pt x="398" y="665"/>
                    </a:cubicBezTo>
                    <a:cubicBezTo>
                      <a:pt x="402" y="665"/>
                      <a:pt x="410" y="656"/>
                      <a:pt x="427" y="640"/>
                    </a:cubicBezTo>
                    <a:lnTo>
                      <a:pt x="961" y="640"/>
                    </a:lnTo>
                    <a:cubicBezTo>
                      <a:pt x="977" y="656"/>
                      <a:pt x="994" y="665"/>
                      <a:pt x="1007" y="665"/>
                    </a:cubicBezTo>
                    <a:cubicBezTo>
                      <a:pt x="1019" y="665"/>
                      <a:pt x="1027" y="656"/>
                      <a:pt x="1027" y="640"/>
                    </a:cubicBezTo>
                    <a:cubicBezTo>
                      <a:pt x="1061" y="656"/>
                      <a:pt x="1086" y="665"/>
                      <a:pt x="1107" y="665"/>
                    </a:cubicBezTo>
                    <a:cubicBezTo>
                      <a:pt x="1127" y="665"/>
                      <a:pt x="1144" y="656"/>
                      <a:pt x="1161" y="640"/>
                    </a:cubicBezTo>
                    <a:lnTo>
                      <a:pt x="1194" y="640"/>
                    </a:lnTo>
                    <a:cubicBezTo>
                      <a:pt x="1211" y="656"/>
                      <a:pt x="1228" y="665"/>
                      <a:pt x="1248" y="665"/>
                    </a:cubicBezTo>
                    <a:cubicBezTo>
                      <a:pt x="1269" y="665"/>
                      <a:pt x="1294" y="656"/>
                      <a:pt x="1328" y="640"/>
                    </a:cubicBezTo>
                    <a:cubicBezTo>
                      <a:pt x="1428" y="640"/>
                      <a:pt x="1494" y="540"/>
                      <a:pt x="1494" y="439"/>
                    </a:cubicBezTo>
                    <a:cubicBezTo>
                      <a:pt x="1461" y="373"/>
                      <a:pt x="1428" y="273"/>
                      <a:pt x="1394" y="239"/>
                    </a:cubicBezTo>
                    <a:cubicBezTo>
                      <a:pt x="1361" y="206"/>
                      <a:pt x="1361" y="206"/>
                      <a:pt x="1361" y="173"/>
                    </a:cubicBezTo>
                    <a:cubicBezTo>
                      <a:pt x="1294" y="106"/>
                      <a:pt x="1194" y="73"/>
                      <a:pt x="1127" y="39"/>
                    </a:cubicBezTo>
                    <a:cubicBezTo>
                      <a:pt x="1031" y="20"/>
                      <a:pt x="935" y="1"/>
                      <a:pt x="8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6"/>
              <p:cNvSpPr/>
              <p:nvPr/>
            </p:nvSpPr>
            <p:spPr>
              <a:xfrm>
                <a:off x="2820072" y="2360868"/>
                <a:ext cx="44" cy="44"/>
              </a:xfrm>
              <a:custGeom>
                <a:rect b="b" l="l" r="r" t="t"/>
                <a:pathLst>
                  <a:path extrusionOk="0" h="1" w="1">
                    <a:moveTo>
                      <a:pt x="1" y="0"/>
                    </a:moveTo>
                    <a:lnTo>
                      <a:pt x="1" y="0"/>
                    </a:lnTo>
                    <a:lnTo>
                      <a:pt x="1" y="0"/>
                    </a:lnTo>
                    <a:cubicBezTo>
                      <a:pt x="1" y="0"/>
                      <a:pt x="1" y="0"/>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6"/>
              <p:cNvSpPr/>
              <p:nvPr/>
            </p:nvSpPr>
            <p:spPr>
              <a:xfrm>
                <a:off x="2841997" y="2371065"/>
                <a:ext cx="2932" cy="44"/>
              </a:xfrm>
              <a:custGeom>
                <a:rect b="b" l="l" r="r" t="t"/>
                <a:pathLst>
                  <a:path extrusionOk="0" h="1" w="67">
                    <a:moveTo>
                      <a:pt x="0" y="1"/>
                    </a:moveTo>
                    <a:lnTo>
                      <a:pt x="0" y="1"/>
                    </a:lnTo>
                    <a:cubicBezTo>
                      <a:pt x="67" y="1"/>
                      <a:pt x="33"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6"/>
              <p:cNvSpPr/>
              <p:nvPr/>
            </p:nvSpPr>
            <p:spPr>
              <a:xfrm>
                <a:off x="2266402" y="1935593"/>
                <a:ext cx="128530" cy="123454"/>
              </a:xfrm>
              <a:custGeom>
                <a:rect b="b" l="l" r="r" t="t"/>
                <a:pathLst>
                  <a:path extrusionOk="0" h="2821" w="2937">
                    <a:moveTo>
                      <a:pt x="2002" y="1"/>
                    </a:moveTo>
                    <a:cubicBezTo>
                      <a:pt x="1832" y="1"/>
                      <a:pt x="1810" y="243"/>
                      <a:pt x="1936" y="337"/>
                    </a:cubicBezTo>
                    <a:cubicBezTo>
                      <a:pt x="2002" y="370"/>
                      <a:pt x="2036" y="404"/>
                      <a:pt x="2069" y="470"/>
                    </a:cubicBezTo>
                    <a:lnTo>
                      <a:pt x="2136" y="537"/>
                    </a:lnTo>
                    <a:cubicBezTo>
                      <a:pt x="2136" y="537"/>
                      <a:pt x="2136" y="571"/>
                      <a:pt x="2169" y="604"/>
                    </a:cubicBezTo>
                    <a:cubicBezTo>
                      <a:pt x="2169" y="604"/>
                      <a:pt x="2169" y="637"/>
                      <a:pt x="2169" y="671"/>
                    </a:cubicBezTo>
                    <a:cubicBezTo>
                      <a:pt x="2169" y="671"/>
                      <a:pt x="2169" y="704"/>
                      <a:pt x="2169" y="737"/>
                    </a:cubicBezTo>
                    <a:cubicBezTo>
                      <a:pt x="2169" y="771"/>
                      <a:pt x="2203" y="804"/>
                      <a:pt x="2203" y="837"/>
                    </a:cubicBezTo>
                    <a:lnTo>
                      <a:pt x="2269" y="904"/>
                    </a:lnTo>
                    <a:cubicBezTo>
                      <a:pt x="2269" y="904"/>
                      <a:pt x="2269" y="937"/>
                      <a:pt x="2269" y="937"/>
                    </a:cubicBezTo>
                    <a:cubicBezTo>
                      <a:pt x="2269" y="971"/>
                      <a:pt x="2269" y="1004"/>
                      <a:pt x="2269" y="1038"/>
                    </a:cubicBezTo>
                    <a:lnTo>
                      <a:pt x="2269" y="1104"/>
                    </a:lnTo>
                    <a:cubicBezTo>
                      <a:pt x="2236" y="1138"/>
                      <a:pt x="2236" y="1138"/>
                      <a:pt x="2269" y="1171"/>
                    </a:cubicBezTo>
                    <a:cubicBezTo>
                      <a:pt x="2236" y="1171"/>
                      <a:pt x="2236" y="1204"/>
                      <a:pt x="2269" y="1238"/>
                    </a:cubicBezTo>
                    <a:cubicBezTo>
                      <a:pt x="2236" y="1304"/>
                      <a:pt x="2203" y="1371"/>
                      <a:pt x="2169" y="1438"/>
                    </a:cubicBezTo>
                    <a:cubicBezTo>
                      <a:pt x="2069" y="1605"/>
                      <a:pt x="1969" y="1738"/>
                      <a:pt x="1836" y="1838"/>
                    </a:cubicBezTo>
                    <a:cubicBezTo>
                      <a:pt x="1702" y="1938"/>
                      <a:pt x="1569" y="2038"/>
                      <a:pt x="1402" y="2105"/>
                    </a:cubicBezTo>
                    <a:cubicBezTo>
                      <a:pt x="1324" y="2144"/>
                      <a:pt x="1234" y="2160"/>
                      <a:pt x="1147" y="2160"/>
                    </a:cubicBezTo>
                    <a:cubicBezTo>
                      <a:pt x="1085" y="2160"/>
                      <a:pt x="1024" y="2152"/>
                      <a:pt x="968" y="2138"/>
                    </a:cubicBezTo>
                    <a:lnTo>
                      <a:pt x="902" y="2105"/>
                    </a:lnTo>
                    <a:lnTo>
                      <a:pt x="868" y="2072"/>
                    </a:lnTo>
                    <a:lnTo>
                      <a:pt x="768" y="1972"/>
                    </a:lnTo>
                    <a:lnTo>
                      <a:pt x="735" y="1905"/>
                    </a:lnTo>
                    <a:cubicBezTo>
                      <a:pt x="735" y="1905"/>
                      <a:pt x="735" y="1871"/>
                      <a:pt x="701" y="1871"/>
                    </a:cubicBezTo>
                    <a:cubicBezTo>
                      <a:pt x="701" y="1838"/>
                      <a:pt x="701" y="1805"/>
                      <a:pt x="668" y="1738"/>
                    </a:cubicBezTo>
                    <a:lnTo>
                      <a:pt x="668" y="1705"/>
                    </a:lnTo>
                    <a:lnTo>
                      <a:pt x="668" y="1671"/>
                    </a:lnTo>
                    <a:lnTo>
                      <a:pt x="668" y="1638"/>
                    </a:lnTo>
                    <a:lnTo>
                      <a:pt x="668" y="1538"/>
                    </a:lnTo>
                    <a:cubicBezTo>
                      <a:pt x="701" y="1371"/>
                      <a:pt x="735" y="1171"/>
                      <a:pt x="802" y="1004"/>
                    </a:cubicBezTo>
                    <a:cubicBezTo>
                      <a:pt x="868" y="904"/>
                      <a:pt x="902" y="804"/>
                      <a:pt x="935" y="704"/>
                    </a:cubicBezTo>
                    <a:cubicBezTo>
                      <a:pt x="968" y="671"/>
                      <a:pt x="1002" y="604"/>
                      <a:pt x="1035" y="537"/>
                    </a:cubicBezTo>
                    <a:cubicBezTo>
                      <a:pt x="1035" y="504"/>
                      <a:pt x="1035" y="470"/>
                      <a:pt x="1068" y="404"/>
                    </a:cubicBezTo>
                    <a:cubicBezTo>
                      <a:pt x="1147" y="325"/>
                      <a:pt x="1061" y="206"/>
                      <a:pt x="957" y="206"/>
                    </a:cubicBezTo>
                    <a:cubicBezTo>
                      <a:pt x="928" y="206"/>
                      <a:pt x="897" y="215"/>
                      <a:pt x="868" y="237"/>
                    </a:cubicBezTo>
                    <a:cubicBezTo>
                      <a:pt x="835" y="270"/>
                      <a:pt x="768" y="270"/>
                      <a:pt x="701" y="304"/>
                    </a:cubicBezTo>
                    <a:cubicBezTo>
                      <a:pt x="635" y="337"/>
                      <a:pt x="601" y="370"/>
                      <a:pt x="535" y="437"/>
                    </a:cubicBezTo>
                    <a:cubicBezTo>
                      <a:pt x="435" y="537"/>
                      <a:pt x="368" y="637"/>
                      <a:pt x="301" y="737"/>
                    </a:cubicBezTo>
                    <a:cubicBezTo>
                      <a:pt x="134" y="971"/>
                      <a:pt x="68" y="1238"/>
                      <a:pt x="34" y="1505"/>
                    </a:cubicBezTo>
                    <a:cubicBezTo>
                      <a:pt x="1" y="1972"/>
                      <a:pt x="201" y="2439"/>
                      <a:pt x="601" y="2705"/>
                    </a:cubicBezTo>
                    <a:cubicBezTo>
                      <a:pt x="779" y="2783"/>
                      <a:pt x="965" y="2820"/>
                      <a:pt x="1149" y="2820"/>
                    </a:cubicBezTo>
                    <a:cubicBezTo>
                      <a:pt x="1517" y="2820"/>
                      <a:pt x="1880" y="2672"/>
                      <a:pt x="2169" y="2405"/>
                    </a:cubicBezTo>
                    <a:cubicBezTo>
                      <a:pt x="2569" y="2105"/>
                      <a:pt x="2836" y="1638"/>
                      <a:pt x="2903" y="1138"/>
                    </a:cubicBezTo>
                    <a:cubicBezTo>
                      <a:pt x="2936" y="837"/>
                      <a:pt x="2870" y="571"/>
                      <a:pt x="2703" y="337"/>
                    </a:cubicBezTo>
                    <a:cubicBezTo>
                      <a:pt x="2503" y="137"/>
                      <a:pt x="2269" y="37"/>
                      <a:pt x="2036" y="3"/>
                    </a:cubicBezTo>
                    <a:cubicBezTo>
                      <a:pt x="2024" y="2"/>
                      <a:pt x="2013" y="1"/>
                      <a:pt x="20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6"/>
              <p:cNvSpPr/>
              <p:nvPr/>
            </p:nvSpPr>
            <p:spPr>
              <a:xfrm>
                <a:off x="2800686" y="1534080"/>
                <a:ext cx="248221" cy="156582"/>
              </a:xfrm>
              <a:custGeom>
                <a:rect b="b" l="l" r="r" t="t"/>
                <a:pathLst>
                  <a:path extrusionOk="0" h="3578" w="5672">
                    <a:moveTo>
                      <a:pt x="3911" y="0"/>
                    </a:moveTo>
                    <a:cubicBezTo>
                      <a:pt x="3437" y="0"/>
                      <a:pt x="2993" y="135"/>
                      <a:pt x="2603" y="406"/>
                    </a:cubicBezTo>
                    <a:cubicBezTo>
                      <a:pt x="2452" y="526"/>
                      <a:pt x="2519" y="782"/>
                      <a:pt x="2705" y="782"/>
                    </a:cubicBezTo>
                    <a:cubicBezTo>
                      <a:pt x="2725" y="782"/>
                      <a:pt x="2746" y="779"/>
                      <a:pt x="2769" y="772"/>
                    </a:cubicBezTo>
                    <a:cubicBezTo>
                      <a:pt x="3103" y="706"/>
                      <a:pt x="3470" y="672"/>
                      <a:pt x="3803" y="639"/>
                    </a:cubicBezTo>
                    <a:cubicBezTo>
                      <a:pt x="3838" y="635"/>
                      <a:pt x="3872" y="633"/>
                      <a:pt x="3907" y="633"/>
                    </a:cubicBezTo>
                    <a:cubicBezTo>
                      <a:pt x="4138" y="633"/>
                      <a:pt x="4363" y="727"/>
                      <a:pt x="4537" y="873"/>
                    </a:cubicBezTo>
                    <a:cubicBezTo>
                      <a:pt x="5004" y="1340"/>
                      <a:pt x="4504" y="1973"/>
                      <a:pt x="4104" y="2274"/>
                    </a:cubicBezTo>
                    <a:cubicBezTo>
                      <a:pt x="3603" y="2640"/>
                      <a:pt x="3036" y="2841"/>
                      <a:pt x="2436" y="2907"/>
                    </a:cubicBezTo>
                    <a:cubicBezTo>
                      <a:pt x="2378" y="2911"/>
                      <a:pt x="2317" y="2913"/>
                      <a:pt x="2255" y="2913"/>
                    </a:cubicBezTo>
                    <a:cubicBezTo>
                      <a:pt x="1772" y="2913"/>
                      <a:pt x="1163" y="2791"/>
                      <a:pt x="868" y="2407"/>
                    </a:cubicBezTo>
                    <a:cubicBezTo>
                      <a:pt x="701" y="2140"/>
                      <a:pt x="668" y="1807"/>
                      <a:pt x="835" y="1540"/>
                    </a:cubicBezTo>
                    <a:cubicBezTo>
                      <a:pt x="901" y="1406"/>
                      <a:pt x="1001" y="1273"/>
                      <a:pt x="1101" y="1173"/>
                    </a:cubicBezTo>
                    <a:lnTo>
                      <a:pt x="1302" y="939"/>
                    </a:lnTo>
                    <a:cubicBezTo>
                      <a:pt x="1368" y="873"/>
                      <a:pt x="1402" y="806"/>
                      <a:pt x="1468" y="706"/>
                    </a:cubicBezTo>
                    <a:cubicBezTo>
                      <a:pt x="1553" y="622"/>
                      <a:pt x="1472" y="490"/>
                      <a:pt x="1364" y="490"/>
                    </a:cubicBezTo>
                    <a:cubicBezTo>
                      <a:pt x="1344" y="490"/>
                      <a:pt x="1323" y="495"/>
                      <a:pt x="1302" y="506"/>
                    </a:cubicBezTo>
                    <a:cubicBezTo>
                      <a:pt x="1202" y="506"/>
                      <a:pt x="1101" y="506"/>
                      <a:pt x="1001" y="539"/>
                    </a:cubicBezTo>
                    <a:cubicBezTo>
                      <a:pt x="935" y="606"/>
                      <a:pt x="835" y="639"/>
                      <a:pt x="768" y="706"/>
                    </a:cubicBezTo>
                    <a:cubicBezTo>
                      <a:pt x="234" y="1073"/>
                      <a:pt x="1" y="1706"/>
                      <a:pt x="134" y="2340"/>
                    </a:cubicBezTo>
                    <a:cubicBezTo>
                      <a:pt x="301" y="3208"/>
                      <a:pt x="1302" y="3508"/>
                      <a:pt x="2069" y="3574"/>
                    </a:cubicBezTo>
                    <a:cubicBezTo>
                      <a:pt x="2117" y="3576"/>
                      <a:pt x="2166" y="3577"/>
                      <a:pt x="2214" y="3577"/>
                    </a:cubicBezTo>
                    <a:cubicBezTo>
                      <a:pt x="3025" y="3577"/>
                      <a:pt x="3776" y="3313"/>
                      <a:pt x="4437" y="2841"/>
                    </a:cubicBezTo>
                    <a:cubicBezTo>
                      <a:pt x="5104" y="2340"/>
                      <a:pt x="5671" y="1473"/>
                      <a:pt x="5204" y="639"/>
                    </a:cubicBezTo>
                    <a:cubicBezTo>
                      <a:pt x="4938" y="272"/>
                      <a:pt x="4537" y="5"/>
                      <a:pt x="4070" y="5"/>
                    </a:cubicBezTo>
                    <a:cubicBezTo>
                      <a:pt x="4017" y="2"/>
                      <a:pt x="3964" y="0"/>
                      <a:pt x="39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6"/>
              <p:cNvSpPr/>
              <p:nvPr/>
            </p:nvSpPr>
            <p:spPr>
              <a:xfrm>
                <a:off x="2315021" y="1984300"/>
                <a:ext cx="467165" cy="427472"/>
              </a:xfrm>
              <a:custGeom>
                <a:rect b="b" l="l" r="r" t="t"/>
                <a:pathLst>
                  <a:path extrusionOk="0" h="9768" w="10675">
                    <a:moveTo>
                      <a:pt x="5423" y="878"/>
                    </a:moveTo>
                    <a:cubicBezTo>
                      <a:pt x="6058" y="878"/>
                      <a:pt x="6692" y="1017"/>
                      <a:pt x="7272" y="1300"/>
                    </a:cubicBezTo>
                    <a:cubicBezTo>
                      <a:pt x="7506" y="1433"/>
                      <a:pt x="7739" y="1567"/>
                      <a:pt x="7939" y="1733"/>
                    </a:cubicBezTo>
                    <a:cubicBezTo>
                      <a:pt x="7538" y="1637"/>
                      <a:pt x="7130" y="1587"/>
                      <a:pt x="6721" y="1587"/>
                    </a:cubicBezTo>
                    <a:cubicBezTo>
                      <a:pt x="6279" y="1587"/>
                      <a:pt x="5837" y="1646"/>
                      <a:pt x="5404" y="1767"/>
                    </a:cubicBezTo>
                    <a:cubicBezTo>
                      <a:pt x="3569" y="2200"/>
                      <a:pt x="2035" y="3468"/>
                      <a:pt x="1301" y="5203"/>
                    </a:cubicBezTo>
                    <a:cubicBezTo>
                      <a:pt x="1134" y="5570"/>
                      <a:pt x="1034" y="5970"/>
                      <a:pt x="968" y="6403"/>
                    </a:cubicBezTo>
                    <a:cubicBezTo>
                      <a:pt x="968" y="6303"/>
                      <a:pt x="934" y="6237"/>
                      <a:pt x="934" y="6137"/>
                    </a:cubicBezTo>
                    <a:cubicBezTo>
                      <a:pt x="801" y="4435"/>
                      <a:pt x="1501" y="2567"/>
                      <a:pt x="2969" y="1633"/>
                    </a:cubicBezTo>
                    <a:cubicBezTo>
                      <a:pt x="3699" y="1134"/>
                      <a:pt x="4562" y="878"/>
                      <a:pt x="5423" y="878"/>
                    </a:cubicBezTo>
                    <a:close/>
                    <a:moveTo>
                      <a:pt x="5397" y="0"/>
                    </a:moveTo>
                    <a:cubicBezTo>
                      <a:pt x="4551" y="0"/>
                      <a:pt x="3703" y="210"/>
                      <a:pt x="2936" y="633"/>
                    </a:cubicBezTo>
                    <a:cubicBezTo>
                      <a:pt x="1068" y="1633"/>
                      <a:pt x="67" y="3668"/>
                      <a:pt x="67" y="5736"/>
                    </a:cubicBezTo>
                    <a:cubicBezTo>
                      <a:pt x="0" y="6870"/>
                      <a:pt x="434" y="8005"/>
                      <a:pt x="1234" y="8839"/>
                    </a:cubicBezTo>
                    <a:cubicBezTo>
                      <a:pt x="1753" y="9431"/>
                      <a:pt x="2508" y="9768"/>
                      <a:pt x="3285" y="9768"/>
                    </a:cubicBezTo>
                    <a:cubicBezTo>
                      <a:pt x="3558" y="9768"/>
                      <a:pt x="3834" y="9726"/>
                      <a:pt x="4103" y="9639"/>
                    </a:cubicBezTo>
                    <a:cubicBezTo>
                      <a:pt x="4337" y="9539"/>
                      <a:pt x="4337" y="9172"/>
                      <a:pt x="4070" y="9172"/>
                    </a:cubicBezTo>
                    <a:cubicBezTo>
                      <a:pt x="3269" y="9172"/>
                      <a:pt x="2502" y="8872"/>
                      <a:pt x="1935" y="8338"/>
                    </a:cubicBezTo>
                    <a:cubicBezTo>
                      <a:pt x="1768" y="8205"/>
                      <a:pt x="1601" y="8005"/>
                      <a:pt x="1501" y="7838"/>
                    </a:cubicBezTo>
                    <a:cubicBezTo>
                      <a:pt x="1501" y="7104"/>
                      <a:pt x="1635" y="6403"/>
                      <a:pt x="1835" y="5736"/>
                    </a:cubicBezTo>
                    <a:cubicBezTo>
                      <a:pt x="2135" y="4936"/>
                      <a:pt x="2635" y="4235"/>
                      <a:pt x="3269" y="3702"/>
                    </a:cubicBezTo>
                    <a:cubicBezTo>
                      <a:pt x="4232" y="2795"/>
                      <a:pt x="5483" y="2322"/>
                      <a:pt x="6778" y="2322"/>
                    </a:cubicBezTo>
                    <a:cubicBezTo>
                      <a:pt x="7008" y="2322"/>
                      <a:pt x="7240" y="2337"/>
                      <a:pt x="7472" y="2367"/>
                    </a:cubicBezTo>
                    <a:cubicBezTo>
                      <a:pt x="8039" y="2467"/>
                      <a:pt x="8573" y="2667"/>
                      <a:pt x="9107" y="2968"/>
                    </a:cubicBezTo>
                    <a:cubicBezTo>
                      <a:pt x="9474" y="3568"/>
                      <a:pt x="9674" y="4235"/>
                      <a:pt x="9740" y="4936"/>
                    </a:cubicBezTo>
                    <a:cubicBezTo>
                      <a:pt x="9841" y="6770"/>
                      <a:pt x="8806" y="8305"/>
                      <a:pt x="7372" y="9372"/>
                    </a:cubicBezTo>
                    <a:cubicBezTo>
                      <a:pt x="7222" y="9462"/>
                      <a:pt x="7288" y="9715"/>
                      <a:pt x="7450" y="9715"/>
                    </a:cubicBezTo>
                    <a:cubicBezTo>
                      <a:pt x="7467" y="9715"/>
                      <a:pt x="7486" y="9712"/>
                      <a:pt x="7506" y="9706"/>
                    </a:cubicBezTo>
                    <a:cubicBezTo>
                      <a:pt x="9273" y="9205"/>
                      <a:pt x="10441" y="7271"/>
                      <a:pt x="10574" y="5503"/>
                    </a:cubicBezTo>
                    <a:cubicBezTo>
                      <a:pt x="10674" y="3601"/>
                      <a:pt x="9740" y="1800"/>
                      <a:pt x="8139" y="799"/>
                    </a:cubicBezTo>
                    <a:cubicBezTo>
                      <a:pt x="7307" y="268"/>
                      <a:pt x="6353" y="0"/>
                      <a:pt x="53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6"/>
              <p:cNvSpPr/>
              <p:nvPr/>
            </p:nvSpPr>
            <p:spPr>
              <a:xfrm>
                <a:off x="2536891" y="2382749"/>
                <a:ext cx="62799" cy="23413"/>
              </a:xfrm>
              <a:custGeom>
                <a:rect b="b" l="l" r="r" t="t"/>
                <a:pathLst>
                  <a:path extrusionOk="0" h="535" w="1435">
                    <a:moveTo>
                      <a:pt x="1268" y="0"/>
                    </a:moveTo>
                    <a:cubicBezTo>
                      <a:pt x="1201" y="0"/>
                      <a:pt x="1135" y="0"/>
                      <a:pt x="1101" y="34"/>
                    </a:cubicBezTo>
                    <a:lnTo>
                      <a:pt x="768" y="34"/>
                    </a:lnTo>
                    <a:cubicBezTo>
                      <a:pt x="734" y="34"/>
                      <a:pt x="668" y="34"/>
                      <a:pt x="601" y="67"/>
                    </a:cubicBezTo>
                    <a:lnTo>
                      <a:pt x="501" y="67"/>
                    </a:lnTo>
                    <a:cubicBezTo>
                      <a:pt x="434" y="67"/>
                      <a:pt x="334" y="67"/>
                      <a:pt x="267" y="100"/>
                    </a:cubicBezTo>
                    <a:lnTo>
                      <a:pt x="201" y="100"/>
                    </a:lnTo>
                    <a:cubicBezTo>
                      <a:pt x="183" y="92"/>
                      <a:pt x="162" y="87"/>
                      <a:pt x="142" y="87"/>
                    </a:cubicBezTo>
                    <a:cubicBezTo>
                      <a:pt x="87" y="87"/>
                      <a:pt x="34" y="118"/>
                      <a:pt x="34" y="167"/>
                    </a:cubicBezTo>
                    <a:cubicBezTo>
                      <a:pt x="0" y="234"/>
                      <a:pt x="0" y="334"/>
                      <a:pt x="67" y="367"/>
                    </a:cubicBezTo>
                    <a:cubicBezTo>
                      <a:pt x="134" y="367"/>
                      <a:pt x="167" y="401"/>
                      <a:pt x="201" y="401"/>
                    </a:cubicBezTo>
                    <a:cubicBezTo>
                      <a:pt x="267" y="467"/>
                      <a:pt x="367" y="534"/>
                      <a:pt x="467" y="534"/>
                    </a:cubicBezTo>
                    <a:lnTo>
                      <a:pt x="834" y="534"/>
                    </a:lnTo>
                    <a:lnTo>
                      <a:pt x="968" y="501"/>
                    </a:lnTo>
                    <a:lnTo>
                      <a:pt x="1035" y="501"/>
                    </a:lnTo>
                    <a:lnTo>
                      <a:pt x="1135" y="467"/>
                    </a:lnTo>
                    <a:cubicBezTo>
                      <a:pt x="1168" y="434"/>
                      <a:pt x="1201" y="434"/>
                      <a:pt x="1168" y="434"/>
                    </a:cubicBezTo>
                    <a:lnTo>
                      <a:pt x="1201" y="434"/>
                    </a:lnTo>
                    <a:lnTo>
                      <a:pt x="1268" y="401"/>
                    </a:lnTo>
                    <a:cubicBezTo>
                      <a:pt x="1301" y="367"/>
                      <a:pt x="1368" y="301"/>
                      <a:pt x="1401" y="267"/>
                    </a:cubicBezTo>
                    <a:cubicBezTo>
                      <a:pt x="1435" y="134"/>
                      <a:pt x="1368" y="0"/>
                      <a:pt x="12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6"/>
              <p:cNvSpPr/>
              <p:nvPr/>
            </p:nvSpPr>
            <p:spPr>
              <a:xfrm>
                <a:off x="1262513" y="1401657"/>
                <a:ext cx="673023" cy="623178"/>
              </a:xfrm>
              <a:custGeom>
                <a:rect b="b" l="l" r="r" t="t"/>
                <a:pathLst>
                  <a:path extrusionOk="0" h="14240" w="15379">
                    <a:moveTo>
                      <a:pt x="11534" y="3026"/>
                    </a:moveTo>
                    <a:cubicBezTo>
                      <a:pt x="11692" y="3026"/>
                      <a:pt x="11851" y="3031"/>
                      <a:pt x="12009" y="3039"/>
                    </a:cubicBezTo>
                    <a:cubicBezTo>
                      <a:pt x="12309" y="3039"/>
                      <a:pt x="12576" y="3072"/>
                      <a:pt x="12877" y="3106"/>
                    </a:cubicBezTo>
                    <a:cubicBezTo>
                      <a:pt x="13043" y="3139"/>
                      <a:pt x="13177" y="3139"/>
                      <a:pt x="13344" y="3139"/>
                    </a:cubicBezTo>
                    <a:lnTo>
                      <a:pt x="13577" y="3139"/>
                    </a:lnTo>
                    <a:cubicBezTo>
                      <a:pt x="14111" y="4040"/>
                      <a:pt x="14344" y="5074"/>
                      <a:pt x="14278" y="6108"/>
                    </a:cubicBezTo>
                    <a:cubicBezTo>
                      <a:pt x="14111" y="7442"/>
                      <a:pt x="13644" y="8710"/>
                      <a:pt x="12910" y="9810"/>
                    </a:cubicBezTo>
                    <a:cubicBezTo>
                      <a:pt x="11609" y="11845"/>
                      <a:pt x="9441" y="13313"/>
                      <a:pt x="6972" y="13313"/>
                    </a:cubicBezTo>
                    <a:cubicBezTo>
                      <a:pt x="6941" y="13313"/>
                      <a:pt x="6909" y="13314"/>
                      <a:pt x="6878" y="13314"/>
                    </a:cubicBezTo>
                    <a:cubicBezTo>
                      <a:pt x="4779" y="13314"/>
                      <a:pt x="2819" y="12219"/>
                      <a:pt x="1669" y="10444"/>
                    </a:cubicBezTo>
                    <a:cubicBezTo>
                      <a:pt x="1769" y="10177"/>
                      <a:pt x="1869" y="9944"/>
                      <a:pt x="1969" y="9677"/>
                    </a:cubicBezTo>
                    <a:cubicBezTo>
                      <a:pt x="2169" y="9210"/>
                      <a:pt x="2369" y="8776"/>
                      <a:pt x="2603" y="8343"/>
                    </a:cubicBezTo>
                    <a:cubicBezTo>
                      <a:pt x="3103" y="7475"/>
                      <a:pt x="3737" y="6641"/>
                      <a:pt x="4437" y="5941"/>
                    </a:cubicBezTo>
                    <a:cubicBezTo>
                      <a:pt x="6005" y="4440"/>
                      <a:pt x="7973" y="3439"/>
                      <a:pt x="10141" y="3139"/>
                    </a:cubicBezTo>
                    <a:cubicBezTo>
                      <a:pt x="10592" y="3064"/>
                      <a:pt x="11061" y="3026"/>
                      <a:pt x="11534" y="3026"/>
                    </a:cubicBezTo>
                    <a:close/>
                    <a:moveTo>
                      <a:pt x="9519" y="1"/>
                    </a:moveTo>
                    <a:cubicBezTo>
                      <a:pt x="8528" y="1"/>
                      <a:pt x="7521" y="245"/>
                      <a:pt x="6739" y="804"/>
                    </a:cubicBezTo>
                    <a:cubicBezTo>
                      <a:pt x="6439" y="971"/>
                      <a:pt x="6172" y="1204"/>
                      <a:pt x="5938" y="1471"/>
                    </a:cubicBezTo>
                    <a:cubicBezTo>
                      <a:pt x="5773" y="1636"/>
                      <a:pt x="5925" y="1914"/>
                      <a:pt x="6114" y="1914"/>
                    </a:cubicBezTo>
                    <a:cubicBezTo>
                      <a:pt x="6155" y="1914"/>
                      <a:pt x="6197" y="1901"/>
                      <a:pt x="6238" y="1871"/>
                    </a:cubicBezTo>
                    <a:cubicBezTo>
                      <a:pt x="6806" y="1504"/>
                      <a:pt x="7406" y="1238"/>
                      <a:pt x="8040" y="1071"/>
                    </a:cubicBezTo>
                    <a:cubicBezTo>
                      <a:pt x="8512" y="940"/>
                      <a:pt x="9005" y="850"/>
                      <a:pt x="9502" y="850"/>
                    </a:cubicBezTo>
                    <a:cubicBezTo>
                      <a:pt x="9637" y="850"/>
                      <a:pt x="9772" y="856"/>
                      <a:pt x="9908" y="871"/>
                    </a:cubicBezTo>
                    <a:cubicBezTo>
                      <a:pt x="11109" y="971"/>
                      <a:pt x="12243" y="1504"/>
                      <a:pt x="13043" y="2405"/>
                    </a:cubicBezTo>
                    <a:cubicBezTo>
                      <a:pt x="12776" y="2372"/>
                      <a:pt x="12510" y="2338"/>
                      <a:pt x="12276" y="2338"/>
                    </a:cubicBezTo>
                    <a:cubicBezTo>
                      <a:pt x="12027" y="2325"/>
                      <a:pt x="11784" y="2316"/>
                      <a:pt x="11542" y="2316"/>
                    </a:cubicBezTo>
                    <a:cubicBezTo>
                      <a:pt x="11200" y="2316"/>
                      <a:pt x="10860" y="2333"/>
                      <a:pt x="10508" y="2372"/>
                    </a:cubicBezTo>
                    <a:cubicBezTo>
                      <a:pt x="9341" y="2505"/>
                      <a:pt x="8207" y="2805"/>
                      <a:pt x="7106" y="3272"/>
                    </a:cubicBezTo>
                    <a:cubicBezTo>
                      <a:pt x="5071" y="4173"/>
                      <a:pt x="3370" y="5674"/>
                      <a:pt x="2236" y="7609"/>
                    </a:cubicBezTo>
                    <a:cubicBezTo>
                      <a:pt x="1902" y="8109"/>
                      <a:pt x="1635" y="8676"/>
                      <a:pt x="1435" y="9243"/>
                    </a:cubicBezTo>
                    <a:cubicBezTo>
                      <a:pt x="1368" y="9377"/>
                      <a:pt x="1335" y="9510"/>
                      <a:pt x="1268" y="9644"/>
                    </a:cubicBezTo>
                    <a:cubicBezTo>
                      <a:pt x="768" y="8176"/>
                      <a:pt x="801" y="6575"/>
                      <a:pt x="1435" y="5174"/>
                    </a:cubicBezTo>
                    <a:cubicBezTo>
                      <a:pt x="1702" y="4473"/>
                      <a:pt x="2102" y="3806"/>
                      <a:pt x="2569" y="3239"/>
                    </a:cubicBezTo>
                    <a:cubicBezTo>
                      <a:pt x="3036" y="2639"/>
                      <a:pt x="3570" y="2071"/>
                      <a:pt x="4137" y="1571"/>
                    </a:cubicBezTo>
                    <a:cubicBezTo>
                      <a:pt x="4252" y="1456"/>
                      <a:pt x="4144" y="1291"/>
                      <a:pt x="4004" y="1291"/>
                    </a:cubicBezTo>
                    <a:cubicBezTo>
                      <a:pt x="3982" y="1291"/>
                      <a:pt x="3960" y="1295"/>
                      <a:pt x="3937" y="1304"/>
                    </a:cubicBezTo>
                    <a:cubicBezTo>
                      <a:pt x="3270" y="1638"/>
                      <a:pt x="2669" y="2105"/>
                      <a:pt x="2169" y="2639"/>
                    </a:cubicBezTo>
                    <a:cubicBezTo>
                      <a:pt x="1669" y="3172"/>
                      <a:pt x="1235" y="3806"/>
                      <a:pt x="935" y="4473"/>
                    </a:cubicBezTo>
                    <a:cubicBezTo>
                      <a:pt x="234" y="5908"/>
                      <a:pt x="1" y="7509"/>
                      <a:pt x="334" y="9076"/>
                    </a:cubicBezTo>
                    <a:cubicBezTo>
                      <a:pt x="601" y="10478"/>
                      <a:pt x="1335" y="11745"/>
                      <a:pt x="2436" y="12646"/>
                    </a:cubicBezTo>
                    <a:cubicBezTo>
                      <a:pt x="3470" y="13480"/>
                      <a:pt x="4737" y="14013"/>
                      <a:pt x="6105" y="14180"/>
                    </a:cubicBezTo>
                    <a:cubicBezTo>
                      <a:pt x="6410" y="14220"/>
                      <a:pt x="6713" y="14239"/>
                      <a:pt x="7014" y="14239"/>
                    </a:cubicBezTo>
                    <a:cubicBezTo>
                      <a:pt x="9476" y="14239"/>
                      <a:pt x="11761" y="12940"/>
                      <a:pt x="13277" y="10978"/>
                    </a:cubicBezTo>
                    <a:cubicBezTo>
                      <a:pt x="14177" y="9844"/>
                      <a:pt x="14778" y="8476"/>
                      <a:pt x="15078" y="7075"/>
                    </a:cubicBezTo>
                    <a:cubicBezTo>
                      <a:pt x="15378" y="5541"/>
                      <a:pt x="15111" y="3939"/>
                      <a:pt x="14278" y="2639"/>
                    </a:cubicBezTo>
                    <a:cubicBezTo>
                      <a:pt x="13510" y="1404"/>
                      <a:pt x="12309" y="537"/>
                      <a:pt x="10942" y="170"/>
                    </a:cubicBezTo>
                    <a:cubicBezTo>
                      <a:pt x="10491" y="60"/>
                      <a:pt x="10007" y="1"/>
                      <a:pt x="95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6"/>
              <p:cNvSpPr/>
              <p:nvPr/>
            </p:nvSpPr>
            <p:spPr>
              <a:xfrm>
                <a:off x="1996787" y="1281925"/>
                <a:ext cx="335790" cy="302924"/>
              </a:xfrm>
              <a:custGeom>
                <a:rect b="b" l="l" r="r" t="t"/>
                <a:pathLst>
                  <a:path extrusionOk="0" h="6922" w="7673">
                    <a:moveTo>
                      <a:pt x="3936" y="805"/>
                    </a:moveTo>
                    <a:cubicBezTo>
                      <a:pt x="4570" y="805"/>
                      <a:pt x="5171" y="1005"/>
                      <a:pt x="5638" y="1405"/>
                    </a:cubicBezTo>
                    <a:cubicBezTo>
                      <a:pt x="5538" y="1405"/>
                      <a:pt x="5438" y="1372"/>
                      <a:pt x="5337" y="1372"/>
                    </a:cubicBezTo>
                    <a:cubicBezTo>
                      <a:pt x="5274" y="1369"/>
                      <a:pt x="5209" y="1368"/>
                      <a:pt x="5145" y="1368"/>
                    </a:cubicBezTo>
                    <a:cubicBezTo>
                      <a:pt x="4438" y="1368"/>
                      <a:pt x="3714" y="1536"/>
                      <a:pt x="3103" y="1872"/>
                    </a:cubicBezTo>
                    <a:cubicBezTo>
                      <a:pt x="2402" y="2172"/>
                      <a:pt x="1835" y="2639"/>
                      <a:pt x="1401" y="3240"/>
                    </a:cubicBezTo>
                    <a:cubicBezTo>
                      <a:pt x="1268" y="3406"/>
                      <a:pt x="1168" y="3573"/>
                      <a:pt x="1068" y="3773"/>
                    </a:cubicBezTo>
                    <a:cubicBezTo>
                      <a:pt x="1034" y="3406"/>
                      <a:pt x="1068" y="3006"/>
                      <a:pt x="1168" y="2639"/>
                    </a:cubicBezTo>
                    <a:cubicBezTo>
                      <a:pt x="1368" y="2106"/>
                      <a:pt x="1768" y="1672"/>
                      <a:pt x="2269" y="1372"/>
                    </a:cubicBezTo>
                    <a:cubicBezTo>
                      <a:pt x="2769" y="1038"/>
                      <a:pt x="3336" y="838"/>
                      <a:pt x="3936" y="805"/>
                    </a:cubicBezTo>
                    <a:close/>
                    <a:moveTo>
                      <a:pt x="3965" y="0"/>
                    </a:moveTo>
                    <a:cubicBezTo>
                      <a:pt x="3414" y="0"/>
                      <a:pt x="2872" y="119"/>
                      <a:pt x="2369" y="371"/>
                    </a:cubicBezTo>
                    <a:cubicBezTo>
                      <a:pt x="1668" y="671"/>
                      <a:pt x="1068" y="1172"/>
                      <a:pt x="667" y="1839"/>
                    </a:cubicBezTo>
                    <a:cubicBezTo>
                      <a:pt x="0" y="3040"/>
                      <a:pt x="134" y="4541"/>
                      <a:pt x="1001" y="5641"/>
                    </a:cubicBezTo>
                    <a:cubicBezTo>
                      <a:pt x="1501" y="6208"/>
                      <a:pt x="2169" y="6642"/>
                      <a:pt x="2936" y="6809"/>
                    </a:cubicBezTo>
                    <a:cubicBezTo>
                      <a:pt x="3211" y="6884"/>
                      <a:pt x="3505" y="6921"/>
                      <a:pt x="3804" y="6921"/>
                    </a:cubicBezTo>
                    <a:cubicBezTo>
                      <a:pt x="3903" y="6921"/>
                      <a:pt x="4003" y="6917"/>
                      <a:pt x="4103" y="6909"/>
                    </a:cubicBezTo>
                    <a:cubicBezTo>
                      <a:pt x="4470" y="6876"/>
                      <a:pt x="4837" y="6742"/>
                      <a:pt x="5171" y="6575"/>
                    </a:cubicBezTo>
                    <a:cubicBezTo>
                      <a:pt x="5295" y="6544"/>
                      <a:pt x="5245" y="6339"/>
                      <a:pt x="5130" y="6339"/>
                    </a:cubicBezTo>
                    <a:cubicBezTo>
                      <a:pt x="5121" y="6339"/>
                      <a:pt x="5113" y="6340"/>
                      <a:pt x="5104" y="6342"/>
                    </a:cubicBezTo>
                    <a:cubicBezTo>
                      <a:pt x="4537" y="6342"/>
                      <a:pt x="3970" y="6275"/>
                      <a:pt x="3436" y="6142"/>
                    </a:cubicBezTo>
                    <a:cubicBezTo>
                      <a:pt x="2902" y="6008"/>
                      <a:pt x="2435" y="5775"/>
                      <a:pt x="2035" y="5441"/>
                    </a:cubicBezTo>
                    <a:cubicBezTo>
                      <a:pt x="1802" y="5274"/>
                      <a:pt x="1635" y="5041"/>
                      <a:pt x="1468" y="4807"/>
                    </a:cubicBezTo>
                    <a:cubicBezTo>
                      <a:pt x="1501" y="4641"/>
                      <a:pt x="1568" y="4507"/>
                      <a:pt x="1601" y="4340"/>
                    </a:cubicBezTo>
                    <a:cubicBezTo>
                      <a:pt x="1702" y="4074"/>
                      <a:pt x="1835" y="3807"/>
                      <a:pt x="2035" y="3573"/>
                    </a:cubicBezTo>
                    <a:cubicBezTo>
                      <a:pt x="2402" y="3106"/>
                      <a:pt x="2869" y="2739"/>
                      <a:pt x="3403" y="2506"/>
                    </a:cubicBezTo>
                    <a:cubicBezTo>
                      <a:pt x="3936" y="2239"/>
                      <a:pt x="4504" y="2106"/>
                      <a:pt x="5104" y="2072"/>
                    </a:cubicBezTo>
                    <a:cubicBezTo>
                      <a:pt x="5604" y="2072"/>
                      <a:pt x="6071" y="2206"/>
                      <a:pt x="6472" y="2472"/>
                    </a:cubicBezTo>
                    <a:cubicBezTo>
                      <a:pt x="6905" y="3540"/>
                      <a:pt x="6472" y="4774"/>
                      <a:pt x="5771" y="5608"/>
                    </a:cubicBezTo>
                    <a:cubicBezTo>
                      <a:pt x="5661" y="5774"/>
                      <a:pt x="5779" y="6008"/>
                      <a:pt x="5955" y="6008"/>
                    </a:cubicBezTo>
                    <a:cubicBezTo>
                      <a:pt x="5992" y="6008"/>
                      <a:pt x="6031" y="5998"/>
                      <a:pt x="6071" y="5975"/>
                    </a:cubicBezTo>
                    <a:cubicBezTo>
                      <a:pt x="7272" y="5308"/>
                      <a:pt x="7672" y="3773"/>
                      <a:pt x="7339" y="2506"/>
                    </a:cubicBezTo>
                    <a:cubicBezTo>
                      <a:pt x="6939" y="1205"/>
                      <a:pt x="5838" y="238"/>
                      <a:pt x="4504" y="37"/>
                    </a:cubicBezTo>
                    <a:cubicBezTo>
                      <a:pt x="4324" y="13"/>
                      <a:pt x="4144" y="0"/>
                      <a:pt x="39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6"/>
              <p:cNvSpPr/>
              <p:nvPr/>
            </p:nvSpPr>
            <p:spPr>
              <a:xfrm>
                <a:off x="1633304" y="2191030"/>
                <a:ext cx="328481" cy="294740"/>
              </a:xfrm>
              <a:custGeom>
                <a:rect b="b" l="l" r="r" t="t"/>
                <a:pathLst>
                  <a:path extrusionOk="0" h="6735" w="7506">
                    <a:moveTo>
                      <a:pt x="5353" y="1574"/>
                    </a:moveTo>
                    <a:cubicBezTo>
                      <a:pt x="5492" y="1574"/>
                      <a:pt x="5632" y="1587"/>
                      <a:pt x="5771" y="1613"/>
                    </a:cubicBezTo>
                    <a:cubicBezTo>
                      <a:pt x="5791" y="1623"/>
                      <a:pt x="5810" y="1627"/>
                      <a:pt x="5830" y="1627"/>
                    </a:cubicBezTo>
                    <a:cubicBezTo>
                      <a:pt x="5877" y="1627"/>
                      <a:pt x="5924" y="1603"/>
                      <a:pt x="5971" y="1579"/>
                    </a:cubicBezTo>
                    <a:lnTo>
                      <a:pt x="5971" y="1579"/>
                    </a:lnTo>
                    <a:cubicBezTo>
                      <a:pt x="6572" y="2413"/>
                      <a:pt x="6538" y="3547"/>
                      <a:pt x="5905" y="4381"/>
                    </a:cubicBezTo>
                    <a:cubicBezTo>
                      <a:pt x="5271" y="5315"/>
                      <a:pt x="4237" y="5916"/>
                      <a:pt x="3069" y="5983"/>
                    </a:cubicBezTo>
                    <a:cubicBezTo>
                      <a:pt x="2435" y="5949"/>
                      <a:pt x="1835" y="5682"/>
                      <a:pt x="1401" y="5249"/>
                    </a:cubicBezTo>
                    <a:lnTo>
                      <a:pt x="1401" y="4982"/>
                    </a:lnTo>
                    <a:cubicBezTo>
                      <a:pt x="1435" y="4715"/>
                      <a:pt x="1535" y="4448"/>
                      <a:pt x="1635" y="4181"/>
                    </a:cubicBezTo>
                    <a:cubicBezTo>
                      <a:pt x="1935" y="3681"/>
                      <a:pt x="2302" y="3247"/>
                      <a:pt x="2736" y="2880"/>
                    </a:cubicBezTo>
                    <a:cubicBezTo>
                      <a:pt x="3203" y="2480"/>
                      <a:pt x="3703" y="2146"/>
                      <a:pt x="4203" y="1846"/>
                    </a:cubicBezTo>
                    <a:cubicBezTo>
                      <a:pt x="4573" y="1674"/>
                      <a:pt x="4961" y="1574"/>
                      <a:pt x="5353" y="1574"/>
                    </a:cubicBezTo>
                    <a:close/>
                    <a:moveTo>
                      <a:pt x="4301" y="0"/>
                    </a:moveTo>
                    <a:cubicBezTo>
                      <a:pt x="3800" y="0"/>
                      <a:pt x="3307" y="163"/>
                      <a:pt x="2902" y="545"/>
                    </a:cubicBezTo>
                    <a:cubicBezTo>
                      <a:pt x="2779" y="669"/>
                      <a:pt x="2884" y="849"/>
                      <a:pt x="3032" y="849"/>
                    </a:cubicBezTo>
                    <a:cubicBezTo>
                      <a:pt x="3044" y="849"/>
                      <a:pt x="3057" y="848"/>
                      <a:pt x="3069" y="846"/>
                    </a:cubicBezTo>
                    <a:cubicBezTo>
                      <a:pt x="3358" y="773"/>
                      <a:pt x="3652" y="739"/>
                      <a:pt x="3948" y="739"/>
                    </a:cubicBezTo>
                    <a:cubicBezTo>
                      <a:pt x="4336" y="739"/>
                      <a:pt x="4725" y="799"/>
                      <a:pt x="5104" y="912"/>
                    </a:cubicBezTo>
                    <a:cubicBezTo>
                      <a:pt x="4770" y="946"/>
                      <a:pt x="4470" y="1012"/>
                      <a:pt x="4170" y="1146"/>
                    </a:cubicBezTo>
                    <a:cubicBezTo>
                      <a:pt x="3536" y="1446"/>
                      <a:pt x="2936" y="1846"/>
                      <a:pt x="2369" y="2313"/>
                    </a:cubicBezTo>
                    <a:cubicBezTo>
                      <a:pt x="1835" y="2747"/>
                      <a:pt x="1368" y="3281"/>
                      <a:pt x="1068" y="3914"/>
                    </a:cubicBezTo>
                    <a:cubicBezTo>
                      <a:pt x="1001" y="4081"/>
                      <a:pt x="934" y="4248"/>
                      <a:pt x="901" y="4448"/>
                    </a:cubicBezTo>
                    <a:cubicBezTo>
                      <a:pt x="901" y="4448"/>
                      <a:pt x="901" y="4415"/>
                      <a:pt x="901" y="4415"/>
                    </a:cubicBezTo>
                    <a:cubicBezTo>
                      <a:pt x="534" y="3314"/>
                      <a:pt x="1135" y="2180"/>
                      <a:pt x="2002" y="1513"/>
                    </a:cubicBezTo>
                    <a:cubicBezTo>
                      <a:pt x="2121" y="1423"/>
                      <a:pt x="2028" y="1202"/>
                      <a:pt x="1888" y="1202"/>
                    </a:cubicBezTo>
                    <a:cubicBezTo>
                      <a:pt x="1871" y="1202"/>
                      <a:pt x="1853" y="1205"/>
                      <a:pt x="1835" y="1212"/>
                    </a:cubicBezTo>
                    <a:cubicBezTo>
                      <a:pt x="668" y="1746"/>
                      <a:pt x="0" y="2980"/>
                      <a:pt x="234" y="4215"/>
                    </a:cubicBezTo>
                    <a:cubicBezTo>
                      <a:pt x="334" y="4782"/>
                      <a:pt x="567" y="5282"/>
                      <a:pt x="934" y="5716"/>
                    </a:cubicBezTo>
                    <a:cubicBezTo>
                      <a:pt x="934" y="5749"/>
                      <a:pt x="968" y="5782"/>
                      <a:pt x="1001" y="5816"/>
                    </a:cubicBezTo>
                    <a:cubicBezTo>
                      <a:pt x="1435" y="6249"/>
                      <a:pt x="2002" y="6550"/>
                      <a:pt x="2602" y="6683"/>
                    </a:cubicBezTo>
                    <a:cubicBezTo>
                      <a:pt x="2787" y="6718"/>
                      <a:pt x="2972" y="6735"/>
                      <a:pt x="3157" y="6735"/>
                    </a:cubicBezTo>
                    <a:cubicBezTo>
                      <a:pt x="4372" y="6735"/>
                      <a:pt x="5556" y="6013"/>
                      <a:pt x="6338" y="5115"/>
                    </a:cubicBezTo>
                    <a:cubicBezTo>
                      <a:pt x="7172" y="4048"/>
                      <a:pt x="7506" y="2647"/>
                      <a:pt x="6772" y="1446"/>
                    </a:cubicBezTo>
                    <a:cubicBezTo>
                      <a:pt x="6308" y="628"/>
                      <a:pt x="5286" y="0"/>
                      <a:pt x="43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6"/>
              <p:cNvSpPr/>
              <p:nvPr/>
            </p:nvSpPr>
            <p:spPr>
              <a:xfrm>
                <a:off x="2504770" y="1464499"/>
                <a:ext cx="273034" cy="247171"/>
              </a:xfrm>
              <a:custGeom>
                <a:rect b="b" l="l" r="r" t="t"/>
                <a:pathLst>
                  <a:path extrusionOk="0" h="5648" w="6239">
                    <a:moveTo>
                      <a:pt x="3536" y="702"/>
                    </a:moveTo>
                    <a:cubicBezTo>
                      <a:pt x="3970" y="702"/>
                      <a:pt x="4404" y="802"/>
                      <a:pt x="4771" y="1036"/>
                    </a:cubicBezTo>
                    <a:cubicBezTo>
                      <a:pt x="4404" y="1036"/>
                      <a:pt x="4037" y="1102"/>
                      <a:pt x="3703" y="1203"/>
                    </a:cubicBezTo>
                    <a:cubicBezTo>
                      <a:pt x="3103" y="1369"/>
                      <a:pt x="2569" y="1703"/>
                      <a:pt x="2135" y="2103"/>
                    </a:cubicBezTo>
                    <a:cubicBezTo>
                      <a:pt x="1702" y="2537"/>
                      <a:pt x="1368" y="3037"/>
                      <a:pt x="1168" y="3604"/>
                    </a:cubicBezTo>
                    <a:cubicBezTo>
                      <a:pt x="1135" y="3704"/>
                      <a:pt x="1101" y="3771"/>
                      <a:pt x="1068" y="3871"/>
                    </a:cubicBezTo>
                    <a:cubicBezTo>
                      <a:pt x="935" y="3171"/>
                      <a:pt x="1135" y="2437"/>
                      <a:pt x="1602" y="1903"/>
                    </a:cubicBezTo>
                    <a:cubicBezTo>
                      <a:pt x="2069" y="1236"/>
                      <a:pt x="2769" y="836"/>
                      <a:pt x="3536" y="702"/>
                    </a:cubicBezTo>
                    <a:close/>
                    <a:moveTo>
                      <a:pt x="3830" y="0"/>
                    </a:moveTo>
                    <a:cubicBezTo>
                      <a:pt x="2803" y="0"/>
                      <a:pt x="1846" y="463"/>
                      <a:pt x="1201" y="1269"/>
                    </a:cubicBezTo>
                    <a:cubicBezTo>
                      <a:pt x="501" y="2103"/>
                      <a:pt x="1" y="3237"/>
                      <a:pt x="468" y="4338"/>
                    </a:cubicBezTo>
                    <a:cubicBezTo>
                      <a:pt x="701" y="4838"/>
                      <a:pt x="1135" y="5272"/>
                      <a:pt x="1635" y="5472"/>
                    </a:cubicBezTo>
                    <a:cubicBezTo>
                      <a:pt x="1884" y="5583"/>
                      <a:pt x="2133" y="5648"/>
                      <a:pt x="2400" y="5648"/>
                    </a:cubicBezTo>
                    <a:cubicBezTo>
                      <a:pt x="2456" y="5648"/>
                      <a:pt x="2512" y="5645"/>
                      <a:pt x="2569" y="5639"/>
                    </a:cubicBezTo>
                    <a:cubicBezTo>
                      <a:pt x="2869" y="5639"/>
                      <a:pt x="3170" y="5506"/>
                      <a:pt x="3403" y="5305"/>
                    </a:cubicBezTo>
                    <a:cubicBezTo>
                      <a:pt x="3592" y="5180"/>
                      <a:pt x="3484" y="4936"/>
                      <a:pt x="3304" y="4936"/>
                    </a:cubicBezTo>
                    <a:cubicBezTo>
                      <a:pt x="3293" y="4936"/>
                      <a:pt x="3281" y="4937"/>
                      <a:pt x="3270" y="4939"/>
                    </a:cubicBezTo>
                    <a:cubicBezTo>
                      <a:pt x="3170" y="4955"/>
                      <a:pt x="3061" y="4964"/>
                      <a:pt x="2953" y="4964"/>
                    </a:cubicBezTo>
                    <a:cubicBezTo>
                      <a:pt x="2844" y="4964"/>
                      <a:pt x="2736" y="4955"/>
                      <a:pt x="2636" y="4939"/>
                    </a:cubicBezTo>
                    <a:cubicBezTo>
                      <a:pt x="2436" y="4939"/>
                      <a:pt x="2236" y="4905"/>
                      <a:pt x="2035" y="4872"/>
                    </a:cubicBezTo>
                    <a:cubicBezTo>
                      <a:pt x="1869" y="4805"/>
                      <a:pt x="1702" y="4705"/>
                      <a:pt x="1535" y="4572"/>
                    </a:cubicBezTo>
                    <a:cubicBezTo>
                      <a:pt x="1535" y="4538"/>
                      <a:pt x="1568" y="4505"/>
                      <a:pt x="1568" y="4472"/>
                    </a:cubicBezTo>
                    <a:cubicBezTo>
                      <a:pt x="1635" y="4205"/>
                      <a:pt x="1702" y="3971"/>
                      <a:pt x="1802" y="3738"/>
                    </a:cubicBezTo>
                    <a:cubicBezTo>
                      <a:pt x="1969" y="3304"/>
                      <a:pt x="2269" y="2904"/>
                      <a:pt x="2636" y="2570"/>
                    </a:cubicBezTo>
                    <a:cubicBezTo>
                      <a:pt x="2969" y="2237"/>
                      <a:pt x="3403" y="1970"/>
                      <a:pt x="3870" y="1836"/>
                    </a:cubicBezTo>
                    <a:cubicBezTo>
                      <a:pt x="4137" y="1770"/>
                      <a:pt x="4370" y="1736"/>
                      <a:pt x="4637" y="1703"/>
                    </a:cubicBezTo>
                    <a:cubicBezTo>
                      <a:pt x="4837" y="1703"/>
                      <a:pt x="5071" y="1670"/>
                      <a:pt x="5304" y="1636"/>
                    </a:cubicBezTo>
                    <a:cubicBezTo>
                      <a:pt x="5304" y="1670"/>
                      <a:pt x="5338" y="1703"/>
                      <a:pt x="5338" y="1736"/>
                    </a:cubicBezTo>
                    <a:cubicBezTo>
                      <a:pt x="5471" y="2137"/>
                      <a:pt x="5471" y="2570"/>
                      <a:pt x="5338" y="3004"/>
                    </a:cubicBezTo>
                    <a:cubicBezTo>
                      <a:pt x="5204" y="3404"/>
                      <a:pt x="4971" y="3771"/>
                      <a:pt x="4671" y="4105"/>
                    </a:cubicBezTo>
                    <a:cubicBezTo>
                      <a:pt x="4604" y="4205"/>
                      <a:pt x="4704" y="4305"/>
                      <a:pt x="4804" y="4305"/>
                    </a:cubicBezTo>
                    <a:cubicBezTo>
                      <a:pt x="5271" y="4138"/>
                      <a:pt x="5671" y="3771"/>
                      <a:pt x="5905" y="3337"/>
                    </a:cubicBezTo>
                    <a:cubicBezTo>
                      <a:pt x="6138" y="2904"/>
                      <a:pt x="6238" y="2370"/>
                      <a:pt x="6138" y="1870"/>
                    </a:cubicBezTo>
                    <a:cubicBezTo>
                      <a:pt x="5905" y="802"/>
                      <a:pt x="5004" y="35"/>
                      <a:pt x="3937" y="2"/>
                    </a:cubicBezTo>
                    <a:cubicBezTo>
                      <a:pt x="3901" y="1"/>
                      <a:pt x="3865" y="0"/>
                      <a:pt x="38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6"/>
              <p:cNvSpPr/>
              <p:nvPr/>
            </p:nvSpPr>
            <p:spPr>
              <a:xfrm>
                <a:off x="1509678" y="1985963"/>
                <a:ext cx="290758" cy="99035"/>
              </a:xfrm>
              <a:custGeom>
                <a:rect b="b" l="l" r="r" t="t"/>
                <a:pathLst>
                  <a:path extrusionOk="0" h="2263" w="6644">
                    <a:moveTo>
                      <a:pt x="6357" y="1"/>
                    </a:moveTo>
                    <a:cubicBezTo>
                      <a:pt x="6325" y="1"/>
                      <a:pt x="6292" y="9"/>
                      <a:pt x="6261" y="28"/>
                    </a:cubicBezTo>
                    <a:cubicBezTo>
                      <a:pt x="5761" y="228"/>
                      <a:pt x="5361" y="595"/>
                      <a:pt x="4894" y="862"/>
                    </a:cubicBezTo>
                    <a:cubicBezTo>
                      <a:pt x="4427" y="1095"/>
                      <a:pt x="3926" y="1295"/>
                      <a:pt x="3392" y="1462"/>
                    </a:cubicBezTo>
                    <a:cubicBezTo>
                      <a:pt x="2667" y="1649"/>
                      <a:pt x="1909" y="1754"/>
                      <a:pt x="1141" y="1754"/>
                    </a:cubicBezTo>
                    <a:cubicBezTo>
                      <a:pt x="814" y="1754"/>
                      <a:pt x="485" y="1735"/>
                      <a:pt x="157" y="1695"/>
                    </a:cubicBezTo>
                    <a:cubicBezTo>
                      <a:pt x="147" y="1693"/>
                      <a:pt x="137" y="1692"/>
                      <a:pt x="128" y="1692"/>
                    </a:cubicBezTo>
                    <a:cubicBezTo>
                      <a:pt x="19" y="1692"/>
                      <a:pt x="0" y="1865"/>
                      <a:pt x="123" y="1896"/>
                    </a:cubicBezTo>
                    <a:cubicBezTo>
                      <a:pt x="657" y="2096"/>
                      <a:pt x="1191" y="2196"/>
                      <a:pt x="1791" y="2263"/>
                    </a:cubicBezTo>
                    <a:cubicBezTo>
                      <a:pt x="2392" y="2263"/>
                      <a:pt x="2992" y="2196"/>
                      <a:pt x="3559" y="2062"/>
                    </a:cubicBezTo>
                    <a:cubicBezTo>
                      <a:pt x="4126" y="1896"/>
                      <a:pt x="4693" y="1695"/>
                      <a:pt x="5194" y="1429"/>
                    </a:cubicBezTo>
                    <a:cubicBezTo>
                      <a:pt x="5727" y="1162"/>
                      <a:pt x="6194" y="795"/>
                      <a:pt x="6561" y="328"/>
                    </a:cubicBezTo>
                    <a:cubicBezTo>
                      <a:pt x="6643" y="164"/>
                      <a:pt x="6502" y="1"/>
                      <a:pt x="63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6"/>
              <p:cNvSpPr/>
              <p:nvPr/>
            </p:nvSpPr>
            <p:spPr>
              <a:xfrm>
                <a:off x="1813251" y="1929291"/>
                <a:ext cx="48445" cy="49408"/>
              </a:xfrm>
              <a:custGeom>
                <a:rect b="b" l="l" r="r" t="t"/>
                <a:pathLst>
                  <a:path extrusionOk="0" h="1129" w="1107">
                    <a:moveTo>
                      <a:pt x="927" y="1"/>
                    </a:moveTo>
                    <a:cubicBezTo>
                      <a:pt x="891" y="1"/>
                      <a:pt x="854" y="17"/>
                      <a:pt x="825" y="55"/>
                    </a:cubicBezTo>
                    <a:cubicBezTo>
                      <a:pt x="692" y="122"/>
                      <a:pt x="625" y="255"/>
                      <a:pt x="492" y="355"/>
                    </a:cubicBezTo>
                    <a:cubicBezTo>
                      <a:pt x="492" y="355"/>
                      <a:pt x="458" y="389"/>
                      <a:pt x="458" y="389"/>
                    </a:cubicBezTo>
                    <a:lnTo>
                      <a:pt x="392" y="455"/>
                    </a:lnTo>
                    <a:cubicBezTo>
                      <a:pt x="325" y="522"/>
                      <a:pt x="292" y="555"/>
                      <a:pt x="258" y="622"/>
                    </a:cubicBezTo>
                    <a:lnTo>
                      <a:pt x="191" y="689"/>
                    </a:lnTo>
                    <a:lnTo>
                      <a:pt x="191" y="722"/>
                    </a:lnTo>
                    <a:lnTo>
                      <a:pt x="191" y="756"/>
                    </a:lnTo>
                    <a:lnTo>
                      <a:pt x="158" y="789"/>
                    </a:lnTo>
                    <a:cubicBezTo>
                      <a:pt x="125" y="822"/>
                      <a:pt x="91" y="889"/>
                      <a:pt x="58" y="922"/>
                    </a:cubicBezTo>
                    <a:cubicBezTo>
                      <a:pt x="0" y="1038"/>
                      <a:pt x="93" y="1129"/>
                      <a:pt x="206" y="1129"/>
                    </a:cubicBezTo>
                    <a:cubicBezTo>
                      <a:pt x="223" y="1129"/>
                      <a:pt x="241" y="1127"/>
                      <a:pt x="258" y="1122"/>
                    </a:cubicBezTo>
                    <a:lnTo>
                      <a:pt x="358" y="1022"/>
                    </a:lnTo>
                    <a:lnTo>
                      <a:pt x="392" y="989"/>
                    </a:lnTo>
                    <a:lnTo>
                      <a:pt x="458" y="922"/>
                    </a:lnTo>
                    <a:cubicBezTo>
                      <a:pt x="525" y="856"/>
                      <a:pt x="592" y="789"/>
                      <a:pt x="658" y="722"/>
                    </a:cubicBezTo>
                    <a:lnTo>
                      <a:pt x="725" y="655"/>
                    </a:lnTo>
                    <a:lnTo>
                      <a:pt x="759" y="622"/>
                    </a:lnTo>
                    <a:cubicBezTo>
                      <a:pt x="759" y="622"/>
                      <a:pt x="792" y="589"/>
                      <a:pt x="792" y="555"/>
                    </a:cubicBezTo>
                    <a:cubicBezTo>
                      <a:pt x="825" y="522"/>
                      <a:pt x="825" y="489"/>
                      <a:pt x="859" y="455"/>
                    </a:cubicBezTo>
                    <a:cubicBezTo>
                      <a:pt x="892" y="422"/>
                      <a:pt x="992" y="289"/>
                      <a:pt x="1059" y="222"/>
                    </a:cubicBezTo>
                    <a:cubicBezTo>
                      <a:pt x="1106" y="103"/>
                      <a:pt x="1018" y="1"/>
                      <a:pt x="9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6"/>
              <p:cNvSpPr/>
              <p:nvPr/>
            </p:nvSpPr>
            <p:spPr>
              <a:xfrm>
                <a:off x="1930094" y="1566070"/>
                <a:ext cx="87175" cy="261831"/>
              </a:xfrm>
              <a:custGeom>
                <a:rect b="b" l="l" r="r" t="t"/>
                <a:pathLst>
                  <a:path extrusionOk="0" h="5983" w="1992">
                    <a:moveTo>
                      <a:pt x="537" y="0"/>
                    </a:moveTo>
                    <a:cubicBezTo>
                      <a:pt x="453" y="0"/>
                      <a:pt x="374" y="117"/>
                      <a:pt x="424" y="216"/>
                    </a:cubicBezTo>
                    <a:cubicBezTo>
                      <a:pt x="824" y="1050"/>
                      <a:pt x="991" y="1984"/>
                      <a:pt x="857" y="2918"/>
                    </a:cubicBezTo>
                    <a:cubicBezTo>
                      <a:pt x="757" y="3918"/>
                      <a:pt x="323" y="4852"/>
                      <a:pt x="23" y="5820"/>
                    </a:cubicBezTo>
                    <a:cubicBezTo>
                      <a:pt x="1" y="5909"/>
                      <a:pt x="83" y="5983"/>
                      <a:pt x="159" y="5983"/>
                    </a:cubicBezTo>
                    <a:cubicBezTo>
                      <a:pt x="197" y="5983"/>
                      <a:pt x="234" y="5964"/>
                      <a:pt x="257" y="5920"/>
                    </a:cubicBezTo>
                    <a:cubicBezTo>
                      <a:pt x="1191" y="4252"/>
                      <a:pt x="1991" y="1684"/>
                      <a:pt x="624" y="49"/>
                    </a:cubicBezTo>
                    <a:cubicBezTo>
                      <a:pt x="598" y="14"/>
                      <a:pt x="567" y="0"/>
                      <a:pt x="5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6"/>
              <p:cNvSpPr/>
              <p:nvPr/>
            </p:nvSpPr>
            <p:spPr>
              <a:xfrm>
                <a:off x="1913553" y="1497189"/>
                <a:ext cx="24901" cy="29190"/>
              </a:xfrm>
              <a:custGeom>
                <a:rect b="b" l="l" r="r" t="t"/>
                <a:pathLst>
                  <a:path extrusionOk="0" h="667" w="569">
                    <a:moveTo>
                      <a:pt x="151" y="0"/>
                    </a:moveTo>
                    <a:cubicBezTo>
                      <a:pt x="123" y="0"/>
                      <a:pt x="95" y="8"/>
                      <a:pt x="68" y="22"/>
                    </a:cubicBezTo>
                    <a:cubicBezTo>
                      <a:pt x="34" y="55"/>
                      <a:pt x="1" y="122"/>
                      <a:pt x="34" y="189"/>
                    </a:cubicBezTo>
                    <a:lnTo>
                      <a:pt x="301" y="589"/>
                    </a:lnTo>
                    <a:cubicBezTo>
                      <a:pt x="323" y="645"/>
                      <a:pt x="364" y="667"/>
                      <a:pt x="405" y="667"/>
                    </a:cubicBezTo>
                    <a:cubicBezTo>
                      <a:pt x="486" y="667"/>
                      <a:pt x="568" y="578"/>
                      <a:pt x="501" y="489"/>
                    </a:cubicBezTo>
                    <a:lnTo>
                      <a:pt x="268" y="55"/>
                    </a:lnTo>
                    <a:cubicBezTo>
                      <a:pt x="229" y="16"/>
                      <a:pt x="190" y="0"/>
                      <a:pt x="1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6"/>
              <p:cNvSpPr/>
              <p:nvPr/>
            </p:nvSpPr>
            <p:spPr>
              <a:xfrm>
                <a:off x="2248372" y="2574688"/>
                <a:ext cx="118421" cy="115971"/>
              </a:xfrm>
              <a:custGeom>
                <a:rect b="b" l="l" r="r" t="t"/>
                <a:pathLst>
                  <a:path extrusionOk="0" h="2650" w="2706">
                    <a:moveTo>
                      <a:pt x="178" y="0"/>
                    </a:moveTo>
                    <a:cubicBezTo>
                      <a:pt x="93" y="0"/>
                      <a:pt x="1" y="97"/>
                      <a:pt x="46" y="210"/>
                    </a:cubicBezTo>
                    <a:cubicBezTo>
                      <a:pt x="280" y="744"/>
                      <a:pt x="613" y="1211"/>
                      <a:pt x="1013" y="1644"/>
                    </a:cubicBezTo>
                    <a:cubicBezTo>
                      <a:pt x="1247" y="1845"/>
                      <a:pt x="1447" y="2045"/>
                      <a:pt x="1681" y="2212"/>
                    </a:cubicBezTo>
                    <a:cubicBezTo>
                      <a:pt x="1814" y="2312"/>
                      <a:pt x="1914" y="2412"/>
                      <a:pt x="2047" y="2478"/>
                    </a:cubicBezTo>
                    <a:cubicBezTo>
                      <a:pt x="2181" y="2545"/>
                      <a:pt x="2314" y="2612"/>
                      <a:pt x="2448" y="2645"/>
                    </a:cubicBezTo>
                    <a:cubicBezTo>
                      <a:pt x="2462" y="2648"/>
                      <a:pt x="2477" y="2649"/>
                      <a:pt x="2490" y="2649"/>
                    </a:cubicBezTo>
                    <a:cubicBezTo>
                      <a:pt x="2631" y="2649"/>
                      <a:pt x="2706" y="2503"/>
                      <a:pt x="2615" y="2412"/>
                    </a:cubicBezTo>
                    <a:cubicBezTo>
                      <a:pt x="2514" y="2312"/>
                      <a:pt x="2381" y="2245"/>
                      <a:pt x="2281" y="2178"/>
                    </a:cubicBezTo>
                    <a:cubicBezTo>
                      <a:pt x="2148" y="2078"/>
                      <a:pt x="2047" y="2011"/>
                      <a:pt x="1914" y="1945"/>
                    </a:cubicBezTo>
                    <a:cubicBezTo>
                      <a:pt x="1714" y="1778"/>
                      <a:pt x="1480" y="1578"/>
                      <a:pt x="1280" y="1378"/>
                    </a:cubicBezTo>
                    <a:cubicBezTo>
                      <a:pt x="913" y="977"/>
                      <a:pt x="580" y="544"/>
                      <a:pt x="280" y="77"/>
                    </a:cubicBezTo>
                    <a:cubicBezTo>
                      <a:pt x="258" y="23"/>
                      <a:pt x="219" y="0"/>
                      <a:pt x="1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6"/>
              <p:cNvSpPr/>
              <p:nvPr/>
            </p:nvSpPr>
            <p:spPr>
              <a:xfrm>
                <a:off x="2272659" y="2254265"/>
                <a:ext cx="93958" cy="169011"/>
              </a:xfrm>
              <a:custGeom>
                <a:rect b="b" l="l" r="r" t="t"/>
                <a:pathLst>
                  <a:path extrusionOk="0" h="3862" w="2147">
                    <a:moveTo>
                      <a:pt x="118" y="1"/>
                    </a:moveTo>
                    <a:cubicBezTo>
                      <a:pt x="68" y="1"/>
                      <a:pt x="17" y="34"/>
                      <a:pt x="1" y="101"/>
                    </a:cubicBezTo>
                    <a:cubicBezTo>
                      <a:pt x="1" y="835"/>
                      <a:pt x="134" y="1535"/>
                      <a:pt x="468" y="2203"/>
                    </a:cubicBezTo>
                    <a:cubicBezTo>
                      <a:pt x="635" y="2503"/>
                      <a:pt x="835" y="2836"/>
                      <a:pt x="1035" y="3103"/>
                    </a:cubicBezTo>
                    <a:cubicBezTo>
                      <a:pt x="1268" y="3403"/>
                      <a:pt x="1535" y="3637"/>
                      <a:pt x="1869" y="3837"/>
                    </a:cubicBezTo>
                    <a:cubicBezTo>
                      <a:pt x="1891" y="3854"/>
                      <a:pt x="1915" y="3861"/>
                      <a:pt x="1937" y="3861"/>
                    </a:cubicBezTo>
                    <a:cubicBezTo>
                      <a:pt x="2050" y="3861"/>
                      <a:pt x="2147" y="3681"/>
                      <a:pt x="2036" y="3570"/>
                    </a:cubicBezTo>
                    <a:cubicBezTo>
                      <a:pt x="1835" y="3337"/>
                      <a:pt x="1602" y="3103"/>
                      <a:pt x="1368" y="2836"/>
                    </a:cubicBezTo>
                    <a:cubicBezTo>
                      <a:pt x="1168" y="2569"/>
                      <a:pt x="1002" y="2303"/>
                      <a:pt x="835" y="2002"/>
                    </a:cubicBezTo>
                    <a:cubicBezTo>
                      <a:pt x="535" y="1402"/>
                      <a:pt x="334" y="768"/>
                      <a:pt x="234" y="101"/>
                    </a:cubicBezTo>
                    <a:cubicBezTo>
                      <a:pt x="218" y="34"/>
                      <a:pt x="168" y="1"/>
                      <a:pt x="1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6"/>
              <p:cNvSpPr/>
              <p:nvPr/>
            </p:nvSpPr>
            <p:spPr>
              <a:xfrm>
                <a:off x="2431776" y="2449880"/>
                <a:ext cx="10284" cy="8796"/>
              </a:xfrm>
              <a:custGeom>
                <a:rect b="b" l="l" r="r" t="t"/>
                <a:pathLst>
                  <a:path extrusionOk="0" h="201" w="235">
                    <a:moveTo>
                      <a:pt x="134" y="1"/>
                    </a:moveTo>
                    <a:cubicBezTo>
                      <a:pt x="1" y="1"/>
                      <a:pt x="1" y="168"/>
                      <a:pt x="134" y="201"/>
                    </a:cubicBezTo>
                    <a:cubicBezTo>
                      <a:pt x="234" y="168"/>
                      <a:pt x="234" y="1"/>
                      <a:pt x="1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6"/>
              <p:cNvSpPr/>
              <p:nvPr/>
            </p:nvSpPr>
            <p:spPr>
              <a:xfrm>
                <a:off x="2279968" y="2150069"/>
                <a:ext cx="20481" cy="56104"/>
              </a:xfrm>
              <a:custGeom>
                <a:rect b="b" l="l" r="r" t="t"/>
                <a:pathLst>
                  <a:path extrusionOk="0" h="1282" w="468">
                    <a:moveTo>
                      <a:pt x="315" y="1"/>
                    </a:moveTo>
                    <a:cubicBezTo>
                      <a:pt x="267" y="1"/>
                      <a:pt x="225" y="31"/>
                      <a:pt x="201" y="80"/>
                    </a:cubicBezTo>
                    <a:cubicBezTo>
                      <a:pt x="134" y="147"/>
                      <a:pt x="101" y="247"/>
                      <a:pt x="101" y="347"/>
                    </a:cubicBezTo>
                    <a:cubicBezTo>
                      <a:pt x="67" y="414"/>
                      <a:pt x="34" y="514"/>
                      <a:pt x="34" y="581"/>
                    </a:cubicBezTo>
                    <a:cubicBezTo>
                      <a:pt x="34" y="681"/>
                      <a:pt x="1" y="781"/>
                      <a:pt x="1" y="881"/>
                    </a:cubicBezTo>
                    <a:lnTo>
                      <a:pt x="1" y="1148"/>
                    </a:lnTo>
                    <a:cubicBezTo>
                      <a:pt x="1" y="1214"/>
                      <a:pt x="67" y="1281"/>
                      <a:pt x="134" y="1281"/>
                    </a:cubicBezTo>
                    <a:cubicBezTo>
                      <a:pt x="201" y="1281"/>
                      <a:pt x="267" y="1214"/>
                      <a:pt x="267" y="1148"/>
                    </a:cubicBezTo>
                    <a:cubicBezTo>
                      <a:pt x="301" y="981"/>
                      <a:pt x="334" y="814"/>
                      <a:pt x="368" y="681"/>
                    </a:cubicBezTo>
                    <a:lnTo>
                      <a:pt x="401" y="414"/>
                    </a:lnTo>
                    <a:cubicBezTo>
                      <a:pt x="434" y="347"/>
                      <a:pt x="468" y="247"/>
                      <a:pt x="468" y="147"/>
                    </a:cubicBezTo>
                    <a:cubicBezTo>
                      <a:pt x="468" y="80"/>
                      <a:pt x="434" y="14"/>
                      <a:pt x="368" y="14"/>
                    </a:cubicBezTo>
                    <a:cubicBezTo>
                      <a:pt x="350" y="5"/>
                      <a:pt x="332" y="1"/>
                      <a:pt x="3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6"/>
              <p:cNvSpPr/>
              <p:nvPr/>
            </p:nvSpPr>
            <p:spPr>
              <a:xfrm>
                <a:off x="2395848" y="1922202"/>
                <a:ext cx="286644" cy="80392"/>
              </a:xfrm>
              <a:custGeom>
                <a:rect b="b" l="l" r="r" t="t"/>
                <a:pathLst>
                  <a:path extrusionOk="0" h="1837" w="6550">
                    <a:moveTo>
                      <a:pt x="3900" y="0"/>
                    </a:moveTo>
                    <a:cubicBezTo>
                      <a:pt x="3624" y="0"/>
                      <a:pt x="3351" y="19"/>
                      <a:pt x="3090" y="50"/>
                    </a:cubicBezTo>
                    <a:cubicBezTo>
                      <a:pt x="2490" y="150"/>
                      <a:pt x="1923" y="317"/>
                      <a:pt x="1422" y="584"/>
                    </a:cubicBezTo>
                    <a:cubicBezTo>
                      <a:pt x="1155" y="684"/>
                      <a:pt x="888" y="851"/>
                      <a:pt x="655" y="1018"/>
                    </a:cubicBezTo>
                    <a:cubicBezTo>
                      <a:pt x="522" y="1084"/>
                      <a:pt x="421" y="1184"/>
                      <a:pt x="288" y="1284"/>
                    </a:cubicBezTo>
                    <a:cubicBezTo>
                      <a:pt x="221" y="1418"/>
                      <a:pt x="155" y="1518"/>
                      <a:pt x="55" y="1651"/>
                    </a:cubicBezTo>
                    <a:cubicBezTo>
                      <a:pt x="0" y="1733"/>
                      <a:pt x="78" y="1836"/>
                      <a:pt x="163" y="1836"/>
                    </a:cubicBezTo>
                    <a:cubicBezTo>
                      <a:pt x="183" y="1836"/>
                      <a:pt x="203" y="1831"/>
                      <a:pt x="221" y="1818"/>
                    </a:cubicBezTo>
                    <a:cubicBezTo>
                      <a:pt x="455" y="1685"/>
                      <a:pt x="688" y="1585"/>
                      <a:pt x="888" y="1418"/>
                    </a:cubicBezTo>
                    <a:cubicBezTo>
                      <a:pt x="1122" y="1284"/>
                      <a:pt x="1355" y="1151"/>
                      <a:pt x="1589" y="1051"/>
                    </a:cubicBezTo>
                    <a:cubicBezTo>
                      <a:pt x="2056" y="817"/>
                      <a:pt x="2590" y="651"/>
                      <a:pt x="3123" y="584"/>
                    </a:cubicBezTo>
                    <a:cubicBezTo>
                      <a:pt x="3390" y="551"/>
                      <a:pt x="3657" y="534"/>
                      <a:pt x="3924" y="534"/>
                    </a:cubicBezTo>
                    <a:cubicBezTo>
                      <a:pt x="4191" y="534"/>
                      <a:pt x="4458" y="551"/>
                      <a:pt x="4725" y="584"/>
                    </a:cubicBezTo>
                    <a:cubicBezTo>
                      <a:pt x="5225" y="684"/>
                      <a:pt x="5759" y="851"/>
                      <a:pt x="6259" y="1018"/>
                    </a:cubicBezTo>
                    <a:cubicBezTo>
                      <a:pt x="6269" y="1020"/>
                      <a:pt x="6279" y="1021"/>
                      <a:pt x="6290" y="1021"/>
                    </a:cubicBezTo>
                    <a:cubicBezTo>
                      <a:pt x="6416" y="1021"/>
                      <a:pt x="6549" y="843"/>
                      <a:pt x="6426" y="751"/>
                    </a:cubicBezTo>
                    <a:cubicBezTo>
                      <a:pt x="5713" y="191"/>
                      <a:pt x="4788" y="0"/>
                      <a:pt x="39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6"/>
              <p:cNvSpPr/>
              <p:nvPr/>
            </p:nvSpPr>
            <p:spPr>
              <a:xfrm>
                <a:off x="2710581" y="1982199"/>
                <a:ext cx="48226" cy="63762"/>
              </a:xfrm>
              <a:custGeom>
                <a:rect b="b" l="l" r="r" t="t"/>
                <a:pathLst>
                  <a:path extrusionOk="0" h="1457" w="1102">
                    <a:moveTo>
                      <a:pt x="181" y="0"/>
                    </a:moveTo>
                    <a:cubicBezTo>
                      <a:pt x="134" y="0"/>
                      <a:pt x="92" y="31"/>
                      <a:pt x="68" y="80"/>
                    </a:cubicBezTo>
                    <a:cubicBezTo>
                      <a:pt x="1" y="114"/>
                      <a:pt x="1" y="180"/>
                      <a:pt x="68" y="247"/>
                    </a:cubicBezTo>
                    <a:cubicBezTo>
                      <a:pt x="168" y="314"/>
                      <a:pt x="234" y="414"/>
                      <a:pt x="335" y="514"/>
                    </a:cubicBezTo>
                    <a:lnTo>
                      <a:pt x="368" y="581"/>
                    </a:lnTo>
                    <a:cubicBezTo>
                      <a:pt x="401" y="614"/>
                      <a:pt x="401" y="647"/>
                      <a:pt x="435" y="681"/>
                    </a:cubicBezTo>
                    <a:cubicBezTo>
                      <a:pt x="501" y="747"/>
                      <a:pt x="535" y="814"/>
                      <a:pt x="568" y="914"/>
                    </a:cubicBezTo>
                    <a:cubicBezTo>
                      <a:pt x="601" y="981"/>
                      <a:pt x="635" y="1048"/>
                      <a:pt x="668" y="1114"/>
                    </a:cubicBezTo>
                    <a:lnTo>
                      <a:pt x="668" y="1148"/>
                    </a:lnTo>
                    <a:cubicBezTo>
                      <a:pt x="701" y="1181"/>
                      <a:pt x="701" y="1214"/>
                      <a:pt x="701" y="1248"/>
                    </a:cubicBezTo>
                    <a:lnTo>
                      <a:pt x="768" y="1348"/>
                    </a:lnTo>
                    <a:cubicBezTo>
                      <a:pt x="768" y="1402"/>
                      <a:pt x="835" y="1457"/>
                      <a:pt x="896" y="1457"/>
                    </a:cubicBezTo>
                    <a:cubicBezTo>
                      <a:pt x="909" y="1457"/>
                      <a:pt x="923" y="1454"/>
                      <a:pt x="935" y="1448"/>
                    </a:cubicBezTo>
                    <a:cubicBezTo>
                      <a:pt x="1035" y="1448"/>
                      <a:pt x="1102" y="1381"/>
                      <a:pt x="1102" y="1281"/>
                    </a:cubicBezTo>
                    <a:cubicBezTo>
                      <a:pt x="1102" y="1248"/>
                      <a:pt x="1102" y="1214"/>
                      <a:pt x="1102" y="1148"/>
                    </a:cubicBezTo>
                    <a:cubicBezTo>
                      <a:pt x="1102" y="1148"/>
                      <a:pt x="1102" y="1114"/>
                      <a:pt x="1102" y="1081"/>
                    </a:cubicBezTo>
                    <a:cubicBezTo>
                      <a:pt x="1102" y="1014"/>
                      <a:pt x="1068" y="948"/>
                      <a:pt x="1035" y="914"/>
                    </a:cubicBezTo>
                    <a:cubicBezTo>
                      <a:pt x="1035" y="814"/>
                      <a:pt x="1002" y="747"/>
                      <a:pt x="935" y="681"/>
                    </a:cubicBezTo>
                    <a:cubicBezTo>
                      <a:pt x="902" y="647"/>
                      <a:pt x="868" y="581"/>
                      <a:pt x="835" y="514"/>
                    </a:cubicBezTo>
                    <a:cubicBezTo>
                      <a:pt x="802" y="481"/>
                      <a:pt x="735" y="414"/>
                      <a:pt x="701" y="380"/>
                    </a:cubicBezTo>
                    <a:cubicBezTo>
                      <a:pt x="668" y="347"/>
                      <a:pt x="668" y="314"/>
                      <a:pt x="635" y="314"/>
                    </a:cubicBezTo>
                    <a:lnTo>
                      <a:pt x="601" y="280"/>
                    </a:lnTo>
                    <a:lnTo>
                      <a:pt x="568" y="247"/>
                    </a:lnTo>
                    <a:cubicBezTo>
                      <a:pt x="468" y="147"/>
                      <a:pt x="335" y="80"/>
                      <a:pt x="234" y="14"/>
                    </a:cubicBezTo>
                    <a:cubicBezTo>
                      <a:pt x="217" y="5"/>
                      <a:pt x="199" y="0"/>
                      <a:pt x="1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6"/>
              <p:cNvSpPr/>
              <p:nvPr/>
            </p:nvSpPr>
            <p:spPr>
              <a:xfrm>
                <a:off x="1658511" y="2475043"/>
                <a:ext cx="179207" cy="68882"/>
              </a:xfrm>
              <a:custGeom>
                <a:rect b="b" l="l" r="r" t="t"/>
                <a:pathLst>
                  <a:path extrusionOk="0" h="1574" w="4095">
                    <a:moveTo>
                      <a:pt x="156" y="0"/>
                    </a:moveTo>
                    <a:cubicBezTo>
                      <a:pt x="83" y="0"/>
                      <a:pt x="0" y="62"/>
                      <a:pt x="25" y="160"/>
                    </a:cubicBezTo>
                    <a:cubicBezTo>
                      <a:pt x="292" y="860"/>
                      <a:pt x="1092" y="1294"/>
                      <a:pt x="1759" y="1461"/>
                    </a:cubicBezTo>
                    <a:cubicBezTo>
                      <a:pt x="2035" y="1536"/>
                      <a:pt x="2310" y="1573"/>
                      <a:pt x="2599" y="1573"/>
                    </a:cubicBezTo>
                    <a:cubicBezTo>
                      <a:pt x="2695" y="1573"/>
                      <a:pt x="2793" y="1569"/>
                      <a:pt x="2894" y="1561"/>
                    </a:cubicBezTo>
                    <a:cubicBezTo>
                      <a:pt x="3260" y="1561"/>
                      <a:pt x="3661" y="1427"/>
                      <a:pt x="3961" y="1194"/>
                    </a:cubicBezTo>
                    <a:cubicBezTo>
                      <a:pt x="4094" y="1060"/>
                      <a:pt x="3961" y="894"/>
                      <a:pt x="3794" y="894"/>
                    </a:cubicBezTo>
                    <a:cubicBezTo>
                      <a:pt x="3494" y="994"/>
                      <a:pt x="3160" y="1060"/>
                      <a:pt x="2860" y="1127"/>
                    </a:cubicBezTo>
                    <a:cubicBezTo>
                      <a:pt x="2798" y="1130"/>
                      <a:pt x="2736" y="1132"/>
                      <a:pt x="2673" y="1132"/>
                    </a:cubicBezTo>
                    <a:cubicBezTo>
                      <a:pt x="2097" y="1132"/>
                      <a:pt x="1507" y="991"/>
                      <a:pt x="1026" y="660"/>
                    </a:cubicBezTo>
                    <a:cubicBezTo>
                      <a:pt x="725" y="460"/>
                      <a:pt x="492" y="260"/>
                      <a:pt x="225" y="26"/>
                    </a:cubicBezTo>
                    <a:cubicBezTo>
                      <a:pt x="207" y="8"/>
                      <a:pt x="182" y="0"/>
                      <a:pt x="1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6"/>
              <p:cNvSpPr/>
              <p:nvPr/>
            </p:nvSpPr>
            <p:spPr>
              <a:xfrm>
                <a:off x="1874605" y="2461958"/>
                <a:ext cx="59429" cy="45075"/>
              </a:xfrm>
              <a:custGeom>
                <a:rect b="b" l="l" r="r" t="t"/>
                <a:pathLst>
                  <a:path extrusionOk="0" h="1030" w="1358">
                    <a:moveTo>
                      <a:pt x="1191" y="0"/>
                    </a:moveTo>
                    <a:cubicBezTo>
                      <a:pt x="1158" y="0"/>
                      <a:pt x="1124" y="8"/>
                      <a:pt x="1091" y="25"/>
                    </a:cubicBezTo>
                    <a:cubicBezTo>
                      <a:pt x="1024" y="125"/>
                      <a:pt x="958" y="192"/>
                      <a:pt x="858" y="259"/>
                    </a:cubicBezTo>
                    <a:cubicBezTo>
                      <a:pt x="791" y="325"/>
                      <a:pt x="724" y="359"/>
                      <a:pt x="624" y="425"/>
                    </a:cubicBezTo>
                    <a:cubicBezTo>
                      <a:pt x="557" y="492"/>
                      <a:pt x="457" y="559"/>
                      <a:pt x="391" y="592"/>
                    </a:cubicBezTo>
                    <a:cubicBezTo>
                      <a:pt x="291" y="659"/>
                      <a:pt x="224" y="726"/>
                      <a:pt x="124" y="792"/>
                    </a:cubicBezTo>
                    <a:cubicBezTo>
                      <a:pt x="0" y="854"/>
                      <a:pt x="48" y="1029"/>
                      <a:pt x="188" y="1029"/>
                    </a:cubicBezTo>
                    <a:cubicBezTo>
                      <a:pt x="199" y="1029"/>
                      <a:pt x="211" y="1028"/>
                      <a:pt x="224" y="1026"/>
                    </a:cubicBezTo>
                    <a:cubicBezTo>
                      <a:pt x="324" y="992"/>
                      <a:pt x="457" y="959"/>
                      <a:pt x="557" y="892"/>
                    </a:cubicBezTo>
                    <a:cubicBezTo>
                      <a:pt x="657" y="826"/>
                      <a:pt x="724" y="792"/>
                      <a:pt x="824" y="726"/>
                    </a:cubicBezTo>
                    <a:cubicBezTo>
                      <a:pt x="1024" y="559"/>
                      <a:pt x="1191" y="392"/>
                      <a:pt x="1325" y="225"/>
                    </a:cubicBezTo>
                    <a:cubicBezTo>
                      <a:pt x="1358" y="158"/>
                      <a:pt x="1325" y="92"/>
                      <a:pt x="1291" y="25"/>
                    </a:cubicBezTo>
                    <a:cubicBezTo>
                      <a:pt x="1258" y="8"/>
                      <a:pt x="1225" y="0"/>
                      <a:pt x="1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6"/>
              <p:cNvSpPr/>
              <p:nvPr/>
            </p:nvSpPr>
            <p:spPr>
              <a:xfrm>
                <a:off x="1918804" y="2184465"/>
                <a:ext cx="76541" cy="140346"/>
              </a:xfrm>
              <a:custGeom>
                <a:rect b="b" l="l" r="r" t="t"/>
                <a:pathLst>
                  <a:path extrusionOk="0" h="3207" w="1749">
                    <a:moveTo>
                      <a:pt x="173" y="1"/>
                    </a:moveTo>
                    <a:cubicBezTo>
                      <a:pt x="72" y="1"/>
                      <a:pt x="0" y="147"/>
                      <a:pt x="81" y="228"/>
                    </a:cubicBezTo>
                    <a:cubicBezTo>
                      <a:pt x="948" y="895"/>
                      <a:pt x="1382" y="1963"/>
                      <a:pt x="1282" y="3064"/>
                    </a:cubicBezTo>
                    <a:cubicBezTo>
                      <a:pt x="1282" y="3155"/>
                      <a:pt x="1363" y="3207"/>
                      <a:pt x="1441" y="3207"/>
                    </a:cubicBezTo>
                    <a:cubicBezTo>
                      <a:pt x="1505" y="3207"/>
                      <a:pt x="1567" y="3172"/>
                      <a:pt x="1582" y="3097"/>
                    </a:cubicBezTo>
                    <a:cubicBezTo>
                      <a:pt x="1749" y="1896"/>
                      <a:pt x="1249" y="695"/>
                      <a:pt x="248" y="28"/>
                    </a:cubicBezTo>
                    <a:cubicBezTo>
                      <a:pt x="222" y="9"/>
                      <a:pt x="197" y="1"/>
                      <a:pt x="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6"/>
              <p:cNvSpPr/>
              <p:nvPr/>
            </p:nvSpPr>
            <p:spPr>
              <a:xfrm>
                <a:off x="1974250" y="2194706"/>
                <a:ext cx="40086" cy="77547"/>
              </a:xfrm>
              <a:custGeom>
                <a:rect b="b" l="l" r="r" t="t"/>
                <a:pathLst>
                  <a:path extrusionOk="0" h="1772" w="916">
                    <a:moveTo>
                      <a:pt x="156" y="0"/>
                    </a:moveTo>
                    <a:cubicBezTo>
                      <a:pt x="73" y="0"/>
                      <a:pt x="1" y="147"/>
                      <a:pt x="82" y="228"/>
                    </a:cubicBezTo>
                    <a:cubicBezTo>
                      <a:pt x="482" y="595"/>
                      <a:pt x="682" y="1095"/>
                      <a:pt x="615" y="1629"/>
                    </a:cubicBezTo>
                    <a:cubicBezTo>
                      <a:pt x="615" y="1720"/>
                      <a:pt x="676" y="1772"/>
                      <a:pt x="736" y="1772"/>
                    </a:cubicBezTo>
                    <a:cubicBezTo>
                      <a:pt x="785" y="1772"/>
                      <a:pt x="834" y="1737"/>
                      <a:pt x="849" y="1662"/>
                    </a:cubicBezTo>
                    <a:cubicBezTo>
                      <a:pt x="916" y="1529"/>
                      <a:pt x="916" y="1362"/>
                      <a:pt x="882" y="1195"/>
                    </a:cubicBezTo>
                    <a:cubicBezTo>
                      <a:pt x="849" y="728"/>
                      <a:pt x="615" y="295"/>
                      <a:pt x="215" y="28"/>
                    </a:cubicBezTo>
                    <a:cubicBezTo>
                      <a:pt x="196" y="9"/>
                      <a:pt x="176" y="0"/>
                      <a:pt x="1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6"/>
              <p:cNvSpPr/>
              <p:nvPr/>
            </p:nvSpPr>
            <p:spPr>
              <a:xfrm>
                <a:off x="2008471" y="2198075"/>
                <a:ext cx="30678" cy="45163"/>
              </a:xfrm>
              <a:custGeom>
                <a:rect b="b" l="l" r="r" t="t"/>
                <a:pathLst>
                  <a:path extrusionOk="0" h="1032" w="701">
                    <a:moveTo>
                      <a:pt x="138" y="1"/>
                    </a:moveTo>
                    <a:cubicBezTo>
                      <a:pt x="109" y="1"/>
                      <a:pt x="84" y="17"/>
                      <a:pt x="67" y="51"/>
                    </a:cubicBezTo>
                    <a:cubicBezTo>
                      <a:pt x="34" y="84"/>
                      <a:pt x="0" y="151"/>
                      <a:pt x="34" y="184"/>
                    </a:cubicBezTo>
                    <a:cubicBezTo>
                      <a:pt x="100" y="318"/>
                      <a:pt x="167" y="451"/>
                      <a:pt x="234" y="584"/>
                    </a:cubicBezTo>
                    <a:lnTo>
                      <a:pt x="334" y="751"/>
                    </a:lnTo>
                    <a:lnTo>
                      <a:pt x="334" y="785"/>
                    </a:lnTo>
                    <a:lnTo>
                      <a:pt x="334" y="851"/>
                    </a:lnTo>
                    <a:cubicBezTo>
                      <a:pt x="367" y="885"/>
                      <a:pt x="400" y="918"/>
                      <a:pt x="400" y="985"/>
                    </a:cubicBezTo>
                    <a:cubicBezTo>
                      <a:pt x="424" y="1008"/>
                      <a:pt x="481" y="1032"/>
                      <a:pt x="536" y="1032"/>
                    </a:cubicBezTo>
                    <a:cubicBezTo>
                      <a:pt x="559" y="1032"/>
                      <a:pt x="581" y="1028"/>
                      <a:pt x="601" y="1018"/>
                    </a:cubicBezTo>
                    <a:cubicBezTo>
                      <a:pt x="667" y="985"/>
                      <a:pt x="701" y="918"/>
                      <a:pt x="667" y="851"/>
                    </a:cubicBezTo>
                    <a:cubicBezTo>
                      <a:pt x="667" y="785"/>
                      <a:pt x="634" y="685"/>
                      <a:pt x="601" y="618"/>
                    </a:cubicBezTo>
                    <a:cubicBezTo>
                      <a:pt x="567" y="551"/>
                      <a:pt x="534" y="484"/>
                      <a:pt x="501" y="418"/>
                    </a:cubicBezTo>
                    <a:cubicBezTo>
                      <a:pt x="400" y="284"/>
                      <a:pt x="334" y="151"/>
                      <a:pt x="234" y="51"/>
                    </a:cubicBezTo>
                    <a:cubicBezTo>
                      <a:pt x="200" y="17"/>
                      <a:pt x="167" y="1"/>
                      <a:pt x="1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6"/>
              <p:cNvSpPr/>
              <p:nvPr/>
            </p:nvSpPr>
            <p:spPr>
              <a:xfrm>
                <a:off x="2044968" y="2209935"/>
                <a:ext cx="16105" cy="36192"/>
              </a:xfrm>
              <a:custGeom>
                <a:rect b="b" l="l" r="r" t="t"/>
                <a:pathLst>
                  <a:path extrusionOk="0" h="827" w="368">
                    <a:moveTo>
                      <a:pt x="166" y="0"/>
                    </a:moveTo>
                    <a:cubicBezTo>
                      <a:pt x="154" y="0"/>
                      <a:pt x="142" y="4"/>
                      <a:pt x="134" y="13"/>
                    </a:cubicBezTo>
                    <a:cubicBezTo>
                      <a:pt x="67" y="13"/>
                      <a:pt x="0" y="47"/>
                      <a:pt x="0" y="113"/>
                    </a:cubicBezTo>
                    <a:cubicBezTo>
                      <a:pt x="0" y="213"/>
                      <a:pt x="33" y="347"/>
                      <a:pt x="67" y="447"/>
                    </a:cubicBezTo>
                    <a:cubicBezTo>
                      <a:pt x="67" y="547"/>
                      <a:pt x="100" y="647"/>
                      <a:pt x="134" y="747"/>
                    </a:cubicBezTo>
                    <a:cubicBezTo>
                      <a:pt x="134" y="796"/>
                      <a:pt x="169" y="827"/>
                      <a:pt x="215" y="827"/>
                    </a:cubicBezTo>
                    <a:cubicBezTo>
                      <a:pt x="231" y="827"/>
                      <a:pt x="249" y="823"/>
                      <a:pt x="267" y="814"/>
                    </a:cubicBezTo>
                    <a:cubicBezTo>
                      <a:pt x="334" y="814"/>
                      <a:pt x="367" y="747"/>
                      <a:pt x="367" y="680"/>
                    </a:cubicBezTo>
                    <a:cubicBezTo>
                      <a:pt x="367" y="580"/>
                      <a:pt x="334" y="480"/>
                      <a:pt x="300" y="380"/>
                    </a:cubicBezTo>
                    <a:cubicBezTo>
                      <a:pt x="300" y="280"/>
                      <a:pt x="300" y="180"/>
                      <a:pt x="267" y="80"/>
                    </a:cubicBezTo>
                    <a:cubicBezTo>
                      <a:pt x="243" y="31"/>
                      <a:pt x="200" y="0"/>
                      <a:pt x="1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6"/>
              <p:cNvSpPr/>
              <p:nvPr/>
            </p:nvSpPr>
            <p:spPr>
              <a:xfrm>
                <a:off x="1992892" y="1640377"/>
                <a:ext cx="33128" cy="121835"/>
              </a:xfrm>
              <a:custGeom>
                <a:rect b="b" l="l" r="r" t="t"/>
                <a:pathLst>
                  <a:path extrusionOk="0" h="2784" w="757">
                    <a:moveTo>
                      <a:pt x="464" y="1"/>
                    </a:moveTo>
                    <a:cubicBezTo>
                      <a:pt x="403" y="1"/>
                      <a:pt x="337" y="44"/>
                      <a:pt x="356" y="119"/>
                    </a:cubicBezTo>
                    <a:cubicBezTo>
                      <a:pt x="423" y="953"/>
                      <a:pt x="323" y="1820"/>
                      <a:pt x="23" y="2621"/>
                    </a:cubicBezTo>
                    <a:cubicBezTo>
                      <a:pt x="0" y="2710"/>
                      <a:pt x="97" y="2784"/>
                      <a:pt x="183" y="2784"/>
                    </a:cubicBezTo>
                    <a:cubicBezTo>
                      <a:pt x="226" y="2784"/>
                      <a:pt x="267" y="2765"/>
                      <a:pt x="289" y="2721"/>
                    </a:cubicBezTo>
                    <a:cubicBezTo>
                      <a:pt x="656" y="1887"/>
                      <a:pt x="756" y="986"/>
                      <a:pt x="556" y="86"/>
                    </a:cubicBezTo>
                    <a:cubicBezTo>
                      <a:pt x="556" y="27"/>
                      <a:pt x="511" y="1"/>
                      <a:pt x="4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6"/>
              <p:cNvSpPr/>
              <p:nvPr/>
            </p:nvSpPr>
            <p:spPr>
              <a:xfrm>
                <a:off x="2029477" y="1670397"/>
                <a:ext cx="21356" cy="67044"/>
              </a:xfrm>
              <a:custGeom>
                <a:rect b="b" l="l" r="r" t="t"/>
                <a:pathLst>
                  <a:path extrusionOk="0" h="1532" w="488">
                    <a:moveTo>
                      <a:pt x="350" y="0"/>
                    </a:moveTo>
                    <a:cubicBezTo>
                      <a:pt x="296" y="0"/>
                      <a:pt x="237" y="33"/>
                      <a:pt x="221" y="100"/>
                    </a:cubicBezTo>
                    <a:cubicBezTo>
                      <a:pt x="221" y="334"/>
                      <a:pt x="154" y="534"/>
                      <a:pt x="121" y="734"/>
                    </a:cubicBezTo>
                    <a:cubicBezTo>
                      <a:pt x="121" y="834"/>
                      <a:pt x="87" y="934"/>
                      <a:pt x="87" y="1034"/>
                    </a:cubicBezTo>
                    <a:cubicBezTo>
                      <a:pt x="54" y="1134"/>
                      <a:pt x="87" y="1134"/>
                      <a:pt x="54" y="1201"/>
                    </a:cubicBezTo>
                    <a:cubicBezTo>
                      <a:pt x="21" y="1234"/>
                      <a:pt x="21" y="1301"/>
                      <a:pt x="21" y="1368"/>
                    </a:cubicBezTo>
                    <a:cubicBezTo>
                      <a:pt x="1" y="1467"/>
                      <a:pt x="76" y="1531"/>
                      <a:pt x="154" y="1531"/>
                    </a:cubicBezTo>
                    <a:cubicBezTo>
                      <a:pt x="206" y="1531"/>
                      <a:pt x="260" y="1502"/>
                      <a:pt x="287" y="1434"/>
                    </a:cubicBezTo>
                    <a:cubicBezTo>
                      <a:pt x="354" y="1334"/>
                      <a:pt x="387" y="1234"/>
                      <a:pt x="421" y="1101"/>
                    </a:cubicBezTo>
                    <a:cubicBezTo>
                      <a:pt x="421" y="1001"/>
                      <a:pt x="454" y="901"/>
                      <a:pt x="454" y="767"/>
                    </a:cubicBezTo>
                    <a:cubicBezTo>
                      <a:pt x="488" y="567"/>
                      <a:pt x="488" y="334"/>
                      <a:pt x="454" y="100"/>
                    </a:cubicBezTo>
                    <a:cubicBezTo>
                      <a:pt x="454" y="33"/>
                      <a:pt x="404" y="0"/>
                      <a:pt x="3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6"/>
              <p:cNvSpPr/>
              <p:nvPr/>
            </p:nvSpPr>
            <p:spPr>
              <a:xfrm>
                <a:off x="2053721" y="1695210"/>
                <a:ext cx="23369" cy="55753"/>
              </a:xfrm>
              <a:custGeom>
                <a:rect b="b" l="l" r="r" t="t"/>
                <a:pathLst>
                  <a:path extrusionOk="0" h="1274" w="534">
                    <a:moveTo>
                      <a:pt x="434" y="0"/>
                    </a:moveTo>
                    <a:cubicBezTo>
                      <a:pt x="367" y="0"/>
                      <a:pt x="300" y="33"/>
                      <a:pt x="300" y="100"/>
                    </a:cubicBezTo>
                    <a:cubicBezTo>
                      <a:pt x="234" y="267"/>
                      <a:pt x="134" y="434"/>
                      <a:pt x="100" y="601"/>
                    </a:cubicBezTo>
                    <a:lnTo>
                      <a:pt x="67" y="734"/>
                    </a:lnTo>
                    <a:cubicBezTo>
                      <a:pt x="67" y="734"/>
                      <a:pt x="67" y="767"/>
                      <a:pt x="67" y="767"/>
                    </a:cubicBezTo>
                    <a:lnTo>
                      <a:pt x="67" y="834"/>
                    </a:lnTo>
                    <a:cubicBezTo>
                      <a:pt x="34" y="934"/>
                      <a:pt x="0" y="1034"/>
                      <a:pt x="0" y="1134"/>
                    </a:cubicBezTo>
                    <a:cubicBezTo>
                      <a:pt x="0" y="1217"/>
                      <a:pt x="64" y="1274"/>
                      <a:pt x="128" y="1274"/>
                    </a:cubicBezTo>
                    <a:cubicBezTo>
                      <a:pt x="168" y="1274"/>
                      <a:pt x="208" y="1252"/>
                      <a:pt x="234" y="1201"/>
                    </a:cubicBezTo>
                    <a:cubicBezTo>
                      <a:pt x="267" y="1101"/>
                      <a:pt x="300" y="1034"/>
                      <a:pt x="334" y="934"/>
                    </a:cubicBezTo>
                    <a:cubicBezTo>
                      <a:pt x="334" y="901"/>
                      <a:pt x="367" y="867"/>
                      <a:pt x="401" y="834"/>
                    </a:cubicBezTo>
                    <a:cubicBezTo>
                      <a:pt x="401" y="767"/>
                      <a:pt x="401" y="734"/>
                      <a:pt x="434" y="701"/>
                    </a:cubicBezTo>
                    <a:cubicBezTo>
                      <a:pt x="467" y="534"/>
                      <a:pt x="501" y="334"/>
                      <a:pt x="534" y="167"/>
                    </a:cubicBezTo>
                    <a:cubicBezTo>
                      <a:pt x="534" y="100"/>
                      <a:pt x="501" y="33"/>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6"/>
              <p:cNvSpPr/>
              <p:nvPr/>
            </p:nvSpPr>
            <p:spPr>
              <a:xfrm>
                <a:off x="1717982" y="2040183"/>
                <a:ext cx="72996" cy="47745"/>
              </a:xfrm>
              <a:custGeom>
                <a:rect b="b" l="l" r="r" t="t"/>
                <a:pathLst>
                  <a:path extrusionOk="0" h="1091" w="1668">
                    <a:moveTo>
                      <a:pt x="1518" y="1"/>
                    </a:moveTo>
                    <a:cubicBezTo>
                      <a:pt x="1479" y="1"/>
                      <a:pt x="1440" y="17"/>
                      <a:pt x="1401" y="56"/>
                    </a:cubicBezTo>
                    <a:cubicBezTo>
                      <a:pt x="1368" y="90"/>
                      <a:pt x="1334" y="156"/>
                      <a:pt x="1268" y="190"/>
                    </a:cubicBezTo>
                    <a:lnTo>
                      <a:pt x="1134" y="323"/>
                    </a:lnTo>
                    <a:cubicBezTo>
                      <a:pt x="1034" y="390"/>
                      <a:pt x="934" y="456"/>
                      <a:pt x="834" y="523"/>
                    </a:cubicBezTo>
                    <a:cubicBezTo>
                      <a:pt x="734" y="590"/>
                      <a:pt x="601" y="657"/>
                      <a:pt x="500" y="723"/>
                    </a:cubicBezTo>
                    <a:cubicBezTo>
                      <a:pt x="434" y="757"/>
                      <a:pt x="400" y="790"/>
                      <a:pt x="334" y="790"/>
                    </a:cubicBezTo>
                    <a:cubicBezTo>
                      <a:pt x="267" y="823"/>
                      <a:pt x="200" y="857"/>
                      <a:pt x="134" y="857"/>
                    </a:cubicBezTo>
                    <a:cubicBezTo>
                      <a:pt x="0" y="890"/>
                      <a:pt x="33" y="1090"/>
                      <a:pt x="167" y="1090"/>
                    </a:cubicBezTo>
                    <a:lnTo>
                      <a:pt x="400" y="1090"/>
                    </a:lnTo>
                    <a:cubicBezTo>
                      <a:pt x="467" y="1090"/>
                      <a:pt x="534" y="1090"/>
                      <a:pt x="601" y="1057"/>
                    </a:cubicBezTo>
                    <a:cubicBezTo>
                      <a:pt x="767" y="1024"/>
                      <a:pt x="901" y="957"/>
                      <a:pt x="1034" y="890"/>
                    </a:cubicBezTo>
                    <a:cubicBezTo>
                      <a:pt x="1168" y="790"/>
                      <a:pt x="1268" y="690"/>
                      <a:pt x="1401" y="590"/>
                    </a:cubicBezTo>
                    <a:cubicBezTo>
                      <a:pt x="1501" y="456"/>
                      <a:pt x="1568" y="323"/>
                      <a:pt x="1668" y="190"/>
                    </a:cubicBezTo>
                    <a:cubicBezTo>
                      <a:pt x="1668" y="123"/>
                      <a:pt x="1635" y="56"/>
                      <a:pt x="1601" y="23"/>
                    </a:cubicBezTo>
                    <a:cubicBezTo>
                      <a:pt x="1574" y="9"/>
                      <a:pt x="1546" y="1"/>
                      <a:pt x="15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6"/>
              <p:cNvSpPr/>
              <p:nvPr/>
            </p:nvSpPr>
            <p:spPr>
              <a:xfrm>
                <a:off x="1756843" y="2073792"/>
                <a:ext cx="39999" cy="32997"/>
              </a:xfrm>
              <a:custGeom>
                <a:rect b="b" l="l" r="r" t="t"/>
                <a:pathLst>
                  <a:path extrusionOk="0" h="754" w="914">
                    <a:moveTo>
                      <a:pt x="794" y="0"/>
                    </a:moveTo>
                    <a:cubicBezTo>
                      <a:pt x="768" y="0"/>
                      <a:pt x="741" y="8"/>
                      <a:pt x="713" y="22"/>
                    </a:cubicBezTo>
                    <a:lnTo>
                      <a:pt x="580" y="122"/>
                    </a:lnTo>
                    <a:cubicBezTo>
                      <a:pt x="513" y="189"/>
                      <a:pt x="446" y="222"/>
                      <a:pt x="380" y="289"/>
                    </a:cubicBezTo>
                    <a:lnTo>
                      <a:pt x="79" y="522"/>
                    </a:lnTo>
                    <a:cubicBezTo>
                      <a:pt x="1" y="627"/>
                      <a:pt x="87" y="753"/>
                      <a:pt x="193" y="753"/>
                    </a:cubicBezTo>
                    <a:cubicBezTo>
                      <a:pt x="221" y="753"/>
                      <a:pt x="251" y="744"/>
                      <a:pt x="280" y="723"/>
                    </a:cubicBezTo>
                    <a:lnTo>
                      <a:pt x="580" y="489"/>
                    </a:lnTo>
                    <a:lnTo>
                      <a:pt x="747" y="356"/>
                    </a:lnTo>
                    <a:lnTo>
                      <a:pt x="880" y="222"/>
                    </a:lnTo>
                    <a:cubicBezTo>
                      <a:pt x="913" y="189"/>
                      <a:pt x="913" y="89"/>
                      <a:pt x="880" y="55"/>
                    </a:cubicBezTo>
                    <a:cubicBezTo>
                      <a:pt x="860" y="16"/>
                      <a:pt x="829" y="0"/>
                      <a:pt x="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6"/>
              <p:cNvSpPr/>
              <p:nvPr/>
            </p:nvSpPr>
            <p:spPr>
              <a:xfrm>
                <a:off x="1782181" y="2106263"/>
                <a:ext cx="29233" cy="22538"/>
              </a:xfrm>
              <a:custGeom>
                <a:rect b="b" l="l" r="r" t="t"/>
                <a:pathLst>
                  <a:path extrusionOk="0" h="515" w="668">
                    <a:moveTo>
                      <a:pt x="554" y="1"/>
                    </a:moveTo>
                    <a:cubicBezTo>
                      <a:pt x="537" y="1"/>
                      <a:pt x="519" y="5"/>
                      <a:pt x="501" y="14"/>
                    </a:cubicBezTo>
                    <a:lnTo>
                      <a:pt x="368" y="81"/>
                    </a:lnTo>
                    <a:lnTo>
                      <a:pt x="268" y="147"/>
                    </a:lnTo>
                    <a:lnTo>
                      <a:pt x="168" y="214"/>
                    </a:lnTo>
                    <a:lnTo>
                      <a:pt x="101" y="247"/>
                    </a:lnTo>
                    <a:lnTo>
                      <a:pt x="34" y="281"/>
                    </a:lnTo>
                    <a:cubicBezTo>
                      <a:pt x="1" y="347"/>
                      <a:pt x="1" y="414"/>
                      <a:pt x="34" y="448"/>
                    </a:cubicBezTo>
                    <a:cubicBezTo>
                      <a:pt x="34" y="481"/>
                      <a:pt x="34" y="481"/>
                      <a:pt x="68" y="514"/>
                    </a:cubicBezTo>
                    <a:lnTo>
                      <a:pt x="168" y="514"/>
                    </a:lnTo>
                    <a:lnTo>
                      <a:pt x="234" y="481"/>
                    </a:lnTo>
                    <a:lnTo>
                      <a:pt x="301" y="448"/>
                    </a:lnTo>
                    <a:lnTo>
                      <a:pt x="401" y="381"/>
                    </a:lnTo>
                    <a:lnTo>
                      <a:pt x="501" y="314"/>
                    </a:lnTo>
                    <a:cubicBezTo>
                      <a:pt x="535" y="314"/>
                      <a:pt x="568" y="247"/>
                      <a:pt x="601" y="247"/>
                    </a:cubicBezTo>
                    <a:cubicBezTo>
                      <a:pt x="635" y="214"/>
                      <a:pt x="668" y="181"/>
                      <a:pt x="668" y="147"/>
                    </a:cubicBezTo>
                    <a:cubicBezTo>
                      <a:pt x="668" y="114"/>
                      <a:pt x="668" y="81"/>
                      <a:pt x="668" y="81"/>
                    </a:cubicBezTo>
                    <a:cubicBezTo>
                      <a:pt x="644" y="32"/>
                      <a:pt x="601" y="1"/>
                      <a:pt x="5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6"/>
              <p:cNvSpPr/>
              <p:nvPr/>
            </p:nvSpPr>
            <p:spPr>
              <a:xfrm>
                <a:off x="2330556" y="1328882"/>
                <a:ext cx="53084" cy="143322"/>
              </a:xfrm>
              <a:custGeom>
                <a:rect b="b" l="l" r="r" t="t"/>
                <a:pathLst>
                  <a:path extrusionOk="0" h="3275" w="1213">
                    <a:moveTo>
                      <a:pt x="174" y="1"/>
                    </a:moveTo>
                    <a:cubicBezTo>
                      <a:pt x="86" y="1"/>
                      <a:pt x="0" y="120"/>
                      <a:pt x="79" y="199"/>
                    </a:cubicBezTo>
                    <a:cubicBezTo>
                      <a:pt x="746" y="1033"/>
                      <a:pt x="846" y="2167"/>
                      <a:pt x="346" y="3101"/>
                    </a:cubicBezTo>
                    <a:cubicBezTo>
                      <a:pt x="298" y="3196"/>
                      <a:pt x="387" y="3275"/>
                      <a:pt x="478" y="3275"/>
                    </a:cubicBezTo>
                    <a:cubicBezTo>
                      <a:pt x="514" y="3275"/>
                      <a:pt x="551" y="3262"/>
                      <a:pt x="579" y="3234"/>
                    </a:cubicBezTo>
                    <a:cubicBezTo>
                      <a:pt x="1213" y="2200"/>
                      <a:pt x="1080" y="899"/>
                      <a:pt x="246" y="32"/>
                    </a:cubicBezTo>
                    <a:cubicBezTo>
                      <a:pt x="224" y="10"/>
                      <a:pt x="199" y="1"/>
                      <a:pt x="1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6"/>
              <p:cNvSpPr/>
              <p:nvPr/>
            </p:nvSpPr>
            <p:spPr>
              <a:xfrm>
                <a:off x="2381407" y="1343279"/>
                <a:ext cx="28533" cy="92776"/>
              </a:xfrm>
              <a:custGeom>
                <a:rect b="b" l="l" r="r" t="t"/>
                <a:pathLst>
                  <a:path extrusionOk="0" h="2120" w="652">
                    <a:moveTo>
                      <a:pt x="154" y="1"/>
                    </a:moveTo>
                    <a:cubicBezTo>
                      <a:pt x="82" y="1"/>
                      <a:pt x="1" y="95"/>
                      <a:pt x="51" y="170"/>
                    </a:cubicBezTo>
                    <a:cubicBezTo>
                      <a:pt x="184" y="437"/>
                      <a:pt x="251" y="737"/>
                      <a:pt x="284" y="1037"/>
                    </a:cubicBezTo>
                    <a:cubicBezTo>
                      <a:pt x="284" y="1204"/>
                      <a:pt x="284" y="1337"/>
                      <a:pt x="284" y="1504"/>
                    </a:cubicBezTo>
                    <a:cubicBezTo>
                      <a:pt x="251" y="1571"/>
                      <a:pt x="251" y="1638"/>
                      <a:pt x="218" y="1738"/>
                    </a:cubicBezTo>
                    <a:cubicBezTo>
                      <a:pt x="184" y="1804"/>
                      <a:pt x="184" y="1871"/>
                      <a:pt x="184" y="1971"/>
                    </a:cubicBezTo>
                    <a:cubicBezTo>
                      <a:pt x="184" y="2060"/>
                      <a:pt x="259" y="2119"/>
                      <a:pt x="338" y="2119"/>
                    </a:cubicBezTo>
                    <a:cubicBezTo>
                      <a:pt x="377" y="2119"/>
                      <a:pt x="418" y="2105"/>
                      <a:pt x="451" y="2071"/>
                    </a:cubicBezTo>
                    <a:cubicBezTo>
                      <a:pt x="551" y="1938"/>
                      <a:pt x="618" y="1738"/>
                      <a:pt x="651" y="1571"/>
                    </a:cubicBezTo>
                    <a:cubicBezTo>
                      <a:pt x="651" y="1371"/>
                      <a:pt x="651" y="1171"/>
                      <a:pt x="651" y="1004"/>
                    </a:cubicBezTo>
                    <a:cubicBezTo>
                      <a:pt x="585" y="637"/>
                      <a:pt x="451" y="303"/>
                      <a:pt x="218" y="36"/>
                    </a:cubicBezTo>
                    <a:cubicBezTo>
                      <a:pt x="201" y="11"/>
                      <a:pt x="178" y="1"/>
                      <a:pt x="1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6"/>
              <p:cNvSpPr/>
              <p:nvPr/>
            </p:nvSpPr>
            <p:spPr>
              <a:xfrm>
                <a:off x="2417204" y="1366123"/>
                <a:ext cx="17549" cy="43587"/>
              </a:xfrm>
              <a:custGeom>
                <a:rect b="b" l="l" r="r" t="t"/>
                <a:pathLst>
                  <a:path extrusionOk="0" h="996" w="401">
                    <a:moveTo>
                      <a:pt x="158" y="1"/>
                    </a:moveTo>
                    <a:cubicBezTo>
                      <a:pt x="139" y="1"/>
                      <a:pt x="120" y="5"/>
                      <a:pt x="100" y="15"/>
                    </a:cubicBezTo>
                    <a:cubicBezTo>
                      <a:pt x="34" y="48"/>
                      <a:pt x="34" y="115"/>
                      <a:pt x="67" y="182"/>
                    </a:cubicBezTo>
                    <a:cubicBezTo>
                      <a:pt x="67" y="182"/>
                      <a:pt x="67" y="182"/>
                      <a:pt x="67" y="215"/>
                    </a:cubicBezTo>
                    <a:lnTo>
                      <a:pt x="67" y="248"/>
                    </a:lnTo>
                    <a:cubicBezTo>
                      <a:pt x="67" y="282"/>
                      <a:pt x="67" y="315"/>
                      <a:pt x="67" y="315"/>
                    </a:cubicBezTo>
                    <a:lnTo>
                      <a:pt x="67" y="348"/>
                    </a:lnTo>
                    <a:lnTo>
                      <a:pt x="67" y="415"/>
                    </a:lnTo>
                    <a:lnTo>
                      <a:pt x="67" y="515"/>
                    </a:lnTo>
                    <a:cubicBezTo>
                      <a:pt x="67" y="515"/>
                      <a:pt x="67" y="515"/>
                      <a:pt x="67" y="548"/>
                    </a:cubicBezTo>
                    <a:lnTo>
                      <a:pt x="100" y="548"/>
                    </a:lnTo>
                    <a:cubicBezTo>
                      <a:pt x="100" y="582"/>
                      <a:pt x="100" y="615"/>
                      <a:pt x="100" y="649"/>
                    </a:cubicBezTo>
                    <a:cubicBezTo>
                      <a:pt x="100" y="682"/>
                      <a:pt x="100" y="715"/>
                      <a:pt x="67" y="715"/>
                    </a:cubicBezTo>
                    <a:lnTo>
                      <a:pt x="34" y="815"/>
                    </a:lnTo>
                    <a:cubicBezTo>
                      <a:pt x="0" y="882"/>
                      <a:pt x="34" y="949"/>
                      <a:pt x="100" y="982"/>
                    </a:cubicBezTo>
                    <a:cubicBezTo>
                      <a:pt x="118" y="991"/>
                      <a:pt x="136" y="995"/>
                      <a:pt x="153" y="995"/>
                    </a:cubicBezTo>
                    <a:cubicBezTo>
                      <a:pt x="200" y="995"/>
                      <a:pt x="243" y="964"/>
                      <a:pt x="267" y="915"/>
                    </a:cubicBezTo>
                    <a:cubicBezTo>
                      <a:pt x="334" y="849"/>
                      <a:pt x="367" y="782"/>
                      <a:pt x="367" y="715"/>
                    </a:cubicBezTo>
                    <a:cubicBezTo>
                      <a:pt x="400" y="649"/>
                      <a:pt x="400" y="548"/>
                      <a:pt x="400" y="482"/>
                    </a:cubicBezTo>
                    <a:cubicBezTo>
                      <a:pt x="400" y="315"/>
                      <a:pt x="334" y="182"/>
                      <a:pt x="267" y="48"/>
                    </a:cubicBezTo>
                    <a:cubicBezTo>
                      <a:pt x="243" y="25"/>
                      <a:pt x="203" y="1"/>
                      <a:pt x="1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6"/>
              <p:cNvSpPr/>
              <p:nvPr/>
            </p:nvSpPr>
            <p:spPr>
              <a:xfrm>
                <a:off x="2437159" y="1379601"/>
                <a:ext cx="15098" cy="32297"/>
              </a:xfrm>
              <a:custGeom>
                <a:rect b="b" l="l" r="r" t="t"/>
                <a:pathLst>
                  <a:path extrusionOk="0" h="738" w="345">
                    <a:moveTo>
                      <a:pt x="226" y="1"/>
                    </a:moveTo>
                    <a:cubicBezTo>
                      <a:pt x="151" y="1"/>
                      <a:pt x="57" y="58"/>
                      <a:pt x="78" y="140"/>
                    </a:cubicBezTo>
                    <a:lnTo>
                      <a:pt x="78" y="174"/>
                    </a:lnTo>
                    <a:cubicBezTo>
                      <a:pt x="78" y="207"/>
                      <a:pt x="78" y="207"/>
                      <a:pt x="78" y="240"/>
                    </a:cubicBezTo>
                    <a:lnTo>
                      <a:pt x="78" y="374"/>
                    </a:lnTo>
                    <a:cubicBezTo>
                      <a:pt x="78" y="374"/>
                      <a:pt x="78" y="374"/>
                      <a:pt x="78" y="407"/>
                    </a:cubicBezTo>
                    <a:cubicBezTo>
                      <a:pt x="78" y="407"/>
                      <a:pt x="78" y="441"/>
                      <a:pt x="45" y="474"/>
                    </a:cubicBezTo>
                    <a:lnTo>
                      <a:pt x="45" y="507"/>
                    </a:lnTo>
                    <a:lnTo>
                      <a:pt x="45" y="541"/>
                    </a:lnTo>
                    <a:lnTo>
                      <a:pt x="45" y="574"/>
                    </a:lnTo>
                    <a:cubicBezTo>
                      <a:pt x="0" y="663"/>
                      <a:pt x="74" y="737"/>
                      <a:pt x="148" y="737"/>
                    </a:cubicBezTo>
                    <a:cubicBezTo>
                      <a:pt x="185" y="737"/>
                      <a:pt x="222" y="719"/>
                      <a:pt x="245" y="674"/>
                    </a:cubicBezTo>
                    <a:cubicBezTo>
                      <a:pt x="311" y="607"/>
                      <a:pt x="345" y="507"/>
                      <a:pt x="345" y="407"/>
                    </a:cubicBezTo>
                    <a:lnTo>
                      <a:pt x="345" y="307"/>
                    </a:lnTo>
                    <a:cubicBezTo>
                      <a:pt x="345" y="274"/>
                      <a:pt x="345" y="240"/>
                      <a:pt x="345" y="207"/>
                    </a:cubicBezTo>
                    <a:cubicBezTo>
                      <a:pt x="345" y="174"/>
                      <a:pt x="345" y="107"/>
                      <a:pt x="311" y="74"/>
                    </a:cubicBezTo>
                    <a:cubicBezTo>
                      <a:pt x="311" y="23"/>
                      <a:pt x="272" y="1"/>
                      <a:pt x="2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6"/>
              <p:cNvSpPr/>
              <p:nvPr/>
            </p:nvSpPr>
            <p:spPr>
              <a:xfrm>
                <a:off x="2285832" y="1512068"/>
                <a:ext cx="53565" cy="59079"/>
              </a:xfrm>
              <a:custGeom>
                <a:rect b="b" l="l" r="r" t="t"/>
                <a:pathLst>
                  <a:path extrusionOk="0" h="1350" w="1224">
                    <a:moveTo>
                      <a:pt x="1080" y="1"/>
                    </a:moveTo>
                    <a:cubicBezTo>
                      <a:pt x="1042" y="1"/>
                      <a:pt x="1001" y="15"/>
                      <a:pt x="967" y="49"/>
                    </a:cubicBezTo>
                    <a:lnTo>
                      <a:pt x="901" y="182"/>
                    </a:lnTo>
                    <a:lnTo>
                      <a:pt x="967" y="149"/>
                    </a:lnTo>
                    <a:lnTo>
                      <a:pt x="967" y="149"/>
                    </a:lnTo>
                    <a:cubicBezTo>
                      <a:pt x="901" y="182"/>
                      <a:pt x="834" y="249"/>
                      <a:pt x="801" y="316"/>
                    </a:cubicBezTo>
                    <a:cubicBezTo>
                      <a:pt x="801" y="349"/>
                      <a:pt x="767" y="382"/>
                      <a:pt x="734" y="416"/>
                    </a:cubicBezTo>
                    <a:lnTo>
                      <a:pt x="734" y="449"/>
                    </a:lnTo>
                    <a:cubicBezTo>
                      <a:pt x="701" y="449"/>
                      <a:pt x="701" y="482"/>
                      <a:pt x="667" y="482"/>
                    </a:cubicBezTo>
                    <a:cubicBezTo>
                      <a:pt x="600" y="583"/>
                      <a:pt x="567" y="649"/>
                      <a:pt x="467" y="716"/>
                    </a:cubicBezTo>
                    <a:cubicBezTo>
                      <a:pt x="400" y="783"/>
                      <a:pt x="334" y="816"/>
                      <a:pt x="267" y="883"/>
                    </a:cubicBezTo>
                    <a:cubicBezTo>
                      <a:pt x="200" y="983"/>
                      <a:pt x="133" y="1050"/>
                      <a:pt x="67" y="1150"/>
                    </a:cubicBezTo>
                    <a:cubicBezTo>
                      <a:pt x="0" y="1250"/>
                      <a:pt x="67" y="1350"/>
                      <a:pt x="200" y="1350"/>
                    </a:cubicBezTo>
                    <a:cubicBezTo>
                      <a:pt x="367" y="1350"/>
                      <a:pt x="500" y="1283"/>
                      <a:pt x="634" y="1183"/>
                    </a:cubicBezTo>
                    <a:cubicBezTo>
                      <a:pt x="701" y="1083"/>
                      <a:pt x="801" y="983"/>
                      <a:pt x="901" y="883"/>
                    </a:cubicBezTo>
                    <a:cubicBezTo>
                      <a:pt x="967" y="783"/>
                      <a:pt x="1034" y="683"/>
                      <a:pt x="1101" y="549"/>
                    </a:cubicBezTo>
                    <a:lnTo>
                      <a:pt x="1134" y="482"/>
                    </a:lnTo>
                    <a:lnTo>
                      <a:pt x="1134" y="449"/>
                    </a:lnTo>
                    <a:cubicBezTo>
                      <a:pt x="1168" y="382"/>
                      <a:pt x="1168" y="349"/>
                      <a:pt x="1201" y="282"/>
                    </a:cubicBezTo>
                    <a:lnTo>
                      <a:pt x="1201" y="249"/>
                    </a:lnTo>
                    <a:lnTo>
                      <a:pt x="1201" y="149"/>
                    </a:lnTo>
                    <a:cubicBezTo>
                      <a:pt x="1223" y="60"/>
                      <a:pt x="1156" y="1"/>
                      <a:pt x="10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6"/>
              <p:cNvSpPr/>
              <p:nvPr/>
            </p:nvSpPr>
            <p:spPr>
              <a:xfrm>
                <a:off x="1938409" y="1298949"/>
                <a:ext cx="76716" cy="146517"/>
              </a:xfrm>
              <a:custGeom>
                <a:rect b="b" l="l" r="r" t="t"/>
                <a:pathLst>
                  <a:path extrusionOk="0" h="3348" w="1753">
                    <a:moveTo>
                      <a:pt x="1584" y="0"/>
                    </a:moveTo>
                    <a:cubicBezTo>
                      <a:pt x="1567" y="0"/>
                      <a:pt x="1550" y="5"/>
                      <a:pt x="1534" y="15"/>
                    </a:cubicBezTo>
                    <a:cubicBezTo>
                      <a:pt x="467" y="716"/>
                      <a:pt x="0" y="2050"/>
                      <a:pt x="400" y="3251"/>
                    </a:cubicBezTo>
                    <a:cubicBezTo>
                      <a:pt x="427" y="3318"/>
                      <a:pt x="487" y="3348"/>
                      <a:pt x="546" y="3348"/>
                    </a:cubicBezTo>
                    <a:cubicBezTo>
                      <a:pt x="634" y="3348"/>
                      <a:pt x="720" y="3284"/>
                      <a:pt x="701" y="3184"/>
                    </a:cubicBezTo>
                    <a:cubicBezTo>
                      <a:pt x="434" y="2083"/>
                      <a:pt x="801" y="916"/>
                      <a:pt x="1668" y="215"/>
                    </a:cubicBezTo>
                    <a:cubicBezTo>
                      <a:pt x="1752" y="131"/>
                      <a:pt x="1671" y="0"/>
                      <a:pt x="15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6"/>
              <p:cNvSpPr/>
              <p:nvPr/>
            </p:nvSpPr>
            <p:spPr>
              <a:xfrm>
                <a:off x="2034728" y="1261664"/>
                <a:ext cx="48226" cy="22888"/>
              </a:xfrm>
              <a:custGeom>
                <a:rect b="b" l="l" r="r" t="t"/>
                <a:pathLst>
                  <a:path extrusionOk="0" h="523" w="1102">
                    <a:moveTo>
                      <a:pt x="968" y="0"/>
                    </a:moveTo>
                    <a:cubicBezTo>
                      <a:pt x="668" y="0"/>
                      <a:pt x="334" y="100"/>
                      <a:pt x="67" y="267"/>
                    </a:cubicBezTo>
                    <a:cubicBezTo>
                      <a:pt x="1" y="300"/>
                      <a:pt x="1" y="400"/>
                      <a:pt x="34" y="467"/>
                    </a:cubicBezTo>
                    <a:cubicBezTo>
                      <a:pt x="53" y="506"/>
                      <a:pt x="84" y="522"/>
                      <a:pt x="120" y="522"/>
                    </a:cubicBezTo>
                    <a:cubicBezTo>
                      <a:pt x="145" y="522"/>
                      <a:pt x="173" y="514"/>
                      <a:pt x="201" y="500"/>
                    </a:cubicBezTo>
                    <a:cubicBezTo>
                      <a:pt x="334" y="434"/>
                      <a:pt x="434" y="367"/>
                      <a:pt x="568" y="334"/>
                    </a:cubicBezTo>
                    <a:cubicBezTo>
                      <a:pt x="634" y="334"/>
                      <a:pt x="734" y="300"/>
                      <a:pt x="801" y="267"/>
                    </a:cubicBezTo>
                    <a:lnTo>
                      <a:pt x="968" y="267"/>
                    </a:lnTo>
                    <a:cubicBezTo>
                      <a:pt x="1035" y="234"/>
                      <a:pt x="1101" y="200"/>
                      <a:pt x="1101" y="133"/>
                    </a:cubicBezTo>
                    <a:cubicBezTo>
                      <a:pt x="1101" y="67"/>
                      <a:pt x="1035" y="0"/>
                      <a:pt x="9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6"/>
              <p:cNvSpPr/>
              <p:nvPr/>
            </p:nvSpPr>
            <p:spPr>
              <a:xfrm>
                <a:off x="1913553" y="1324768"/>
                <a:ext cx="35098" cy="61793"/>
              </a:xfrm>
              <a:custGeom>
                <a:rect b="b" l="l" r="r" t="t"/>
                <a:pathLst>
                  <a:path extrusionOk="0" h="1412" w="802">
                    <a:moveTo>
                      <a:pt x="656" y="1"/>
                    </a:moveTo>
                    <a:cubicBezTo>
                      <a:pt x="618" y="1"/>
                      <a:pt x="585" y="9"/>
                      <a:pt x="568" y="26"/>
                    </a:cubicBezTo>
                    <a:cubicBezTo>
                      <a:pt x="234" y="359"/>
                      <a:pt x="34" y="826"/>
                      <a:pt x="1" y="1293"/>
                    </a:cubicBezTo>
                    <a:cubicBezTo>
                      <a:pt x="1" y="1368"/>
                      <a:pt x="64" y="1412"/>
                      <a:pt x="125" y="1412"/>
                    </a:cubicBezTo>
                    <a:cubicBezTo>
                      <a:pt x="173" y="1412"/>
                      <a:pt x="220" y="1385"/>
                      <a:pt x="234" y="1327"/>
                    </a:cubicBezTo>
                    <a:cubicBezTo>
                      <a:pt x="335" y="926"/>
                      <a:pt x="501" y="526"/>
                      <a:pt x="768" y="226"/>
                    </a:cubicBezTo>
                    <a:cubicBezTo>
                      <a:pt x="802" y="159"/>
                      <a:pt x="802" y="92"/>
                      <a:pt x="768" y="26"/>
                    </a:cubicBezTo>
                    <a:cubicBezTo>
                      <a:pt x="735" y="9"/>
                      <a:pt x="693" y="1"/>
                      <a:pt x="6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6"/>
              <p:cNvSpPr/>
              <p:nvPr/>
            </p:nvSpPr>
            <p:spPr>
              <a:xfrm>
                <a:off x="1894604" y="1339516"/>
                <a:ext cx="16105" cy="28577"/>
              </a:xfrm>
              <a:custGeom>
                <a:rect b="b" l="l" r="r" t="t"/>
                <a:pathLst>
                  <a:path extrusionOk="0" h="653" w="368">
                    <a:moveTo>
                      <a:pt x="220" y="0"/>
                    </a:moveTo>
                    <a:cubicBezTo>
                      <a:pt x="184" y="0"/>
                      <a:pt x="153" y="17"/>
                      <a:pt x="134" y="56"/>
                    </a:cubicBezTo>
                    <a:cubicBezTo>
                      <a:pt x="34" y="189"/>
                      <a:pt x="0" y="389"/>
                      <a:pt x="34" y="556"/>
                    </a:cubicBezTo>
                    <a:cubicBezTo>
                      <a:pt x="47" y="623"/>
                      <a:pt x="93" y="653"/>
                      <a:pt x="141" y="653"/>
                    </a:cubicBezTo>
                    <a:cubicBezTo>
                      <a:pt x="212" y="653"/>
                      <a:pt x="287" y="589"/>
                      <a:pt x="267" y="489"/>
                    </a:cubicBezTo>
                    <a:cubicBezTo>
                      <a:pt x="267" y="489"/>
                      <a:pt x="267" y="489"/>
                      <a:pt x="267" y="456"/>
                    </a:cubicBezTo>
                    <a:cubicBezTo>
                      <a:pt x="267" y="423"/>
                      <a:pt x="267" y="389"/>
                      <a:pt x="267" y="356"/>
                    </a:cubicBezTo>
                    <a:cubicBezTo>
                      <a:pt x="267" y="323"/>
                      <a:pt x="267" y="289"/>
                      <a:pt x="267" y="256"/>
                    </a:cubicBezTo>
                    <a:lnTo>
                      <a:pt x="301" y="256"/>
                    </a:lnTo>
                    <a:lnTo>
                      <a:pt x="301" y="222"/>
                    </a:lnTo>
                    <a:lnTo>
                      <a:pt x="334" y="189"/>
                    </a:lnTo>
                    <a:cubicBezTo>
                      <a:pt x="367" y="122"/>
                      <a:pt x="334" y="56"/>
                      <a:pt x="301" y="22"/>
                    </a:cubicBezTo>
                    <a:cubicBezTo>
                      <a:pt x="273" y="9"/>
                      <a:pt x="245"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6"/>
              <p:cNvSpPr/>
              <p:nvPr/>
            </p:nvSpPr>
            <p:spPr>
              <a:xfrm>
                <a:off x="2490198" y="1625804"/>
                <a:ext cx="81792" cy="121966"/>
              </a:xfrm>
              <a:custGeom>
                <a:rect b="b" l="l" r="r" t="t"/>
                <a:pathLst>
                  <a:path extrusionOk="0" h="2787" w="1869">
                    <a:moveTo>
                      <a:pt x="111" y="0"/>
                    </a:moveTo>
                    <a:cubicBezTo>
                      <a:pt x="53" y="0"/>
                      <a:pt x="0" y="43"/>
                      <a:pt x="0" y="118"/>
                    </a:cubicBezTo>
                    <a:cubicBezTo>
                      <a:pt x="0" y="419"/>
                      <a:pt x="33" y="752"/>
                      <a:pt x="100" y="1052"/>
                    </a:cubicBezTo>
                    <a:cubicBezTo>
                      <a:pt x="167" y="1353"/>
                      <a:pt x="267" y="1619"/>
                      <a:pt x="400" y="1886"/>
                    </a:cubicBezTo>
                    <a:cubicBezTo>
                      <a:pt x="534" y="2120"/>
                      <a:pt x="701" y="2320"/>
                      <a:pt x="934" y="2487"/>
                    </a:cubicBezTo>
                    <a:cubicBezTo>
                      <a:pt x="1134" y="2654"/>
                      <a:pt x="1368" y="2754"/>
                      <a:pt x="1635" y="2787"/>
                    </a:cubicBezTo>
                    <a:cubicBezTo>
                      <a:pt x="1801" y="2787"/>
                      <a:pt x="1868" y="2553"/>
                      <a:pt x="1735" y="2487"/>
                    </a:cubicBezTo>
                    <a:cubicBezTo>
                      <a:pt x="1301" y="2320"/>
                      <a:pt x="934" y="2020"/>
                      <a:pt x="734" y="1619"/>
                    </a:cubicBezTo>
                    <a:cubicBezTo>
                      <a:pt x="600" y="1386"/>
                      <a:pt x="500" y="1152"/>
                      <a:pt x="434" y="919"/>
                    </a:cubicBezTo>
                    <a:cubicBezTo>
                      <a:pt x="367" y="619"/>
                      <a:pt x="300" y="352"/>
                      <a:pt x="234" y="85"/>
                    </a:cubicBezTo>
                    <a:cubicBezTo>
                      <a:pt x="204" y="27"/>
                      <a:pt x="156" y="0"/>
                      <a:pt x="1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6"/>
              <p:cNvSpPr/>
              <p:nvPr/>
            </p:nvSpPr>
            <p:spPr>
              <a:xfrm>
                <a:off x="2472649" y="1680944"/>
                <a:ext cx="40918" cy="64506"/>
              </a:xfrm>
              <a:custGeom>
                <a:rect b="b" l="l" r="r" t="t"/>
                <a:pathLst>
                  <a:path extrusionOk="0" h="1474" w="935">
                    <a:moveTo>
                      <a:pt x="573" y="1398"/>
                    </a:moveTo>
                    <a:cubicBezTo>
                      <a:pt x="581" y="1406"/>
                      <a:pt x="587" y="1408"/>
                      <a:pt x="589" y="1408"/>
                    </a:cubicBezTo>
                    <a:cubicBezTo>
                      <a:pt x="592" y="1408"/>
                      <a:pt x="587" y="1403"/>
                      <a:pt x="573" y="1398"/>
                    </a:cubicBezTo>
                    <a:close/>
                    <a:moveTo>
                      <a:pt x="218" y="1"/>
                    </a:moveTo>
                    <a:cubicBezTo>
                      <a:pt x="168" y="1"/>
                      <a:pt x="117" y="43"/>
                      <a:pt x="101" y="126"/>
                    </a:cubicBezTo>
                    <a:cubicBezTo>
                      <a:pt x="1" y="393"/>
                      <a:pt x="34" y="660"/>
                      <a:pt x="168" y="927"/>
                    </a:cubicBezTo>
                    <a:cubicBezTo>
                      <a:pt x="234" y="1027"/>
                      <a:pt x="301" y="1127"/>
                      <a:pt x="401" y="1260"/>
                    </a:cubicBezTo>
                    <a:cubicBezTo>
                      <a:pt x="434" y="1293"/>
                      <a:pt x="501" y="1360"/>
                      <a:pt x="534" y="1394"/>
                    </a:cubicBezTo>
                    <a:cubicBezTo>
                      <a:pt x="551" y="1394"/>
                      <a:pt x="564" y="1396"/>
                      <a:pt x="573" y="1398"/>
                    </a:cubicBezTo>
                    <a:lnTo>
                      <a:pt x="573" y="1398"/>
                    </a:lnTo>
                    <a:cubicBezTo>
                      <a:pt x="571" y="1397"/>
                      <a:pt x="570" y="1395"/>
                      <a:pt x="568" y="1394"/>
                    </a:cubicBezTo>
                    <a:lnTo>
                      <a:pt x="568" y="1394"/>
                    </a:lnTo>
                    <a:lnTo>
                      <a:pt x="635" y="1427"/>
                    </a:lnTo>
                    <a:cubicBezTo>
                      <a:pt x="668" y="1427"/>
                      <a:pt x="701" y="1460"/>
                      <a:pt x="735" y="1460"/>
                    </a:cubicBezTo>
                    <a:cubicBezTo>
                      <a:pt x="752" y="1469"/>
                      <a:pt x="770" y="1473"/>
                      <a:pt x="788" y="1473"/>
                    </a:cubicBezTo>
                    <a:cubicBezTo>
                      <a:pt x="835" y="1473"/>
                      <a:pt x="877" y="1442"/>
                      <a:pt x="901" y="1394"/>
                    </a:cubicBezTo>
                    <a:cubicBezTo>
                      <a:pt x="935" y="1360"/>
                      <a:pt x="935" y="1260"/>
                      <a:pt x="901" y="1227"/>
                    </a:cubicBezTo>
                    <a:cubicBezTo>
                      <a:pt x="868" y="1160"/>
                      <a:pt x="835" y="1127"/>
                      <a:pt x="768" y="1060"/>
                    </a:cubicBezTo>
                    <a:lnTo>
                      <a:pt x="768" y="1027"/>
                    </a:lnTo>
                    <a:lnTo>
                      <a:pt x="701" y="993"/>
                    </a:lnTo>
                    <a:lnTo>
                      <a:pt x="635" y="927"/>
                    </a:lnTo>
                    <a:lnTo>
                      <a:pt x="635" y="893"/>
                    </a:lnTo>
                    <a:cubicBezTo>
                      <a:pt x="568" y="826"/>
                      <a:pt x="501" y="726"/>
                      <a:pt x="468" y="626"/>
                    </a:cubicBezTo>
                    <a:lnTo>
                      <a:pt x="468" y="593"/>
                    </a:lnTo>
                    <a:lnTo>
                      <a:pt x="468" y="526"/>
                    </a:lnTo>
                    <a:cubicBezTo>
                      <a:pt x="468" y="526"/>
                      <a:pt x="434" y="426"/>
                      <a:pt x="434" y="393"/>
                    </a:cubicBezTo>
                    <a:cubicBezTo>
                      <a:pt x="434" y="359"/>
                      <a:pt x="434" y="326"/>
                      <a:pt x="434" y="293"/>
                    </a:cubicBezTo>
                    <a:lnTo>
                      <a:pt x="434" y="259"/>
                    </a:lnTo>
                    <a:lnTo>
                      <a:pt x="368" y="259"/>
                    </a:lnTo>
                    <a:cubicBezTo>
                      <a:pt x="368" y="226"/>
                      <a:pt x="368" y="159"/>
                      <a:pt x="334" y="126"/>
                    </a:cubicBezTo>
                    <a:cubicBezTo>
                      <a:pt x="318" y="43"/>
                      <a:pt x="26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6"/>
              <p:cNvSpPr/>
              <p:nvPr/>
            </p:nvSpPr>
            <p:spPr>
              <a:xfrm>
                <a:off x="2460965" y="1715297"/>
                <a:ext cx="26345" cy="39430"/>
              </a:xfrm>
              <a:custGeom>
                <a:rect b="b" l="l" r="r" t="t"/>
                <a:pathLst>
                  <a:path extrusionOk="0" h="901" w="602">
                    <a:moveTo>
                      <a:pt x="196" y="1"/>
                    </a:moveTo>
                    <a:cubicBezTo>
                      <a:pt x="163" y="1"/>
                      <a:pt x="129" y="13"/>
                      <a:pt x="101" y="41"/>
                    </a:cubicBezTo>
                    <a:cubicBezTo>
                      <a:pt x="34" y="75"/>
                      <a:pt x="1" y="142"/>
                      <a:pt x="1" y="208"/>
                    </a:cubicBezTo>
                    <a:cubicBezTo>
                      <a:pt x="68" y="475"/>
                      <a:pt x="201" y="675"/>
                      <a:pt x="368" y="875"/>
                    </a:cubicBezTo>
                    <a:cubicBezTo>
                      <a:pt x="401" y="892"/>
                      <a:pt x="435" y="900"/>
                      <a:pt x="468" y="900"/>
                    </a:cubicBezTo>
                    <a:cubicBezTo>
                      <a:pt x="501" y="900"/>
                      <a:pt x="535" y="892"/>
                      <a:pt x="568" y="875"/>
                    </a:cubicBezTo>
                    <a:cubicBezTo>
                      <a:pt x="601" y="809"/>
                      <a:pt x="601" y="742"/>
                      <a:pt x="568" y="675"/>
                    </a:cubicBezTo>
                    <a:lnTo>
                      <a:pt x="535" y="642"/>
                    </a:lnTo>
                    <a:lnTo>
                      <a:pt x="501" y="609"/>
                    </a:lnTo>
                    <a:cubicBezTo>
                      <a:pt x="468" y="542"/>
                      <a:pt x="435" y="508"/>
                      <a:pt x="435" y="475"/>
                    </a:cubicBezTo>
                    <a:lnTo>
                      <a:pt x="368" y="375"/>
                    </a:lnTo>
                    <a:lnTo>
                      <a:pt x="368" y="342"/>
                    </a:lnTo>
                    <a:cubicBezTo>
                      <a:pt x="368" y="275"/>
                      <a:pt x="334" y="208"/>
                      <a:pt x="334" y="175"/>
                    </a:cubicBezTo>
                    <a:cubicBezTo>
                      <a:pt x="358" y="79"/>
                      <a:pt x="279" y="1"/>
                      <a:pt x="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6"/>
              <p:cNvSpPr/>
              <p:nvPr/>
            </p:nvSpPr>
            <p:spPr>
              <a:xfrm>
                <a:off x="2540655" y="1411722"/>
                <a:ext cx="177019" cy="81573"/>
              </a:xfrm>
              <a:custGeom>
                <a:rect b="b" l="l" r="r" t="t"/>
                <a:pathLst>
                  <a:path extrusionOk="0" h="1864" w="4045">
                    <a:moveTo>
                      <a:pt x="2970" y="0"/>
                    </a:moveTo>
                    <a:cubicBezTo>
                      <a:pt x="2919" y="0"/>
                      <a:pt x="2868" y="3"/>
                      <a:pt x="2817" y="7"/>
                    </a:cubicBezTo>
                    <a:cubicBezTo>
                      <a:pt x="2450" y="7"/>
                      <a:pt x="2083" y="74"/>
                      <a:pt x="1716" y="207"/>
                    </a:cubicBezTo>
                    <a:cubicBezTo>
                      <a:pt x="1349" y="340"/>
                      <a:pt x="1015" y="541"/>
                      <a:pt x="748" y="774"/>
                    </a:cubicBezTo>
                    <a:cubicBezTo>
                      <a:pt x="448" y="1008"/>
                      <a:pt x="215" y="1341"/>
                      <a:pt x="48" y="1675"/>
                    </a:cubicBezTo>
                    <a:cubicBezTo>
                      <a:pt x="1" y="1769"/>
                      <a:pt x="87" y="1863"/>
                      <a:pt x="165" y="1863"/>
                    </a:cubicBezTo>
                    <a:cubicBezTo>
                      <a:pt x="197" y="1863"/>
                      <a:pt x="228" y="1847"/>
                      <a:pt x="248" y="1808"/>
                    </a:cubicBezTo>
                    <a:cubicBezTo>
                      <a:pt x="648" y="1241"/>
                      <a:pt x="1215" y="807"/>
                      <a:pt x="1883" y="607"/>
                    </a:cubicBezTo>
                    <a:cubicBezTo>
                      <a:pt x="2183" y="474"/>
                      <a:pt x="2516" y="440"/>
                      <a:pt x="2817" y="440"/>
                    </a:cubicBezTo>
                    <a:cubicBezTo>
                      <a:pt x="2872" y="429"/>
                      <a:pt x="2928" y="426"/>
                      <a:pt x="2983" y="426"/>
                    </a:cubicBezTo>
                    <a:cubicBezTo>
                      <a:pt x="3094" y="426"/>
                      <a:pt x="3206" y="440"/>
                      <a:pt x="3317" y="440"/>
                    </a:cubicBezTo>
                    <a:cubicBezTo>
                      <a:pt x="3517" y="440"/>
                      <a:pt x="3684" y="541"/>
                      <a:pt x="3851" y="541"/>
                    </a:cubicBezTo>
                    <a:cubicBezTo>
                      <a:pt x="3862" y="543"/>
                      <a:pt x="3872" y="544"/>
                      <a:pt x="3882" y="544"/>
                    </a:cubicBezTo>
                    <a:cubicBezTo>
                      <a:pt x="4021" y="544"/>
                      <a:pt x="4044" y="334"/>
                      <a:pt x="3951" y="240"/>
                    </a:cubicBezTo>
                    <a:cubicBezTo>
                      <a:pt x="3631" y="95"/>
                      <a:pt x="3312" y="0"/>
                      <a:pt x="29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6"/>
              <p:cNvSpPr/>
              <p:nvPr/>
            </p:nvSpPr>
            <p:spPr>
              <a:xfrm>
                <a:off x="2746028" y="1442968"/>
                <a:ext cx="47832" cy="65731"/>
              </a:xfrm>
              <a:custGeom>
                <a:rect b="b" l="l" r="r" t="t"/>
                <a:pathLst>
                  <a:path extrusionOk="0" h="1502" w="1093">
                    <a:moveTo>
                      <a:pt x="197" y="1"/>
                    </a:moveTo>
                    <a:cubicBezTo>
                      <a:pt x="119" y="1"/>
                      <a:pt x="0" y="62"/>
                      <a:pt x="25" y="160"/>
                    </a:cubicBezTo>
                    <a:cubicBezTo>
                      <a:pt x="25" y="160"/>
                      <a:pt x="58" y="193"/>
                      <a:pt x="58" y="227"/>
                    </a:cubicBezTo>
                    <a:cubicBezTo>
                      <a:pt x="92" y="260"/>
                      <a:pt x="92" y="294"/>
                      <a:pt x="92" y="360"/>
                    </a:cubicBezTo>
                    <a:lnTo>
                      <a:pt x="192" y="494"/>
                    </a:lnTo>
                    <a:cubicBezTo>
                      <a:pt x="225" y="627"/>
                      <a:pt x="292" y="727"/>
                      <a:pt x="358" y="861"/>
                    </a:cubicBezTo>
                    <a:cubicBezTo>
                      <a:pt x="425" y="961"/>
                      <a:pt x="492" y="1061"/>
                      <a:pt x="559" y="1161"/>
                    </a:cubicBezTo>
                    <a:cubicBezTo>
                      <a:pt x="559" y="1194"/>
                      <a:pt x="625" y="1228"/>
                      <a:pt x="625" y="1261"/>
                    </a:cubicBezTo>
                    <a:lnTo>
                      <a:pt x="692" y="1328"/>
                    </a:lnTo>
                    <a:cubicBezTo>
                      <a:pt x="725" y="1361"/>
                      <a:pt x="759" y="1428"/>
                      <a:pt x="825" y="1461"/>
                    </a:cubicBezTo>
                    <a:cubicBezTo>
                      <a:pt x="854" y="1489"/>
                      <a:pt x="888" y="1502"/>
                      <a:pt x="921" y="1502"/>
                    </a:cubicBezTo>
                    <a:cubicBezTo>
                      <a:pt x="1007" y="1502"/>
                      <a:pt x="1092" y="1423"/>
                      <a:pt x="1092" y="1328"/>
                    </a:cubicBezTo>
                    <a:cubicBezTo>
                      <a:pt x="1059" y="1261"/>
                      <a:pt x="1026" y="1194"/>
                      <a:pt x="992" y="1127"/>
                    </a:cubicBezTo>
                    <a:cubicBezTo>
                      <a:pt x="959" y="1094"/>
                      <a:pt x="959" y="1027"/>
                      <a:pt x="926" y="994"/>
                    </a:cubicBezTo>
                    <a:cubicBezTo>
                      <a:pt x="926" y="927"/>
                      <a:pt x="859" y="861"/>
                      <a:pt x="825" y="794"/>
                    </a:cubicBezTo>
                    <a:cubicBezTo>
                      <a:pt x="792" y="727"/>
                      <a:pt x="759" y="660"/>
                      <a:pt x="725" y="627"/>
                    </a:cubicBezTo>
                    <a:cubicBezTo>
                      <a:pt x="692" y="560"/>
                      <a:pt x="592" y="427"/>
                      <a:pt x="525" y="327"/>
                    </a:cubicBezTo>
                    <a:cubicBezTo>
                      <a:pt x="425" y="227"/>
                      <a:pt x="425" y="193"/>
                      <a:pt x="392" y="160"/>
                    </a:cubicBezTo>
                    <a:cubicBezTo>
                      <a:pt x="325" y="93"/>
                      <a:pt x="292" y="60"/>
                      <a:pt x="258" y="27"/>
                    </a:cubicBezTo>
                    <a:cubicBezTo>
                      <a:pt x="249" y="9"/>
                      <a:pt x="226" y="1"/>
                      <a:pt x="1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6"/>
              <p:cNvSpPr/>
              <p:nvPr/>
            </p:nvSpPr>
            <p:spPr>
              <a:xfrm>
                <a:off x="2441185" y="1893144"/>
                <a:ext cx="114745" cy="45776"/>
              </a:xfrm>
              <a:custGeom>
                <a:rect b="b" l="l" r="r" t="t"/>
                <a:pathLst>
                  <a:path extrusionOk="0" h="1046" w="2622">
                    <a:moveTo>
                      <a:pt x="1633" y="1"/>
                    </a:moveTo>
                    <a:cubicBezTo>
                      <a:pt x="1464" y="1"/>
                      <a:pt x="1300" y="32"/>
                      <a:pt x="1153" y="80"/>
                    </a:cubicBezTo>
                    <a:cubicBezTo>
                      <a:pt x="920" y="114"/>
                      <a:pt x="720" y="214"/>
                      <a:pt x="520" y="347"/>
                    </a:cubicBezTo>
                    <a:cubicBezTo>
                      <a:pt x="420" y="414"/>
                      <a:pt x="353" y="481"/>
                      <a:pt x="253" y="547"/>
                    </a:cubicBezTo>
                    <a:cubicBezTo>
                      <a:pt x="186" y="648"/>
                      <a:pt x="119" y="748"/>
                      <a:pt x="53" y="848"/>
                    </a:cubicBezTo>
                    <a:cubicBezTo>
                      <a:pt x="0" y="926"/>
                      <a:pt x="91" y="1045"/>
                      <a:pt x="181" y="1045"/>
                    </a:cubicBezTo>
                    <a:cubicBezTo>
                      <a:pt x="206" y="1045"/>
                      <a:pt x="231" y="1036"/>
                      <a:pt x="253" y="1014"/>
                    </a:cubicBezTo>
                    <a:cubicBezTo>
                      <a:pt x="420" y="914"/>
                      <a:pt x="586" y="848"/>
                      <a:pt x="753" y="748"/>
                    </a:cubicBezTo>
                    <a:cubicBezTo>
                      <a:pt x="920" y="681"/>
                      <a:pt x="1087" y="614"/>
                      <a:pt x="1253" y="581"/>
                    </a:cubicBezTo>
                    <a:cubicBezTo>
                      <a:pt x="1420" y="547"/>
                      <a:pt x="1620" y="514"/>
                      <a:pt x="1787" y="514"/>
                    </a:cubicBezTo>
                    <a:lnTo>
                      <a:pt x="2054" y="514"/>
                    </a:lnTo>
                    <a:cubicBezTo>
                      <a:pt x="2154" y="514"/>
                      <a:pt x="2254" y="547"/>
                      <a:pt x="2354" y="547"/>
                    </a:cubicBezTo>
                    <a:cubicBezTo>
                      <a:pt x="2454" y="547"/>
                      <a:pt x="2621" y="347"/>
                      <a:pt x="2488" y="247"/>
                    </a:cubicBezTo>
                    <a:cubicBezTo>
                      <a:pt x="2388" y="181"/>
                      <a:pt x="2288" y="114"/>
                      <a:pt x="2154" y="114"/>
                    </a:cubicBezTo>
                    <a:cubicBezTo>
                      <a:pt x="2054" y="47"/>
                      <a:pt x="1954" y="14"/>
                      <a:pt x="1821" y="14"/>
                    </a:cubicBezTo>
                    <a:cubicBezTo>
                      <a:pt x="1758" y="5"/>
                      <a:pt x="1695" y="1"/>
                      <a:pt x="16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6"/>
              <p:cNvSpPr/>
              <p:nvPr/>
            </p:nvSpPr>
            <p:spPr>
              <a:xfrm>
                <a:off x="2468273" y="1861592"/>
                <a:ext cx="26345" cy="13216"/>
              </a:xfrm>
              <a:custGeom>
                <a:rect b="b" l="l" r="r" t="t"/>
                <a:pathLst>
                  <a:path extrusionOk="0" h="302" w="602">
                    <a:moveTo>
                      <a:pt x="434" y="1"/>
                    </a:moveTo>
                    <a:lnTo>
                      <a:pt x="101" y="101"/>
                    </a:lnTo>
                    <a:cubicBezTo>
                      <a:pt x="67" y="101"/>
                      <a:pt x="1" y="168"/>
                      <a:pt x="34" y="234"/>
                    </a:cubicBezTo>
                    <a:cubicBezTo>
                      <a:pt x="34" y="301"/>
                      <a:pt x="101" y="301"/>
                      <a:pt x="167" y="301"/>
                    </a:cubicBezTo>
                    <a:lnTo>
                      <a:pt x="501" y="234"/>
                    </a:lnTo>
                    <a:cubicBezTo>
                      <a:pt x="568" y="201"/>
                      <a:pt x="601" y="134"/>
                      <a:pt x="601" y="68"/>
                    </a:cubicBezTo>
                    <a:cubicBezTo>
                      <a:pt x="568" y="34"/>
                      <a:pt x="501" y="1"/>
                      <a:pt x="4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6"/>
              <p:cNvSpPr/>
              <p:nvPr/>
            </p:nvSpPr>
            <p:spPr>
              <a:xfrm>
                <a:off x="2934421" y="1783434"/>
                <a:ext cx="66738" cy="354564"/>
              </a:xfrm>
              <a:custGeom>
                <a:rect b="b" l="l" r="r" t="t"/>
                <a:pathLst>
                  <a:path extrusionOk="0" h="8102" w="1525">
                    <a:moveTo>
                      <a:pt x="1262" y="1"/>
                    </a:moveTo>
                    <a:cubicBezTo>
                      <a:pt x="1197" y="1"/>
                      <a:pt x="1124" y="44"/>
                      <a:pt x="1124" y="119"/>
                    </a:cubicBezTo>
                    <a:cubicBezTo>
                      <a:pt x="1190" y="1453"/>
                      <a:pt x="1124" y="2788"/>
                      <a:pt x="957" y="4089"/>
                    </a:cubicBezTo>
                    <a:cubicBezTo>
                      <a:pt x="857" y="4722"/>
                      <a:pt x="723" y="5356"/>
                      <a:pt x="590" y="5990"/>
                    </a:cubicBezTo>
                    <a:cubicBezTo>
                      <a:pt x="423" y="6657"/>
                      <a:pt x="190" y="7257"/>
                      <a:pt x="23" y="7891"/>
                    </a:cubicBezTo>
                    <a:cubicBezTo>
                      <a:pt x="0" y="8004"/>
                      <a:pt x="100" y="8101"/>
                      <a:pt x="197" y="8101"/>
                    </a:cubicBezTo>
                    <a:cubicBezTo>
                      <a:pt x="244" y="8101"/>
                      <a:pt x="291" y="8079"/>
                      <a:pt x="323" y="8025"/>
                    </a:cubicBezTo>
                    <a:cubicBezTo>
                      <a:pt x="590" y="7424"/>
                      <a:pt x="824" y="6757"/>
                      <a:pt x="957" y="6090"/>
                    </a:cubicBezTo>
                    <a:cubicBezTo>
                      <a:pt x="1124" y="5456"/>
                      <a:pt x="1257" y="4789"/>
                      <a:pt x="1357" y="4122"/>
                    </a:cubicBezTo>
                    <a:cubicBezTo>
                      <a:pt x="1524" y="2788"/>
                      <a:pt x="1524" y="1420"/>
                      <a:pt x="1357" y="86"/>
                    </a:cubicBezTo>
                    <a:cubicBezTo>
                      <a:pt x="1357" y="27"/>
                      <a:pt x="1312" y="1"/>
                      <a:pt x="12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6"/>
              <p:cNvSpPr/>
              <p:nvPr/>
            </p:nvSpPr>
            <p:spPr>
              <a:xfrm>
                <a:off x="2903306" y="2164685"/>
                <a:ext cx="23369" cy="39649"/>
              </a:xfrm>
              <a:custGeom>
                <a:rect b="b" l="l" r="r" t="t"/>
                <a:pathLst>
                  <a:path extrusionOk="0" h="906" w="534">
                    <a:moveTo>
                      <a:pt x="421" y="1"/>
                    </a:moveTo>
                    <a:cubicBezTo>
                      <a:pt x="402" y="1"/>
                      <a:pt x="384" y="5"/>
                      <a:pt x="367" y="13"/>
                    </a:cubicBezTo>
                    <a:cubicBezTo>
                      <a:pt x="300" y="13"/>
                      <a:pt x="234" y="80"/>
                      <a:pt x="234" y="147"/>
                    </a:cubicBezTo>
                    <a:lnTo>
                      <a:pt x="234" y="180"/>
                    </a:lnTo>
                    <a:lnTo>
                      <a:pt x="234" y="213"/>
                    </a:lnTo>
                    <a:lnTo>
                      <a:pt x="234" y="313"/>
                    </a:lnTo>
                    <a:cubicBezTo>
                      <a:pt x="234" y="313"/>
                      <a:pt x="234" y="347"/>
                      <a:pt x="200" y="380"/>
                    </a:cubicBezTo>
                    <a:cubicBezTo>
                      <a:pt x="200" y="413"/>
                      <a:pt x="200" y="413"/>
                      <a:pt x="200" y="413"/>
                    </a:cubicBezTo>
                    <a:lnTo>
                      <a:pt x="200" y="480"/>
                    </a:lnTo>
                    <a:cubicBezTo>
                      <a:pt x="167" y="514"/>
                      <a:pt x="167" y="547"/>
                      <a:pt x="134" y="580"/>
                    </a:cubicBezTo>
                    <a:cubicBezTo>
                      <a:pt x="100" y="614"/>
                      <a:pt x="67" y="680"/>
                      <a:pt x="33" y="714"/>
                    </a:cubicBezTo>
                    <a:cubicBezTo>
                      <a:pt x="0" y="780"/>
                      <a:pt x="33" y="847"/>
                      <a:pt x="67" y="880"/>
                    </a:cubicBezTo>
                    <a:cubicBezTo>
                      <a:pt x="100" y="897"/>
                      <a:pt x="134" y="905"/>
                      <a:pt x="163" y="905"/>
                    </a:cubicBezTo>
                    <a:cubicBezTo>
                      <a:pt x="192" y="905"/>
                      <a:pt x="217" y="897"/>
                      <a:pt x="234" y="880"/>
                    </a:cubicBezTo>
                    <a:cubicBezTo>
                      <a:pt x="334" y="780"/>
                      <a:pt x="434" y="647"/>
                      <a:pt x="467" y="514"/>
                    </a:cubicBezTo>
                    <a:cubicBezTo>
                      <a:pt x="534" y="380"/>
                      <a:pt x="534" y="247"/>
                      <a:pt x="534" y="113"/>
                    </a:cubicBezTo>
                    <a:cubicBezTo>
                      <a:pt x="534" y="38"/>
                      <a:pt x="478" y="1"/>
                      <a:pt x="4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6"/>
              <p:cNvSpPr/>
              <p:nvPr/>
            </p:nvSpPr>
            <p:spPr>
              <a:xfrm>
                <a:off x="1333450" y="2243106"/>
                <a:ext cx="360078" cy="362529"/>
              </a:xfrm>
              <a:custGeom>
                <a:rect b="b" l="l" r="r" t="t"/>
                <a:pathLst>
                  <a:path extrusionOk="0" h="8284" w="8228">
                    <a:moveTo>
                      <a:pt x="165" y="1"/>
                    </a:moveTo>
                    <a:cubicBezTo>
                      <a:pt x="87" y="1"/>
                      <a:pt x="0" y="95"/>
                      <a:pt x="48" y="189"/>
                    </a:cubicBezTo>
                    <a:cubicBezTo>
                      <a:pt x="1348" y="2858"/>
                      <a:pt x="3317" y="5193"/>
                      <a:pt x="5718" y="6927"/>
                    </a:cubicBezTo>
                    <a:cubicBezTo>
                      <a:pt x="6419" y="7461"/>
                      <a:pt x="7153" y="7895"/>
                      <a:pt x="7920" y="8262"/>
                    </a:cubicBezTo>
                    <a:cubicBezTo>
                      <a:pt x="7945" y="8277"/>
                      <a:pt x="7971" y="8284"/>
                      <a:pt x="7995" y="8284"/>
                    </a:cubicBezTo>
                    <a:cubicBezTo>
                      <a:pt x="8130" y="8284"/>
                      <a:pt x="8228" y="8080"/>
                      <a:pt x="8087" y="7995"/>
                    </a:cubicBezTo>
                    <a:cubicBezTo>
                      <a:pt x="6819" y="7261"/>
                      <a:pt x="5618" y="6394"/>
                      <a:pt x="4517" y="5426"/>
                    </a:cubicBezTo>
                    <a:cubicBezTo>
                      <a:pt x="2816" y="3859"/>
                      <a:pt x="1382" y="2057"/>
                      <a:pt x="248" y="56"/>
                    </a:cubicBezTo>
                    <a:cubicBezTo>
                      <a:pt x="228" y="17"/>
                      <a:pt x="197" y="1"/>
                      <a:pt x="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6"/>
              <p:cNvSpPr/>
              <p:nvPr/>
            </p:nvSpPr>
            <p:spPr>
              <a:xfrm>
                <a:off x="1482239" y="1086486"/>
                <a:ext cx="200739" cy="168573"/>
              </a:xfrm>
              <a:custGeom>
                <a:rect b="b" l="l" r="r" t="t"/>
                <a:pathLst>
                  <a:path extrusionOk="0" h="3852" w="4587">
                    <a:moveTo>
                      <a:pt x="4320" y="0"/>
                    </a:moveTo>
                    <a:cubicBezTo>
                      <a:pt x="3853" y="134"/>
                      <a:pt x="3452" y="334"/>
                      <a:pt x="3085" y="601"/>
                    </a:cubicBezTo>
                    <a:cubicBezTo>
                      <a:pt x="2652" y="867"/>
                      <a:pt x="2285" y="1168"/>
                      <a:pt x="1918" y="1468"/>
                    </a:cubicBezTo>
                    <a:cubicBezTo>
                      <a:pt x="1551" y="1768"/>
                      <a:pt x="1184" y="2102"/>
                      <a:pt x="884" y="2469"/>
                    </a:cubicBezTo>
                    <a:cubicBezTo>
                      <a:pt x="550" y="2802"/>
                      <a:pt x="250" y="3202"/>
                      <a:pt x="50" y="3636"/>
                    </a:cubicBezTo>
                    <a:cubicBezTo>
                      <a:pt x="1" y="3735"/>
                      <a:pt x="79" y="3852"/>
                      <a:pt x="177" y="3852"/>
                    </a:cubicBezTo>
                    <a:cubicBezTo>
                      <a:pt x="212" y="3852"/>
                      <a:pt x="249" y="3838"/>
                      <a:pt x="283" y="3803"/>
                    </a:cubicBezTo>
                    <a:cubicBezTo>
                      <a:pt x="584" y="3503"/>
                      <a:pt x="884" y="3136"/>
                      <a:pt x="1184" y="2769"/>
                    </a:cubicBezTo>
                    <a:cubicBezTo>
                      <a:pt x="1484" y="2435"/>
                      <a:pt x="1818" y="2102"/>
                      <a:pt x="2185" y="1801"/>
                    </a:cubicBezTo>
                    <a:cubicBezTo>
                      <a:pt x="2518" y="1535"/>
                      <a:pt x="2885" y="1234"/>
                      <a:pt x="3286" y="1001"/>
                    </a:cubicBezTo>
                    <a:cubicBezTo>
                      <a:pt x="3686" y="801"/>
                      <a:pt x="4086" y="534"/>
                      <a:pt x="4453" y="267"/>
                    </a:cubicBezTo>
                    <a:cubicBezTo>
                      <a:pt x="4587" y="167"/>
                      <a:pt x="4453" y="0"/>
                      <a:pt x="43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6"/>
              <p:cNvSpPr/>
              <p:nvPr/>
            </p:nvSpPr>
            <p:spPr>
              <a:xfrm>
                <a:off x="2651809" y="1708514"/>
                <a:ext cx="48533" cy="28708"/>
              </a:xfrm>
              <a:custGeom>
                <a:rect b="b" l="l" r="r" t="t"/>
                <a:pathLst>
                  <a:path extrusionOk="0" h="656" w="1109">
                    <a:moveTo>
                      <a:pt x="887" y="0"/>
                    </a:moveTo>
                    <a:cubicBezTo>
                      <a:pt x="861" y="0"/>
                      <a:pt x="832" y="7"/>
                      <a:pt x="801" y="22"/>
                    </a:cubicBezTo>
                    <a:cubicBezTo>
                      <a:pt x="701" y="89"/>
                      <a:pt x="601" y="122"/>
                      <a:pt x="501" y="189"/>
                    </a:cubicBezTo>
                    <a:lnTo>
                      <a:pt x="334" y="289"/>
                    </a:lnTo>
                    <a:cubicBezTo>
                      <a:pt x="267" y="289"/>
                      <a:pt x="234" y="322"/>
                      <a:pt x="167" y="389"/>
                    </a:cubicBezTo>
                    <a:lnTo>
                      <a:pt x="67" y="456"/>
                    </a:lnTo>
                    <a:cubicBezTo>
                      <a:pt x="0" y="489"/>
                      <a:pt x="0" y="556"/>
                      <a:pt x="0" y="623"/>
                    </a:cubicBezTo>
                    <a:cubicBezTo>
                      <a:pt x="67" y="656"/>
                      <a:pt x="134" y="656"/>
                      <a:pt x="167" y="656"/>
                    </a:cubicBezTo>
                    <a:lnTo>
                      <a:pt x="267" y="589"/>
                    </a:lnTo>
                    <a:lnTo>
                      <a:pt x="300" y="589"/>
                    </a:lnTo>
                    <a:cubicBezTo>
                      <a:pt x="317" y="606"/>
                      <a:pt x="325" y="614"/>
                      <a:pt x="334" y="614"/>
                    </a:cubicBezTo>
                    <a:cubicBezTo>
                      <a:pt x="342" y="614"/>
                      <a:pt x="350" y="606"/>
                      <a:pt x="367" y="589"/>
                    </a:cubicBezTo>
                    <a:lnTo>
                      <a:pt x="401" y="589"/>
                    </a:lnTo>
                    <a:lnTo>
                      <a:pt x="601" y="522"/>
                    </a:lnTo>
                    <a:cubicBezTo>
                      <a:pt x="734" y="456"/>
                      <a:pt x="834" y="356"/>
                      <a:pt x="968" y="289"/>
                    </a:cubicBezTo>
                    <a:cubicBezTo>
                      <a:pt x="1109" y="204"/>
                      <a:pt x="1035" y="0"/>
                      <a:pt x="8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6"/>
              <p:cNvSpPr/>
              <p:nvPr/>
            </p:nvSpPr>
            <p:spPr>
              <a:xfrm>
                <a:off x="2317909" y="998875"/>
                <a:ext cx="620990" cy="515741"/>
              </a:xfrm>
              <a:custGeom>
                <a:rect b="b" l="l" r="r" t="t"/>
                <a:pathLst>
                  <a:path extrusionOk="0" h="11785" w="14190">
                    <a:moveTo>
                      <a:pt x="134" y="1"/>
                    </a:moveTo>
                    <a:cubicBezTo>
                      <a:pt x="34" y="1"/>
                      <a:pt x="1" y="134"/>
                      <a:pt x="68" y="201"/>
                    </a:cubicBezTo>
                    <a:cubicBezTo>
                      <a:pt x="4671" y="1669"/>
                      <a:pt x="8707" y="4504"/>
                      <a:pt x="11643" y="8307"/>
                    </a:cubicBezTo>
                    <a:cubicBezTo>
                      <a:pt x="12410" y="9407"/>
                      <a:pt x="13144" y="10542"/>
                      <a:pt x="13811" y="11709"/>
                    </a:cubicBezTo>
                    <a:cubicBezTo>
                      <a:pt x="13842" y="11762"/>
                      <a:pt x="13894" y="11785"/>
                      <a:pt x="13948" y="11785"/>
                    </a:cubicBezTo>
                    <a:cubicBezTo>
                      <a:pt x="14064" y="11785"/>
                      <a:pt x="14190" y="11679"/>
                      <a:pt x="14144" y="11542"/>
                    </a:cubicBezTo>
                    <a:cubicBezTo>
                      <a:pt x="13144" y="9307"/>
                      <a:pt x="11743" y="7273"/>
                      <a:pt x="9941" y="5571"/>
                    </a:cubicBezTo>
                    <a:cubicBezTo>
                      <a:pt x="8207" y="3837"/>
                      <a:pt x="6205" y="2402"/>
                      <a:pt x="4037" y="1335"/>
                    </a:cubicBezTo>
                    <a:cubicBezTo>
                      <a:pt x="2770" y="768"/>
                      <a:pt x="1469" y="301"/>
                      <a:pt x="1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6"/>
              <p:cNvSpPr/>
              <p:nvPr/>
            </p:nvSpPr>
            <p:spPr>
              <a:xfrm>
                <a:off x="2935996" y="1545633"/>
                <a:ext cx="34485" cy="78379"/>
              </a:xfrm>
              <a:custGeom>
                <a:rect b="b" l="l" r="r" t="t"/>
                <a:pathLst>
                  <a:path extrusionOk="0" h="1791" w="788">
                    <a:moveTo>
                      <a:pt x="127" y="0"/>
                    </a:moveTo>
                    <a:cubicBezTo>
                      <a:pt x="61" y="0"/>
                      <a:pt x="1" y="52"/>
                      <a:pt x="20" y="149"/>
                    </a:cubicBezTo>
                    <a:cubicBezTo>
                      <a:pt x="54" y="349"/>
                      <a:pt x="87" y="549"/>
                      <a:pt x="120" y="783"/>
                    </a:cubicBezTo>
                    <a:cubicBezTo>
                      <a:pt x="154" y="883"/>
                      <a:pt x="187" y="983"/>
                      <a:pt x="220" y="1116"/>
                    </a:cubicBezTo>
                    <a:cubicBezTo>
                      <a:pt x="254" y="1183"/>
                      <a:pt x="287" y="1283"/>
                      <a:pt x="321" y="1383"/>
                    </a:cubicBezTo>
                    <a:cubicBezTo>
                      <a:pt x="354" y="1517"/>
                      <a:pt x="421" y="1617"/>
                      <a:pt x="487" y="1750"/>
                    </a:cubicBezTo>
                    <a:cubicBezTo>
                      <a:pt x="525" y="1779"/>
                      <a:pt x="566" y="1791"/>
                      <a:pt x="604" y="1791"/>
                    </a:cubicBezTo>
                    <a:cubicBezTo>
                      <a:pt x="702" y="1791"/>
                      <a:pt x="788" y="1712"/>
                      <a:pt x="788" y="1617"/>
                    </a:cubicBezTo>
                    <a:cubicBezTo>
                      <a:pt x="788" y="1550"/>
                      <a:pt x="788" y="1450"/>
                      <a:pt x="754" y="1383"/>
                    </a:cubicBezTo>
                    <a:cubicBezTo>
                      <a:pt x="754" y="1317"/>
                      <a:pt x="721" y="1250"/>
                      <a:pt x="721" y="1183"/>
                    </a:cubicBezTo>
                    <a:cubicBezTo>
                      <a:pt x="687" y="1116"/>
                      <a:pt x="621" y="950"/>
                      <a:pt x="587" y="816"/>
                    </a:cubicBezTo>
                    <a:cubicBezTo>
                      <a:pt x="487" y="549"/>
                      <a:pt x="354" y="316"/>
                      <a:pt x="254" y="82"/>
                    </a:cubicBezTo>
                    <a:cubicBezTo>
                      <a:pt x="226" y="27"/>
                      <a:pt x="175" y="0"/>
                      <a:pt x="1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6"/>
              <p:cNvSpPr/>
              <p:nvPr/>
            </p:nvSpPr>
            <p:spPr>
              <a:xfrm>
                <a:off x="1552301" y="1140313"/>
                <a:ext cx="95183" cy="85556"/>
              </a:xfrm>
              <a:custGeom>
                <a:rect b="b" l="l" r="r" t="t"/>
                <a:pathLst>
                  <a:path extrusionOk="0" h="1955" w="2175">
                    <a:moveTo>
                      <a:pt x="1948" y="1"/>
                    </a:moveTo>
                    <a:cubicBezTo>
                      <a:pt x="1938" y="1"/>
                      <a:pt x="1928" y="2"/>
                      <a:pt x="1918" y="4"/>
                    </a:cubicBezTo>
                    <a:cubicBezTo>
                      <a:pt x="1685" y="71"/>
                      <a:pt x="1484" y="171"/>
                      <a:pt x="1318" y="305"/>
                    </a:cubicBezTo>
                    <a:cubicBezTo>
                      <a:pt x="1151" y="438"/>
                      <a:pt x="984" y="571"/>
                      <a:pt x="817" y="738"/>
                    </a:cubicBezTo>
                    <a:cubicBezTo>
                      <a:pt x="651" y="872"/>
                      <a:pt x="517" y="1038"/>
                      <a:pt x="384" y="1172"/>
                    </a:cubicBezTo>
                    <a:cubicBezTo>
                      <a:pt x="317" y="1272"/>
                      <a:pt x="250" y="1372"/>
                      <a:pt x="184" y="1439"/>
                    </a:cubicBezTo>
                    <a:cubicBezTo>
                      <a:pt x="150" y="1539"/>
                      <a:pt x="83" y="1639"/>
                      <a:pt x="50" y="1739"/>
                    </a:cubicBezTo>
                    <a:cubicBezTo>
                      <a:pt x="1" y="1838"/>
                      <a:pt x="79" y="1955"/>
                      <a:pt x="164" y="1955"/>
                    </a:cubicBezTo>
                    <a:cubicBezTo>
                      <a:pt x="194" y="1955"/>
                      <a:pt x="224" y="1940"/>
                      <a:pt x="250" y="1906"/>
                    </a:cubicBezTo>
                    <a:cubicBezTo>
                      <a:pt x="350" y="1772"/>
                      <a:pt x="417" y="1772"/>
                      <a:pt x="484" y="1672"/>
                    </a:cubicBezTo>
                    <a:lnTo>
                      <a:pt x="651" y="1439"/>
                    </a:lnTo>
                    <a:cubicBezTo>
                      <a:pt x="784" y="1305"/>
                      <a:pt x="951" y="1139"/>
                      <a:pt x="1084" y="1005"/>
                    </a:cubicBezTo>
                    <a:cubicBezTo>
                      <a:pt x="1218" y="872"/>
                      <a:pt x="1384" y="772"/>
                      <a:pt x="1551" y="638"/>
                    </a:cubicBezTo>
                    <a:cubicBezTo>
                      <a:pt x="1685" y="538"/>
                      <a:pt x="1885" y="405"/>
                      <a:pt x="2052" y="271"/>
                    </a:cubicBezTo>
                    <a:cubicBezTo>
                      <a:pt x="2175" y="179"/>
                      <a:pt x="2070" y="1"/>
                      <a:pt x="19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6"/>
              <p:cNvSpPr/>
              <p:nvPr/>
            </p:nvSpPr>
            <p:spPr>
              <a:xfrm>
                <a:off x="1602014" y="1176679"/>
                <a:ext cx="44375" cy="37767"/>
              </a:xfrm>
              <a:custGeom>
                <a:rect b="b" l="l" r="r" t="t"/>
                <a:pathLst>
                  <a:path extrusionOk="0" h="863" w="1014">
                    <a:moveTo>
                      <a:pt x="804" y="1"/>
                    </a:moveTo>
                    <a:cubicBezTo>
                      <a:pt x="774" y="1"/>
                      <a:pt x="743" y="13"/>
                      <a:pt x="715" y="41"/>
                    </a:cubicBezTo>
                    <a:cubicBezTo>
                      <a:pt x="649" y="74"/>
                      <a:pt x="582" y="107"/>
                      <a:pt x="515" y="174"/>
                    </a:cubicBezTo>
                    <a:lnTo>
                      <a:pt x="348" y="308"/>
                    </a:lnTo>
                    <a:lnTo>
                      <a:pt x="215" y="474"/>
                    </a:lnTo>
                    <a:cubicBezTo>
                      <a:pt x="148" y="508"/>
                      <a:pt x="82" y="574"/>
                      <a:pt x="48" y="641"/>
                    </a:cubicBezTo>
                    <a:cubicBezTo>
                      <a:pt x="1" y="760"/>
                      <a:pt x="72" y="862"/>
                      <a:pt x="165" y="862"/>
                    </a:cubicBezTo>
                    <a:cubicBezTo>
                      <a:pt x="203" y="862"/>
                      <a:pt x="244" y="846"/>
                      <a:pt x="282" y="808"/>
                    </a:cubicBezTo>
                    <a:cubicBezTo>
                      <a:pt x="348" y="775"/>
                      <a:pt x="382" y="708"/>
                      <a:pt x="449" y="674"/>
                    </a:cubicBezTo>
                    <a:cubicBezTo>
                      <a:pt x="482" y="608"/>
                      <a:pt x="549" y="574"/>
                      <a:pt x="582" y="508"/>
                    </a:cubicBezTo>
                    <a:cubicBezTo>
                      <a:pt x="649" y="474"/>
                      <a:pt x="682" y="441"/>
                      <a:pt x="749" y="374"/>
                    </a:cubicBezTo>
                    <a:lnTo>
                      <a:pt x="782" y="341"/>
                    </a:lnTo>
                    <a:cubicBezTo>
                      <a:pt x="815" y="341"/>
                      <a:pt x="849" y="308"/>
                      <a:pt x="882" y="274"/>
                    </a:cubicBezTo>
                    <a:cubicBezTo>
                      <a:pt x="1014" y="169"/>
                      <a:pt x="917" y="1"/>
                      <a:pt x="8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6"/>
              <p:cNvSpPr/>
              <p:nvPr/>
            </p:nvSpPr>
            <p:spPr>
              <a:xfrm>
                <a:off x="1631860" y="1199260"/>
                <a:ext cx="26301" cy="25951"/>
              </a:xfrm>
              <a:custGeom>
                <a:rect b="b" l="l" r="r" t="t"/>
                <a:pathLst>
                  <a:path extrusionOk="0" h="593" w="601">
                    <a:moveTo>
                      <a:pt x="455" y="0"/>
                    </a:moveTo>
                    <a:cubicBezTo>
                      <a:pt x="417" y="0"/>
                      <a:pt x="384" y="8"/>
                      <a:pt x="367" y="25"/>
                    </a:cubicBezTo>
                    <a:lnTo>
                      <a:pt x="200" y="158"/>
                    </a:lnTo>
                    <a:cubicBezTo>
                      <a:pt x="200" y="158"/>
                      <a:pt x="200" y="192"/>
                      <a:pt x="167" y="192"/>
                    </a:cubicBezTo>
                    <a:cubicBezTo>
                      <a:pt x="167" y="192"/>
                      <a:pt x="133" y="225"/>
                      <a:pt x="133" y="259"/>
                    </a:cubicBezTo>
                    <a:lnTo>
                      <a:pt x="100" y="325"/>
                    </a:lnTo>
                    <a:lnTo>
                      <a:pt x="33" y="392"/>
                    </a:lnTo>
                    <a:cubicBezTo>
                      <a:pt x="0" y="392"/>
                      <a:pt x="0" y="425"/>
                      <a:pt x="0" y="459"/>
                    </a:cubicBezTo>
                    <a:cubicBezTo>
                      <a:pt x="0" y="548"/>
                      <a:pt x="59" y="592"/>
                      <a:pt x="119" y="592"/>
                    </a:cubicBezTo>
                    <a:cubicBezTo>
                      <a:pt x="148" y="592"/>
                      <a:pt x="178" y="581"/>
                      <a:pt x="200" y="559"/>
                    </a:cubicBezTo>
                    <a:lnTo>
                      <a:pt x="267" y="492"/>
                    </a:lnTo>
                    <a:lnTo>
                      <a:pt x="334" y="459"/>
                    </a:lnTo>
                    <a:cubicBezTo>
                      <a:pt x="334" y="425"/>
                      <a:pt x="367" y="425"/>
                      <a:pt x="400" y="425"/>
                    </a:cubicBezTo>
                    <a:lnTo>
                      <a:pt x="434" y="359"/>
                    </a:lnTo>
                    <a:lnTo>
                      <a:pt x="567" y="225"/>
                    </a:lnTo>
                    <a:cubicBezTo>
                      <a:pt x="600" y="192"/>
                      <a:pt x="600" y="92"/>
                      <a:pt x="567" y="25"/>
                    </a:cubicBezTo>
                    <a:cubicBezTo>
                      <a:pt x="534" y="8"/>
                      <a:pt x="492" y="0"/>
                      <a:pt x="4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6"/>
              <p:cNvSpPr/>
              <p:nvPr/>
            </p:nvSpPr>
            <p:spPr>
              <a:xfrm>
                <a:off x="2945624" y="1846232"/>
                <a:ext cx="19037" cy="122404"/>
              </a:xfrm>
              <a:custGeom>
                <a:rect b="b" l="l" r="r" t="t"/>
                <a:pathLst>
                  <a:path extrusionOk="0" h="2797" w="435">
                    <a:moveTo>
                      <a:pt x="208" y="0"/>
                    </a:moveTo>
                    <a:cubicBezTo>
                      <a:pt x="147" y="0"/>
                      <a:pt x="82" y="43"/>
                      <a:pt x="101" y="118"/>
                    </a:cubicBezTo>
                    <a:cubicBezTo>
                      <a:pt x="101" y="552"/>
                      <a:pt x="101" y="952"/>
                      <a:pt x="101" y="1386"/>
                    </a:cubicBezTo>
                    <a:cubicBezTo>
                      <a:pt x="101" y="1586"/>
                      <a:pt x="67" y="1820"/>
                      <a:pt x="67" y="2020"/>
                    </a:cubicBezTo>
                    <a:cubicBezTo>
                      <a:pt x="34" y="2220"/>
                      <a:pt x="0" y="2420"/>
                      <a:pt x="0" y="2654"/>
                    </a:cubicBezTo>
                    <a:cubicBezTo>
                      <a:pt x="0" y="2745"/>
                      <a:pt x="81" y="2797"/>
                      <a:pt x="159" y="2797"/>
                    </a:cubicBezTo>
                    <a:cubicBezTo>
                      <a:pt x="223" y="2797"/>
                      <a:pt x="286" y="2762"/>
                      <a:pt x="301" y="2687"/>
                    </a:cubicBezTo>
                    <a:cubicBezTo>
                      <a:pt x="367" y="2453"/>
                      <a:pt x="401" y="2253"/>
                      <a:pt x="401" y="2020"/>
                    </a:cubicBezTo>
                    <a:cubicBezTo>
                      <a:pt x="401" y="1820"/>
                      <a:pt x="434" y="1586"/>
                      <a:pt x="434" y="1386"/>
                    </a:cubicBezTo>
                    <a:cubicBezTo>
                      <a:pt x="434" y="952"/>
                      <a:pt x="401" y="519"/>
                      <a:pt x="301" y="85"/>
                    </a:cubicBezTo>
                    <a:cubicBezTo>
                      <a:pt x="301" y="26"/>
                      <a:pt x="256" y="0"/>
                      <a:pt x="2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6"/>
              <p:cNvSpPr/>
              <p:nvPr/>
            </p:nvSpPr>
            <p:spPr>
              <a:xfrm>
                <a:off x="2913503" y="1881635"/>
                <a:ext cx="19824" cy="67788"/>
              </a:xfrm>
              <a:custGeom>
                <a:rect b="b" l="l" r="r" t="t"/>
                <a:pathLst>
                  <a:path extrusionOk="0" h="1549" w="453">
                    <a:moveTo>
                      <a:pt x="306" y="0"/>
                    </a:moveTo>
                    <a:cubicBezTo>
                      <a:pt x="245" y="0"/>
                      <a:pt x="182" y="35"/>
                      <a:pt x="167" y="110"/>
                    </a:cubicBezTo>
                    <a:cubicBezTo>
                      <a:pt x="134" y="343"/>
                      <a:pt x="101" y="544"/>
                      <a:pt x="67" y="777"/>
                    </a:cubicBezTo>
                    <a:cubicBezTo>
                      <a:pt x="67" y="877"/>
                      <a:pt x="34" y="977"/>
                      <a:pt x="1" y="1111"/>
                    </a:cubicBezTo>
                    <a:cubicBezTo>
                      <a:pt x="1" y="1211"/>
                      <a:pt x="1" y="1344"/>
                      <a:pt x="1" y="1444"/>
                    </a:cubicBezTo>
                    <a:cubicBezTo>
                      <a:pt x="36" y="1516"/>
                      <a:pt x="91" y="1549"/>
                      <a:pt x="145" y="1549"/>
                    </a:cubicBezTo>
                    <a:cubicBezTo>
                      <a:pt x="191" y="1549"/>
                      <a:pt x="236" y="1524"/>
                      <a:pt x="267" y="1478"/>
                    </a:cubicBezTo>
                    <a:cubicBezTo>
                      <a:pt x="301" y="1378"/>
                      <a:pt x="334" y="1244"/>
                      <a:pt x="334" y="1144"/>
                    </a:cubicBezTo>
                    <a:cubicBezTo>
                      <a:pt x="334" y="1044"/>
                      <a:pt x="368" y="911"/>
                      <a:pt x="401" y="810"/>
                    </a:cubicBezTo>
                    <a:cubicBezTo>
                      <a:pt x="401" y="577"/>
                      <a:pt x="434" y="377"/>
                      <a:pt x="434" y="143"/>
                    </a:cubicBezTo>
                    <a:cubicBezTo>
                      <a:pt x="453" y="52"/>
                      <a:pt x="380" y="0"/>
                      <a:pt x="3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6"/>
              <p:cNvSpPr/>
              <p:nvPr/>
            </p:nvSpPr>
            <p:spPr>
              <a:xfrm>
                <a:off x="2887246" y="1901021"/>
                <a:ext cx="13173" cy="40568"/>
              </a:xfrm>
              <a:custGeom>
                <a:rect b="b" l="l" r="r" t="t"/>
                <a:pathLst>
                  <a:path extrusionOk="0" h="927" w="301">
                    <a:moveTo>
                      <a:pt x="200" y="1"/>
                    </a:moveTo>
                    <a:cubicBezTo>
                      <a:pt x="134" y="1"/>
                      <a:pt x="67" y="67"/>
                      <a:pt x="67" y="134"/>
                    </a:cubicBezTo>
                    <a:lnTo>
                      <a:pt x="0" y="801"/>
                    </a:lnTo>
                    <a:cubicBezTo>
                      <a:pt x="0" y="884"/>
                      <a:pt x="59" y="926"/>
                      <a:pt x="117" y="926"/>
                    </a:cubicBezTo>
                    <a:cubicBezTo>
                      <a:pt x="175" y="926"/>
                      <a:pt x="234" y="884"/>
                      <a:pt x="234" y="801"/>
                    </a:cubicBezTo>
                    <a:lnTo>
                      <a:pt x="300" y="134"/>
                    </a:lnTo>
                    <a:cubicBezTo>
                      <a:pt x="300" y="67"/>
                      <a:pt x="234" y="1"/>
                      <a:pt x="2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6"/>
              <p:cNvSpPr/>
              <p:nvPr/>
            </p:nvSpPr>
            <p:spPr>
              <a:xfrm>
                <a:off x="2501182" y="1123858"/>
                <a:ext cx="172074" cy="137677"/>
              </a:xfrm>
              <a:custGeom>
                <a:rect b="b" l="l" r="r" t="t"/>
                <a:pathLst>
                  <a:path extrusionOk="0" h="3146" w="3932">
                    <a:moveTo>
                      <a:pt x="185" y="0"/>
                    </a:moveTo>
                    <a:cubicBezTo>
                      <a:pt x="59" y="0"/>
                      <a:pt x="1" y="161"/>
                      <a:pt x="116" y="247"/>
                    </a:cubicBezTo>
                    <a:cubicBezTo>
                      <a:pt x="716" y="647"/>
                      <a:pt x="1317" y="1114"/>
                      <a:pt x="1884" y="1615"/>
                    </a:cubicBezTo>
                    <a:cubicBezTo>
                      <a:pt x="2451" y="2115"/>
                      <a:pt x="3018" y="2582"/>
                      <a:pt x="3585" y="3116"/>
                    </a:cubicBezTo>
                    <a:cubicBezTo>
                      <a:pt x="3613" y="3137"/>
                      <a:pt x="3645" y="3146"/>
                      <a:pt x="3678" y="3146"/>
                    </a:cubicBezTo>
                    <a:cubicBezTo>
                      <a:pt x="3802" y="3146"/>
                      <a:pt x="3931" y="3014"/>
                      <a:pt x="3852" y="2882"/>
                    </a:cubicBezTo>
                    <a:cubicBezTo>
                      <a:pt x="3418" y="2248"/>
                      <a:pt x="2851" y="1681"/>
                      <a:pt x="2251" y="1181"/>
                    </a:cubicBezTo>
                    <a:cubicBezTo>
                      <a:pt x="1617" y="714"/>
                      <a:pt x="950" y="314"/>
                      <a:pt x="249" y="13"/>
                    </a:cubicBezTo>
                    <a:cubicBezTo>
                      <a:pt x="226" y="4"/>
                      <a:pt x="205" y="0"/>
                      <a:pt x="1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6"/>
              <p:cNvSpPr/>
              <p:nvPr/>
            </p:nvSpPr>
            <p:spPr>
              <a:xfrm>
                <a:off x="2517286" y="1177641"/>
                <a:ext cx="93783" cy="89363"/>
              </a:xfrm>
              <a:custGeom>
                <a:rect b="b" l="l" r="r" t="t"/>
                <a:pathLst>
                  <a:path extrusionOk="0" h="2042" w="2143">
                    <a:moveTo>
                      <a:pt x="145" y="1"/>
                    </a:moveTo>
                    <a:cubicBezTo>
                      <a:pt x="51" y="1"/>
                      <a:pt x="0" y="104"/>
                      <a:pt x="82" y="185"/>
                    </a:cubicBezTo>
                    <a:cubicBezTo>
                      <a:pt x="382" y="486"/>
                      <a:pt x="682" y="786"/>
                      <a:pt x="982" y="1086"/>
                    </a:cubicBezTo>
                    <a:cubicBezTo>
                      <a:pt x="1116" y="1253"/>
                      <a:pt x="1282" y="1386"/>
                      <a:pt x="1416" y="1553"/>
                    </a:cubicBezTo>
                    <a:cubicBezTo>
                      <a:pt x="1483" y="1620"/>
                      <a:pt x="1549" y="1720"/>
                      <a:pt x="1616" y="1787"/>
                    </a:cubicBezTo>
                    <a:cubicBezTo>
                      <a:pt x="1716" y="1887"/>
                      <a:pt x="1783" y="1953"/>
                      <a:pt x="1883" y="2020"/>
                    </a:cubicBezTo>
                    <a:cubicBezTo>
                      <a:pt x="1912" y="2035"/>
                      <a:pt x="1941" y="2041"/>
                      <a:pt x="1969" y="2041"/>
                    </a:cubicBezTo>
                    <a:cubicBezTo>
                      <a:pt x="2067" y="2041"/>
                      <a:pt x="2142" y="1958"/>
                      <a:pt x="2116" y="1853"/>
                    </a:cubicBezTo>
                    <a:cubicBezTo>
                      <a:pt x="2016" y="1620"/>
                      <a:pt x="1883" y="1420"/>
                      <a:pt x="1749" y="1253"/>
                    </a:cubicBezTo>
                    <a:cubicBezTo>
                      <a:pt x="1583" y="1086"/>
                      <a:pt x="1449" y="953"/>
                      <a:pt x="1282" y="786"/>
                    </a:cubicBezTo>
                    <a:cubicBezTo>
                      <a:pt x="949" y="486"/>
                      <a:pt x="615" y="219"/>
                      <a:pt x="215" y="19"/>
                    </a:cubicBezTo>
                    <a:cubicBezTo>
                      <a:pt x="190" y="6"/>
                      <a:pt x="166" y="1"/>
                      <a:pt x="1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6"/>
              <p:cNvSpPr/>
              <p:nvPr/>
            </p:nvSpPr>
            <p:spPr>
              <a:xfrm>
                <a:off x="2517899" y="1225998"/>
                <a:ext cx="54090" cy="53828"/>
              </a:xfrm>
              <a:custGeom>
                <a:rect b="b" l="l" r="r" t="t"/>
                <a:pathLst>
                  <a:path extrusionOk="0" h="1230" w="1236">
                    <a:moveTo>
                      <a:pt x="143" y="1"/>
                    </a:moveTo>
                    <a:cubicBezTo>
                      <a:pt x="98" y="1"/>
                      <a:pt x="58" y="24"/>
                      <a:pt x="34" y="48"/>
                    </a:cubicBezTo>
                    <a:cubicBezTo>
                      <a:pt x="1" y="115"/>
                      <a:pt x="34" y="181"/>
                      <a:pt x="68" y="215"/>
                    </a:cubicBezTo>
                    <a:cubicBezTo>
                      <a:pt x="268" y="348"/>
                      <a:pt x="434" y="481"/>
                      <a:pt x="601" y="648"/>
                    </a:cubicBezTo>
                    <a:cubicBezTo>
                      <a:pt x="635" y="682"/>
                      <a:pt x="668" y="715"/>
                      <a:pt x="701" y="748"/>
                    </a:cubicBezTo>
                    <a:cubicBezTo>
                      <a:pt x="701" y="782"/>
                      <a:pt x="701" y="782"/>
                      <a:pt x="701" y="782"/>
                    </a:cubicBezTo>
                    <a:lnTo>
                      <a:pt x="768" y="882"/>
                    </a:lnTo>
                    <a:lnTo>
                      <a:pt x="801" y="915"/>
                    </a:lnTo>
                    <a:lnTo>
                      <a:pt x="835" y="948"/>
                    </a:lnTo>
                    <a:lnTo>
                      <a:pt x="901" y="1015"/>
                    </a:lnTo>
                    <a:cubicBezTo>
                      <a:pt x="901" y="1082"/>
                      <a:pt x="968" y="1149"/>
                      <a:pt x="1002" y="1182"/>
                    </a:cubicBezTo>
                    <a:cubicBezTo>
                      <a:pt x="1025" y="1206"/>
                      <a:pt x="1065" y="1229"/>
                      <a:pt x="1099" y="1229"/>
                    </a:cubicBezTo>
                    <a:cubicBezTo>
                      <a:pt x="1113" y="1229"/>
                      <a:pt x="1125" y="1225"/>
                      <a:pt x="1135" y="1215"/>
                    </a:cubicBezTo>
                    <a:cubicBezTo>
                      <a:pt x="1202" y="1182"/>
                      <a:pt x="1235" y="1149"/>
                      <a:pt x="1235" y="1082"/>
                    </a:cubicBezTo>
                    <a:cubicBezTo>
                      <a:pt x="1202" y="1015"/>
                      <a:pt x="1168" y="948"/>
                      <a:pt x="1135" y="882"/>
                    </a:cubicBezTo>
                    <a:cubicBezTo>
                      <a:pt x="1135" y="848"/>
                      <a:pt x="1102" y="782"/>
                      <a:pt x="1068" y="715"/>
                    </a:cubicBezTo>
                    <a:cubicBezTo>
                      <a:pt x="1002" y="615"/>
                      <a:pt x="901" y="515"/>
                      <a:pt x="801" y="448"/>
                    </a:cubicBezTo>
                    <a:cubicBezTo>
                      <a:pt x="635" y="248"/>
                      <a:pt x="434" y="115"/>
                      <a:pt x="201" y="14"/>
                    </a:cubicBezTo>
                    <a:cubicBezTo>
                      <a:pt x="181" y="5"/>
                      <a:pt x="162" y="1"/>
                      <a:pt x="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6"/>
              <p:cNvSpPr/>
              <p:nvPr/>
            </p:nvSpPr>
            <p:spPr>
              <a:xfrm>
                <a:off x="2512079" y="1257244"/>
                <a:ext cx="37986" cy="45907"/>
              </a:xfrm>
              <a:custGeom>
                <a:rect b="b" l="l" r="r" t="t"/>
                <a:pathLst>
                  <a:path extrusionOk="0" h="1049" w="868">
                    <a:moveTo>
                      <a:pt x="100" y="1"/>
                    </a:moveTo>
                    <a:cubicBezTo>
                      <a:pt x="100" y="1"/>
                      <a:pt x="0" y="168"/>
                      <a:pt x="100" y="268"/>
                    </a:cubicBezTo>
                    <a:cubicBezTo>
                      <a:pt x="100" y="301"/>
                      <a:pt x="134" y="335"/>
                      <a:pt x="167" y="368"/>
                    </a:cubicBezTo>
                    <a:lnTo>
                      <a:pt x="201" y="401"/>
                    </a:lnTo>
                    <a:lnTo>
                      <a:pt x="234" y="435"/>
                    </a:lnTo>
                    <a:lnTo>
                      <a:pt x="334" y="535"/>
                    </a:lnTo>
                    <a:lnTo>
                      <a:pt x="367" y="568"/>
                    </a:lnTo>
                    <a:lnTo>
                      <a:pt x="367" y="601"/>
                    </a:lnTo>
                    <a:lnTo>
                      <a:pt x="401" y="635"/>
                    </a:lnTo>
                    <a:lnTo>
                      <a:pt x="401" y="668"/>
                    </a:lnTo>
                    <a:lnTo>
                      <a:pt x="434" y="701"/>
                    </a:lnTo>
                    <a:lnTo>
                      <a:pt x="434" y="735"/>
                    </a:lnTo>
                    <a:lnTo>
                      <a:pt x="467" y="802"/>
                    </a:lnTo>
                    <a:lnTo>
                      <a:pt x="501" y="835"/>
                    </a:lnTo>
                    <a:cubicBezTo>
                      <a:pt x="501" y="868"/>
                      <a:pt x="534" y="868"/>
                      <a:pt x="534" y="902"/>
                    </a:cubicBezTo>
                    <a:lnTo>
                      <a:pt x="567" y="968"/>
                    </a:lnTo>
                    <a:cubicBezTo>
                      <a:pt x="592" y="1017"/>
                      <a:pt x="652" y="1048"/>
                      <a:pt x="709" y="1048"/>
                    </a:cubicBezTo>
                    <a:cubicBezTo>
                      <a:pt x="729" y="1048"/>
                      <a:pt x="750" y="1044"/>
                      <a:pt x="768" y="1035"/>
                    </a:cubicBezTo>
                    <a:cubicBezTo>
                      <a:pt x="834" y="1002"/>
                      <a:pt x="868" y="935"/>
                      <a:pt x="834" y="868"/>
                    </a:cubicBezTo>
                    <a:cubicBezTo>
                      <a:pt x="834" y="835"/>
                      <a:pt x="834" y="768"/>
                      <a:pt x="834" y="735"/>
                    </a:cubicBezTo>
                    <a:cubicBezTo>
                      <a:pt x="834" y="701"/>
                      <a:pt x="834" y="668"/>
                      <a:pt x="834" y="635"/>
                    </a:cubicBezTo>
                    <a:cubicBezTo>
                      <a:pt x="801" y="635"/>
                      <a:pt x="801" y="601"/>
                      <a:pt x="768" y="568"/>
                    </a:cubicBezTo>
                    <a:cubicBezTo>
                      <a:pt x="734" y="468"/>
                      <a:pt x="668" y="401"/>
                      <a:pt x="601" y="301"/>
                    </a:cubicBezTo>
                    <a:cubicBezTo>
                      <a:pt x="534" y="234"/>
                      <a:pt x="434" y="168"/>
                      <a:pt x="367" y="101"/>
                    </a:cubicBezTo>
                    <a:cubicBezTo>
                      <a:pt x="267" y="68"/>
                      <a:pt x="201" y="34"/>
                      <a:pt x="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6"/>
              <p:cNvSpPr/>
              <p:nvPr/>
            </p:nvSpPr>
            <p:spPr>
              <a:xfrm>
                <a:off x="2312089" y="1147796"/>
                <a:ext cx="54047" cy="53171"/>
              </a:xfrm>
              <a:custGeom>
                <a:rect b="b" l="l" r="r" t="t"/>
                <a:pathLst>
                  <a:path extrusionOk="0" h="1215" w="1235">
                    <a:moveTo>
                      <a:pt x="634" y="0"/>
                    </a:moveTo>
                    <a:cubicBezTo>
                      <a:pt x="534" y="0"/>
                      <a:pt x="467" y="0"/>
                      <a:pt x="401" y="34"/>
                    </a:cubicBezTo>
                    <a:cubicBezTo>
                      <a:pt x="301" y="67"/>
                      <a:pt x="234" y="100"/>
                      <a:pt x="201" y="167"/>
                    </a:cubicBezTo>
                    <a:cubicBezTo>
                      <a:pt x="134" y="234"/>
                      <a:pt x="101" y="300"/>
                      <a:pt x="67" y="367"/>
                    </a:cubicBezTo>
                    <a:cubicBezTo>
                      <a:pt x="34" y="434"/>
                      <a:pt x="0" y="534"/>
                      <a:pt x="0" y="601"/>
                    </a:cubicBezTo>
                    <a:lnTo>
                      <a:pt x="0" y="767"/>
                    </a:lnTo>
                    <a:cubicBezTo>
                      <a:pt x="34" y="867"/>
                      <a:pt x="101" y="968"/>
                      <a:pt x="167" y="1034"/>
                    </a:cubicBezTo>
                    <a:lnTo>
                      <a:pt x="301" y="1134"/>
                    </a:lnTo>
                    <a:cubicBezTo>
                      <a:pt x="401" y="1201"/>
                      <a:pt x="501" y="1201"/>
                      <a:pt x="601" y="1201"/>
                    </a:cubicBezTo>
                    <a:cubicBezTo>
                      <a:pt x="620" y="1211"/>
                      <a:pt x="643" y="1215"/>
                      <a:pt x="666" y="1215"/>
                    </a:cubicBezTo>
                    <a:cubicBezTo>
                      <a:pt x="723" y="1215"/>
                      <a:pt x="787" y="1191"/>
                      <a:pt x="834" y="1168"/>
                    </a:cubicBezTo>
                    <a:cubicBezTo>
                      <a:pt x="901" y="1134"/>
                      <a:pt x="968" y="1101"/>
                      <a:pt x="1035" y="1034"/>
                    </a:cubicBezTo>
                    <a:cubicBezTo>
                      <a:pt x="1101" y="968"/>
                      <a:pt x="1135" y="901"/>
                      <a:pt x="1168" y="834"/>
                    </a:cubicBezTo>
                    <a:cubicBezTo>
                      <a:pt x="1201" y="767"/>
                      <a:pt x="1235" y="701"/>
                      <a:pt x="1235" y="601"/>
                    </a:cubicBezTo>
                    <a:lnTo>
                      <a:pt x="1201" y="434"/>
                    </a:lnTo>
                    <a:cubicBezTo>
                      <a:pt x="1168" y="334"/>
                      <a:pt x="1135" y="234"/>
                      <a:pt x="1068" y="167"/>
                    </a:cubicBezTo>
                    <a:lnTo>
                      <a:pt x="934" y="67"/>
                    </a:lnTo>
                    <a:cubicBezTo>
                      <a:pt x="834" y="0"/>
                      <a:pt x="734" y="0"/>
                      <a:pt x="6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6"/>
              <p:cNvSpPr/>
              <p:nvPr/>
            </p:nvSpPr>
            <p:spPr>
              <a:xfrm>
                <a:off x="2393835" y="1134930"/>
                <a:ext cx="40918" cy="43194"/>
              </a:xfrm>
              <a:custGeom>
                <a:rect b="b" l="l" r="r" t="t"/>
                <a:pathLst>
                  <a:path extrusionOk="0" h="987" w="935">
                    <a:moveTo>
                      <a:pt x="486" y="0"/>
                    </a:moveTo>
                    <a:cubicBezTo>
                      <a:pt x="444" y="0"/>
                      <a:pt x="405" y="9"/>
                      <a:pt x="367" y="27"/>
                    </a:cubicBezTo>
                    <a:cubicBezTo>
                      <a:pt x="267" y="27"/>
                      <a:pt x="201" y="61"/>
                      <a:pt x="167" y="127"/>
                    </a:cubicBezTo>
                    <a:cubicBezTo>
                      <a:pt x="134" y="161"/>
                      <a:pt x="134" y="161"/>
                      <a:pt x="134" y="194"/>
                    </a:cubicBezTo>
                    <a:cubicBezTo>
                      <a:pt x="67" y="227"/>
                      <a:pt x="67" y="261"/>
                      <a:pt x="34" y="328"/>
                    </a:cubicBezTo>
                    <a:cubicBezTo>
                      <a:pt x="0" y="361"/>
                      <a:pt x="0" y="428"/>
                      <a:pt x="0" y="494"/>
                    </a:cubicBezTo>
                    <a:lnTo>
                      <a:pt x="0" y="628"/>
                    </a:lnTo>
                    <a:cubicBezTo>
                      <a:pt x="34" y="728"/>
                      <a:pt x="67" y="795"/>
                      <a:pt x="134" y="861"/>
                    </a:cubicBezTo>
                    <a:cubicBezTo>
                      <a:pt x="134" y="861"/>
                      <a:pt x="167" y="895"/>
                      <a:pt x="201" y="928"/>
                    </a:cubicBezTo>
                    <a:cubicBezTo>
                      <a:pt x="234" y="928"/>
                      <a:pt x="267" y="961"/>
                      <a:pt x="334" y="961"/>
                    </a:cubicBezTo>
                    <a:cubicBezTo>
                      <a:pt x="367" y="978"/>
                      <a:pt x="409" y="986"/>
                      <a:pt x="451" y="986"/>
                    </a:cubicBezTo>
                    <a:cubicBezTo>
                      <a:pt x="492" y="986"/>
                      <a:pt x="534" y="978"/>
                      <a:pt x="568" y="961"/>
                    </a:cubicBezTo>
                    <a:cubicBezTo>
                      <a:pt x="668" y="961"/>
                      <a:pt x="734" y="895"/>
                      <a:pt x="801" y="861"/>
                    </a:cubicBezTo>
                    <a:cubicBezTo>
                      <a:pt x="868" y="795"/>
                      <a:pt x="901" y="728"/>
                      <a:pt x="934" y="628"/>
                    </a:cubicBezTo>
                    <a:cubicBezTo>
                      <a:pt x="934" y="561"/>
                      <a:pt x="934" y="461"/>
                      <a:pt x="934" y="361"/>
                    </a:cubicBezTo>
                    <a:cubicBezTo>
                      <a:pt x="901" y="328"/>
                      <a:pt x="901" y="261"/>
                      <a:pt x="868" y="227"/>
                    </a:cubicBezTo>
                    <a:cubicBezTo>
                      <a:pt x="868" y="194"/>
                      <a:pt x="834" y="161"/>
                      <a:pt x="801" y="127"/>
                    </a:cubicBezTo>
                    <a:cubicBezTo>
                      <a:pt x="705" y="55"/>
                      <a:pt x="591" y="0"/>
                      <a:pt x="4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6"/>
              <p:cNvSpPr/>
              <p:nvPr/>
            </p:nvSpPr>
            <p:spPr>
              <a:xfrm>
                <a:off x="2190913" y="1109811"/>
                <a:ext cx="42406" cy="43850"/>
              </a:xfrm>
              <a:custGeom>
                <a:rect b="b" l="l" r="r" t="t"/>
                <a:pathLst>
                  <a:path extrusionOk="0" h="1002" w="969">
                    <a:moveTo>
                      <a:pt x="501" y="1"/>
                    </a:moveTo>
                    <a:cubicBezTo>
                      <a:pt x="434" y="1"/>
                      <a:pt x="368" y="1"/>
                      <a:pt x="301" y="34"/>
                    </a:cubicBezTo>
                    <a:cubicBezTo>
                      <a:pt x="234" y="68"/>
                      <a:pt x="201" y="101"/>
                      <a:pt x="134" y="134"/>
                    </a:cubicBezTo>
                    <a:cubicBezTo>
                      <a:pt x="101" y="168"/>
                      <a:pt x="68" y="234"/>
                      <a:pt x="34" y="301"/>
                    </a:cubicBezTo>
                    <a:cubicBezTo>
                      <a:pt x="1" y="368"/>
                      <a:pt x="1" y="435"/>
                      <a:pt x="1" y="501"/>
                    </a:cubicBezTo>
                    <a:lnTo>
                      <a:pt x="1" y="635"/>
                    </a:lnTo>
                    <a:cubicBezTo>
                      <a:pt x="34" y="701"/>
                      <a:pt x="68" y="768"/>
                      <a:pt x="134" y="835"/>
                    </a:cubicBezTo>
                    <a:lnTo>
                      <a:pt x="234" y="935"/>
                    </a:lnTo>
                    <a:cubicBezTo>
                      <a:pt x="301" y="968"/>
                      <a:pt x="401" y="1002"/>
                      <a:pt x="468" y="1002"/>
                    </a:cubicBezTo>
                    <a:cubicBezTo>
                      <a:pt x="535" y="1002"/>
                      <a:pt x="601" y="968"/>
                      <a:pt x="668" y="935"/>
                    </a:cubicBezTo>
                    <a:cubicBezTo>
                      <a:pt x="735" y="935"/>
                      <a:pt x="801" y="902"/>
                      <a:pt x="835" y="835"/>
                    </a:cubicBezTo>
                    <a:cubicBezTo>
                      <a:pt x="868" y="801"/>
                      <a:pt x="901" y="735"/>
                      <a:pt x="935" y="668"/>
                    </a:cubicBezTo>
                    <a:cubicBezTo>
                      <a:pt x="968" y="635"/>
                      <a:pt x="968" y="568"/>
                      <a:pt x="968" y="501"/>
                    </a:cubicBezTo>
                    <a:lnTo>
                      <a:pt x="968" y="368"/>
                    </a:lnTo>
                    <a:cubicBezTo>
                      <a:pt x="968" y="268"/>
                      <a:pt x="901" y="201"/>
                      <a:pt x="835" y="134"/>
                    </a:cubicBezTo>
                    <a:lnTo>
                      <a:pt x="735" y="68"/>
                    </a:lnTo>
                    <a:cubicBezTo>
                      <a:pt x="668" y="1"/>
                      <a:pt x="601" y="1"/>
                      <a:pt x="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6"/>
              <p:cNvSpPr/>
              <p:nvPr/>
            </p:nvSpPr>
            <p:spPr>
              <a:xfrm>
                <a:off x="1767608" y="1274792"/>
                <a:ext cx="49670" cy="48226"/>
              </a:xfrm>
              <a:custGeom>
                <a:rect b="b" l="l" r="r" t="t"/>
                <a:pathLst>
                  <a:path extrusionOk="0" h="1102" w="1135">
                    <a:moveTo>
                      <a:pt x="567" y="0"/>
                    </a:moveTo>
                    <a:cubicBezTo>
                      <a:pt x="501" y="0"/>
                      <a:pt x="401" y="34"/>
                      <a:pt x="300" y="100"/>
                    </a:cubicBezTo>
                    <a:cubicBezTo>
                      <a:pt x="200" y="134"/>
                      <a:pt x="134" y="200"/>
                      <a:pt x="100" y="267"/>
                    </a:cubicBezTo>
                    <a:cubicBezTo>
                      <a:pt x="0" y="434"/>
                      <a:pt x="0" y="634"/>
                      <a:pt x="100" y="801"/>
                    </a:cubicBezTo>
                    <a:cubicBezTo>
                      <a:pt x="134" y="901"/>
                      <a:pt x="200" y="968"/>
                      <a:pt x="300" y="1001"/>
                    </a:cubicBezTo>
                    <a:cubicBezTo>
                      <a:pt x="401" y="1068"/>
                      <a:pt x="501" y="1068"/>
                      <a:pt x="567" y="1101"/>
                    </a:cubicBezTo>
                    <a:cubicBezTo>
                      <a:pt x="667" y="1101"/>
                      <a:pt x="767" y="1068"/>
                      <a:pt x="868" y="1001"/>
                    </a:cubicBezTo>
                    <a:cubicBezTo>
                      <a:pt x="934" y="968"/>
                      <a:pt x="1001" y="901"/>
                      <a:pt x="1034" y="834"/>
                    </a:cubicBezTo>
                    <a:cubicBezTo>
                      <a:pt x="1101" y="734"/>
                      <a:pt x="1101" y="634"/>
                      <a:pt x="1134" y="567"/>
                    </a:cubicBezTo>
                    <a:cubicBezTo>
                      <a:pt x="1134" y="267"/>
                      <a:pt x="868" y="0"/>
                      <a:pt x="5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6"/>
              <p:cNvSpPr/>
              <p:nvPr/>
            </p:nvSpPr>
            <p:spPr>
              <a:xfrm>
                <a:off x="1798241" y="1183899"/>
                <a:ext cx="42406" cy="40568"/>
              </a:xfrm>
              <a:custGeom>
                <a:rect b="b" l="l" r="r" t="t"/>
                <a:pathLst>
                  <a:path extrusionOk="0" h="927" w="969">
                    <a:moveTo>
                      <a:pt x="489" y="1"/>
                    </a:moveTo>
                    <a:cubicBezTo>
                      <a:pt x="409" y="1"/>
                      <a:pt x="334" y="26"/>
                      <a:pt x="268" y="76"/>
                    </a:cubicBezTo>
                    <a:cubicBezTo>
                      <a:pt x="201" y="109"/>
                      <a:pt x="134" y="176"/>
                      <a:pt x="101" y="243"/>
                    </a:cubicBezTo>
                    <a:cubicBezTo>
                      <a:pt x="1" y="376"/>
                      <a:pt x="1" y="543"/>
                      <a:pt x="101" y="710"/>
                    </a:cubicBezTo>
                    <a:cubicBezTo>
                      <a:pt x="134" y="776"/>
                      <a:pt x="168" y="843"/>
                      <a:pt x="234" y="876"/>
                    </a:cubicBezTo>
                    <a:cubicBezTo>
                      <a:pt x="318" y="910"/>
                      <a:pt x="401" y="926"/>
                      <a:pt x="480" y="926"/>
                    </a:cubicBezTo>
                    <a:cubicBezTo>
                      <a:pt x="559" y="926"/>
                      <a:pt x="635" y="910"/>
                      <a:pt x="701" y="876"/>
                    </a:cubicBezTo>
                    <a:cubicBezTo>
                      <a:pt x="768" y="843"/>
                      <a:pt x="835" y="776"/>
                      <a:pt x="901" y="710"/>
                    </a:cubicBezTo>
                    <a:cubicBezTo>
                      <a:pt x="968" y="543"/>
                      <a:pt x="968" y="376"/>
                      <a:pt x="901" y="243"/>
                    </a:cubicBezTo>
                    <a:cubicBezTo>
                      <a:pt x="835" y="176"/>
                      <a:pt x="801" y="109"/>
                      <a:pt x="735" y="76"/>
                    </a:cubicBezTo>
                    <a:cubicBezTo>
                      <a:pt x="651" y="26"/>
                      <a:pt x="568" y="1"/>
                      <a:pt x="4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6"/>
              <p:cNvSpPr/>
              <p:nvPr/>
            </p:nvSpPr>
            <p:spPr>
              <a:xfrm>
                <a:off x="1821610" y="1250329"/>
                <a:ext cx="35098" cy="35798"/>
              </a:xfrm>
              <a:custGeom>
                <a:rect b="b" l="l" r="r" t="t"/>
                <a:pathLst>
                  <a:path extrusionOk="0" h="818" w="802">
                    <a:moveTo>
                      <a:pt x="351" y="1"/>
                    </a:moveTo>
                    <a:cubicBezTo>
                      <a:pt x="334" y="1"/>
                      <a:pt x="317" y="9"/>
                      <a:pt x="301" y="26"/>
                    </a:cubicBezTo>
                    <a:cubicBezTo>
                      <a:pt x="267" y="26"/>
                      <a:pt x="234" y="26"/>
                      <a:pt x="201" y="59"/>
                    </a:cubicBezTo>
                    <a:cubicBezTo>
                      <a:pt x="134" y="92"/>
                      <a:pt x="101" y="126"/>
                      <a:pt x="67" y="192"/>
                    </a:cubicBezTo>
                    <a:lnTo>
                      <a:pt x="67" y="226"/>
                    </a:lnTo>
                    <a:cubicBezTo>
                      <a:pt x="34" y="259"/>
                      <a:pt x="0" y="359"/>
                      <a:pt x="0" y="426"/>
                    </a:cubicBezTo>
                    <a:cubicBezTo>
                      <a:pt x="0" y="459"/>
                      <a:pt x="0" y="526"/>
                      <a:pt x="34" y="559"/>
                    </a:cubicBezTo>
                    <a:cubicBezTo>
                      <a:pt x="67" y="626"/>
                      <a:pt x="67" y="659"/>
                      <a:pt x="134" y="693"/>
                    </a:cubicBezTo>
                    <a:cubicBezTo>
                      <a:pt x="167" y="759"/>
                      <a:pt x="234" y="793"/>
                      <a:pt x="301" y="793"/>
                    </a:cubicBezTo>
                    <a:cubicBezTo>
                      <a:pt x="334" y="809"/>
                      <a:pt x="367" y="818"/>
                      <a:pt x="401" y="818"/>
                    </a:cubicBezTo>
                    <a:cubicBezTo>
                      <a:pt x="434" y="818"/>
                      <a:pt x="467" y="809"/>
                      <a:pt x="501" y="793"/>
                    </a:cubicBezTo>
                    <a:cubicBezTo>
                      <a:pt x="568" y="793"/>
                      <a:pt x="634" y="759"/>
                      <a:pt x="701" y="693"/>
                    </a:cubicBezTo>
                    <a:cubicBezTo>
                      <a:pt x="734" y="659"/>
                      <a:pt x="768" y="626"/>
                      <a:pt x="768" y="559"/>
                    </a:cubicBezTo>
                    <a:cubicBezTo>
                      <a:pt x="801" y="526"/>
                      <a:pt x="801" y="459"/>
                      <a:pt x="801" y="426"/>
                    </a:cubicBezTo>
                    <a:cubicBezTo>
                      <a:pt x="801" y="359"/>
                      <a:pt x="801" y="259"/>
                      <a:pt x="768" y="226"/>
                    </a:cubicBezTo>
                    <a:lnTo>
                      <a:pt x="768" y="192"/>
                    </a:lnTo>
                    <a:lnTo>
                      <a:pt x="734" y="226"/>
                    </a:lnTo>
                    <a:cubicBezTo>
                      <a:pt x="701" y="159"/>
                      <a:pt x="668" y="126"/>
                      <a:pt x="634" y="92"/>
                    </a:cubicBezTo>
                    <a:cubicBezTo>
                      <a:pt x="601" y="59"/>
                      <a:pt x="568" y="59"/>
                      <a:pt x="534" y="26"/>
                    </a:cubicBezTo>
                    <a:lnTo>
                      <a:pt x="401" y="26"/>
                    </a:lnTo>
                    <a:cubicBezTo>
                      <a:pt x="384" y="9"/>
                      <a:pt x="367" y="1"/>
                      <a:pt x="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6"/>
              <p:cNvSpPr/>
              <p:nvPr/>
            </p:nvSpPr>
            <p:spPr>
              <a:xfrm>
                <a:off x="1947161" y="1886799"/>
                <a:ext cx="54047" cy="51859"/>
              </a:xfrm>
              <a:custGeom>
                <a:rect b="b" l="l" r="r" t="t"/>
                <a:pathLst>
                  <a:path extrusionOk="0" h="1185" w="1235">
                    <a:moveTo>
                      <a:pt x="617" y="0"/>
                    </a:moveTo>
                    <a:cubicBezTo>
                      <a:pt x="567" y="0"/>
                      <a:pt x="517" y="9"/>
                      <a:pt x="467" y="25"/>
                    </a:cubicBezTo>
                    <a:cubicBezTo>
                      <a:pt x="267" y="92"/>
                      <a:pt x="100" y="225"/>
                      <a:pt x="67" y="426"/>
                    </a:cubicBezTo>
                    <a:lnTo>
                      <a:pt x="67" y="459"/>
                    </a:lnTo>
                    <a:cubicBezTo>
                      <a:pt x="0" y="659"/>
                      <a:pt x="67" y="893"/>
                      <a:pt x="200" y="1026"/>
                    </a:cubicBezTo>
                    <a:cubicBezTo>
                      <a:pt x="267" y="1093"/>
                      <a:pt x="367" y="1159"/>
                      <a:pt x="467" y="1159"/>
                    </a:cubicBezTo>
                    <a:cubicBezTo>
                      <a:pt x="517" y="1176"/>
                      <a:pt x="567" y="1184"/>
                      <a:pt x="617" y="1184"/>
                    </a:cubicBezTo>
                    <a:cubicBezTo>
                      <a:pt x="667" y="1184"/>
                      <a:pt x="717" y="1176"/>
                      <a:pt x="767" y="1159"/>
                    </a:cubicBezTo>
                    <a:cubicBezTo>
                      <a:pt x="968" y="1126"/>
                      <a:pt x="1134" y="959"/>
                      <a:pt x="1201" y="759"/>
                    </a:cubicBezTo>
                    <a:cubicBezTo>
                      <a:pt x="1234" y="659"/>
                      <a:pt x="1234" y="526"/>
                      <a:pt x="1201" y="426"/>
                    </a:cubicBezTo>
                    <a:cubicBezTo>
                      <a:pt x="1134" y="225"/>
                      <a:pt x="968" y="92"/>
                      <a:pt x="767" y="25"/>
                    </a:cubicBezTo>
                    <a:cubicBezTo>
                      <a:pt x="717" y="9"/>
                      <a:pt x="667" y="0"/>
                      <a:pt x="6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6"/>
              <p:cNvSpPr/>
              <p:nvPr/>
            </p:nvSpPr>
            <p:spPr>
              <a:xfrm>
                <a:off x="2020156" y="1826583"/>
                <a:ext cx="55491" cy="56979"/>
              </a:xfrm>
              <a:custGeom>
                <a:rect b="b" l="l" r="r" t="t"/>
                <a:pathLst>
                  <a:path extrusionOk="0" h="1302" w="1268">
                    <a:moveTo>
                      <a:pt x="634" y="0"/>
                    </a:moveTo>
                    <a:cubicBezTo>
                      <a:pt x="534" y="0"/>
                      <a:pt x="434" y="34"/>
                      <a:pt x="367" y="67"/>
                    </a:cubicBezTo>
                    <a:cubicBezTo>
                      <a:pt x="300" y="100"/>
                      <a:pt x="200" y="134"/>
                      <a:pt x="167" y="200"/>
                    </a:cubicBezTo>
                    <a:cubicBezTo>
                      <a:pt x="100" y="267"/>
                      <a:pt x="67" y="334"/>
                      <a:pt x="33" y="401"/>
                    </a:cubicBezTo>
                    <a:cubicBezTo>
                      <a:pt x="0" y="501"/>
                      <a:pt x="0" y="567"/>
                      <a:pt x="0" y="667"/>
                    </a:cubicBezTo>
                    <a:lnTo>
                      <a:pt x="0" y="834"/>
                    </a:lnTo>
                    <a:cubicBezTo>
                      <a:pt x="33" y="934"/>
                      <a:pt x="67" y="1034"/>
                      <a:pt x="167" y="1134"/>
                    </a:cubicBezTo>
                    <a:lnTo>
                      <a:pt x="300" y="1235"/>
                    </a:lnTo>
                    <a:cubicBezTo>
                      <a:pt x="400" y="1268"/>
                      <a:pt x="500" y="1301"/>
                      <a:pt x="634" y="1301"/>
                    </a:cubicBezTo>
                    <a:cubicBezTo>
                      <a:pt x="701" y="1301"/>
                      <a:pt x="801" y="1301"/>
                      <a:pt x="867" y="1268"/>
                    </a:cubicBezTo>
                    <a:cubicBezTo>
                      <a:pt x="967" y="1235"/>
                      <a:pt x="1034" y="1168"/>
                      <a:pt x="1067" y="1134"/>
                    </a:cubicBezTo>
                    <a:cubicBezTo>
                      <a:pt x="1201" y="1001"/>
                      <a:pt x="1268" y="834"/>
                      <a:pt x="1268" y="667"/>
                    </a:cubicBezTo>
                    <a:lnTo>
                      <a:pt x="1234" y="501"/>
                    </a:lnTo>
                    <a:cubicBezTo>
                      <a:pt x="1234" y="367"/>
                      <a:pt x="1168" y="267"/>
                      <a:pt x="1067" y="200"/>
                    </a:cubicBezTo>
                    <a:lnTo>
                      <a:pt x="934" y="100"/>
                    </a:lnTo>
                    <a:cubicBezTo>
                      <a:pt x="834" y="34"/>
                      <a:pt x="734" y="0"/>
                      <a:pt x="6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6"/>
              <p:cNvSpPr/>
              <p:nvPr/>
            </p:nvSpPr>
            <p:spPr>
              <a:xfrm>
                <a:off x="2039104" y="1928766"/>
                <a:ext cx="46782" cy="46738"/>
              </a:xfrm>
              <a:custGeom>
                <a:rect b="b" l="l" r="r" t="t"/>
                <a:pathLst>
                  <a:path extrusionOk="0" h="1068" w="1069">
                    <a:moveTo>
                      <a:pt x="534" y="0"/>
                    </a:moveTo>
                    <a:cubicBezTo>
                      <a:pt x="468" y="0"/>
                      <a:pt x="401" y="34"/>
                      <a:pt x="334" y="67"/>
                    </a:cubicBezTo>
                    <a:cubicBezTo>
                      <a:pt x="268" y="67"/>
                      <a:pt x="201" y="100"/>
                      <a:pt x="167" y="167"/>
                    </a:cubicBezTo>
                    <a:cubicBezTo>
                      <a:pt x="101" y="200"/>
                      <a:pt x="67" y="267"/>
                      <a:pt x="34" y="334"/>
                    </a:cubicBezTo>
                    <a:cubicBezTo>
                      <a:pt x="1" y="401"/>
                      <a:pt x="1" y="467"/>
                      <a:pt x="1" y="534"/>
                    </a:cubicBezTo>
                    <a:lnTo>
                      <a:pt x="1" y="701"/>
                    </a:lnTo>
                    <a:cubicBezTo>
                      <a:pt x="1" y="768"/>
                      <a:pt x="67" y="868"/>
                      <a:pt x="134" y="934"/>
                    </a:cubicBezTo>
                    <a:lnTo>
                      <a:pt x="234" y="1001"/>
                    </a:lnTo>
                    <a:cubicBezTo>
                      <a:pt x="334" y="1034"/>
                      <a:pt x="401" y="1068"/>
                      <a:pt x="501" y="1068"/>
                    </a:cubicBezTo>
                    <a:lnTo>
                      <a:pt x="601" y="1034"/>
                    </a:lnTo>
                    <a:cubicBezTo>
                      <a:pt x="668" y="1034"/>
                      <a:pt x="735" y="1001"/>
                      <a:pt x="801" y="968"/>
                    </a:cubicBezTo>
                    <a:cubicBezTo>
                      <a:pt x="868" y="901"/>
                      <a:pt x="935" y="868"/>
                      <a:pt x="968" y="768"/>
                    </a:cubicBezTo>
                    <a:cubicBezTo>
                      <a:pt x="1068" y="634"/>
                      <a:pt x="1068" y="434"/>
                      <a:pt x="968" y="267"/>
                    </a:cubicBezTo>
                    <a:cubicBezTo>
                      <a:pt x="935" y="200"/>
                      <a:pt x="868" y="134"/>
                      <a:pt x="801" y="100"/>
                    </a:cubicBezTo>
                    <a:lnTo>
                      <a:pt x="668" y="34"/>
                    </a:lnTo>
                    <a:cubicBezTo>
                      <a:pt x="634" y="34"/>
                      <a:pt x="568" y="0"/>
                      <a:pt x="5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6"/>
              <p:cNvSpPr/>
              <p:nvPr/>
            </p:nvSpPr>
            <p:spPr>
              <a:xfrm>
                <a:off x="2278523" y="2527644"/>
                <a:ext cx="54047" cy="55141"/>
              </a:xfrm>
              <a:custGeom>
                <a:rect b="b" l="l" r="r" t="t"/>
                <a:pathLst>
                  <a:path extrusionOk="0" h="1260" w="1235">
                    <a:moveTo>
                      <a:pt x="651" y="0"/>
                    </a:moveTo>
                    <a:cubicBezTo>
                      <a:pt x="609" y="0"/>
                      <a:pt x="567" y="8"/>
                      <a:pt x="534" y="25"/>
                    </a:cubicBezTo>
                    <a:cubicBezTo>
                      <a:pt x="467" y="25"/>
                      <a:pt x="367" y="58"/>
                      <a:pt x="300" y="92"/>
                    </a:cubicBezTo>
                    <a:cubicBezTo>
                      <a:pt x="234" y="125"/>
                      <a:pt x="167" y="192"/>
                      <a:pt x="134" y="259"/>
                    </a:cubicBezTo>
                    <a:cubicBezTo>
                      <a:pt x="67" y="325"/>
                      <a:pt x="34" y="392"/>
                      <a:pt x="34" y="459"/>
                    </a:cubicBezTo>
                    <a:lnTo>
                      <a:pt x="0" y="626"/>
                    </a:lnTo>
                    <a:cubicBezTo>
                      <a:pt x="0" y="726"/>
                      <a:pt x="34" y="826"/>
                      <a:pt x="100" y="926"/>
                    </a:cubicBezTo>
                    <a:lnTo>
                      <a:pt x="200" y="1059"/>
                    </a:lnTo>
                    <a:cubicBezTo>
                      <a:pt x="234" y="1093"/>
                      <a:pt x="267" y="1126"/>
                      <a:pt x="334" y="1159"/>
                    </a:cubicBezTo>
                    <a:cubicBezTo>
                      <a:pt x="334" y="1193"/>
                      <a:pt x="401" y="1193"/>
                      <a:pt x="434" y="1226"/>
                    </a:cubicBezTo>
                    <a:cubicBezTo>
                      <a:pt x="467" y="1226"/>
                      <a:pt x="534" y="1259"/>
                      <a:pt x="601" y="1259"/>
                    </a:cubicBezTo>
                    <a:lnTo>
                      <a:pt x="767" y="1259"/>
                    </a:lnTo>
                    <a:cubicBezTo>
                      <a:pt x="801" y="1259"/>
                      <a:pt x="868" y="1259"/>
                      <a:pt x="901" y="1226"/>
                    </a:cubicBezTo>
                    <a:cubicBezTo>
                      <a:pt x="934" y="1226"/>
                      <a:pt x="968" y="1193"/>
                      <a:pt x="968" y="1193"/>
                    </a:cubicBezTo>
                    <a:lnTo>
                      <a:pt x="1101" y="1093"/>
                    </a:lnTo>
                    <a:lnTo>
                      <a:pt x="1168" y="926"/>
                    </a:lnTo>
                    <a:lnTo>
                      <a:pt x="1234" y="792"/>
                    </a:lnTo>
                    <a:lnTo>
                      <a:pt x="1234" y="626"/>
                    </a:lnTo>
                    <a:lnTo>
                      <a:pt x="1234" y="459"/>
                    </a:lnTo>
                    <a:lnTo>
                      <a:pt x="1168" y="325"/>
                    </a:lnTo>
                    <a:lnTo>
                      <a:pt x="1068" y="192"/>
                    </a:lnTo>
                    <a:lnTo>
                      <a:pt x="934" y="92"/>
                    </a:lnTo>
                    <a:lnTo>
                      <a:pt x="801" y="25"/>
                    </a:lnTo>
                    <a:lnTo>
                      <a:pt x="767" y="25"/>
                    </a:lnTo>
                    <a:cubicBezTo>
                      <a:pt x="734" y="8"/>
                      <a:pt x="692" y="0"/>
                      <a:pt x="6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6"/>
              <p:cNvSpPr/>
              <p:nvPr/>
            </p:nvSpPr>
            <p:spPr>
              <a:xfrm>
                <a:off x="2255155" y="2463052"/>
                <a:ext cx="19037" cy="14617"/>
              </a:xfrm>
              <a:custGeom>
                <a:rect b="b" l="l" r="r" t="t"/>
                <a:pathLst>
                  <a:path extrusionOk="0" h="334" w="435">
                    <a:moveTo>
                      <a:pt x="234" y="0"/>
                    </a:moveTo>
                    <a:cubicBezTo>
                      <a:pt x="1" y="0"/>
                      <a:pt x="1" y="334"/>
                      <a:pt x="234" y="334"/>
                    </a:cubicBezTo>
                    <a:cubicBezTo>
                      <a:pt x="434" y="334"/>
                      <a:pt x="434" y="0"/>
                      <a:pt x="2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6"/>
              <p:cNvSpPr/>
              <p:nvPr/>
            </p:nvSpPr>
            <p:spPr>
              <a:xfrm>
                <a:off x="2331081" y="2484320"/>
                <a:ext cx="36542" cy="37154"/>
              </a:xfrm>
              <a:custGeom>
                <a:rect b="b" l="l" r="r" t="t"/>
                <a:pathLst>
                  <a:path extrusionOk="0" h="849" w="835">
                    <a:moveTo>
                      <a:pt x="382" y="1"/>
                    </a:moveTo>
                    <a:cubicBezTo>
                      <a:pt x="345" y="1"/>
                      <a:pt x="314" y="24"/>
                      <a:pt x="267" y="48"/>
                    </a:cubicBezTo>
                    <a:cubicBezTo>
                      <a:pt x="167" y="81"/>
                      <a:pt x="67" y="148"/>
                      <a:pt x="33" y="248"/>
                    </a:cubicBezTo>
                    <a:cubicBezTo>
                      <a:pt x="0" y="315"/>
                      <a:pt x="0" y="381"/>
                      <a:pt x="0" y="415"/>
                    </a:cubicBezTo>
                    <a:lnTo>
                      <a:pt x="0" y="548"/>
                    </a:lnTo>
                    <a:cubicBezTo>
                      <a:pt x="33" y="615"/>
                      <a:pt x="67" y="682"/>
                      <a:pt x="100" y="715"/>
                    </a:cubicBezTo>
                    <a:lnTo>
                      <a:pt x="200" y="782"/>
                    </a:lnTo>
                    <a:cubicBezTo>
                      <a:pt x="267" y="815"/>
                      <a:pt x="334" y="848"/>
                      <a:pt x="400" y="848"/>
                    </a:cubicBezTo>
                    <a:cubicBezTo>
                      <a:pt x="467" y="848"/>
                      <a:pt x="534" y="848"/>
                      <a:pt x="567" y="815"/>
                    </a:cubicBezTo>
                    <a:cubicBezTo>
                      <a:pt x="667" y="782"/>
                      <a:pt x="767" y="682"/>
                      <a:pt x="801" y="581"/>
                    </a:cubicBezTo>
                    <a:cubicBezTo>
                      <a:pt x="834" y="548"/>
                      <a:pt x="834" y="481"/>
                      <a:pt x="834" y="415"/>
                    </a:cubicBezTo>
                    <a:cubicBezTo>
                      <a:pt x="834" y="381"/>
                      <a:pt x="834" y="348"/>
                      <a:pt x="834" y="315"/>
                    </a:cubicBezTo>
                    <a:cubicBezTo>
                      <a:pt x="801" y="248"/>
                      <a:pt x="767" y="181"/>
                      <a:pt x="734" y="114"/>
                    </a:cubicBezTo>
                    <a:lnTo>
                      <a:pt x="634" y="48"/>
                    </a:lnTo>
                    <a:cubicBezTo>
                      <a:pt x="567" y="14"/>
                      <a:pt x="500" y="14"/>
                      <a:pt x="434" y="14"/>
                    </a:cubicBezTo>
                    <a:cubicBezTo>
                      <a:pt x="414" y="5"/>
                      <a:pt x="398" y="1"/>
                      <a:pt x="3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6"/>
              <p:cNvSpPr/>
              <p:nvPr/>
            </p:nvSpPr>
            <p:spPr>
              <a:xfrm>
                <a:off x="2719377" y="1849951"/>
                <a:ext cx="48183" cy="45294"/>
              </a:xfrm>
              <a:custGeom>
                <a:rect b="b" l="l" r="r" t="t"/>
                <a:pathLst>
                  <a:path extrusionOk="0" h="1035" w="1101">
                    <a:moveTo>
                      <a:pt x="334" y="0"/>
                    </a:moveTo>
                    <a:lnTo>
                      <a:pt x="234" y="67"/>
                    </a:lnTo>
                    <a:lnTo>
                      <a:pt x="134" y="133"/>
                    </a:lnTo>
                    <a:cubicBezTo>
                      <a:pt x="100" y="167"/>
                      <a:pt x="67" y="200"/>
                      <a:pt x="33" y="267"/>
                    </a:cubicBezTo>
                    <a:cubicBezTo>
                      <a:pt x="33" y="300"/>
                      <a:pt x="0" y="334"/>
                      <a:pt x="33" y="367"/>
                    </a:cubicBezTo>
                    <a:cubicBezTo>
                      <a:pt x="0" y="400"/>
                      <a:pt x="0" y="467"/>
                      <a:pt x="33" y="500"/>
                    </a:cubicBezTo>
                    <a:cubicBezTo>
                      <a:pt x="0" y="534"/>
                      <a:pt x="33" y="567"/>
                      <a:pt x="33" y="600"/>
                    </a:cubicBezTo>
                    <a:cubicBezTo>
                      <a:pt x="67" y="667"/>
                      <a:pt x="100" y="701"/>
                      <a:pt x="134" y="734"/>
                    </a:cubicBezTo>
                    <a:lnTo>
                      <a:pt x="134" y="767"/>
                    </a:lnTo>
                    <a:cubicBezTo>
                      <a:pt x="167" y="834"/>
                      <a:pt x="200" y="867"/>
                      <a:pt x="267" y="901"/>
                    </a:cubicBezTo>
                    <a:cubicBezTo>
                      <a:pt x="300" y="967"/>
                      <a:pt x="367" y="1001"/>
                      <a:pt x="434" y="1001"/>
                    </a:cubicBezTo>
                    <a:lnTo>
                      <a:pt x="567" y="1034"/>
                    </a:lnTo>
                    <a:cubicBezTo>
                      <a:pt x="634" y="1034"/>
                      <a:pt x="734" y="1034"/>
                      <a:pt x="767" y="967"/>
                    </a:cubicBezTo>
                    <a:cubicBezTo>
                      <a:pt x="834" y="967"/>
                      <a:pt x="901" y="934"/>
                      <a:pt x="934" y="867"/>
                    </a:cubicBezTo>
                    <a:cubicBezTo>
                      <a:pt x="1001" y="834"/>
                      <a:pt x="1034" y="767"/>
                      <a:pt x="1068" y="701"/>
                    </a:cubicBezTo>
                    <a:cubicBezTo>
                      <a:pt x="1101" y="634"/>
                      <a:pt x="1101" y="567"/>
                      <a:pt x="1101" y="500"/>
                    </a:cubicBezTo>
                    <a:lnTo>
                      <a:pt x="1101" y="367"/>
                    </a:lnTo>
                    <a:cubicBezTo>
                      <a:pt x="1101" y="300"/>
                      <a:pt x="1068" y="234"/>
                      <a:pt x="1001" y="200"/>
                    </a:cubicBezTo>
                    <a:cubicBezTo>
                      <a:pt x="967" y="133"/>
                      <a:pt x="934" y="100"/>
                      <a:pt x="867" y="67"/>
                    </a:cubicBezTo>
                    <a:lnTo>
                      <a:pt x="7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6"/>
              <p:cNvSpPr/>
              <p:nvPr/>
            </p:nvSpPr>
            <p:spPr>
              <a:xfrm>
                <a:off x="2796747" y="1795906"/>
                <a:ext cx="52559" cy="42406"/>
              </a:xfrm>
              <a:custGeom>
                <a:rect b="b" l="l" r="r" t="t"/>
                <a:pathLst>
                  <a:path extrusionOk="0" h="969" w="1201">
                    <a:moveTo>
                      <a:pt x="600" y="1"/>
                    </a:moveTo>
                    <a:cubicBezTo>
                      <a:pt x="0" y="67"/>
                      <a:pt x="0" y="901"/>
                      <a:pt x="600" y="968"/>
                    </a:cubicBezTo>
                    <a:cubicBezTo>
                      <a:pt x="1201" y="901"/>
                      <a:pt x="1201" y="67"/>
                      <a:pt x="6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9" name="Google Shape;3279;p66"/>
            <p:cNvSpPr/>
            <p:nvPr/>
          </p:nvSpPr>
          <p:spPr>
            <a:xfrm>
              <a:off x="1891672" y="2649170"/>
              <a:ext cx="348918" cy="208966"/>
            </a:xfrm>
            <a:custGeom>
              <a:rect b="b" l="l" r="r" t="t"/>
              <a:pathLst>
                <a:path extrusionOk="0" h="4775" w="7973">
                  <a:moveTo>
                    <a:pt x="5662" y="0"/>
                  </a:moveTo>
                  <a:cubicBezTo>
                    <a:pt x="5365" y="0"/>
                    <a:pt x="5063" y="50"/>
                    <a:pt x="4771" y="150"/>
                  </a:cubicBezTo>
                  <a:cubicBezTo>
                    <a:pt x="4578" y="214"/>
                    <a:pt x="4571" y="586"/>
                    <a:pt x="4807" y="586"/>
                  </a:cubicBezTo>
                  <a:cubicBezTo>
                    <a:pt x="4817" y="586"/>
                    <a:pt x="4827" y="585"/>
                    <a:pt x="4837" y="584"/>
                  </a:cubicBezTo>
                  <a:cubicBezTo>
                    <a:pt x="4938" y="575"/>
                    <a:pt x="5041" y="570"/>
                    <a:pt x="5147" y="570"/>
                  </a:cubicBezTo>
                  <a:cubicBezTo>
                    <a:pt x="5848" y="570"/>
                    <a:pt x="6629" y="780"/>
                    <a:pt x="7006" y="1418"/>
                  </a:cubicBezTo>
                  <a:cubicBezTo>
                    <a:pt x="7206" y="1718"/>
                    <a:pt x="7272" y="2085"/>
                    <a:pt x="7172" y="2452"/>
                  </a:cubicBezTo>
                  <a:cubicBezTo>
                    <a:pt x="7006" y="2852"/>
                    <a:pt x="6705" y="3152"/>
                    <a:pt x="6338" y="3386"/>
                  </a:cubicBezTo>
                  <a:cubicBezTo>
                    <a:pt x="5655" y="3830"/>
                    <a:pt x="4726" y="4099"/>
                    <a:pt x="3817" y="4099"/>
                  </a:cubicBezTo>
                  <a:cubicBezTo>
                    <a:pt x="2952" y="4099"/>
                    <a:pt x="2104" y="3855"/>
                    <a:pt x="1502" y="3286"/>
                  </a:cubicBezTo>
                  <a:cubicBezTo>
                    <a:pt x="868" y="2685"/>
                    <a:pt x="634" y="1751"/>
                    <a:pt x="901" y="917"/>
                  </a:cubicBezTo>
                  <a:cubicBezTo>
                    <a:pt x="925" y="847"/>
                    <a:pt x="848" y="776"/>
                    <a:pt x="778" y="776"/>
                  </a:cubicBezTo>
                  <a:cubicBezTo>
                    <a:pt x="749" y="776"/>
                    <a:pt x="721" y="788"/>
                    <a:pt x="701" y="817"/>
                  </a:cubicBezTo>
                  <a:cubicBezTo>
                    <a:pt x="1" y="1518"/>
                    <a:pt x="167" y="2652"/>
                    <a:pt x="734" y="3386"/>
                  </a:cubicBezTo>
                  <a:cubicBezTo>
                    <a:pt x="1402" y="4220"/>
                    <a:pt x="2436" y="4720"/>
                    <a:pt x="3503" y="4753"/>
                  </a:cubicBezTo>
                  <a:cubicBezTo>
                    <a:pt x="3659" y="4767"/>
                    <a:pt x="3814" y="4774"/>
                    <a:pt x="3968" y="4774"/>
                  </a:cubicBezTo>
                  <a:cubicBezTo>
                    <a:pt x="4937" y="4774"/>
                    <a:pt x="5871" y="4504"/>
                    <a:pt x="6705" y="3986"/>
                  </a:cubicBezTo>
                  <a:cubicBezTo>
                    <a:pt x="7172" y="3686"/>
                    <a:pt x="7573" y="3286"/>
                    <a:pt x="7806" y="2752"/>
                  </a:cubicBezTo>
                  <a:cubicBezTo>
                    <a:pt x="7973" y="2318"/>
                    <a:pt x="7973" y="1785"/>
                    <a:pt x="7773" y="1351"/>
                  </a:cubicBezTo>
                  <a:cubicBezTo>
                    <a:pt x="7398" y="450"/>
                    <a:pt x="6553" y="0"/>
                    <a:pt x="5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6"/>
            <p:cNvSpPr/>
            <p:nvPr/>
          </p:nvSpPr>
          <p:spPr>
            <a:xfrm>
              <a:off x="1958846" y="2673239"/>
              <a:ext cx="61355" cy="23413"/>
            </a:xfrm>
            <a:custGeom>
              <a:rect b="b" l="l" r="r" t="t"/>
              <a:pathLst>
                <a:path extrusionOk="0" h="535" w="1402">
                  <a:moveTo>
                    <a:pt x="901" y="0"/>
                  </a:moveTo>
                  <a:lnTo>
                    <a:pt x="734" y="34"/>
                  </a:lnTo>
                  <a:cubicBezTo>
                    <a:pt x="667" y="34"/>
                    <a:pt x="567" y="67"/>
                    <a:pt x="500" y="67"/>
                  </a:cubicBezTo>
                  <a:cubicBezTo>
                    <a:pt x="467" y="101"/>
                    <a:pt x="400" y="101"/>
                    <a:pt x="367" y="134"/>
                  </a:cubicBezTo>
                  <a:lnTo>
                    <a:pt x="334" y="101"/>
                  </a:lnTo>
                  <a:cubicBezTo>
                    <a:pt x="334" y="101"/>
                    <a:pt x="300" y="134"/>
                    <a:pt x="267" y="134"/>
                  </a:cubicBezTo>
                  <a:cubicBezTo>
                    <a:pt x="200" y="167"/>
                    <a:pt x="133" y="234"/>
                    <a:pt x="100" y="301"/>
                  </a:cubicBezTo>
                  <a:cubicBezTo>
                    <a:pt x="0" y="401"/>
                    <a:pt x="100" y="534"/>
                    <a:pt x="200" y="534"/>
                  </a:cubicBezTo>
                  <a:lnTo>
                    <a:pt x="334" y="534"/>
                  </a:lnTo>
                  <a:lnTo>
                    <a:pt x="434" y="501"/>
                  </a:lnTo>
                  <a:lnTo>
                    <a:pt x="534" y="501"/>
                  </a:lnTo>
                  <a:lnTo>
                    <a:pt x="634" y="467"/>
                  </a:lnTo>
                  <a:lnTo>
                    <a:pt x="801" y="467"/>
                  </a:lnTo>
                  <a:cubicBezTo>
                    <a:pt x="867" y="467"/>
                    <a:pt x="934" y="467"/>
                    <a:pt x="1034" y="434"/>
                  </a:cubicBezTo>
                  <a:lnTo>
                    <a:pt x="1101" y="434"/>
                  </a:lnTo>
                  <a:cubicBezTo>
                    <a:pt x="1120" y="444"/>
                    <a:pt x="1140" y="448"/>
                    <a:pt x="1159" y="448"/>
                  </a:cubicBezTo>
                  <a:cubicBezTo>
                    <a:pt x="1207" y="448"/>
                    <a:pt x="1254" y="424"/>
                    <a:pt x="1301" y="401"/>
                  </a:cubicBezTo>
                  <a:cubicBezTo>
                    <a:pt x="1401" y="334"/>
                    <a:pt x="1401" y="201"/>
                    <a:pt x="1334" y="101"/>
                  </a:cubicBezTo>
                  <a:cubicBezTo>
                    <a:pt x="1268" y="67"/>
                    <a:pt x="1201" y="34"/>
                    <a:pt x="1134" y="34"/>
                  </a:cubicBezTo>
                  <a:lnTo>
                    <a:pt x="1034" y="34"/>
                  </a:lnTo>
                  <a:cubicBezTo>
                    <a:pt x="967" y="34"/>
                    <a:pt x="934" y="0"/>
                    <a:pt x="9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6"/>
            <p:cNvSpPr/>
            <p:nvPr/>
          </p:nvSpPr>
          <p:spPr>
            <a:xfrm>
              <a:off x="2393441" y="2691269"/>
              <a:ext cx="46738" cy="25470"/>
            </a:xfrm>
            <a:custGeom>
              <a:rect b="b" l="l" r="r" t="t"/>
              <a:pathLst>
                <a:path extrusionOk="0" h="582" w="1068">
                  <a:moveTo>
                    <a:pt x="176" y="1"/>
                  </a:moveTo>
                  <a:cubicBezTo>
                    <a:pt x="131" y="1"/>
                    <a:pt x="90" y="24"/>
                    <a:pt x="67" y="48"/>
                  </a:cubicBezTo>
                  <a:cubicBezTo>
                    <a:pt x="0" y="115"/>
                    <a:pt x="0" y="181"/>
                    <a:pt x="67" y="248"/>
                  </a:cubicBezTo>
                  <a:cubicBezTo>
                    <a:pt x="167" y="348"/>
                    <a:pt x="300" y="448"/>
                    <a:pt x="434" y="515"/>
                  </a:cubicBezTo>
                  <a:cubicBezTo>
                    <a:pt x="500" y="548"/>
                    <a:pt x="600" y="582"/>
                    <a:pt x="667" y="582"/>
                  </a:cubicBezTo>
                  <a:lnTo>
                    <a:pt x="934" y="582"/>
                  </a:lnTo>
                  <a:cubicBezTo>
                    <a:pt x="1001" y="582"/>
                    <a:pt x="1034" y="548"/>
                    <a:pt x="1034" y="482"/>
                  </a:cubicBezTo>
                  <a:cubicBezTo>
                    <a:pt x="1067" y="415"/>
                    <a:pt x="1001" y="348"/>
                    <a:pt x="967" y="315"/>
                  </a:cubicBezTo>
                  <a:cubicBezTo>
                    <a:pt x="867" y="315"/>
                    <a:pt x="834" y="281"/>
                    <a:pt x="767" y="281"/>
                  </a:cubicBezTo>
                  <a:lnTo>
                    <a:pt x="667" y="248"/>
                  </a:lnTo>
                  <a:lnTo>
                    <a:pt x="600" y="248"/>
                  </a:lnTo>
                  <a:lnTo>
                    <a:pt x="534" y="215"/>
                  </a:lnTo>
                  <a:lnTo>
                    <a:pt x="500" y="181"/>
                  </a:lnTo>
                  <a:lnTo>
                    <a:pt x="434" y="148"/>
                  </a:lnTo>
                  <a:cubicBezTo>
                    <a:pt x="367" y="115"/>
                    <a:pt x="300" y="81"/>
                    <a:pt x="234" y="15"/>
                  </a:cubicBezTo>
                  <a:cubicBezTo>
                    <a:pt x="214" y="5"/>
                    <a:pt x="194" y="1"/>
                    <a:pt x="1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6"/>
            <p:cNvSpPr/>
            <p:nvPr/>
          </p:nvSpPr>
          <p:spPr>
            <a:xfrm>
              <a:off x="1719995" y="2613636"/>
              <a:ext cx="60786" cy="37767"/>
            </a:xfrm>
            <a:custGeom>
              <a:rect b="b" l="l" r="r" t="t"/>
              <a:pathLst>
                <a:path extrusionOk="0" h="863" w="1389">
                  <a:moveTo>
                    <a:pt x="167" y="1"/>
                  </a:moveTo>
                  <a:cubicBezTo>
                    <a:pt x="55" y="1"/>
                    <a:pt x="0" y="147"/>
                    <a:pt x="54" y="228"/>
                  </a:cubicBezTo>
                  <a:cubicBezTo>
                    <a:pt x="188" y="428"/>
                    <a:pt x="354" y="562"/>
                    <a:pt x="555" y="695"/>
                  </a:cubicBezTo>
                  <a:cubicBezTo>
                    <a:pt x="655" y="762"/>
                    <a:pt x="755" y="795"/>
                    <a:pt x="855" y="829"/>
                  </a:cubicBezTo>
                  <a:lnTo>
                    <a:pt x="1022" y="829"/>
                  </a:lnTo>
                  <a:cubicBezTo>
                    <a:pt x="1088" y="829"/>
                    <a:pt x="1122" y="862"/>
                    <a:pt x="1188" y="862"/>
                  </a:cubicBezTo>
                  <a:cubicBezTo>
                    <a:pt x="1355" y="862"/>
                    <a:pt x="1388" y="662"/>
                    <a:pt x="1288" y="595"/>
                  </a:cubicBezTo>
                  <a:cubicBezTo>
                    <a:pt x="1255" y="562"/>
                    <a:pt x="1188" y="529"/>
                    <a:pt x="1155" y="529"/>
                  </a:cubicBezTo>
                  <a:lnTo>
                    <a:pt x="1088" y="495"/>
                  </a:lnTo>
                  <a:lnTo>
                    <a:pt x="1022" y="495"/>
                  </a:lnTo>
                  <a:cubicBezTo>
                    <a:pt x="988" y="462"/>
                    <a:pt x="955" y="428"/>
                    <a:pt x="888" y="395"/>
                  </a:cubicBezTo>
                  <a:cubicBezTo>
                    <a:pt x="855" y="395"/>
                    <a:pt x="821" y="362"/>
                    <a:pt x="755" y="328"/>
                  </a:cubicBezTo>
                  <a:cubicBezTo>
                    <a:pt x="588" y="228"/>
                    <a:pt x="421" y="128"/>
                    <a:pt x="254" y="28"/>
                  </a:cubicBezTo>
                  <a:cubicBezTo>
                    <a:pt x="222" y="9"/>
                    <a:pt x="193" y="1"/>
                    <a:pt x="1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mph" presetID="8" presetSubtype="0">
                                  <p:stCondLst>
                                    <p:cond delay="0"/>
                                  </p:stCondLst>
                                  <p:childTnLst>
                                    <p:animRot by="-21600000">
                                      <p:cBhvr>
                                        <p:cTn dur="2000" fill="hold"/>
                                        <p:tgtEl>
                                          <p:spTgt spid="3194"/>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6" name="Shape 3286"/>
        <p:cNvGrpSpPr/>
        <p:nvPr/>
      </p:nvGrpSpPr>
      <p:grpSpPr>
        <a:xfrm>
          <a:off x="0" y="0"/>
          <a:ext cx="0" cy="0"/>
          <a:chOff x="0" y="0"/>
          <a:chExt cx="0" cy="0"/>
        </a:xfrm>
      </p:grpSpPr>
      <p:sp>
        <p:nvSpPr>
          <p:cNvPr id="3287" name="Google Shape;3287;p67"/>
          <p:cNvSpPr txBox="1"/>
          <p:nvPr>
            <p:ph type="title"/>
          </p:nvPr>
        </p:nvSpPr>
        <p:spPr>
          <a:xfrm>
            <a:off x="1450975" y="1516725"/>
            <a:ext cx="6035100" cy="12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7100"/>
              <a:t>Our GitHub Page</a:t>
            </a:r>
            <a:r>
              <a:rPr lang="en" sz="7100"/>
              <a:t>!</a:t>
            </a:r>
            <a:endParaRPr sz="7100"/>
          </a:p>
        </p:txBody>
      </p:sp>
      <p:sp>
        <p:nvSpPr>
          <p:cNvPr id="3288" name="Google Shape;3288;p67">
            <a:hlinkClick r:id="rId3"/>
          </p:cNvPr>
          <p:cNvSpPr txBox="1"/>
          <p:nvPr>
            <p:ph idx="1" type="subTitle"/>
          </p:nvPr>
        </p:nvSpPr>
        <p:spPr>
          <a:xfrm>
            <a:off x="1194900" y="2800700"/>
            <a:ext cx="6625200" cy="86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300" u="sng">
                <a:solidFill>
                  <a:schemeClr val="dk2"/>
                </a:solidFill>
                <a:hlinkClick r:id="rId4">
                  <a:extLst>
                    <a:ext uri="{A12FA001-AC4F-418D-AE19-62706E023703}">
                      <ahyp:hlinkClr val="tx"/>
                    </a:ext>
                  </a:extLst>
                </a:hlinkClick>
              </a:rPr>
              <a:t>https://qstibbins.github.io/saucer-stats/</a:t>
            </a:r>
            <a:endParaRPr sz="2300">
              <a:solidFill>
                <a:schemeClr val="dk2"/>
              </a:solidFill>
            </a:endParaRPr>
          </a:p>
        </p:txBody>
      </p:sp>
      <p:grpSp>
        <p:nvGrpSpPr>
          <p:cNvPr id="3289" name="Google Shape;3289;p67"/>
          <p:cNvGrpSpPr/>
          <p:nvPr/>
        </p:nvGrpSpPr>
        <p:grpSpPr>
          <a:xfrm>
            <a:off x="541616" y="534865"/>
            <a:ext cx="1295054" cy="1326530"/>
            <a:chOff x="669300" y="651050"/>
            <a:chExt cx="1275790" cy="1306798"/>
          </a:xfrm>
        </p:grpSpPr>
        <p:sp>
          <p:nvSpPr>
            <p:cNvPr id="3290" name="Google Shape;3290;p67"/>
            <p:cNvSpPr/>
            <p:nvPr/>
          </p:nvSpPr>
          <p:spPr>
            <a:xfrm>
              <a:off x="924636" y="653510"/>
              <a:ext cx="1020455" cy="1103500"/>
            </a:xfrm>
            <a:custGeom>
              <a:rect b="b" l="l" r="r" t="t"/>
              <a:pathLst>
                <a:path extrusionOk="0" h="11215" w="10371">
                  <a:moveTo>
                    <a:pt x="9751" y="0"/>
                  </a:moveTo>
                  <a:cubicBezTo>
                    <a:pt x="9625" y="0"/>
                    <a:pt x="9500" y="29"/>
                    <a:pt x="9383" y="84"/>
                  </a:cubicBezTo>
                  <a:cubicBezTo>
                    <a:pt x="7863" y="605"/>
                    <a:pt x="6353" y="1246"/>
                    <a:pt x="5083" y="2234"/>
                  </a:cubicBezTo>
                  <a:cubicBezTo>
                    <a:pt x="3617" y="3364"/>
                    <a:pt x="2531" y="4895"/>
                    <a:pt x="1640" y="6491"/>
                  </a:cubicBezTo>
                  <a:cubicBezTo>
                    <a:pt x="1326" y="7056"/>
                    <a:pt x="1032" y="7631"/>
                    <a:pt x="750" y="8217"/>
                  </a:cubicBezTo>
                  <a:cubicBezTo>
                    <a:pt x="522" y="8695"/>
                    <a:pt x="120" y="9216"/>
                    <a:pt x="1" y="9738"/>
                  </a:cubicBezTo>
                  <a:cubicBezTo>
                    <a:pt x="1" y="9738"/>
                    <a:pt x="1" y="9737"/>
                    <a:pt x="1" y="9737"/>
                  </a:cubicBezTo>
                  <a:cubicBezTo>
                    <a:pt x="31" y="9737"/>
                    <a:pt x="1228" y="11064"/>
                    <a:pt x="1315" y="11215"/>
                  </a:cubicBezTo>
                  <a:cubicBezTo>
                    <a:pt x="3356" y="10053"/>
                    <a:pt x="5376" y="8793"/>
                    <a:pt x="7037" y="7132"/>
                  </a:cubicBezTo>
                  <a:cubicBezTo>
                    <a:pt x="8699" y="5470"/>
                    <a:pt x="9991" y="3364"/>
                    <a:pt x="10317" y="1029"/>
                  </a:cubicBezTo>
                  <a:cubicBezTo>
                    <a:pt x="10371" y="649"/>
                    <a:pt x="10327" y="160"/>
                    <a:pt x="9969" y="30"/>
                  </a:cubicBezTo>
                  <a:cubicBezTo>
                    <a:pt x="9897" y="10"/>
                    <a:pt x="9824" y="0"/>
                    <a:pt x="9751"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7"/>
            <p:cNvSpPr/>
            <p:nvPr/>
          </p:nvSpPr>
          <p:spPr>
            <a:xfrm>
              <a:off x="1314674" y="1168223"/>
              <a:ext cx="157137" cy="143066"/>
            </a:xfrm>
            <a:custGeom>
              <a:rect b="b" l="l" r="r" t="t"/>
              <a:pathLst>
                <a:path extrusionOk="0" h="1454" w="1597">
                  <a:moveTo>
                    <a:pt x="796" y="1"/>
                  </a:moveTo>
                  <a:cubicBezTo>
                    <a:pt x="539" y="1"/>
                    <a:pt x="288" y="134"/>
                    <a:pt x="163" y="435"/>
                  </a:cubicBezTo>
                  <a:cubicBezTo>
                    <a:pt x="0" y="826"/>
                    <a:pt x="207" y="1271"/>
                    <a:pt x="608" y="1412"/>
                  </a:cubicBezTo>
                  <a:cubicBezTo>
                    <a:pt x="689" y="1440"/>
                    <a:pt x="772" y="1454"/>
                    <a:pt x="853" y="1454"/>
                  </a:cubicBezTo>
                  <a:cubicBezTo>
                    <a:pt x="1176" y="1454"/>
                    <a:pt x="1477" y="1242"/>
                    <a:pt x="1564" y="912"/>
                  </a:cubicBezTo>
                  <a:cubicBezTo>
                    <a:pt x="1586" y="826"/>
                    <a:pt x="1596" y="728"/>
                    <a:pt x="1575" y="641"/>
                  </a:cubicBezTo>
                  <a:cubicBezTo>
                    <a:pt x="1500" y="242"/>
                    <a:pt x="1143" y="1"/>
                    <a:pt x="796" y="1"/>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7"/>
            <p:cNvSpPr/>
            <p:nvPr/>
          </p:nvSpPr>
          <p:spPr>
            <a:xfrm>
              <a:off x="1335042" y="1199513"/>
              <a:ext cx="124076" cy="86588"/>
            </a:xfrm>
            <a:custGeom>
              <a:rect b="b" l="l" r="r" t="t"/>
              <a:pathLst>
                <a:path extrusionOk="0" h="880" w="1261">
                  <a:moveTo>
                    <a:pt x="606" y="0"/>
                  </a:moveTo>
                  <a:cubicBezTo>
                    <a:pt x="151" y="0"/>
                    <a:pt x="1" y="706"/>
                    <a:pt x="488" y="855"/>
                  </a:cubicBezTo>
                  <a:cubicBezTo>
                    <a:pt x="540" y="872"/>
                    <a:pt x="590" y="880"/>
                    <a:pt x="636" y="880"/>
                  </a:cubicBezTo>
                  <a:cubicBezTo>
                    <a:pt x="1069" y="880"/>
                    <a:pt x="1260" y="216"/>
                    <a:pt x="771" y="30"/>
                  </a:cubicBezTo>
                  <a:lnTo>
                    <a:pt x="738" y="19"/>
                  </a:lnTo>
                  <a:cubicBezTo>
                    <a:pt x="692" y="6"/>
                    <a:pt x="648" y="0"/>
                    <a:pt x="606"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7"/>
            <p:cNvSpPr/>
            <p:nvPr/>
          </p:nvSpPr>
          <p:spPr>
            <a:xfrm>
              <a:off x="1411888" y="913474"/>
              <a:ext cx="294988" cy="269799"/>
            </a:xfrm>
            <a:custGeom>
              <a:rect b="b" l="l" r="r" t="t"/>
              <a:pathLst>
                <a:path extrusionOk="0" h="2742" w="2998">
                  <a:moveTo>
                    <a:pt x="1499" y="0"/>
                  </a:moveTo>
                  <a:cubicBezTo>
                    <a:pt x="1016" y="0"/>
                    <a:pt x="547" y="249"/>
                    <a:pt x="315" y="808"/>
                  </a:cubicBezTo>
                  <a:cubicBezTo>
                    <a:pt x="0" y="1558"/>
                    <a:pt x="380" y="2405"/>
                    <a:pt x="1141" y="2665"/>
                  </a:cubicBezTo>
                  <a:cubicBezTo>
                    <a:pt x="1290" y="2717"/>
                    <a:pt x="1443" y="2741"/>
                    <a:pt x="1593" y="2741"/>
                  </a:cubicBezTo>
                  <a:cubicBezTo>
                    <a:pt x="2202" y="2741"/>
                    <a:pt x="2767" y="2337"/>
                    <a:pt x="2932" y="1710"/>
                  </a:cubicBezTo>
                  <a:cubicBezTo>
                    <a:pt x="2987" y="1547"/>
                    <a:pt x="2997" y="1373"/>
                    <a:pt x="2965" y="1199"/>
                  </a:cubicBezTo>
                  <a:cubicBezTo>
                    <a:pt x="2821" y="451"/>
                    <a:pt x="2149" y="0"/>
                    <a:pt x="1499" y="0"/>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7"/>
            <p:cNvSpPr/>
            <p:nvPr/>
          </p:nvSpPr>
          <p:spPr>
            <a:xfrm>
              <a:off x="1451542" y="971922"/>
              <a:ext cx="200824" cy="158022"/>
            </a:xfrm>
            <a:custGeom>
              <a:rect b="b" l="l" r="r" t="t"/>
              <a:pathLst>
                <a:path extrusionOk="0" h="1606" w="2041">
                  <a:moveTo>
                    <a:pt x="1104" y="0"/>
                  </a:moveTo>
                  <a:cubicBezTo>
                    <a:pt x="288" y="0"/>
                    <a:pt x="1" y="1255"/>
                    <a:pt x="879" y="1561"/>
                  </a:cubicBezTo>
                  <a:cubicBezTo>
                    <a:pt x="966" y="1591"/>
                    <a:pt x="1055" y="1605"/>
                    <a:pt x="1143" y="1605"/>
                  </a:cubicBezTo>
                  <a:cubicBezTo>
                    <a:pt x="1467" y="1605"/>
                    <a:pt x="1769" y="1408"/>
                    <a:pt x="1889" y="1083"/>
                  </a:cubicBezTo>
                  <a:cubicBezTo>
                    <a:pt x="2041" y="681"/>
                    <a:pt x="1834" y="225"/>
                    <a:pt x="1433" y="62"/>
                  </a:cubicBezTo>
                  <a:lnTo>
                    <a:pt x="1367" y="41"/>
                  </a:lnTo>
                  <a:cubicBezTo>
                    <a:pt x="1275" y="13"/>
                    <a:pt x="1187" y="0"/>
                    <a:pt x="1104"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7"/>
            <p:cNvSpPr/>
            <p:nvPr/>
          </p:nvSpPr>
          <p:spPr>
            <a:xfrm>
              <a:off x="1623438" y="651542"/>
              <a:ext cx="319587" cy="363570"/>
            </a:xfrm>
            <a:custGeom>
              <a:rect b="b" l="l" r="r" t="t"/>
              <a:pathLst>
                <a:path extrusionOk="0" h="3695" w="3248">
                  <a:moveTo>
                    <a:pt x="2663" y="1"/>
                  </a:moveTo>
                  <a:cubicBezTo>
                    <a:pt x="2518" y="1"/>
                    <a:pt x="2362" y="49"/>
                    <a:pt x="2226" y="104"/>
                  </a:cubicBezTo>
                  <a:cubicBezTo>
                    <a:pt x="1651" y="321"/>
                    <a:pt x="1075" y="560"/>
                    <a:pt x="511" y="810"/>
                  </a:cubicBezTo>
                  <a:cubicBezTo>
                    <a:pt x="294" y="908"/>
                    <a:pt x="11" y="951"/>
                    <a:pt x="0" y="1201"/>
                  </a:cubicBezTo>
                  <a:cubicBezTo>
                    <a:pt x="0" y="1396"/>
                    <a:pt x="207" y="1711"/>
                    <a:pt x="294" y="1863"/>
                  </a:cubicBezTo>
                  <a:cubicBezTo>
                    <a:pt x="532" y="2276"/>
                    <a:pt x="837" y="2656"/>
                    <a:pt x="1195" y="2960"/>
                  </a:cubicBezTo>
                  <a:cubicBezTo>
                    <a:pt x="1277" y="3042"/>
                    <a:pt x="2220" y="3695"/>
                    <a:pt x="2362" y="3695"/>
                  </a:cubicBezTo>
                  <a:cubicBezTo>
                    <a:pt x="2370" y="3695"/>
                    <a:pt x="2376" y="3693"/>
                    <a:pt x="2378" y="3688"/>
                  </a:cubicBezTo>
                  <a:cubicBezTo>
                    <a:pt x="2824" y="2689"/>
                    <a:pt x="3247" y="1614"/>
                    <a:pt x="3128" y="528"/>
                  </a:cubicBezTo>
                  <a:cubicBezTo>
                    <a:pt x="3128" y="376"/>
                    <a:pt x="3073" y="213"/>
                    <a:pt x="2965" y="104"/>
                  </a:cubicBezTo>
                  <a:cubicBezTo>
                    <a:pt x="2880" y="29"/>
                    <a:pt x="2775" y="1"/>
                    <a:pt x="2663" y="1"/>
                  </a:cubicBez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7"/>
            <p:cNvSpPr/>
            <p:nvPr/>
          </p:nvSpPr>
          <p:spPr>
            <a:xfrm>
              <a:off x="924636" y="651050"/>
              <a:ext cx="1020455" cy="1105960"/>
            </a:xfrm>
            <a:custGeom>
              <a:rect b="b" l="l" r="r" t="t"/>
              <a:pathLst>
                <a:path extrusionOk="0" fill="none" h="11240" w="10371">
                  <a:moveTo>
                    <a:pt x="5083" y="2259"/>
                  </a:moveTo>
                  <a:cubicBezTo>
                    <a:pt x="6353" y="1271"/>
                    <a:pt x="7863" y="630"/>
                    <a:pt x="9383" y="109"/>
                  </a:cubicBezTo>
                  <a:cubicBezTo>
                    <a:pt x="9567" y="22"/>
                    <a:pt x="9774" y="1"/>
                    <a:pt x="9969" y="55"/>
                  </a:cubicBezTo>
                  <a:cubicBezTo>
                    <a:pt x="10327" y="185"/>
                    <a:pt x="10371" y="674"/>
                    <a:pt x="10317" y="1054"/>
                  </a:cubicBezTo>
                  <a:cubicBezTo>
                    <a:pt x="9991" y="3389"/>
                    <a:pt x="8699" y="5495"/>
                    <a:pt x="7037" y="7157"/>
                  </a:cubicBezTo>
                  <a:cubicBezTo>
                    <a:pt x="5376" y="8818"/>
                    <a:pt x="3356" y="10078"/>
                    <a:pt x="1315" y="11240"/>
                  </a:cubicBezTo>
                  <a:cubicBezTo>
                    <a:pt x="1228" y="11087"/>
                    <a:pt x="12" y="9741"/>
                    <a:pt x="1" y="9763"/>
                  </a:cubicBezTo>
                  <a:cubicBezTo>
                    <a:pt x="120" y="9241"/>
                    <a:pt x="522" y="8720"/>
                    <a:pt x="750" y="8242"/>
                  </a:cubicBezTo>
                  <a:cubicBezTo>
                    <a:pt x="1032" y="7656"/>
                    <a:pt x="1326" y="7081"/>
                    <a:pt x="1640" y="6516"/>
                  </a:cubicBezTo>
                  <a:cubicBezTo>
                    <a:pt x="2531" y="4920"/>
                    <a:pt x="3617" y="3389"/>
                    <a:pt x="5083" y="2259"/>
                  </a:cubicBez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7"/>
            <p:cNvSpPr/>
            <p:nvPr/>
          </p:nvSpPr>
          <p:spPr>
            <a:xfrm>
              <a:off x="917158" y="1361572"/>
              <a:ext cx="370851" cy="402928"/>
            </a:xfrm>
            <a:custGeom>
              <a:rect b="b" l="l" r="r" t="t"/>
              <a:pathLst>
                <a:path extrusionOk="0" h="4095" w="3769">
                  <a:moveTo>
                    <a:pt x="913" y="1"/>
                  </a:moveTo>
                  <a:lnTo>
                    <a:pt x="1" y="1803"/>
                  </a:lnTo>
                  <a:lnTo>
                    <a:pt x="2010" y="4095"/>
                  </a:lnTo>
                  <a:lnTo>
                    <a:pt x="3769" y="3009"/>
                  </a:lnTo>
                  <a:lnTo>
                    <a:pt x="913" y="1"/>
                  </a:lnTo>
                  <a:close/>
                </a:path>
              </a:pathLst>
            </a:cu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7"/>
            <p:cNvSpPr/>
            <p:nvPr/>
          </p:nvSpPr>
          <p:spPr>
            <a:xfrm>
              <a:off x="1620191" y="757909"/>
              <a:ext cx="237329" cy="254351"/>
            </a:xfrm>
            <a:custGeom>
              <a:rect b="b" l="l" r="r" t="t"/>
              <a:pathLst>
                <a:path extrusionOk="0" fill="none" h="2585" w="2412">
                  <a:moveTo>
                    <a:pt x="1" y="1"/>
                  </a:moveTo>
                  <a:cubicBezTo>
                    <a:pt x="370" y="1184"/>
                    <a:pt x="1260" y="2129"/>
                    <a:pt x="2411" y="2585"/>
                  </a:cubicBez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7"/>
            <p:cNvSpPr/>
            <p:nvPr/>
          </p:nvSpPr>
          <p:spPr>
            <a:xfrm>
              <a:off x="1395850" y="895763"/>
              <a:ext cx="327065" cy="303549"/>
            </a:xfrm>
            <a:custGeom>
              <a:rect b="b" l="l" r="r" t="t"/>
              <a:pathLst>
                <a:path extrusionOk="0" h="3085" w="3324">
                  <a:moveTo>
                    <a:pt x="1662" y="174"/>
                  </a:moveTo>
                  <a:lnTo>
                    <a:pt x="1662" y="185"/>
                  </a:lnTo>
                  <a:cubicBezTo>
                    <a:pt x="2379" y="185"/>
                    <a:pt x="2987" y="684"/>
                    <a:pt x="3128" y="1379"/>
                  </a:cubicBezTo>
                  <a:cubicBezTo>
                    <a:pt x="3160" y="1553"/>
                    <a:pt x="3150" y="1727"/>
                    <a:pt x="3095" y="1890"/>
                  </a:cubicBezTo>
                  <a:cubicBezTo>
                    <a:pt x="2911" y="2498"/>
                    <a:pt x="2346" y="2910"/>
                    <a:pt x="1705" y="2910"/>
                  </a:cubicBezTo>
                  <a:cubicBezTo>
                    <a:pt x="1575" y="2910"/>
                    <a:pt x="1434" y="2889"/>
                    <a:pt x="1304" y="2845"/>
                  </a:cubicBezTo>
                  <a:cubicBezTo>
                    <a:pt x="565" y="2563"/>
                    <a:pt x="196" y="1738"/>
                    <a:pt x="467" y="988"/>
                  </a:cubicBezTo>
                  <a:cubicBezTo>
                    <a:pt x="652" y="500"/>
                    <a:pt x="1130" y="174"/>
                    <a:pt x="1662" y="174"/>
                  </a:cubicBezTo>
                  <a:close/>
                  <a:moveTo>
                    <a:pt x="1662" y="0"/>
                  </a:moveTo>
                  <a:cubicBezTo>
                    <a:pt x="1065" y="0"/>
                    <a:pt x="522" y="370"/>
                    <a:pt x="315" y="923"/>
                  </a:cubicBezTo>
                  <a:cubicBezTo>
                    <a:pt x="0" y="1759"/>
                    <a:pt x="413" y="2682"/>
                    <a:pt x="1249" y="3008"/>
                  </a:cubicBezTo>
                  <a:cubicBezTo>
                    <a:pt x="1390" y="3062"/>
                    <a:pt x="1553" y="3084"/>
                    <a:pt x="1705" y="3084"/>
                  </a:cubicBezTo>
                  <a:cubicBezTo>
                    <a:pt x="2422" y="3084"/>
                    <a:pt x="3052" y="2617"/>
                    <a:pt x="3269" y="1933"/>
                  </a:cubicBezTo>
                  <a:cubicBezTo>
                    <a:pt x="3323" y="1738"/>
                    <a:pt x="3323" y="1542"/>
                    <a:pt x="3291" y="1347"/>
                  </a:cubicBezTo>
                  <a:cubicBezTo>
                    <a:pt x="3139" y="565"/>
                    <a:pt x="2455" y="0"/>
                    <a:pt x="16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7"/>
            <p:cNvSpPr/>
            <p:nvPr/>
          </p:nvSpPr>
          <p:spPr>
            <a:xfrm>
              <a:off x="1330712" y="1186328"/>
              <a:ext cx="133620" cy="114433"/>
            </a:xfrm>
            <a:custGeom>
              <a:rect b="b" l="l" r="r" t="t"/>
              <a:pathLst>
                <a:path extrusionOk="0" fill="none" h="1163" w="1358">
                  <a:moveTo>
                    <a:pt x="815" y="164"/>
                  </a:moveTo>
                  <a:cubicBezTo>
                    <a:pt x="1357" y="370"/>
                    <a:pt x="1064" y="1163"/>
                    <a:pt x="532" y="989"/>
                  </a:cubicBezTo>
                  <a:cubicBezTo>
                    <a:pt x="0" y="826"/>
                    <a:pt x="228" y="1"/>
                    <a:pt x="782" y="153"/>
                  </a:cubicBez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7"/>
            <p:cNvSpPr/>
            <p:nvPr/>
          </p:nvSpPr>
          <p:spPr>
            <a:xfrm>
              <a:off x="1296471" y="1151102"/>
              <a:ext cx="192461" cy="178489"/>
            </a:xfrm>
            <a:custGeom>
              <a:rect b="b" l="l" r="r" t="t"/>
              <a:pathLst>
                <a:path extrusionOk="0" h="1814" w="1956">
                  <a:moveTo>
                    <a:pt x="989" y="174"/>
                  </a:moveTo>
                  <a:cubicBezTo>
                    <a:pt x="1358" y="174"/>
                    <a:pt x="1684" y="446"/>
                    <a:pt x="1760" y="815"/>
                  </a:cubicBezTo>
                  <a:cubicBezTo>
                    <a:pt x="1781" y="902"/>
                    <a:pt x="1771" y="1000"/>
                    <a:pt x="1749" y="1086"/>
                  </a:cubicBezTo>
                  <a:cubicBezTo>
                    <a:pt x="1651" y="1401"/>
                    <a:pt x="1347" y="1629"/>
                    <a:pt x="1010" y="1629"/>
                  </a:cubicBezTo>
                  <a:cubicBezTo>
                    <a:pt x="934" y="1629"/>
                    <a:pt x="869" y="1619"/>
                    <a:pt x="793" y="1597"/>
                  </a:cubicBezTo>
                  <a:cubicBezTo>
                    <a:pt x="402" y="1434"/>
                    <a:pt x="207" y="1000"/>
                    <a:pt x="348" y="609"/>
                  </a:cubicBezTo>
                  <a:cubicBezTo>
                    <a:pt x="457" y="348"/>
                    <a:pt x="706" y="174"/>
                    <a:pt x="989" y="174"/>
                  </a:cubicBezTo>
                  <a:close/>
                  <a:moveTo>
                    <a:pt x="989" y="1"/>
                  </a:moveTo>
                  <a:cubicBezTo>
                    <a:pt x="630" y="1"/>
                    <a:pt x="316" y="218"/>
                    <a:pt x="196" y="544"/>
                  </a:cubicBezTo>
                  <a:cubicBezTo>
                    <a:pt x="1" y="1032"/>
                    <a:pt x="250" y="1575"/>
                    <a:pt x="739" y="1771"/>
                  </a:cubicBezTo>
                  <a:cubicBezTo>
                    <a:pt x="826" y="1792"/>
                    <a:pt x="913" y="1814"/>
                    <a:pt x="1010" y="1814"/>
                  </a:cubicBezTo>
                  <a:cubicBezTo>
                    <a:pt x="1423" y="1814"/>
                    <a:pt x="1792" y="1543"/>
                    <a:pt x="1912" y="1141"/>
                  </a:cubicBezTo>
                  <a:cubicBezTo>
                    <a:pt x="1944" y="1032"/>
                    <a:pt x="1955" y="913"/>
                    <a:pt x="1933" y="793"/>
                  </a:cubicBezTo>
                  <a:cubicBezTo>
                    <a:pt x="1836" y="337"/>
                    <a:pt x="1445" y="11"/>
                    <a:pt x="978" y="11"/>
                  </a:cubicBezTo>
                  <a:lnTo>
                    <a:pt x="9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7"/>
            <p:cNvSpPr/>
            <p:nvPr/>
          </p:nvSpPr>
          <p:spPr>
            <a:xfrm>
              <a:off x="1442883" y="945945"/>
              <a:ext cx="209483" cy="193543"/>
            </a:xfrm>
            <a:custGeom>
              <a:rect b="b" l="l" r="r" t="t"/>
              <a:pathLst>
                <a:path extrusionOk="0" fill="none" h="1967" w="2129">
                  <a:moveTo>
                    <a:pt x="1521" y="326"/>
                  </a:moveTo>
                  <a:cubicBezTo>
                    <a:pt x="1922" y="489"/>
                    <a:pt x="2129" y="945"/>
                    <a:pt x="1977" y="1347"/>
                  </a:cubicBezTo>
                  <a:cubicBezTo>
                    <a:pt x="1825" y="1760"/>
                    <a:pt x="1379" y="1966"/>
                    <a:pt x="967" y="1825"/>
                  </a:cubicBezTo>
                  <a:cubicBezTo>
                    <a:pt x="0" y="1488"/>
                    <a:pt x="445" y="1"/>
                    <a:pt x="1455" y="305"/>
                  </a:cubicBez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7"/>
            <p:cNvSpPr/>
            <p:nvPr/>
          </p:nvSpPr>
          <p:spPr>
            <a:xfrm>
              <a:off x="917158" y="1361572"/>
              <a:ext cx="370851" cy="402928"/>
            </a:xfrm>
            <a:custGeom>
              <a:rect b="b" l="l" r="r" t="t"/>
              <a:pathLst>
                <a:path extrusionOk="0" fill="none" h="4095" w="3769">
                  <a:moveTo>
                    <a:pt x="913" y="1"/>
                  </a:moveTo>
                  <a:lnTo>
                    <a:pt x="3769" y="3009"/>
                  </a:lnTo>
                  <a:lnTo>
                    <a:pt x="2010" y="4095"/>
                  </a:lnTo>
                  <a:lnTo>
                    <a:pt x="1" y="1803"/>
                  </a:lnTo>
                  <a:close/>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7"/>
            <p:cNvSpPr/>
            <p:nvPr/>
          </p:nvSpPr>
          <p:spPr>
            <a:xfrm>
              <a:off x="1089251" y="1485552"/>
              <a:ext cx="365439" cy="472296"/>
            </a:xfrm>
            <a:custGeom>
              <a:rect b="b" l="l" r="r" t="t"/>
              <a:pathLst>
                <a:path extrusionOk="0" h="4800" w="3714">
                  <a:moveTo>
                    <a:pt x="3269" y="0"/>
                  </a:moveTo>
                  <a:lnTo>
                    <a:pt x="1955" y="804"/>
                  </a:lnTo>
                  <a:lnTo>
                    <a:pt x="2378" y="2248"/>
                  </a:lnTo>
                  <a:lnTo>
                    <a:pt x="0" y="4496"/>
                  </a:lnTo>
                  <a:lnTo>
                    <a:pt x="282" y="4800"/>
                  </a:lnTo>
                  <a:lnTo>
                    <a:pt x="3138" y="3171"/>
                  </a:lnTo>
                  <a:cubicBezTo>
                    <a:pt x="3518" y="2954"/>
                    <a:pt x="3714" y="2520"/>
                    <a:pt x="3638" y="2096"/>
                  </a:cubicBezTo>
                  <a:lnTo>
                    <a:pt x="3269" y="0"/>
                  </a:ln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7"/>
            <p:cNvSpPr/>
            <p:nvPr/>
          </p:nvSpPr>
          <p:spPr>
            <a:xfrm>
              <a:off x="669300" y="1182884"/>
              <a:ext cx="502306" cy="332673"/>
            </a:xfrm>
            <a:custGeom>
              <a:rect b="b" l="l" r="r" t="t"/>
              <a:pathLst>
                <a:path extrusionOk="0" h="3381" w="5105">
                  <a:moveTo>
                    <a:pt x="2770" y="1"/>
                  </a:moveTo>
                  <a:cubicBezTo>
                    <a:pt x="2448" y="1"/>
                    <a:pt x="2143" y="154"/>
                    <a:pt x="1944" y="427"/>
                  </a:cubicBezTo>
                  <a:lnTo>
                    <a:pt x="0" y="3055"/>
                  </a:lnTo>
                  <a:lnTo>
                    <a:pt x="272" y="3380"/>
                  </a:lnTo>
                  <a:lnTo>
                    <a:pt x="2780" y="1274"/>
                  </a:lnTo>
                  <a:lnTo>
                    <a:pt x="4170" y="1860"/>
                  </a:lnTo>
                  <a:lnTo>
                    <a:pt x="5104" y="655"/>
                  </a:lnTo>
                  <a:lnTo>
                    <a:pt x="3074" y="47"/>
                  </a:lnTo>
                  <a:cubicBezTo>
                    <a:pt x="2973" y="16"/>
                    <a:pt x="2870" y="1"/>
                    <a:pt x="2770" y="1"/>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7"/>
            <p:cNvSpPr/>
            <p:nvPr/>
          </p:nvSpPr>
          <p:spPr>
            <a:xfrm>
              <a:off x="1089251" y="1485552"/>
              <a:ext cx="365439" cy="472296"/>
            </a:xfrm>
            <a:custGeom>
              <a:rect b="b" l="l" r="r" t="t"/>
              <a:pathLst>
                <a:path extrusionOk="0" fill="none" h="4800" w="3714">
                  <a:moveTo>
                    <a:pt x="1955" y="804"/>
                  </a:moveTo>
                  <a:lnTo>
                    <a:pt x="2378" y="2248"/>
                  </a:lnTo>
                  <a:lnTo>
                    <a:pt x="0" y="4496"/>
                  </a:lnTo>
                  <a:lnTo>
                    <a:pt x="282" y="4800"/>
                  </a:lnTo>
                  <a:lnTo>
                    <a:pt x="3138" y="3171"/>
                  </a:lnTo>
                  <a:cubicBezTo>
                    <a:pt x="3518" y="2954"/>
                    <a:pt x="3714" y="2520"/>
                    <a:pt x="3638" y="2096"/>
                  </a:cubicBezTo>
                  <a:lnTo>
                    <a:pt x="3269" y="0"/>
                  </a:ln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7"/>
            <p:cNvSpPr/>
            <p:nvPr/>
          </p:nvSpPr>
          <p:spPr>
            <a:xfrm>
              <a:off x="669300" y="1174619"/>
              <a:ext cx="502306" cy="340939"/>
            </a:xfrm>
            <a:custGeom>
              <a:rect b="b" l="l" r="r" t="t"/>
              <a:pathLst>
                <a:path extrusionOk="0" fill="none" h="3465" w="5105">
                  <a:moveTo>
                    <a:pt x="4170" y="1944"/>
                  </a:moveTo>
                  <a:lnTo>
                    <a:pt x="2780" y="1358"/>
                  </a:lnTo>
                  <a:lnTo>
                    <a:pt x="272" y="3464"/>
                  </a:lnTo>
                  <a:lnTo>
                    <a:pt x="0" y="3139"/>
                  </a:lnTo>
                  <a:lnTo>
                    <a:pt x="1944" y="511"/>
                  </a:lnTo>
                  <a:cubicBezTo>
                    <a:pt x="2205" y="152"/>
                    <a:pt x="2650" y="0"/>
                    <a:pt x="3074" y="131"/>
                  </a:cubicBezTo>
                  <a:lnTo>
                    <a:pt x="5104" y="739"/>
                  </a:lnTo>
                  <a:close/>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7"/>
            <p:cNvSpPr/>
            <p:nvPr/>
          </p:nvSpPr>
          <p:spPr>
            <a:xfrm>
              <a:off x="875537" y="1345730"/>
              <a:ext cx="435988" cy="412373"/>
            </a:xfrm>
            <a:custGeom>
              <a:rect b="b" l="l" r="r" t="t"/>
              <a:pathLst>
                <a:path extrusionOk="0" h="4191" w="4431">
                  <a:moveTo>
                    <a:pt x="3774" y="1"/>
                  </a:moveTo>
                  <a:cubicBezTo>
                    <a:pt x="3638" y="1"/>
                    <a:pt x="3501" y="46"/>
                    <a:pt x="3388" y="140"/>
                  </a:cubicBezTo>
                  <a:lnTo>
                    <a:pt x="2270" y="1085"/>
                  </a:lnTo>
                  <a:lnTo>
                    <a:pt x="0" y="3951"/>
                  </a:lnTo>
                  <a:lnTo>
                    <a:pt x="207" y="4190"/>
                  </a:lnTo>
                  <a:lnTo>
                    <a:pt x="3138" y="2116"/>
                  </a:lnTo>
                  <a:lnTo>
                    <a:pt x="4203" y="1030"/>
                  </a:lnTo>
                  <a:cubicBezTo>
                    <a:pt x="4420" y="813"/>
                    <a:pt x="4431" y="466"/>
                    <a:pt x="4246" y="227"/>
                  </a:cubicBezTo>
                  <a:cubicBezTo>
                    <a:pt x="4129" y="79"/>
                    <a:pt x="3952" y="1"/>
                    <a:pt x="3774" y="1"/>
                  </a:cubicBezTo>
                  <a:close/>
                </a:path>
              </a:pathLst>
            </a:cu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7"/>
            <p:cNvSpPr/>
            <p:nvPr/>
          </p:nvSpPr>
          <p:spPr>
            <a:xfrm>
              <a:off x="875537" y="1338055"/>
              <a:ext cx="435988" cy="420048"/>
            </a:xfrm>
            <a:custGeom>
              <a:rect b="b" l="l" r="r" t="t"/>
              <a:pathLst>
                <a:path extrusionOk="0" fill="none" h="4269" w="4431">
                  <a:moveTo>
                    <a:pt x="3388" y="218"/>
                  </a:moveTo>
                  <a:lnTo>
                    <a:pt x="2270" y="1163"/>
                  </a:lnTo>
                  <a:lnTo>
                    <a:pt x="0" y="4029"/>
                  </a:lnTo>
                  <a:lnTo>
                    <a:pt x="207" y="4268"/>
                  </a:lnTo>
                  <a:lnTo>
                    <a:pt x="3138" y="2194"/>
                  </a:lnTo>
                  <a:lnTo>
                    <a:pt x="4203" y="1108"/>
                  </a:lnTo>
                  <a:cubicBezTo>
                    <a:pt x="4420" y="891"/>
                    <a:pt x="4431" y="544"/>
                    <a:pt x="4246" y="305"/>
                  </a:cubicBezTo>
                  <a:lnTo>
                    <a:pt x="4246" y="305"/>
                  </a:lnTo>
                  <a:cubicBezTo>
                    <a:pt x="4040" y="44"/>
                    <a:pt x="3649" y="1"/>
                    <a:pt x="3388" y="218"/>
                  </a:cubicBezTo>
                  <a:close/>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7"/>
            <p:cNvSpPr/>
            <p:nvPr/>
          </p:nvSpPr>
          <p:spPr>
            <a:xfrm>
              <a:off x="1677949" y="729079"/>
              <a:ext cx="119747" cy="58840"/>
            </a:xfrm>
            <a:custGeom>
              <a:rect b="b" l="l" r="r" t="t"/>
              <a:pathLst>
                <a:path extrusionOk="0" fill="none" h="598" w="1217">
                  <a:moveTo>
                    <a:pt x="0" y="598"/>
                  </a:moveTo>
                  <a:cubicBezTo>
                    <a:pt x="380" y="348"/>
                    <a:pt x="793" y="152"/>
                    <a:pt x="1216" y="0"/>
                  </a:cubicBez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7"/>
            <p:cNvSpPr/>
            <p:nvPr/>
          </p:nvSpPr>
          <p:spPr>
            <a:xfrm>
              <a:off x="1830756" y="707727"/>
              <a:ext cx="21450" cy="6494"/>
            </a:xfrm>
            <a:custGeom>
              <a:rect b="b" l="l" r="r" t="t"/>
              <a:pathLst>
                <a:path extrusionOk="0" fill="none" h="66" w="218">
                  <a:moveTo>
                    <a:pt x="0" y="65"/>
                  </a:moveTo>
                  <a:lnTo>
                    <a:pt x="217" y="0"/>
                  </a:ln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7"/>
            <p:cNvSpPr/>
            <p:nvPr/>
          </p:nvSpPr>
          <p:spPr>
            <a:xfrm>
              <a:off x="1511267" y="1044243"/>
              <a:ext cx="40637" cy="53527"/>
            </a:xfrm>
            <a:custGeom>
              <a:rect b="b" l="l" r="r" t="t"/>
              <a:pathLst>
                <a:path extrusionOk="0" fill="none" h="544" w="413">
                  <a:moveTo>
                    <a:pt x="87" y="1"/>
                  </a:moveTo>
                  <a:cubicBezTo>
                    <a:pt x="0" y="240"/>
                    <a:pt x="152" y="500"/>
                    <a:pt x="413" y="544"/>
                  </a:cubicBez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7"/>
            <p:cNvSpPr/>
            <p:nvPr/>
          </p:nvSpPr>
          <p:spPr>
            <a:xfrm>
              <a:off x="1380894" y="1228048"/>
              <a:ext cx="23615" cy="6494"/>
            </a:xfrm>
            <a:custGeom>
              <a:rect b="b" l="l" r="r" t="t"/>
              <a:pathLst>
                <a:path extrusionOk="0" fill="none" h="66" w="240">
                  <a:moveTo>
                    <a:pt x="0" y="44"/>
                  </a:moveTo>
                  <a:cubicBezTo>
                    <a:pt x="76" y="0"/>
                    <a:pt x="174" y="0"/>
                    <a:pt x="239" y="66"/>
                  </a:cubicBez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7"/>
            <p:cNvSpPr/>
            <p:nvPr/>
          </p:nvSpPr>
          <p:spPr>
            <a:xfrm>
              <a:off x="1464235" y="1390402"/>
              <a:ext cx="8659" cy="82455"/>
            </a:xfrm>
            <a:custGeom>
              <a:rect b="b" l="l" r="r" t="t"/>
              <a:pathLst>
                <a:path extrusionOk="0" fill="none" h="838" w="88">
                  <a:moveTo>
                    <a:pt x="87" y="837"/>
                  </a:moveTo>
                  <a:cubicBezTo>
                    <a:pt x="55" y="566"/>
                    <a:pt x="33" y="283"/>
                    <a:pt x="0" y="1"/>
                  </a:cubicBez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7"/>
            <p:cNvSpPr/>
            <p:nvPr/>
          </p:nvSpPr>
          <p:spPr>
            <a:xfrm>
              <a:off x="1500542" y="1334907"/>
              <a:ext cx="7576" cy="118664"/>
            </a:xfrm>
            <a:custGeom>
              <a:rect b="b" l="l" r="r" t="t"/>
              <a:pathLst>
                <a:path extrusionOk="0" fill="none" h="1206" w="77">
                  <a:moveTo>
                    <a:pt x="77" y="1206"/>
                  </a:moveTo>
                  <a:lnTo>
                    <a:pt x="1" y="0"/>
                  </a:ln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7"/>
            <p:cNvSpPr/>
            <p:nvPr/>
          </p:nvSpPr>
          <p:spPr>
            <a:xfrm>
              <a:off x="1541180" y="1346616"/>
              <a:ext cx="10725" cy="66318"/>
            </a:xfrm>
            <a:custGeom>
              <a:rect b="b" l="l" r="r" t="t"/>
              <a:pathLst>
                <a:path extrusionOk="0" fill="none" h="674" w="109">
                  <a:moveTo>
                    <a:pt x="109" y="674"/>
                  </a:moveTo>
                  <a:cubicBezTo>
                    <a:pt x="76" y="446"/>
                    <a:pt x="33" y="218"/>
                    <a:pt x="0" y="1"/>
                  </a:cubicBez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7"/>
            <p:cNvSpPr/>
            <p:nvPr/>
          </p:nvSpPr>
          <p:spPr>
            <a:xfrm>
              <a:off x="1570009" y="1279313"/>
              <a:ext cx="16137" cy="99477"/>
            </a:xfrm>
            <a:custGeom>
              <a:rect b="b" l="l" r="r" t="t"/>
              <a:pathLst>
                <a:path extrusionOk="0" fill="none" h="1011" w="164">
                  <a:moveTo>
                    <a:pt x="163" y="1010"/>
                  </a:moveTo>
                  <a:cubicBezTo>
                    <a:pt x="109" y="674"/>
                    <a:pt x="55" y="337"/>
                    <a:pt x="0" y="1"/>
                  </a:cubicBez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7"/>
            <p:cNvSpPr/>
            <p:nvPr/>
          </p:nvSpPr>
          <p:spPr>
            <a:xfrm>
              <a:off x="1608482" y="1291120"/>
              <a:ext cx="6494" cy="61005"/>
            </a:xfrm>
            <a:custGeom>
              <a:rect b="b" l="l" r="r" t="t"/>
              <a:pathLst>
                <a:path extrusionOk="0" fill="none" h="620" w="66">
                  <a:moveTo>
                    <a:pt x="66" y="619"/>
                  </a:moveTo>
                  <a:lnTo>
                    <a:pt x="0" y="0"/>
                  </a:ln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7"/>
            <p:cNvSpPr/>
            <p:nvPr/>
          </p:nvSpPr>
          <p:spPr>
            <a:xfrm>
              <a:off x="1628751" y="1232279"/>
              <a:ext cx="16137" cy="88851"/>
            </a:xfrm>
            <a:custGeom>
              <a:rect b="b" l="l" r="r" t="t"/>
              <a:pathLst>
                <a:path extrusionOk="0" fill="none" h="903" w="164">
                  <a:moveTo>
                    <a:pt x="164" y="902"/>
                  </a:moveTo>
                  <a:cubicBezTo>
                    <a:pt x="142" y="598"/>
                    <a:pt x="88" y="294"/>
                    <a:pt x="1" y="1"/>
                  </a:cubicBez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7"/>
            <p:cNvSpPr/>
            <p:nvPr/>
          </p:nvSpPr>
          <p:spPr>
            <a:xfrm>
              <a:off x="1667224" y="1243004"/>
              <a:ext cx="9741" cy="41719"/>
            </a:xfrm>
            <a:custGeom>
              <a:rect b="b" l="l" r="r" t="t"/>
              <a:pathLst>
                <a:path extrusionOk="0" fill="none" h="424" w="99">
                  <a:moveTo>
                    <a:pt x="98" y="424"/>
                  </a:moveTo>
                  <a:cubicBezTo>
                    <a:pt x="66" y="294"/>
                    <a:pt x="33" y="142"/>
                    <a:pt x="1" y="0"/>
                  </a:cubicBez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7"/>
            <p:cNvSpPr/>
            <p:nvPr/>
          </p:nvSpPr>
          <p:spPr>
            <a:xfrm>
              <a:off x="1317823" y="1549608"/>
              <a:ext cx="21450" cy="91999"/>
            </a:xfrm>
            <a:custGeom>
              <a:rect b="b" l="l" r="r" t="t"/>
              <a:pathLst>
                <a:path extrusionOk="0" fill="none" h="935" w="218">
                  <a:moveTo>
                    <a:pt x="1" y="1"/>
                  </a:moveTo>
                  <a:lnTo>
                    <a:pt x="218" y="935"/>
                  </a:ln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7"/>
            <p:cNvSpPr/>
            <p:nvPr/>
          </p:nvSpPr>
          <p:spPr>
            <a:xfrm>
              <a:off x="1339174" y="1538981"/>
              <a:ext cx="27944" cy="98395"/>
            </a:xfrm>
            <a:custGeom>
              <a:rect b="b" l="l" r="r" t="t"/>
              <a:pathLst>
                <a:path extrusionOk="0" fill="none" h="1000" w="284">
                  <a:moveTo>
                    <a:pt x="1" y="0"/>
                  </a:moveTo>
                  <a:cubicBezTo>
                    <a:pt x="88" y="337"/>
                    <a:pt x="186" y="674"/>
                    <a:pt x="283" y="999"/>
                  </a:cubicBez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7"/>
            <p:cNvSpPr/>
            <p:nvPr/>
          </p:nvSpPr>
          <p:spPr>
            <a:xfrm>
              <a:off x="1367020" y="1524025"/>
              <a:ext cx="23615" cy="82357"/>
            </a:xfrm>
            <a:custGeom>
              <a:rect b="b" l="l" r="r" t="t"/>
              <a:pathLst>
                <a:path extrusionOk="0" fill="none" h="837" w="240">
                  <a:moveTo>
                    <a:pt x="0" y="0"/>
                  </a:moveTo>
                  <a:cubicBezTo>
                    <a:pt x="76" y="272"/>
                    <a:pt x="152" y="554"/>
                    <a:pt x="239" y="836"/>
                  </a:cubicBez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7"/>
            <p:cNvSpPr/>
            <p:nvPr/>
          </p:nvSpPr>
          <p:spPr>
            <a:xfrm>
              <a:off x="1165015" y="1359506"/>
              <a:ext cx="82455" cy="88752"/>
            </a:xfrm>
            <a:custGeom>
              <a:rect b="b" l="l" r="r" t="t"/>
              <a:pathLst>
                <a:path extrusionOk="0" fill="none" h="902" w="838">
                  <a:moveTo>
                    <a:pt x="837" y="0"/>
                  </a:moveTo>
                  <a:lnTo>
                    <a:pt x="1" y="901"/>
                  </a:ln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7"/>
            <p:cNvSpPr/>
            <p:nvPr/>
          </p:nvSpPr>
          <p:spPr>
            <a:xfrm>
              <a:off x="1184300" y="1370133"/>
              <a:ext cx="87670" cy="100560"/>
            </a:xfrm>
            <a:custGeom>
              <a:rect b="b" l="l" r="r" t="t"/>
              <a:pathLst>
                <a:path extrusionOk="0" fill="none" h="1022" w="891">
                  <a:moveTo>
                    <a:pt x="891" y="1"/>
                  </a:moveTo>
                  <a:cubicBezTo>
                    <a:pt x="576" y="326"/>
                    <a:pt x="272" y="663"/>
                    <a:pt x="0" y="1021"/>
                  </a:cubicBez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7"/>
            <p:cNvSpPr/>
            <p:nvPr/>
          </p:nvSpPr>
          <p:spPr>
            <a:xfrm>
              <a:off x="1223855" y="1389418"/>
              <a:ext cx="71632" cy="74879"/>
            </a:xfrm>
            <a:custGeom>
              <a:rect b="b" l="l" r="r" t="t"/>
              <a:pathLst>
                <a:path extrusionOk="0" fill="none" h="761" w="728">
                  <a:moveTo>
                    <a:pt x="728" y="0"/>
                  </a:moveTo>
                  <a:cubicBezTo>
                    <a:pt x="500" y="261"/>
                    <a:pt x="261" y="521"/>
                    <a:pt x="0" y="760"/>
                  </a:cubicBez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7"/>
            <p:cNvSpPr/>
            <p:nvPr/>
          </p:nvSpPr>
          <p:spPr>
            <a:xfrm>
              <a:off x="1005910" y="1288956"/>
              <a:ext cx="92983" cy="36406"/>
            </a:xfrm>
            <a:custGeom>
              <a:rect b="b" l="l" r="r" t="t"/>
              <a:pathLst>
                <a:path extrusionOk="0" fill="none" h="370" w="945">
                  <a:moveTo>
                    <a:pt x="945" y="370"/>
                  </a:moveTo>
                  <a:cubicBezTo>
                    <a:pt x="619" y="261"/>
                    <a:pt x="304" y="142"/>
                    <a:pt x="0" y="0"/>
                  </a:cubicBez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7"/>
            <p:cNvSpPr/>
            <p:nvPr/>
          </p:nvSpPr>
          <p:spPr>
            <a:xfrm>
              <a:off x="1027262" y="1264356"/>
              <a:ext cx="88752" cy="36406"/>
            </a:xfrm>
            <a:custGeom>
              <a:rect b="b" l="l" r="r" t="t"/>
              <a:pathLst>
                <a:path extrusionOk="0" fill="none" h="370" w="902">
                  <a:moveTo>
                    <a:pt x="901" y="370"/>
                  </a:moveTo>
                  <a:cubicBezTo>
                    <a:pt x="587" y="261"/>
                    <a:pt x="293" y="142"/>
                    <a:pt x="0" y="1"/>
                  </a:cubicBez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7"/>
            <p:cNvSpPr/>
            <p:nvPr/>
          </p:nvSpPr>
          <p:spPr>
            <a:xfrm>
              <a:off x="1074196" y="1253730"/>
              <a:ext cx="65334" cy="24599"/>
            </a:xfrm>
            <a:custGeom>
              <a:rect b="b" l="l" r="r" t="t"/>
              <a:pathLst>
                <a:path extrusionOk="0" fill="none" h="250" w="664">
                  <a:moveTo>
                    <a:pt x="663" y="250"/>
                  </a:moveTo>
                  <a:cubicBezTo>
                    <a:pt x="435" y="195"/>
                    <a:pt x="207" y="109"/>
                    <a:pt x="1" y="0"/>
                  </a:cubicBez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7"/>
            <p:cNvSpPr/>
            <p:nvPr/>
          </p:nvSpPr>
          <p:spPr>
            <a:xfrm>
              <a:off x="1064652" y="1623406"/>
              <a:ext cx="12890" cy="69467"/>
            </a:xfrm>
            <a:custGeom>
              <a:rect b="b" l="l" r="r" t="t"/>
              <a:pathLst>
                <a:path extrusionOk="0" fill="none" h="706" w="131">
                  <a:moveTo>
                    <a:pt x="0" y="706"/>
                  </a:moveTo>
                  <a:lnTo>
                    <a:pt x="131" y="0"/>
                  </a:ln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7"/>
            <p:cNvSpPr/>
            <p:nvPr/>
          </p:nvSpPr>
          <p:spPr>
            <a:xfrm>
              <a:off x="1092399" y="1623406"/>
              <a:ext cx="17219" cy="114433"/>
            </a:xfrm>
            <a:custGeom>
              <a:rect b="b" l="l" r="r" t="t"/>
              <a:pathLst>
                <a:path extrusionOk="0" fill="none" h="1163" w="175">
                  <a:moveTo>
                    <a:pt x="1" y="1162"/>
                  </a:moveTo>
                  <a:cubicBezTo>
                    <a:pt x="55" y="771"/>
                    <a:pt x="109" y="380"/>
                    <a:pt x="174" y="0"/>
                  </a:cubicBez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7"/>
            <p:cNvSpPr/>
            <p:nvPr/>
          </p:nvSpPr>
          <p:spPr>
            <a:xfrm>
              <a:off x="1128707" y="1657549"/>
              <a:ext cx="13972" cy="89835"/>
            </a:xfrm>
            <a:custGeom>
              <a:rect b="b" l="l" r="r" t="t"/>
              <a:pathLst>
                <a:path extrusionOk="0" fill="none" h="913" w="142">
                  <a:moveTo>
                    <a:pt x="1" y="913"/>
                  </a:moveTo>
                  <a:lnTo>
                    <a:pt x="142" y="1"/>
                  </a:ln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7"/>
            <p:cNvSpPr/>
            <p:nvPr/>
          </p:nvSpPr>
          <p:spPr>
            <a:xfrm>
              <a:off x="1165015" y="1612680"/>
              <a:ext cx="11906" cy="112269"/>
            </a:xfrm>
            <a:custGeom>
              <a:rect b="b" l="l" r="r" t="t"/>
              <a:pathLst>
                <a:path extrusionOk="0" fill="none" h="1141" w="121">
                  <a:moveTo>
                    <a:pt x="1" y="1141"/>
                  </a:moveTo>
                  <a:lnTo>
                    <a:pt x="120" y="1"/>
                  </a:ln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7"/>
            <p:cNvSpPr/>
            <p:nvPr/>
          </p:nvSpPr>
          <p:spPr>
            <a:xfrm>
              <a:off x="1201421" y="1644758"/>
              <a:ext cx="6494" cy="63071"/>
            </a:xfrm>
            <a:custGeom>
              <a:rect b="b" l="l" r="r" t="t"/>
              <a:pathLst>
                <a:path extrusionOk="0" fill="none" h="641" w="66">
                  <a:moveTo>
                    <a:pt x="0" y="641"/>
                  </a:moveTo>
                  <a:cubicBezTo>
                    <a:pt x="22" y="424"/>
                    <a:pt x="44" y="218"/>
                    <a:pt x="65" y="0"/>
                  </a:cubicBez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7"/>
            <p:cNvSpPr/>
            <p:nvPr/>
          </p:nvSpPr>
          <p:spPr>
            <a:xfrm>
              <a:off x="1236647" y="1652236"/>
              <a:ext cx="2263" cy="37488"/>
            </a:xfrm>
            <a:custGeom>
              <a:rect b="b" l="l" r="r" t="t"/>
              <a:pathLst>
                <a:path extrusionOk="0" fill="none" h="381" w="23">
                  <a:moveTo>
                    <a:pt x="1" y="380"/>
                  </a:moveTo>
                  <a:lnTo>
                    <a:pt x="22" y="0"/>
                  </a:lnTo>
                </a:path>
              </a:pathLst>
            </a:custGeom>
            <a:solidFill>
              <a:schemeClr val="dk1"/>
            </a:soli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6" name="Google Shape;3336;p67"/>
          <p:cNvGrpSpPr/>
          <p:nvPr/>
        </p:nvGrpSpPr>
        <p:grpSpPr>
          <a:xfrm>
            <a:off x="7632238" y="2841712"/>
            <a:ext cx="942012" cy="1524601"/>
            <a:chOff x="7558001" y="3034412"/>
            <a:chExt cx="942012" cy="1524601"/>
          </a:xfrm>
        </p:grpSpPr>
        <p:sp>
          <p:nvSpPr>
            <p:cNvPr id="3337" name="Google Shape;3337;p67"/>
            <p:cNvSpPr/>
            <p:nvPr/>
          </p:nvSpPr>
          <p:spPr>
            <a:xfrm flipH="1">
              <a:off x="7688757" y="4330580"/>
              <a:ext cx="88085" cy="113747"/>
            </a:xfrm>
            <a:custGeom>
              <a:rect b="b" l="l" r="r" t="t"/>
              <a:pathLst>
                <a:path extrusionOk="0" h="1445" w="1119">
                  <a:moveTo>
                    <a:pt x="478" y="1"/>
                  </a:moveTo>
                  <a:cubicBezTo>
                    <a:pt x="369" y="153"/>
                    <a:pt x="196" y="240"/>
                    <a:pt x="11" y="240"/>
                  </a:cubicBezTo>
                  <a:cubicBezTo>
                    <a:pt x="11" y="234"/>
                    <a:pt x="11" y="231"/>
                    <a:pt x="10" y="231"/>
                  </a:cubicBezTo>
                  <a:cubicBezTo>
                    <a:pt x="8" y="231"/>
                    <a:pt x="6" y="234"/>
                    <a:pt x="0" y="240"/>
                  </a:cubicBezTo>
                  <a:cubicBezTo>
                    <a:pt x="0" y="240"/>
                    <a:pt x="0" y="240"/>
                    <a:pt x="0" y="250"/>
                  </a:cubicBezTo>
                  <a:lnTo>
                    <a:pt x="44" y="316"/>
                  </a:lnTo>
                  <a:lnTo>
                    <a:pt x="185" y="587"/>
                  </a:lnTo>
                  <a:cubicBezTo>
                    <a:pt x="282" y="772"/>
                    <a:pt x="391" y="956"/>
                    <a:pt x="500" y="1141"/>
                  </a:cubicBezTo>
                  <a:cubicBezTo>
                    <a:pt x="554" y="1260"/>
                    <a:pt x="641" y="1358"/>
                    <a:pt x="749" y="1423"/>
                  </a:cubicBezTo>
                  <a:cubicBezTo>
                    <a:pt x="782" y="1434"/>
                    <a:pt x="804" y="1445"/>
                    <a:pt x="836" y="1445"/>
                  </a:cubicBezTo>
                  <a:cubicBezTo>
                    <a:pt x="869" y="1445"/>
                    <a:pt x="891" y="1434"/>
                    <a:pt x="923" y="1423"/>
                  </a:cubicBezTo>
                  <a:cubicBezTo>
                    <a:pt x="988" y="1380"/>
                    <a:pt x="1043" y="1315"/>
                    <a:pt x="1064" y="1239"/>
                  </a:cubicBezTo>
                  <a:cubicBezTo>
                    <a:pt x="1119" y="1021"/>
                    <a:pt x="967" y="772"/>
                    <a:pt x="836" y="565"/>
                  </a:cubicBezTo>
                  <a:cubicBezTo>
                    <a:pt x="815" y="522"/>
                    <a:pt x="782" y="478"/>
                    <a:pt x="760" y="435"/>
                  </a:cubicBezTo>
                  <a:lnTo>
                    <a:pt x="5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7"/>
            <p:cNvSpPr/>
            <p:nvPr/>
          </p:nvSpPr>
          <p:spPr>
            <a:xfrm flipH="1">
              <a:off x="7744329" y="3792071"/>
              <a:ext cx="329118" cy="550550"/>
            </a:xfrm>
            <a:custGeom>
              <a:rect b="b" l="l" r="r" t="t"/>
              <a:pathLst>
                <a:path extrusionOk="0" h="6994" w="4181">
                  <a:moveTo>
                    <a:pt x="391" y="1"/>
                  </a:moveTo>
                  <a:cubicBezTo>
                    <a:pt x="272" y="87"/>
                    <a:pt x="141" y="174"/>
                    <a:pt x="0" y="229"/>
                  </a:cubicBezTo>
                  <a:cubicBezTo>
                    <a:pt x="0" y="239"/>
                    <a:pt x="0" y="239"/>
                    <a:pt x="0" y="239"/>
                  </a:cubicBezTo>
                  <a:cubicBezTo>
                    <a:pt x="261" y="685"/>
                    <a:pt x="510" y="1152"/>
                    <a:pt x="760" y="1597"/>
                  </a:cubicBezTo>
                  <a:lnTo>
                    <a:pt x="988" y="2031"/>
                  </a:lnTo>
                  <a:cubicBezTo>
                    <a:pt x="1325" y="2650"/>
                    <a:pt x="1661" y="3258"/>
                    <a:pt x="1998" y="3877"/>
                  </a:cubicBezTo>
                  <a:lnTo>
                    <a:pt x="2682" y="5126"/>
                  </a:lnTo>
                  <a:cubicBezTo>
                    <a:pt x="3019" y="5745"/>
                    <a:pt x="3355" y="6364"/>
                    <a:pt x="3703" y="6994"/>
                  </a:cubicBezTo>
                  <a:lnTo>
                    <a:pt x="3714" y="6994"/>
                  </a:lnTo>
                  <a:cubicBezTo>
                    <a:pt x="3746" y="6983"/>
                    <a:pt x="3790" y="6972"/>
                    <a:pt x="3833" y="6972"/>
                  </a:cubicBezTo>
                  <a:cubicBezTo>
                    <a:pt x="3888" y="6961"/>
                    <a:pt x="3942" y="6950"/>
                    <a:pt x="3996" y="6918"/>
                  </a:cubicBezTo>
                  <a:cubicBezTo>
                    <a:pt x="4061" y="6885"/>
                    <a:pt x="4116" y="6831"/>
                    <a:pt x="4148" y="6766"/>
                  </a:cubicBezTo>
                  <a:lnTo>
                    <a:pt x="4181" y="6722"/>
                  </a:lnTo>
                  <a:cubicBezTo>
                    <a:pt x="4181" y="6711"/>
                    <a:pt x="4181" y="6711"/>
                    <a:pt x="4181" y="6711"/>
                  </a:cubicBezTo>
                  <a:cubicBezTo>
                    <a:pt x="4148" y="6668"/>
                    <a:pt x="4126" y="6614"/>
                    <a:pt x="4105" y="6570"/>
                  </a:cubicBezTo>
                  <a:lnTo>
                    <a:pt x="1271" y="1575"/>
                  </a:lnTo>
                  <a:cubicBezTo>
                    <a:pt x="1129" y="1304"/>
                    <a:pt x="977" y="1021"/>
                    <a:pt x="825" y="750"/>
                  </a:cubicBezTo>
                  <a:lnTo>
                    <a:pt x="586" y="337"/>
                  </a:lnTo>
                  <a:cubicBezTo>
                    <a:pt x="565" y="294"/>
                    <a:pt x="543" y="239"/>
                    <a:pt x="521" y="207"/>
                  </a:cubicBezTo>
                  <a:cubicBezTo>
                    <a:pt x="489" y="131"/>
                    <a:pt x="445" y="66"/>
                    <a:pt x="4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7"/>
            <p:cNvSpPr/>
            <p:nvPr/>
          </p:nvSpPr>
          <p:spPr>
            <a:xfrm flipH="1">
              <a:off x="7978513" y="4229742"/>
              <a:ext cx="62502" cy="116108"/>
            </a:xfrm>
            <a:custGeom>
              <a:rect b="b" l="l" r="r" t="t"/>
              <a:pathLst>
                <a:path extrusionOk="0" h="1475" w="794">
                  <a:moveTo>
                    <a:pt x="544" y="0"/>
                  </a:moveTo>
                  <a:cubicBezTo>
                    <a:pt x="432" y="72"/>
                    <a:pt x="296" y="115"/>
                    <a:pt x="158" y="115"/>
                  </a:cubicBezTo>
                  <a:cubicBezTo>
                    <a:pt x="109" y="115"/>
                    <a:pt x="60" y="109"/>
                    <a:pt x="12" y="98"/>
                  </a:cubicBezTo>
                  <a:cubicBezTo>
                    <a:pt x="12" y="93"/>
                    <a:pt x="12" y="90"/>
                    <a:pt x="10" y="90"/>
                  </a:cubicBezTo>
                  <a:cubicBezTo>
                    <a:pt x="9" y="90"/>
                    <a:pt x="6" y="93"/>
                    <a:pt x="1" y="98"/>
                  </a:cubicBezTo>
                  <a:cubicBezTo>
                    <a:pt x="1" y="98"/>
                    <a:pt x="1" y="109"/>
                    <a:pt x="1" y="109"/>
                  </a:cubicBezTo>
                  <a:cubicBezTo>
                    <a:pt x="33" y="283"/>
                    <a:pt x="66" y="456"/>
                    <a:pt x="109" y="619"/>
                  </a:cubicBezTo>
                  <a:cubicBezTo>
                    <a:pt x="120" y="674"/>
                    <a:pt x="131" y="728"/>
                    <a:pt x="131" y="782"/>
                  </a:cubicBezTo>
                  <a:cubicBezTo>
                    <a:pt x="164" y="923"/>
                    <a:pt x="196" y="1064"/>
                    <a:pt x="229" y="1195"/>
                  </a:cubicBezTo>
                  <a:cubicBezTo>
                    <a:pt x="261" y="1325"/>
                    <a:pt x="348" y="1423"/>
                    <a:pt x="468" y="1466"/>
                  </a:cubicBezTo>
                  <a:cubicBezTo>
                    <a:pt x="473" y="1472"/>
                    <a:pt x="479" y="1474"/>
                    <a:pt x="484" y="1474"/>
                  </a:cubicBezTo>
                  <a:cubicBezTo>
                    <a:pt x="489" y="1474"/>
                    <a:pt x="495" y="1472"/>
                    <a:pt x="500" y="1466"/>
                  </a:cubicBezTo>
                  <a:cubicBezTo>
                    <a:pt x="555" y="1466"/>
                    <a:pt x="620" y="1434"/>
                    <a:pt x="652" y="1390"/>
                  </a:cubicBezTo>
                  <a:cubicBezTo>
                    <a:pt x="793" y="1249"/>
                    <a:pt x="750" y="1021"/>
                    <a:pt x="717" y="826"/>
                  </a:cubicBezTo>
                  <a:cubicBezTo>
                    <a:pt x="717" y="804"/>
                    <a:pt x="707" y="771"/>
                    <a:pt x="696" y="750"/>
                  </a:cubicBezTo>
                  <a:cubicBezTo>
                    <a:pt x="663" y="532"/>
                    <a:pt x="620" y="315"/>
                    <a:pt x="587" y="98"/>
                  </a:cubicBezTo>
                  <a:cubicBezTo>
                    <a:pt x="587" y="87"/>
                    <a:pt x="576" y="65"/>
                    <a:pt x="576" y="44"/>
                  </a:cubicBezTo>
                  <a:lnTo>
                    <a:pt x="565" y="11"/>
                  </a:lnTo>
                  <a:cubicBezTo>
                    <a:pt x="565" y="0"/>
                    <a:pt x="565" y="0"/>
                    <a:pt x="5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7"/>
            <p:cNvSpPr/>
            <p:nvPr/>
          </p:nvSpPr>
          <p:spPr>
            <a:xfrm flipH="1">
              <a:off x="7999058" y="3812617"/>
              <a:ext cx="109496" cy="416337"/>
            </a:xfrm>
            <a:custGeom>
              <a:rect b="b" l="l" r="r" t="t"/>
              <a:pathLst>
                <a:path extrusionOk="0" h="5289" w="1391">
                  <a:moveTo>
                    <a:pt x="316" y="0"/>
                  </a:moveTo>
                  <a:cubicBezTo>
                    <a:pt x="251" y="22"/>
                    <a:pt x="196" y="33"/>
                    <a:pt x="131" y="44"/>
                  </a:cubicBezTo>
                  <a:lnTo>
                    <a:pt x="120" y="44"/>
                  </a:lnTo>
                  <a:lnTo>
                    <a:pt x="33" y="304"/>
                  </a:lnTo>
                  <a:lnTo>
                    <a:pt x="1" y="369"/>
                  </a:lnTo>
                  <a:cubicBezTo>
                    <a:pt x="77" y="825"/>
                    <a:pt x="153" y="1292"/>
                    <a:pt x="229" y="1738"/>
                  </a:cubicBezTo>
                  <a:cubicBezTo>
                    <a:pt x="294" y="2259"/>
                    <a:pt x="381" y="2780"/>
                    <a:pt x="468" y="3290"/>
                  </a:cubicBezTo>
                  <a:cubicBezTo>
                    <a:pt x="587" y="3964"/>
                    <a:pt x="707" y="4626"/>
                    <a:pt x="826" y="5267"/>
                  </a:cubicBezTo>
                  <a:cubicBezTo>
                    <a:pt x="826" y="5267"/>
                    <a:pt x="837" y="5278"/>
                    <a:pt x="837" y="5278"/>
                  </a:cubicBezTo>
                  <a:lnTo>
                    <a:pt x="870" y="5278"/>
                  </a:lnTo>
                  <a:cubicBezTo>
                    <a:pt x="924" y="5288"/>
                    <a:pt x="978" y="5288"/>
                    <a:pt x="1022" y="5288"/>
                  </a:cubicBezTo>
                  <a:cubicBezTo>
                    <a:pt x="1054" y="5288"/>
                    <a:pt x="1087" y="5288"/>
                    <a:pt x="1119" y="5278"/>
                  </a:cubicBezTo>
                  <a:cubicBezTo>
                    <a:pt x="1195" y="5267"/>
                    <a:pt x="1261" y="5245"/>
                    <a:pt x="1326" y="5202"/>
                  </a:cubicBezTo>
                  <a:cubicBezTo>
                    <a:pt x="1337" y="5191"/>
                    <a:pt x="1358" y="5180"/>
                    <a:pt x="1369" y="5169"/>
                  </a:cubicBezTo>
                  <a:lnTo>
                    <a:pt x="1391" y="5147"/>
                  </a:lnTo>
                  <a:cubicBezTo>
                    <a:pt x="1391" y="5147"/>
                    <a:pt x="1391" y="5136"/>
                    <a:pt x="1391" y="5136"/>
                  </a:cubicBezTo>
                  <a:cubicBezTo>
                    <a:pt x="1261" y="4387"/>
                    <a:pt x="1108" y="3616"/>
                    <a:pt x="946" y="2769"/>
                  </a:cubicBezTo>
                  <a:cubicBezTo>
                    <a:pt x="859" y="2335"/>
                    <a:pt x="772" y="1890"/>
                    <a:pt x="674" y="1455"/>
                  </a:cubicBezTo>
                  <a:cubicBezTo>
                    <a:pt x="631" y="1227"/>
                    <a:pt x="576" y="999"/>
                    <a:pt x="533" y="793"/>
                  </a:cubicBezTo>
                  <a:cubicBezTo>
                    <a:pt x="533" y="749"/>
                    <a:pt x="522" y="706"/>
                    <a:pt x="511" y="663"/>
                  </a:cubicBezTo>
                  <a:cubicBezTo>
                    <a:pt x="479" y="532"/>
                    <a:pt x="446" y="380"/>
                    <a:pt x="435" y="239"/>
                  </a:cubicBezTo>
                  <a:cubicBezTo>
                    <a:pt x="381" y="174"/>
                    <a:pt x="348" y="87"/>
                    <a:pt x="327" y="11"/>
                  </a:cubicBezTo>
                  <a:lnTo>
                    <a:pt x="32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7"/>
            <p:cNvSpPr/>
            <p:nvPr/>
          </p:nvSpPr>
          <p:spPr>
            <a:xfrm flipH="1">
              <a:off x="8352025" y="4432283"/>
              <a:ext cx="77930" cy="117210"/>
            </a:xfrm>
            <a:custGeom>
              <a:rect b="b" l="l" r="r" t="t"/>
              <a:pathLst>
                <a:path extrusionOk="0" h="1489" w="990">
                  <a:moveTo>
                    <a:pt x="414" y="1"/>
                  </a:moveTo>
                  <a:cubicBezTo>
                    <a:pt x="403" y="1"/>
                    <a:pt x="403" y="12"/>
                    <a:pt x="403" y="12"/>
                  </a:cubicBezTo>
                  <a:cubicBezTo>
                    <a:pt x="381" y="66"/>
                    <a:pt x="359" y="131"/>
                    <a:pt x="327" y="185"/>
                  </a:cubicBezTo>
                  <a:cubicBezTo>
                    <a:pt x="251" y="392"/>
                    <a:pt x="164" y="598"/>
                    <a:pt x="99" y="794"/>
                  </a:cubicBezTo>
                  <a:cubicBezTo>
                    <a:pt x="12" y="956"/>
                    <a:pt x="1" y="1141"/>
                    <a:pt x="66" y="1304"/>
                  </a:cubicBezTo>
                  <a:cubicBezTo>
                    <a:pt x="99" y="1391"/>
                    <a:pt x="175" y="1445"/>
                    <a:pt x="262" y="1478"/>
                  </a:cubicBezTo>
                  <a:cubicBezTo>
                    <a:pt x="272" y="1488"/>
                    <a:pt x="294" y="1488"/>
                    <a:pt x="316" y="1488"/>
                  </a:cubicBezTo>
                  <a:cubicBezTo>
                    <a:pt x="348" y="1488"/>
                    <a:pt x="381" y="1478"/>
                    <a:pt x="414" y="1467"/>
                  </a:cubicBezTo>
                  <a:cubicBezTo>
                    <a:pt x="522" y="1380"/>
                    <a:pt x="598" y="1260"/>
                    <a:pt x="631" y="1119"/>
                  </a:cubicBezTo>
                  <a:cubicBezTo>
                    <a:pt x="642" y="1098"/>
                    <a:pt x="652" y="1065"/>
                    <a:pt x="663" y="1043"/>
                  </a:cubicBezTo>
                  <a:lnTo>
                    <a:pt x="837" y="609"/>
                  </a:lnTo>
                  <a:lnTo>
                    <a:pt x="989" y="218"/>
                  </a:lnTo>
                  <a:cubicBezTo>
                    <a:pt x="989" y="207"/>
                    <a:pt x="989" y="207"/>
                    <a:pt x="989" y="207"/>
                  </a:cubicBezTo>
                  <a:cubicBezTo>
                    <a:pt x="989" y="202"/>
                    <a:pt x="986" y="199"/>
                    <a:pt x="984" y="199"/>
                  </a:cubicBezTo>
                  <a:cubicBezTo>
                    <a:pt x="981" y="199"/>
                    <a:pt x="978" y="202"/>
                    <a:pt x="978" y="207"/>
                  </a:cubicBezTo>
                  <a:cubicBezTo>
                    <a:pt x="955" y="210"/>
                    <a:pt x="932" y="211"/>
                    <a:pt x="909" y="211"/>
                  </a:cubicBezTo>
                  <a:cubicBezTo>
                    <a:pt x="726" y="211"/>
                    <a:pt x="550" y="136"/>
                    <a:pt x="4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7"/>
            <p:cNvSpPr/>
            <p:nvPr/>
          </p:nvSpPr>
          <p:spPr>
            <a:xfrm flipH="1">
              <a:off x="8110992" y="3804036"/>
              <a:ext cx="283855" cy="633440"/>
            </a:xfrm>
            <a:custGeom>
              <a:rect b="b" l="l" r="r" t="t"/>
              <a:pathLst>
                <a:path extrusionOk="0" h="8047" w="3606">
                  <a:moveTo>
                    <a:pt x="2921" y="1"/>
                  </a:moveTo>
                  <a:cubicBezTo>
                    <a:pt x="2921" y="11"/>
                    <a:pt x="2921" y="11"/>
                    <a:pt x="2910" y="11"/>
                  </a:cubicBezTo>
                  <a:cubicBezTo>
                    <a:pt x="2867" y="163"/>
                    <a:pt x="2813" y="316"/>
                    <a:pt x="2758" y="457"/>
                  </a:cubicBezTo>
                  <a:lnTo>
                    <a:pt x="2715" y="587"/>
                  </a:lnTo>
                  <a:cubicBezTo>
                    <a:pt x="2661" y="750"/>
                    <a:pt x="2606" y="902"/>
                    <a:pt x="2541" y="1054"/>
                  </a:cubicBezTo>
                  <a:cubicBezTo>
                    <a:pt x="2487" y="1206"/>
                    <a:pt x="2422" y="1380"/>
                    <a:pt x="2357" y="1543"/>
                  </a:cubicBezTo>
                  <a:cubicBezTo>
                    <a:pt x="2302" y="1695"/>
                    <a:pt x="2248" y="1857"/>
                    <a:pt x="2194" y="2009"/>
                  </a:cubicBezTo>
                  <a:cubicBezTo>
                    <a:pt x="1933" y="2726"/>
                    <a:pt x="1683" y="3432"/>
                    <a:pt x="1423" y="4138"/>
                  </a:cubicBezTo>
                  <a:cubicBezTo>
                    <a:pt x="967" y="5376"/>
                    <a:pt x="489" y="6624"/>
                    <a:pt x="0" y="7852"/>
                  </a:cubicBezTo>
                  <a:cubicBezTo>
                    <a:pt x="0" y="7862"/>
                    <a:pt x="0" y="7862"/>
                    <a:pt x="0" y="7862"/>
                  </a:cubicBezTo>
                  <a:cubicBezTo>
                    <a:pt x="76" y="7960"/>
                    <a:pt x="185" y="8014"/>
                    <a:pt x="293" y="8036"/>
                  </a:cubicBezTo>
                  <a:cubicBezTo>
                    <a:pt x="326" y="8047"/>
                    <a:pt x="359" y="8047"/>
                    <a:pt x="402" y="8047"/>
                  </a:cubicBezTo>
                  <a:cubicBezTo>
                    <a:pt x="456" y="8047"/>
                    <a:pt x="511" y="8047"/>
                    <a:pt x="565" y="8025"/>
                  </a:cubicBezTo>
                  <a:lnTo>
                    <a:pt x="608" y="8025"/>
                  </a:lnTo>
                  <a:lnTo>
                    <a:pt x="684" y="7841"/>
                  </a:lnTo>
                  <a:lnTo>
                    <a:pt x="749" y="7656"/>
                  </a:lnTo>
                  <a:cubicBezTo>
                    <a:pt x="1694" y="5289"/>
                    <a:pt x="2682" y="2748"/>
                    <a:pt x="3605" y="196"/>
                  </a:cubicBezTo>
                  <a:cubicBezTo>
                    <a:pt x="3605" y="185"/>
                    <a:pt x="3605" y="185"/>
                    <a:pt x="3605" y="174"/>
                  </a:cubicBezTo>
                  <a:lnTo>
                    <a:pt x="3594" y="174"/>
                  </a:lnTo>
                  <a:cubicBezTo>
                    <a:pt x="3573" y="176"/>
                    <a:pt x="3552" y="176"/>
                    <a:pt x="3531" y="176"/>
                  </a:cubicBezTo>
                  <a:cubicBezTo>
                    <a:pt x="3392" y="176"/>
                    <a:pt x="3261" y="147"/>
                    <a:pt x="3138" y="109"/>
                  </a:cubicBezTo>
                  <a:cubicBezTo>
                    <a:pt x="3073" y="77"/>
                    <a:pt x="2997" y="44"/>
                    <a:pt x="29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7"/>
            <p:cNvSpPr/>
            <p:nvPr/>
          </p:nvSpPr>
          <p:spPr>
            <a:xfrm flipH="1">
              <a:off x="8017871" y="3625032"/>
              <a:ext cx="206870" cy="180578"/>
            </a:xfrm>
            <a:custGeom>
              <a:rect b="b" l="l" r="r" t="t"/>
              <a:pathLst>
                <a:path extrusionOk="0" h="2294" w="2628">
                  <a:moveTo>
                    <a:pt x="1455" y="548"/>
                  </a:moveTo>
                  <a:cubicBezTo>
                    <a:pt x="1564" y="548"/>
                    <a:pt x="1672" y="570"/>
                    <a:pt x="1759" y="624"/>
                  </a:cubicBezTo>
                  <a:cubicBezTo>
                    <a:pt x="2085" y="830"/>
                    <a:pt x="2161" y="1265"/>
                    <a:pt x="1922" y="1558"/>
                  </a:cubicBezTo>
                  <a:cubicBezTo>
                    <a:pt x="1796" y="1715"/>
                    <a:pt x="1602" y="1804"/>
                    <a:pt x="1406" y="1804"/>
                  </a:cubicBezTo>
                  <a:cubicBezTo>
                    <a:pt x="1331" y="1804"/>
                    <a:pt x="1256" y="1791"/>
                    <a:pt x="1184" y="1764"/>
                  </a:cubicBezTo>
                  <a:cubicBezTo>
                    <a:pt x="760" y="1612"/>
                    <a:pt x="641" y="1080"/>
                    <a:pt x="956" y="765"/>
                  </a:cubicBezTo>
                  <a:cubicBezTo>
                    <a:pt x="1086" y="624"/>
                    <a:pt x="1271" y="548"/>
                    <a:pt x="1455" y="548"/>
                  </a:cubicBezTo>
                  <a:close/>
                  <a:moveTo>
                    <a:pt x="1433" y="1"/>
                  </a:moveTo>
                  <a:cubicBezTo>
                    <a:pt x="1303" y="1"/>
                    <a:pt x="1173" y="20"/>
                    <a:pt x="1043" y="59"/>
                  </a:cubicBezTo>
                  <a:cubicBezTo>
                    <a:pt x="239" y="266"/>
                    <a:pt x="0" y="1243"/>
                    <a:pt x="521" y="1873"/>
                  </a:cubicBezTo>
                  <a:cubicBezTo>
                    <a:pt x="762" y="2144"/>
                    <a:pt x="1102" y="2294"/>
                    <a:pt x="1451" y="2294"/>
                  </a:cubicBezTo>
                  <a:cubicBezTo>
                    <a:pt x="1590" y="2294"/>
                    <a:pt x="1731" y="2270"/>
                    <a:pt x="1868" y="2220"/>
                  </a:cubicBezTo>
                  <a:cubicBezTo>
                    <a:pt x="2096" y="2123"/>
                    <a:pt x="2291" y="1960"/>
                    <a:pt x="2422" y="1753"/>
                  </a:cubicBezTo>
                  <a:cubicBezTo>
                    <a:pt x="2563" y="1547"/>
                    <a:pt x="2628" y="1297"/>
                    <a:pt x="2606" y="1058"/>
                  </a:cubicBezTo>
                  <a:cubicBezTo>
                    <a:pt x="2563" y="548"/>
                    <a:pt x="2194" y="135"/>
                    <a:pt x="1694" y="27"/>
                  </a:cubicBezTo>
                  <a:cubicBezTo>
                    <a:pt x="1607" y="9"/>
                    <a:pt x="1520" y="1"/>
                    <a:pt x="14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7"/>
            <p:cNvSpPr/>
            <p:nvPr/>
          </p:nvSpPr>
          <p:spPr>
            <a:xfrm flipH="1">
              <a:off x="8071714" y="3679505"/>
              <a:ext cx="82968" cy="76750"/>
            </a:xfrm>
            <a:custGeom>
              <a:rect b="b" l="l" r="r" t="t"/>
              <a:pathLst>
                <a:path extrusionOk="0" h="975" w="1054">
                  <a:moveTo>
                    <a:pt x="593" y="0"/>
                  </a:moveTo>
                  <a:cubicBezTo>
                    <a:pt x="511" y="0"/>
                    <a:pt x="431" y="14"/>
                    <a:pt x="359" y="41"/>
                  </a:cubicBezTo>
                  <a:cubicBezTo>
                    <a:pt x="261" y="73"/>
                    <a:pt x="174" y="128"/>
                    <a:pt x="109" y="204"/>
                  </a:cubicBezTo>
                  <a:cubicBezTo>
                    <a:pt x="33" y="301"/>
                    <a:pt x="1" y="421"/>
                    <a:pt x="22" y="540"/>
                  </a:cubicBezTo>
                  <a:cubicBezTo>
                    <a:pt x="44" y="736"/>
                    <a:pt x="174" y="888"/>
                    <a:pt x="359" y="953"/>
                  </a:cubicBezTo>
                  <a:cubicBezTo>
                    <a:pt x="402" y="964"/>
                    <a:pt x="457" y="975"/>
                    <a:pt x="511" y="975"/>
                  </a:cubicBezTo>
                  <a:cubicBezTo>
                    <a:pt x="619" y="975"/>
                    <a:pt x="728" y="942"/>
                    <a:pt x="826" y="877"/>
                  </a:cubicBezTo>
                  <a:cubicBezTo>
                    <a:pt x="837" y="866"/>
                    <a:pt x="858" y="844"/>
                    <a:pt x="869" y="833"/>
                  </a:cubicBezTo>
                  <a:cubicBezTo>
                    <a:pt x="1000" y="703"/>
                    <a:pt x="1054" y="508"/>
                    <a:pt x="1010" y="334"/>
                  </a:cubicBezTo>
                  <a:cubicBezTo>
                    <a:pt x="989" y="182"/>
                    <a:pt x="891" y="73"/>
                    <a:pt x="750" y="19"/>
                  </a:cubicBezTo>
                  <a:cubicBezTo>
                    <a:pt x="698" y="6"/>
                    <a:pt x="645" y="0"/>
                    <a:pt x="5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7"/>
            <p:cNvSpPr/>
            <p:nvPr/>
          </p:nvSpPr>
          <p:spPr>
            <a:xfrm flipH="1">
              <a:off x="8334077" y="3797739"/>
              <a:ext cx="157356" cy="142321"/>
            </a:xfrm>
            <a:custGeom>
              <a:rect b="b" l="l" r="r" t="t"/>
              <a:pathLst>
                <a:path extrusionOk="0" h="1808" w="1999">
                  <a:moveTo>
                    <a:pt x="400" y="0"/>
                  </a:moveTo>
                  <a:cubicBezTo>
                    <a:pt x="397" y="0"/>
                    <a:pt x="394" y="1"/>
                    <a:pt x="391" y="5"/>
                  </a:cubicBezTo>
                  <a:lnTo>
                    <a:pt x="380" y="5"/>
                  </a:lnTo>
                  <a:cubicBezTo>
                    <a:pt x="371" y="3"/>
                    <a:pt x="362" y="3"/>
                    <a:pt x="354" y="3"/>
                  </a:cubicBezTo>
                  <a:cubicBezTo>
                    <a:pt x="276" y="3"/>
                    <a:pt x="200" y="45"/>
                    <a:pt x="141" y="113"/>
                  </a:cubicBezTo>
                  <a:cubicBezTo>
                    <a:pt x="0" y="287"/>
                    <a:pt x="54" y="613"/>
                    <a:pt x="65" y="710"/>
                  </a:cubicBezTo>
                  <a:cubicBezTo>
                    <a:pt x="120" y="1004"/>
                    <a:pt x="272" y="1275"/>
                    <a:pt x="489" y="1492"/>
                  </a:cubicBezTo>
                  <a:cubicBezTo>
                    <a:pt x="706" y="1699"/>
                    <a:pt x="999" y="1807"/>
                    <a:pt x="1303" y="1807"/>
                  </a:cubicBezTo>
                  <a:lnTo>
                    <a:pt x="1347" y="1807"/>
                  </a:lnTo>
                  <a:cubicBezTo>
                    <a:pt x="1499" y="1807"/>
                    <a:pt x="1662" y="1753"/>
                    <a:pt x="1792" y="1677"/>
                  </a:cubicBezTo>
                  <a:cubicBezTo>
                    <a:pt x="1911" y="1612"/>
                    <a:pt x="1987" y="1492"/>
                    <a:pt x="1998" y="1362"/>
                  </a:cubicBezTo>
                  <a:cubicBezTo>
                    <a:pt x="1998" y="1362"/>
                    <a:pt x="1998" y="1351"/>
                    <a:pt x="1998" y="1351"/>
                  </a:cubicBezTo>
                  <a:lnTo>
                    <a:pt x="1987" y="1351"/>
                  </a:lnTo>
                  <a:lnTo>
                    <a:pt x="1966" y="1362"/>
                  </a:lnTo>
                  <a:cubicBezTo>
                    <a:pt x="1794" y="1486"/>
                    <a:pt x="1593" y="1549"/>
                    <a:pt x="1392" y="1549"/>
                  </a:cubicBezTo>
                  <a:cubicBezTo>
                    <a:pt x="1224" y="1549"/>
                    <a:pt x="1055" y="1505"/>
                    <a:pt x="901" y="1416"/>
                  </a:cubicBezTo>
                  <a:cubicBezTo>
                    <a:pt x="565" y="1232"/>
                    <a:pt x="348" y="895"/>
                    <a:pt x="326" y="515"/>
                  </a:cubicBezTo>
                  <a:cubicBezTo>
                    <a:pt x="304" y="341"/>
                    <a:pt x="337" y="167"/>
                    <a:pt x="413" y="15"/>
                  </a:cubicBezTo>
                  <a:cubicBezTo>
                    <a:pt x="413" y="8"/>
                    <a:pt x="407" y="0"/>
                    <a:pt x="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7"/>
            <p:cNvSpPr/>
            <p:nvPr/>
          </p:nvSpPr>
          <p:spPr>
            <a:xfrm flipH="1">
              <a:off x="8249455" y="3677773"/>
              <a:ext cx="210412" cy="231508"/>
            </a:xfrm>
            <a:custGeom>
              <a:rect b="b" l="l" r="r" t="t"/>
              <a:pathLst>
                <a:path extrusionOk="0" h="2941" w="2673">
                  <a:moveTo>
                    <a:pt x="1266" y="0"/>
                  </a:moveTo>
                  <a:cubicBezTo>
                    <a:pt x="1263" y="0"/>
                    <a:pt x="1261" y="3"/>
                    <a:pt x="1261" y="8"/>
                  </a:cubicBezTo>
                  <a:cubicBezTo>
                    <a:pt x="1076" y="280"/>
                    <a:pt x="880" y="540"/>
                    <a:pt x="674" y="790"/>
                  </a:cubicBezTo>
                  <a:lnTo>
                    <a:pt x="544" y="942"/>
                  </a:lnTo>
                  <a:lnTo>
                    <a:pt x="479" y="1029"/>
                  </a:lnTo>
                  <a:cubicBezTo>
                    <a:pt x="229" y="1322"/>
                    <a:pt x="1" y="1605"/>
                    <a:pt x="23" y="2006"/>
                  </a:cubicBezTo>
                  <a:cubicBezTo>
                    <a:pt x="55" y="2528"/>
                    <a:pt x="490" y="2940"/>
                    <a:pt x="1022" y="2940"/>
                  </a:cubicBezTo>
                  <a:cubicBezTo>
                    <a:pt x="1098" y="2940"/>
                    <a:pt x="1185" y="2929"/>
                    <a:pt x="1261" y="2908"/>
                  </a:cubicBezTo>
                  <a:cubicBezTo>
                    <a:pt x="1423" y="2843"/>
                    <a:pt x="1586" y="2734"/>
                    <a:pt x="1706" y="2593"/>
                  </a:cubicBezTo>
                  <a:cubicBezTo>
                    <a:pt x="1727" y="2571"/>
                    <a:pt x="1760" y="2538"/>
                    <a:pt x="1793" y="2517"/>
                  </a:cubicBezTo>
                  <a:cubicBezTo>
                    <a:pt x="2075" y="2256"/>
                    <a:pt x="2368" y="1974"/>
                    <a:pt x="2672" y="1670"/>
                  </a:cubicBezTo>
                  <a:cubicBezTo>
                    <a:pt x="2672" y="1670"/>
                    <a:pt x="2672" y="1659"/>
                    <a:pt x="2672" y="1659"/>
                  </a:cubicBezTo>
                  <a:cubicBezTo>
                    <a:pt x="2672" y="1659"/>
                    <a:pt x="2672" y="1648"/>
                    <a:pt x="2661" y="1648"/>
                  </a:cubicBezTo>
                  <a:cubicBezTo>
                    <a:pt x="2477" y="1572"/>
                    <a:pt x="2314" y="1474"/>
                    <a:pt x="2151" y="1355"/>
                  </a:cubicBezTo>
                  <a:cubicBezTo>
                    <a:pt x="1727" y="1040"/>
                    <a:pt x="1423" y="584"/>
                    <a:pt x="1293" y="74"/>
                  </a:cubicBezTo>
                  <a:cubicBezTo>
                    <a:pt x="1282" y="52"/>
                    <a:pt x="1282" y="30"/>
                    <a:pt x="1282" y="19"/>
                  </a:cubicBezTo>
                  <a:cubicBezTo>
                    <a:pt x="1282" y="8"/>
                    <a:pt x="1282" y="8"/>
                    <a:pt x="1271" y="8"/>
                  </a:cubicBezTo>
                  <a:cubicBezTo>
                    <a:pt x="1271" y="3"/>
                    <a:pt x="1269" y="0"/>
                    <a:pt x="1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7"/>
            <p:cNvSpPr/>
            <p:nvPr/>
          </p:nvSpPr>
          <p:spPr>
            <a:xfrm flipH="1">
              <a:off x="7888773" y="3340310"/>
              <a:ext cx="464197" cy="462938"/>
            </a:xfrm>
            <a:custGeom>
              <a:rect b="b" l="l" r="r" t="t"/>
              <a:pathLst>
                <a:path extrusionOk="0" h="5881" w="5897">
                  <a:moveTo>
                    <a:pt x="3176" y="1"/>
                  </a:moveTo>
                  <a:cubicBezTo>
                    <a:pt x="3168" y="1"/>
                    <a:pt x="3160" y="6"/>
                    <a:pt x="3160" y="17"/>
                  </a:cubicBezTo>
                  <a:cubicBezTo>
                    <a:pt x="3052" y="180"/>
                    <a:pt x="2921" y="332"/>
                    <a:pt x="2780" y="484"/>
                  </a:cubicBezTo>
                  <a:cubicBezTo>
                    <a:pt x="2726" y="549"/>
                    <a:pt x="2661" y="614"/>
                    <a:pt x="2606" y="679"/>
                  </a:cubicBezTo>
                  <a:cubicBezTo>
                    <a:pt x="2378" y="951"/>
                    <a:pt x="2172" y="1190"/>
                    <a:pt x="1966" y="1440"/>
                  </a:cubicBezTo>
                  <a:cubicBezTo>
                    <a:pt x="1597" y="1863"/>
                    <a:pt x="1206" y="2330"/>
                    <a:pt x="826" y="2808"/>
                  </a:cubicBezTo>
                  <a:lnTo>
                    <a:pt x="684" y="2981"/>
                  </a:lnTo>
                  <a:cubicBezTo>
                    <a:pt x="543" y="3144"/>
                    <a:pt x="413" y="3318"/>
                    <a:pt x="272" y="3481"/>
                  </a:cubicBezTo>
                  <a:cubicBezTo>
                    <a:pt x="87" y="3698"/>
                    <a:pt x="0" y="3980"/>
                    <a:pt x="44" y="4263"/>
                  </a:cubicBezTo>
                  <a:cubicBezTo>
                    <a:pt x="131" y="4849"/>
                    <a:pt x="587" y="5316"/>
                    <a:pt x="858" y="5533"/>
                  </a:cubicBezTo>
                  <a:cubicBezTo>
                    <a:pt x="1064" y="5718"/>
                    <a:pt x="1314" y="5837"/>
                    <a:pt x="1586" y="5881"/>
                  </a:cubicBezTo>
                  <a:lnTo>
                    <a:pt x="1618" y="5881"/>
                  </a:lnTo>
                  <a:cubicBezTo>
                    <a:pt x="1749" y="5881"/>
                    <a:pt x="1879" y="5837"/>
                    <a:pt x="1987" y="5772"/>
                  </a:cubicBezTo>
                  <a:cubicBezTo>
                    <a:pt x="2020" y="5750"/>
                    <a:pt x="2053" y="5729"/>
                    <a:pt x="2074" y="5707"/>
                  </a:cubicBezTo>
                  <a:lnTo>
                    <a:pt x="2129" y="5674"/>
                  </a:lnTo>
                  <a:cubicBezTo>
                    <a:pt x="2129" y="5664"/>
                    <a:pt x="2129" y="5664"/>
                    <a:pt x="2129" y="5664"/>
                  </a:cubicBezTo>
                  <a:cubicBezTo>
                    <a:pt x="2129" y="5664"/>
                    <a:pt x="2129" y="5653"/>
                    <a:pt x="2129" y="5653"/>
                  </a:cubicBezTo>
                  <a:cubicBezTo>
                    <a:pt x="1835" y="5349"/>
                    <a:pt x="1705" y="4914"/>
                    <a:pt x="1759" y="4502"/>
                  </a:cubicBezTo>
                  <a:cubicBezTo>
                    <a:pt x="1803" y="4252"/>
                    <a:pt x="1922" y="4024"/>
                    <a:pt x="2096" y="3839"/>
                  </a:cubicBezTo>
                  <a:cubicBezTo>
                    <a:pt x="2324" y="3611"/>
                    <a:pt x="2639" y="3481"/>
                    <a:pt x="2965" y="3481"/>
                  </a:cubicBezTo>
                  <a:cubicBezTo>
                    <a:pt x="3007" y="3478"/>
                    <a:pt x="3049" y="3477"/>
                    <a:pt x="3090" y="3477"/>
                  </a:cubicBezTo>
                  <a:cubicBezTo>
                    <a:pt x="3565" y="3477"/>
                    <a:pt x="3897" y="3653"/>
                    <a:pt x="4137" y="4013"/>
                  </a:cubicBezTo>
                  <a:cubicBezTo>
                    <a:pt x="4170" y="4056"/>
                    <a:pt x="4203" y="4100"/>
                    <a:pt x="4224" y="4154"/>
                  </a:cubicBezTo>
                  <a:cubicBezTo>
                    <a:pt x="4224" y="4154"/>
                    <a:pt x="4224" y="4165"/>
                    <a:pt x="4235" y="4165"/>
                  </a:cubicBezTo>
                  <a:lnTo>
                    <a:pt x="4246" y="4165"/>
                  </a:lnTo>
                  <a:cubicBezTo>
                    <a:pt x="4322" y="4089"/>
                    <a:pt x="4398" y="4024"/>
                    <a:pt x="4485" y="3970"/>
                  </a:cubicBezTo>
                  <a:cubicBezTo>
                    <a:pt x="4528" y="3937"/>
                    <a:pt x="4561" y="3904"/>
                    <a:pt x="4604" y="3883"/>
                  </a:cubicBezTo>
                  <a:lnTo>
                    <a:pt x="5060" y="3514"/>
                  </a:lnTo>
                  <a:lnTo>
                    <a:pt x="5397" y="3242"/>
                  </a:lnTo>
                  <a:lnTo>
                    <a:pt x="5527" y="3133"/>
                  </a:lnTo>
                  <a:lnTo>
                    <a:pt x="5658" y="3025"/>
                  </a:lnTo>
                  <a:cubicBezTo>
                    <a:pt x="5734" y="2960"/>
                    <a:pt x="5810" y="2895"/>
                    <a:pt x="5897" y="2840"/>
                  </a:cubicBezTo>
                  <a:cubicBezTo>
                    <a:pt x="5897" y="2829"/>
                    <a:pt x="5897" y="2829"/>
                    <a:pt x="5897" y="2829"/>
                  </a:cubicBezTo>
                  <a:cubicBezTo>
                    <a:pt x="5897" y="2819"/>
                    <a:pt x="5886" y="2819"/>
                    <a:pt x="5886" y="2819"/>
                  </a:cubicBezTo>
                  <a:cubicBezTo>
                    <a:pt x="5517" y="2721"/>
                    <a:pt x="5169" y="2558"/>
                    <a:pt x="4843" y="2352"/>
                  </a:cubicBezTo>
                  <a:cubicBezTo>
                    <a:pt x="4203" y="1950"/>
                    <a:pt x="3681" y="1364"/>
                    <a:pt x="3377" y="658"/>
                  </a:cubicBezTo>
                  <a:cubicBezTo>
                    <a:pt x="3280" y="451"/>
                    <a:pt x="3214" y="234"/>
                    <a:pt x="3193" y="17"/>
                  </a:cubicBezTo>
                  <a:cubicBezTo>
                    <a:pt x="3193" y="6"/>
                    <a:pt x="3185" y="1"/>
                    <a:pt x="31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7"/>
            <p:cNvSpPr/>
            <p:nvPr/>
          </p:nvSpPr>
          <p:spPr>
            <a:xfrm flipH="1">
              <a:off x="7573356" y="3045039"/>
              <a:ext cx="295820" cy="299284"/>
            </a:xfrm>
            <a:custGeom>
              <a:rect b="b" l="l" r="r" t="t"/>
              <a:pathLst>
                <a:path extrusionOk="0" h="3802" w="3758">
                  <a:moveTo>
                    <a:pt x="479" y="0"/>
                  </a:moveTo>
                  <a:cubicBezTo>
                    <a:pt x="350" y="0"/>
                    <a:pt x="222" y="45"/>
                    <a:pt x="120" y="130"/>
                  </a:cubicBezTo>
                  <a:cubicBezTo>
                    <a:pt x="87" y="206"/>
                    <a:pt x="66" y="271"/>
                    <a:pt x="44" y="347"/>
                  </a:cubicBezTo>
                  <a:cubicBezTo>
                    <a:pt x="11" y="467"/>
                    <a:pt x="0" y="586"/>
                    <a:pt x="0" y="706"/>
                  </a:cubicBezTo>
                  <a:cubicBezTo>
                    <a:pt x="11" y="956"/>
                    <a:pt x="55" y="1194"/>
                    <a:pt x="131" y="1433"/>
                  </a:cubicBezTo>
                  <a:cubicBezTo>
                    <a:pt x="391" y="2280"/>
                    <a:pt x="978" y="2986"/>
                    <a:pt x="1759" y="3410"/>
                  </a:cubicBezTo>
                  <a:cubicBezTo>
                    <a:pt x="2161" y="3638"/>
                    <a:pt x="2606" y="3768"/>
                    <a:pt x="3063" y="3801"/>
                  </a:cubicBezTo>
                  <a:lnTo>
                    <a:pt x="3117" y="3801"/>
                  </a:lnTo>
                  <a:cubicBezTo>
                    <a:pt x="3127" y="3801"/>
                    <a:pt x="3137" y="3801"/>
                    <a:pt x="3147" y="3801"/>
                  </a:cubicBezTo>
                  <a:cubicBezTo>
                    <a:pt x="3354" y="3801"/>
                    <a:pt x="3556" y="3694"/>
                    <a:pt x="3660" y="3518"/>
                  </a:cubicBezTo>
                  <a:cubicBezTo>
                    <a:pt x="3758" y="3334"/>
                    <a:pt x="3758" y="3127"/>
                    <a:pt x="3660" y="2943"/>
                  </a:cubicBezTo>
                  <a:cubicBezTo>
                    <a:pt x="3660" y="2954"/>
                    <a:pt x="3660" y="2954"/>
                    <a:pt x="3660" y="2964"/>
                  </a:cubicBezTo>
                  <a:cubicBezTo>
                    <a:pt x="3660" y="2959"/>
                    <a:pt x="3657" y="2956"/>
                    <a:pt x="3654" y="2956"/>
                  </a:cubicBezTo>
                  <a:cubicBezTo>
                    <a:pt x="3652" y="2956"/>
                    <a:pt x="3649" y="2959"/>
                    <a:pt x="3649" y="2964"/>
                  </a:cubicBezTo>
                  <a:cubicBezTo>
                    <a:pt x="3595" y="3040"/>
                    <a:pt x="3519" y="3116"/>
                    <a:pt x="3443" y="3182"/>
                  </a:cubicBezTo>
                  <a:cubicBezTo>
                    <a:pt x="3305" y="3286"/>
                    <a:pt x="3148" y="3324"/>
                    <a:pt x="2986" y="3324"/>
                  </a:cubicBezTo>
                  <a:cubicBezTo>
                    <a:pt x="2777" y="3324"/>
                    <a:pt x="2562" y="3260"/>
                    <a:pt x="2378" y="3192"/>
                  </a:cubicBezTo>
                  <a:cubicBezTo>
                    <a:pt x="1705" y="2954"/>
                    <a:pt x="1130" y="2487"/>
                    <a:pt x="750" y="1879"/>
                  </a:cubicBezTo>
                  <a:cubicBezTo>
                    <a:pt x="522" y="1553"/>
                    <a:pt x="402" y="1173"/>
                    <a:pt x="402" y="771"/>
                  </a:cubicBezTo>
                  <a:lnTo>
                    <a:pt x="402" y="749"/>
                  </a:lnTo>
                  <a:cubicBezTo>
                    <a:pt x="413" y="608"/>
                    <a:pt x="446" y="478"/>
                    <a:pt x="500" y="347"/>
                  </a:cubicBezTo>
                  <a:cubicBezTo>
                    <a:pt x="532" y="228"/>
                    <a:pt x="608" y="130"/>
                    <a:pt x="695" y="43"/>
                  </a:cubicBezTo>
                  <a:cubicBezTo>
                    <a:pt x="695" y="43"/>
                    <a:pt x="695" y="33"/>
                    <a:pt x="695" y="33"/>
                  </a:cubicBezTo>
                  <a:cubicBezTo>
                    <a:pt x="695" y="33"/>
                    <a:pt x="695" y="22"/>
                    <a:pt x="684" y="22"/>
                  </a:cubicBezTo>
                  <a:cubicBezTo>
                    <a:pt x="663" y="11"/>
                    <a:pt x="641" y="11"/>
                    <a:pt x="608" y="11"/>
                  </a:cubicBezTo>
                  <a:lnTo>
                    <a:pt x="587" y="11"/>
                  </a:lnTo>
                  <a:cubicBezTo>
                    <a:pt x="551" y="4"/>
                    <a:pt x="515" y="0"/>
                    <a:pt x="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7"/>
            <p:cNvSpPr/>
            <p:nvPr/>
          </p:nvSpPr>
          <p:spPr>
            <a:xfrm flipH="1">
              <a:off x="7617829" y="3069993"/>
              <a:ext cx="485530" cy="486238"/>
            </a:xfrm>
            <a:custGeom>
              <a:rect b="b" l="l" r="r" t="t"/>
              <a:pathLst>
                <a:path extrusionOk="0" h="6177" w="6168">
                  <a:moveTo>
                    <a:pt x="2861" y="1"/>
                  </a:moveTo>
                  <a:cubicBezTo>
                    <a:pt x="2859" y="1"/>
                    <a:pt x="2856" y="3"/>
                    <a:pt x="2856" y="9"/>
                  </a:cubicBezTo>
                  <a:cubicBezTo>
                    <a:pt x="2736" y="128"/>
                    <a:pt x="2617" y="248"/>
                    <a:pt x="2508" y="367"/>
                  </a:cubicBezTo>
                  <a:cubicBezTo>
                    <a:pt x="2346" y="530"/>
                    <a:pt x="2172" y="693"/>
                    <a:pt x="2020" y="867"/>
                  </a:cubicBezTo>
                  <a:cubicBezTo>
                    <a:pt x="1683" y="1225"/>
                    <a:pt x="1347" y="1605"/>
                    <a:pt x="1032" y="1985"/>
                  </a:cubicBezTo>
                  <a:cubicBezTo>
                    <a:pt x="890" y="2170"/>
                    <a:pt x="738" y="2343"/>
                    <a:pt x="597" y="2528"/>
                  </a:cubicBezTo>
                  <a:cubicBezTo>
                    <a:pt x="576" y="2571"/>
                    <a:pt x="532" y="2615"/>
                    <a:pt x="500" y="2658"/>
                  </a:cubicBezTo>
                  <a:cubicBezTo>
                    <a:pt x="391" y="2778"/>
                    <a:pt x="293" y="2919"/>
                    <a:pt x="206" y="3060"/>
                  </a:cubicBezTo>
                  <a:cubicBezTo>
                    <a:pt x="0" y="3462"/>
                    <a:pt x="293" y="4005"/>
                    <a:pt x="445" y="4298"/>
                  </a:cubicBezTo>
                  <a:cubicBezTo>
                    <a:pt x="804" y="4939"/>
                    <a:pt x="1336" y="5471"/>
                    <a:pt x="1987" y="5818"/>
                  </a:cubicBezTo>
                  <a:cubicBezTo>
                    <a:pt x="2313" y="6003"/>
                    <a:pt x="2660" y="6122"/>
                    <a:pt x="3030" y="6177"/>
                  </a:cubicBezTo>
                  <a:lnTo>
                    <a:pt x="3073" y="6177"/>
                  </a:lnTo>
                  <a:cubicBezTo>
                    <a:pt x="3247" y="6177"/>
                    <a:pt x="3410" y="6035"/>
                    <a:pt x="3562" y="5905"/>
                  </a:cubicBezTo>
                  <a:cubicBezTo>
                    <a:pt x="3594" y="5873"/>
                    <a:pt x="3627" y="5840"/>
                    <a:pt x="3670" y="5818"/>
                  </a:cubicBezTo>
                  <a:cubicBezTo>
                    <a:pt x="3866" y="5655"/>
                    <a:pt x="4050" y="5503"/>
                    <a:pt x="4224" y="5351"/>
                  </a:cubicBezTo>
                  <a:cubicBezTo>
                    <a:pt x="4637" y="5004"/>
                    <a:pt x="5039" y="4645"/>
                    <a:pt x="5429" y="4298"/>
                  </a:cubicBezTo>
                  <a:cubicBezTo>
                    <a:pt x="5668" y="4092"/>
                    <a:pt x="5918" y="3875"/>
                    <a:pt x="6157" y="3668"/>
                  </a:cubicBezTo>
                  <a:cubicBezTo>
                    <a:pt x="6168" y="3657"/>
                    <a:pt x="6168" y="3657"/>
                    <a:pt x="6157" y="3646"/>
                  </a:cubicBezTo>
                  <a:cubicBezTo>
                    <a:pt x="6157" y="3646"/>
                    <a:pt x="6157" y="3636"/>
                    <a:pt x="6146" y="3636"/>
                  </a:cubicBezTo>
                  <a:cubicBezTo>
                    <a:pt x="5951" y="3636"/>
                    <a:pt x="5744" y="3614"/>
                    <a:pt x="5549" y="3560"/>
                  </a:cubicBezTo>
                  <a:cubicBezTo>
                    <a:pt x="4268" y="3277"/>
                    <a:pt x="3269" y="2289"/>
                    <a:pt x="2943" y="1029"/>
                  </a:cubicBezTo>
                  <a:cubicBezTo>
                    <a:pt x="2888" y="823"/>
                    <a:pt x="2856" y="606"/>
                    <a:pt x="2856" y="400"/>
                  </a:cubicBezTo>
                  <a:lnTo>
                    <a:pt x="2856" y="356"/>
                  </a:lnTo>
                  <a:cubicBezTo>
                    <a:pt x="2856" y="248"/>
                    <a:pt x="2856" y="128"/>
                    <a:pt x="2878" y="20"/>
                  </a:cubicBezTo>
                  <a:cubicBezTo>
                    <a:pt x="2878" y="9"/>
                    <a:pt x="2878" y="9"/>
                    <a:pt x="2867" y="9"/>
                  </a:cubicBezTo>
                  <a:cubicBezTo>
                    <a:pt x="2867" y="3"/>
                    <a:pt x="2864" y="1"/>
                    <a:pt x="2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7"/>
            <p:cNvSpPr/>
            <p:nvPr/>
          </p:nvSpPr>
          <p:spPr>
            <a:xfrm flipH="1">
              <a:off x="7577607" y="3047558"/>
              <a:ext cx="253943" cy="248905"/>
            </a:xfrm>
            <a:custGeom>
              <a:rect b="b" l="l" r="r" t="t"/>
              <a:pathLst>
                <a:path extrusionOk="0" h="3162" w="3226">
                  <a:moveTo>
                    <a:pt x="760" y="1"/>
                  </a:moveTo>
                  <a:cubicBezTo>
                    <a:pt x="706" y="1"/>
                    <a:pt x="652" y="4"/>
                    <a:pt x="597" y="11"/>
                  </a:cubicBezTo>
                  <a:cubicBezTo>
                    <a:pt x="521" y="33"/>
                    <a:pt x="445" y="55"/>
                    <a:pt x="380" y="87"/>
                  </a:cubicBezTo>
                  <a:cubicBezTo>
                    <a:pt x="304" y="131"/>
                    <a:pt x="239" y="185"/>
                    <a:pt x="196" y="261"/>
                  </a:cubicBezTo>
                  <a:cubicBezTo>
                    <a:pt x="33" y="554"/>
                    <a:pt x="0" y="902"/>
                    <a:pt x="109" y="1217"/>
                  </a:cubicBezTo>
                  <a:cubicBezTo>
                    <a:pt x="206" y="1532"/>
                    <a:pt x="369" y="1836"/>
                    <a:pt x="587" y="2096"/>
                  </a:cubicBezTo>
                  <a:cubicBezTo>
                    <a:pt x="977" y="2574"/>
                    <a:pt x="1499" y="2922"/>
                    <a:pt x="2085" y="3095"/>
                  </a:cubicBezTo>
                  <a:cubicBezTo>
                    <a:pt x="2215" y="3139"/>
                    <a:pt x="2357" y="3160"/>
                    <a:pt x="2487" y="3160"/>
                  </a:cubicBezTo>
                  <a:cubicBezTo>
                    <a:pt x="2497" y="3161"/>
                    <a:pt x="2507" y="3161"/>
                    <a:pt x="2517" y="3161"/>
                  </a:cubicBezTo>
                  <a:cubicBezTo>
                    <a:pt x="2744" y="3161"/>
                    <a:pt x="2948" y="3043"/>
                    <a:pt x="3062" y="2846"/>
                  </a:cubicBezTo>
                  <a:cubicBezTo>
                    <a:pt x="3225" y="2574"/>
                    <a:pt x="3225" y="2227"/>
                    <a:pt x="3062" y="1803"/>
                  </a:cubicBezTo>
                  <a:cubicBezTo>
                    <a:pt x="2845" y="1217"/>
                    <a:pt x="2443" y="728"/>
                    <a:pt x="1922" y="402"/>
                  </a:cubicBezTo>
                  <a:cubicBezTo>
                    <a:pt x="1662" y="239"/>
                    <a:pt x="1379" y="120"/>
                    <a:pt x="1086" y="44"/>
                  </a:cubicBezTo>
                  <a:cubicBezTo>
                    <a:pt x="977" y="15"/>
                    <a:pt x="869" y="1"/>
                    <a:pt x="7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7"/>
            <p:cNvSpPr/>
            <p:nvPr/>
          </p:nvSpPr>
          <p:spPr>
            <a:xfrm flipH="1">
              <a:off x="8054632" y="3668169"/>
              <a:ext cx="119729" cy="99263"/>
            </a:xfrm>
            <a:custGeom>
              <a:rect b="b" l="l" r="r" t="t"/>
              <a:pathLst>
                <a:path extrusionOk="0" h="1261" w="1521">
                  <a:moveTo>
                    <a:pt x="843" y="155"/>
                  </a:moveTo>
                  <a:cubicBezTo>
                    <a:pt x="895" y="155"/>
                    <a:pt x="948" y="161"/>
                    <a:pt x="1000" y="174"/>
                  </a:cubicBezTo>
                  <a:cubicBezTo>
                    <a:pt x="1326" y="293"/>
                    <a:pt x="1336" y="760"/>
                    <a:pt x="1108" y="967"/>
                  </a:cubicBezTo>
                  <a:cubicBezTo>
                    <a:pt x="1097" y="988"/>
                    <a:pt x="1076" y="999"/>
                    <a:pt x="1065" y="1010"/>
                  </a:cubicBezTo>
                  <a:cubicBezTo>
                    <a:pt x="977" y="1076"/>
                    <a:pt x="869" y="1107"/>
                    <a:pt x="762" y="1107"/>
                  </a:cubicBezTo>
                  <a:cubicBezTo>
                    <a:pt x="710" y="1107"/>
                    <a:pt x="658" y="1100"/>
                    <a:pt x="609" y="1086"/>
                  </a:cubicBezTo>
                  <a:cubicBezTo>
                    <a:pt x="435" y="1021"/>
                    <a:pt x="305" y="869"/>
                    <a:pt x="283" y="684"/>
                  </a:cubicBezTo>
                  <a:cubicBezTo>
                    <a:pt x="272" y="565"/>
                    <a:pt x="294" y="456"/>
                    <a:pt x="370" y="358"/>
                  </a:cubicBezTo>
                  <a:cubicBezTo>
                    <a:pt x="435" y="282"/>
                    <a:pt x="511" y="228"/>
                    <a:pt x="609" y="196"/>
                  </a:cubicBezTo>
                  <a:cubicBezTo>
                    <a:pt x="681" y="169"/>
                    <a:pt x="761" y="155"/>
                    <a:pt x="843" y="155"/>
                  </a:cubicBezTo>
                  <a:close/>
                  <a:moveTo>
                    <a:pt x="815" y="0"/>
                  </a:moveTo>
                  <a:cubicBezTo>
                    <a:pt x="631" y="0"/>
                    <a:pt x="446" y="76"/>
                    <a:pt x="316" y="217"/>
                  </a:cubicBezTo>
                  <a:cubicBezTo>
                    <a:pt x="1" y="532"/>
                    <a:pt x="120" y="1064"/>
                    <a:pt x="544" y="1227"/>
                  </a:cubicBezTo>
                  <a:cubicBezTo>
                    <a:pt x="611" y="1250"/>
                    <a:pt x="681" y="1260"/>
                    <a:pt x="751" y="1260"/>
                  </a:cubicBezTo>
                  <a:cubicBezTo>
                    <a:pt x="953" y="1260"/>
                    <a:pt x="1153" y="1171"/>
                    <a:pt x="1282" y="1010"/>
                  </a:cubicBezTo>
                  <a:cubicBezTo>
                    <a:pt x="1521" y="717"/>
                    <a:pt x="1445" y="282"/>
                    <a:pt x="1130" y="76"/>
                  </a:cubicBezTo>
                  <a:cubicBezTo>
                    <a:pt x="1032" y="22"/>
                    <a:pt x="924" y="0"/>
                    <a:pt x="815" y="0"/>
                  </a:cubicBezTo>
                  <a:close/>
                </a:path>
              </a:pathLst>
            </a:custGeom>
            <a:solidFill>
              <a:srgbClr val="382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7"/>
            <p:cNvSpPr/>
            <p:nvPr/>
          </p:nvSpPr>
          <p:spPr>
            <a:xfrm flipH="1">
              <a:off x="7558001" y="3034412"/>
              <a:ext cx="942012" cy="1524601"/>
            </a:xfrm>
            <a:custGeom>
              <a:rect b="b" l="l" r="r" t="t"/>
              <a:pathLst>
                <a:path extrusionOk="0" h="19368" w="11967">
                  <a:moveTo>
                    <a:pt x="9292" y="186"/>
                  </a:moveTo>
                  <a:cubicBezTo>
                    <a:pt x="9387" y="186"/>
                    <a:pt x="9483" y="196"/>
                    <a:pt x="9578" y="222"/>
                  </a:cubicBezTo>
                  <a:cubicBezTo>
                    <a:pt x="9871" y="298"/>
                    <a:pt x="10154" y="417"/>
                    <a:pt x="10403" y="580"/>
                  </a:cubicBezTo>
                  <a:cubicBezTo>
                    <a:pt x="10925" y="906"/>
                    <a:pt x="11326" y="1395"/>
                    <a:pt x="11543" y="1970"/>
                  </a:cubicBezTo>
                  <a:cubicBezTo>
                    <a:pt x="11674" y="2296"/>
                    <a:pt x="11739" y="2687"/>
                    <a:pt x="11543" y="3002"/>
                  </a:cubicBezTo>
                  <a:cubicBezTo>
                    <a:pt x="11408" y="3232"/>
                    <a:pt x="11209" y="3310"/>
                    <a:pt x="10990" y="3310"/>
                  </a:cubicBezTo>
                  <a:cubicBezTo>
                    <a:pt x="10857" y="3310"/>
                    <a:pt x="10716" y="3282"/>
                    <a:pt x="10577" y="3241"/>
                  </a:cubicBezTo>
                  <a:cubicBezTo>
                    <a:pt x="9991" y="3067"/>
                    <a:pt x="9480" y="2730"/>
                    <a:pt x="9089" y="2252"/>
                  </a:cubicBezTo>
                  <a:cubicBezTo>
                    <a:pt x="8872" y="1992"/>
                    <a:pt x="8709" y="1699"/>
                    <a:pt x="8612" y="1373"/>
                  </a:cubicBezTo>
                  <a:cubicBezTo>
                    <a:pt x="8503" y="1058"/>
                    <a:pt x="8536" y="721"/>
                    <a:pt x="8698" y="439"/>
                  </a:cubicBezTo>
                  <a:cubicBezTo>
                    <a:pt x="8742" y="363"/>
                    <a:pt x="8796" y="309"/>
                    <a:pt x="8872" y="265"/>
                  </a:cubicBezTo>
                  <a:cubicBezTo>
                    <a:pt x="8948" y="233"/>
                    <a:pt x="9013" y="211"/>
                    <a:pt x="9089" y="200"/>
                  </a:cubicBezTo>
                  <a:cubicBezTo>
                    <a:pt x="9157" y="191"/>
                    <a:pt x="9224" y="186"/>
                    <a:pt x="9292" y="186"/>
                  </a:cubicBezTo>
                  <a:close/>
                  <a:moveTo>
                    <a:pt x="8496" y="153"/>
                  </a:moveTo>
                  <a:cubicBezTo>
                    <a:pt x="8535" y="153"/>
                    <a:pt x="8573" y="157"/>
                    <a:pt x="8612" y="168"/>
                  </a:cubicBezTo>
                  <a:cubicBezTo>
                    <a:pt x="8644" y="168"/>
                    <a:pt x="8677" y="168"/>
                    <a:pt x="8709" y="178"/>
                  </a:cubicBezTo>
                  <a:cubicBezTo>
                    <a:pt x="8622" y="265"/>
                    <a:pt x="8546" y="363"/>
                    <a:pt x="8503" y="482"/>
                  </a:cubicBezTo>
                  <a:cubicBezTo>
                    <a:pt x="8449" y="613"/>
                    <a:pt x="8416" y="754"/>
                    <a:pt x="8405" y="895"/>
                  </a:cubicBezTo>
                  <a:lnTo>
                    <a:pt x="8405" y="917"/>
                  </a:lnTo>
                  <a:cubicBezTo>
                    <a:pt x="8405" y="1308"/>
                    <a:pt x="8536" y="1699"/>
                    <a:pt x="8753" y="2035"/>
                  </a:cubicBezTo>
                  <a:cubicBezTo>
                    <a:pt x="9133" y="2643"/>
                    <a:pt x="9708" y="3099"/>
                    <a:pt x="10382" y="3349"/>
                  </a:cubicBezTo>
                  <a:cubicBezTo>
                    <a:pt x="10576" y="3416"/>
                    <a:pt x="10794" y="3476"/>
                    <a:pt x="11004" y="3476"/>
                  </a:cubicBezTo>
                  <a:cubicBezTo>
                    <a:pt x="11169" y="3476"/>
                    <a:pt x="11329" y="3439"/>
                    <a:pt x="11467" y="3338"/>
                  </a:cubicBezTo>
                  <a:cubicBezTo>
                    <a:pt x="11554" y="3273"/>
                    <a:pt x="11619" y="3197"/>
                    <a:pt x="11674" y="3110"/>
                  </a:cubicBezTo>
                  <a:cubicBezTo>
                    <a:pt x="11761" y="3284"/>
                    <a:pt x="11761" y="3490"/>
                    <a:pt x="11674" y="3664"/>
                  </a:cubicBezTo>
                  <a:cubicBezTo>
                    <a:pt x="11560" y="3844"/>
                    <a:pt x="11371" y="3942"/>
                    <a:pt x="11166" y="3942"/>
                  </a:cubicBezTo>
                  <a:cubicBezTo>
                    <a:pt x="11137" y="3942"/>
                    <a:pt x="11107" y="3940"/>
                    <a:pt x="11077" y="3936"/>
                  </a:cubicBezTo>
                  <a:cubicBezTo>
                    <a:pt x="10631" y="3903"/>
                    <a:pt x="10186" y="3773"/>
                    <a:pt x="9784" y="3556"/>
                  </a:cubicBezTo>
                  <a:cubicBezTo>
                    <a:pt x="9013" y="3132"/>
                    <a:pt x="8427" y="2426"/>
                    <a:pt x="8166" y="1579"/>
                  </a:cubicBezTo>
                  <a:cubicBezTo>
                    <a:pt x="8090" y="1351"/>
                    <a:pt x="8047" y="1101"/>
                    <a:pt x="8036" y="863"/>
                  </a:cubicBezTo>
                  <a:cubicBezTo>
                    <a:pt x="8036" y="743"/>
                    <a:pt x="8047" y="613"/>
                    <a:pt x="8080" y="504"/>
                  </a:cubicBezTo>
                  <a:cubicBezTo>
                    <a:pt x="8101" y="428"/>
                    <a:pt x="8123" y="352"/>
                    <a:pt x="8156" y="287"/>
                  </a:cubicBezTo>
                  <a:cubicBezTo>
                    <a:pt x="8247" y="204"/>
                    <a:pt x="8370" y="153"/>
                    <a:pt x="8496" y="153"/>
                  </a:cubicBezTo>
                  <a:close/>
                  <a:moveTo>
                    <a:pt x="7906" y="461"/>
                  </a:moveTo>
                  <a:lnTo>
                    <a:pt x="7906" y="461"/>
                  </a:lnTo>
                  <a:cubicBezTo>
                    <a:pt x="7884" y="569"/>
                    <a:pt x="7884" y="678"/>
                    <a:pt x="7884" y="797"/>
                  </a:cubicBezTo>
                  <a:lnTo>
                    <a:pt x="7884" y="841"/>
                  </a:lnTo>
                  <a:cubicBezTo>
                    <a:pt x="7895" y="1047"/>
                    <a:pt x="7917" y="1264"/>
                    <a:pt x="7971" y="1471"/>
                  </a:cubicBezTo>
                  <a:cubicBezTo>
                    <a:pt x="8101" y="1959"/>
                    <a:pt x="8329" y="2415"/>
                    <a:pt x="8655" y="2806"/>
                  </a:cubicBezTo>
                  <a:cubicBezTo>
                    <a:pt x="8981" y="3219"/>
                    <a:pt x="9393" y="3545"/>
                    <a:pt x="9860" y="3762"/>
                  </a:cubicBezTo>
                  <a:cubicBezTo>
                    <a:pt x="10099" y="3870"/>
                    <a:pt x="10338" y="3957"/>
                    <a:pt x="10588" y="4012"/>
                  </a:cubicBezTo>
                  <a:cubicBezTo>
                    <a:pt x="10794" y="4066"/>
                    <a:pt x="10990" y="4088"/>
                    <a:pt x="11196" y="4088"/>
                  </a:cubicBezTo>
                  <a:cubicBezTo>
                    <a:pt x="10544" y="4663"/>
                    <a:pt x="9915" y="5239"/>
                    <a:pt x="9252" y="5792"/>
                  </a:cubicBezTo>
                  <a:cubicBezTo>
                    <a:pt x="9068" y="5944"/>
                    <a:pt x="8883" y="6096"/>
                    <a:pt x="8698" y="6249"/>
                  </a:cubicBezTo>
                  <a:cubicBezTo>
                    <a:pt x="8528" y="6389"/>
                    <a:pt x="8338" y="6623"/>
                    <a:pt x="8122" y="6623"/>
                  </a:cubicBezTo>
                  <a:cubicBezTo>
                    <a:pt x="8104" y="6623"/>
                    <a:pt x="8087" y="6621"/>
                    <a:pt x="8069" y="6618"/>
                  </a:cubicBezTo>
                  <a:cubicBezTo>
                    <a:pt x="7710" y="6563"/>
                    <a:pt x="7352" y="6433"/>
                    <a:pt x="7037" y="6259"/>
                  </a:cubicBezTo>
                  <a:cubicBezTo>
                    <a:pt x="6386" y="5912"/>
                    <a:pt x="5853" y="5380"/>
                    <a:pt x="5506" y="4739"/>
                  </a:cubicBezTo>
                  <a:cubicBezTo>
                    <a:pt x="5321" y="4403"/>
                    <a:pt x="5072" y="3892"/>
                    <a:pt x="5267" y="3523"/>
                  </a:cubicBezTo>
                  <a:cubicBezTo>
                    <a:pt x="5376" y="3327"/>
                    <a:pt x="5517" y="3143"/>
                    <a:pt x="5658" y="2980"/>
                  </a:cubicBezTo>
                  <a:cubicBezTo>
                    <a:pt x="5788" y="2795"/>
                    <a:pt x="5940" y="2611"/>
                    <a:pt x="6092" y="2437"/>
                  </a:cubicBezTo>
                  <a:cubicBezTo>
                    <a:pt x="6407" y="2057"/>
                    <a:pt x="6733" y="1677"/>
                    <a:pt x="7070" y="1319"/>
                  </a:cubicBezTo>
                  <a:cubicBezTo>
                    <a:pt x="7341" y="1015"/>
                    <a:pt x="7634" y="743"/>
                    <a:pt x="7906" y="461"/>
                  </a:cubicBezTo>
                  <a:close/>
                  <a:moveTo>
                    <a:pt x="5061" y="3903"/>
                  </a:moveTo>
                  <a:cubicBezTo>
                    <a:pt x="5082" y="4131"/>
                    <a:pt x="5148" y="4348"/>
                    <a:pt x="5245" y="4555"/>
                  </a:cubicBezTo>
                  <a:cubicBezTo>
                    <a:pt x="5560" y="5260"/>
                    <a:pt x="6071" y="5847"/>
                    <a:pt x="6722" y="6259"/>
                  </a:cubicBezTo>
                  <a:cubicBezTo>
                    <a:pt x="7037" y="6466"/>
                    <a:pt x="7395" y="6618"/>
                    <a:pt x="7765" y="6715"/>
                  </a:cubicBezTo>
                  <a:cubicBezTo>
                    <a:pt x="7634" y="6802"/>
                    <a:pt x="7515" y="6911"/>
                    <a:pt x="7395" y="7009"/>
                  </a:cubicBezTo>
                  <a:lnTo>
                    <a:pt x="6918" y="7389"/>
                  </a:lnTo>
                  <a:lnTo>
                    <a:pt x="6462" y="7747"/>
                  </a:lnTo>
                  <a:cubicBezTo>
                    <a:pt x="6342" y="7834"/>
                    <a:pt x="6223" y="7932"/>
                    <a:pt x="6103" y="8040"/>
                  </a:cubicBezTo>
                  <a:cubicBezTo>
                    <a:pt x="6081" y="7986"/>
                    <a:pt x="6049" y="7932"/>
                    <a:pt x="6016" y="7888"/>
                  </a:cubicBezTo>
                  <a:cubicBezTo>
                    <a:pt x="5745" y="7481"/>
                    <a:pt x="5362" y="7345"/>
                    <a:pt x="4889" y="7345"/>
                  </a:cubicBezTo>
                  <a:cubicBezTo>
                    <a:pt x="4870" y="7345"/>
                    <a:pt x="4852" y="7345"/>
                    <a:pt x="4833" y="7345"/>
                  </a:cubicBezTo>
                  <a:cubicBezTo>
                    <a:pt x="4507" y="7356"/>
                    <a:pt x="4192" y="7486"/>
                    <a:pt x="3953" y="7714"/>
                  </a:cubicBezTo>
                  <a:cubicBezTo>
                    <a:pt x="3779" y="7899"/>
                    <a:pt x="3660" y="8127"/>
                    <a:pt x="3627" y="8377"/>
                  </a:cubicBezTo>
                  <a:cubicBezTo>
                    <a:pt x="3562" y="8800"/>
                    <a:pt x="3703" y="9235"/>
                    <a:pt x="3997" y="9550"/>
                  </a:cubicBezTo>
                  <a:cubicBezTo>
                    <a:pt x="3942" y="9571"/>
                    <a:pt x="3899" y="9615"/>
                    <a:pt x="3845" y="9636"/>
                  </a:cubicBezTo>
                  <a:cubicBezTo>
                    <a:pt x="3747" y="9705"/>
                    <a:pt x="3623" y="9747"/>
                    <a:pt x="3497" y="9747"/>
                  </a:cubicBezTo>
                  <a:cubicBezTo>
                    <a:pt x="3482" y="9747"/>
                    <a:pt x="3468" y="9746"/>
                    <a:pt x="3454" y="9745"/>
                  </a:cubicBezTo>
                  <a:cubicBezTo>
                    <a:pt x="3182" y="9702"/>
                    <a:pt x="2932" y="9582"/>
                    <a:pt x="2737" y="9408"/>
                  </a:cubicBezTo>
                  <a:cubicBezTo>
                    <a:pt x="2357" y="9094"/>
                    <a:pt x="2009" y="8637"/>
                    <a:pt x="1923" y="8138"/>
                  </a:cubicBezTo>
                  <a:cubicBezTo>
                    <a:pt x="1901" y="7866"/>
                    <a:pt x="1977" y="7584"/>
                    <a:pt x="2161" y="7378"/>
                  </a:cubicBezTo>
                  <a:cubicBezTo>
                    <a:pt x="2335" y="7139"/>
                    <a:pt x="2531" y="6922"/>
                    <a:pt x="2715" y="6694"/>
                  </a:cubicBezTo>
                  <a:cubicBezTo>
                    <a:pt x="3095" y="6238"/>
                    <a:pt x="3475" y="5782"/>
                    <a:pt x="3855" y="5326"/>
                  </a:cubicBezTo>
                  <a:cubicBezTo>
                    <a:pt x="4073" y="5076"/>
                    <a:pt x="4279" y="4815"/>
                    <a:pt x="4496" y="4565"/>
                  </a:cubicBezTo>
                  <a:cubicBezTo>
                    <a:pt x="4702" y="4359"/>
                    <a:pt x="4887" y="4131"/>
                    <a:pt x="5061" y="3903"/>
                  </a:cubicBezTo>
                  <a:close/>
                  <a:moveTo>
                    <a:pt x="4938" y="7504"/>
                  </a:moveTo>
                  <a:cubicBezTo>
                    <a:pt x="5026" y="7504"/>
                    <a:pt x="5115" y="7512"/>
                    <a:pt x="5202" y="7530"/>
                  </a:cubicBezTo>
                  <a:cubicBezTo>
                    <a:pt x="5691" y="7638"/>
                    <a:pt x="6060" y="8051"/>
                    <a:pt x="6103" y="8561"/>
                  </a:cubicBezTo>
                  <a:cubicBezTo>
                    <a:pt x="6125" y="8800"/>
                    <a:pt x="6060" y="9050"/>
                    <a:pt x="5919" y="9256"/>
                  </a:cubicBezTo>
                  <a:lnTo>
                    <a:pt x="5929" y="9256"/>
                  </a:lnTo>
                  <a:cubicBezTo>
                    <a:pt x="5788" y="9463"/>
                    <a:pt x="5593" y="9626"/>
                    <a:pt x="5365" y="9723"/>
                  </a:cubicBezTo>
                  <a:cubicBezTo>
                    <a:pt x="5228" y="9773"/>
                    <a:pt x="5087" y="9797"/>
                    <a:pt x="4948" y="9797"/>
                  </a:cubicBezTo>
                  <a:cubicBezTo>
                    <a:pt x="4600" y="9797"/>
                    <a:pt x="4262" y="9647"/>
                    <a:pt x="4029" y="9376"/>
                  </a:cubicBezTo>
                  <a:cubicBezTo>
                    <a:pt x="3508" y="8746"/>
                    <a:pt x="3747" y="7769"/>
                    <a:pt x="4550" y="7562"/>
                  </a:cubicBezTo>
                  <a:cubicBezTo>
                    <a:pt x="4674" y="7523"/>
                    <a:pt x="4806" y="7504"/>
                    <a:pt x="4938" y="7504"/>
                  </a:cubicBezTo>
                  <a:close/>
                  <a:moveTo>
                    <a:pt x="1781" y="8181"/>
                  </a:moveTo>
                  <a:cubicBezTo>
                    <a:pt x="1781" y="8203"/>
                    <a:pt x="1781" y="8225"/>
                    <a:pt x="1792" y="8247"/>
                  </a:cubicBezTo>
                  <a:cubicBezTo>
                    <a:pt x="1912" y="8768"/>
                    <a:pt x="2227" y="9224"/>
                    <a:pt x="2650" y="9539"/>
                  </a:cubicBezTo>
                  <a:cubicBezTo>
                    <a:pt x="2813" y="9658"/>
                    <a:pt x="2987" y="9756"/>
                    <a:pt x="3171" y="9843"/>
                  </a:cubicBezTo>
                  <a:cubicBezTo>
                    <a:pt x="2878" y="10125"/>
                    <a:pt x="2585" y="10407"/>
                    <a:pt x="2281" y="10690"/>
                  </a:cubicBezTo>
                  <a:lnTo>
                    <a:pt x="2281" y="10679"/>
                  </a:lnTo>
                  <a:cubicBezTo>
                    <a:pt x="2129" y="10820"/>
                    <a:pt x="1966" y="11005"/>
                    <a:pt x="1760" y="11070"/>
                  </a:cubicBezTo>
                  <a:cubicBezTo>
                    <a:pt x="1680" y="11093"/>
                    <a:pt x="1598" y="11105"/>
                    <a:pt x="1516" y="11105"/>
                  </a:cubicBezTo>
                  <a:cubicBezTo>
                    <a:pt x="1408" y="11105"/>
                    <a:pt x="1300" y="11085"/>
                    <a:pt x="1195" y="11048"/>
                  </a:cubicBezTo>
                  <a:cubicBezTo>
                    <a:pt x="826" y="10918"/>
                    <a:pt x="565" y="10581"/>
                    <a:pt x="543" y="10179"/>
                  </a:cubicBezTo>
                  <a:cubicBezTo>
                    <a:pt x="522" y="9745"/>
                    <a:pt x="804" y="9441"/>
                    <a:pt x="1065" y="9126"/>
                  </a:cubicBezTo>
                  <a:cubicBezTo>
                    <a:pt x="1314" y="8822"/>
                    <a:pt x="1553" y="8507"/>
                    <a:pt x="1781" y="8181"/>
                  </a:cubicBezTo>
                  <a:close/>
                  <a:moveTo>
                    <a:pt x="500" y="9712"/>
                  </a:moveTo>
                  <a:lnTo>
                    <a:pt x="500" y="9712"/>
                  </a:lnTo>
                  <a:cubicBezTo>
                    <a:pt x="424" y="9864"/>
                    <a:pt x="391" y="10038"/>
                    <a:pt x="413" y="10212"/>
                  </a:cubicBezTo>
                  <a:cubicBezTo>
                    <a:pt x="435" y="10603"/>
                    <a:pt x="663" y="10950"/>
                    <a:pt x="1000" y="11124"/>
                  </a:cubicBezTo>
                  <a:cubicBezTo>
                    <a:pt x="1155" y="11220"/>
                    <a:pt x="1330" y="11266"/>
                    <a:pt x="1503" y="11266"/>
                  </a:cubicBezTo>
                  <a:cubicBezTo>
                    <a:pt x="1705" y="11266"/>
                    <a:pt x="1905" y="11203"/>
                    <a:pt x="2075" y="11081"/>
                  </a:cubicBezTo>
                  <a:lnTo>
                    <a:pt x="2096" y="11070"/>
                  </a:lnTo>
                  <a:lnTo>
                    <a:pt x="2096" y="11070"/>
                  </a:lnTo>
                  <a:cubicBezTo>
                    <a:pt x="2075" y="11189"/>
                    <a:pt x="2009" y="11298"/>
                    <a:pt x="1890" y="11363"/>
                  </a:cubicBezTo>
                  <a:cubicBezTo>
                    <a:pt x="1760" y="11439"/>
                    <a:pt x="1608" y="11493"/>
                    <a:pt x="1445" y="11493"/>
                  </a:cubicBezTo>
                  <a:cubicBezTo>
                    <a:pt x="1432" y="11494"/>
                    <a:pt x="1418" y="11494"/>
                    <a:pt x="1405" y="11494"/>
                  </a:cubicBezTo>
                  <a:cubicBezTo>
                    <a:pt x="1104" y="11494"/>
                    <a:pt x="816" y="11376"/>
                    <a:pt x="598" y="11178"/>
                  </a:cubicBezTo>
                  <a:cubicBezTo>
                    <a:pt x="391" y="10972"/>
                    <a:pt x="250" y="10701"/>
                    <a:pt x="196" y="10407"/>
                  </a:cubicBezTo>
                  <a:cubicBezTo>
                    <a:pt x="142" y="10125"/>
                    <a:pt x="163" y="9723"/>
                    <a:pt x="500" y="9712"/>
                  </a:cubicBezTo>
                  <a:close/>
                  <a:moveTo>
                    <a:pt x="5289" y="9897"/>
                  </a:moveTo>
                  <a:cubicBezTo>
                    <a:pt x="5321" y="9973"/>
                    <a:pt x="5354" y="10060"/>
                    <a:pt x="5408" y="10125"/>
                  </a:cubicBezTo>
                  <a:cubicBezTo>
                    <a:pt x="5430" y="10310"/>
                    <a:pt x="5463" y="10494"/>
                    <a:pt x="5506" y="10679"/>
                  </a:cubicBezTo>
                  <a:lnTo>
                    <a:pt x="5647" y="11352"/>
                  </a:lnTo>
                  <a:cubicBezTo>
                    <a:pt x="5734" y="11786"/>
                    <a:pt x="5821" y="12221"/>
                    <a:pt x="5919" y="12655"/>
                  </a:cubicBezTo>
                  <a:cubicBezTo>
                    <a:pt x="6071" y="13448"/>
                    <a:pt x="6223" y="14230"/>
                    <a:pt x="6364" y="15022"/>
                  </a:cubicBezTo>
                  <a:cubicBezTo>
                    <a:pt x="6342" y="15044"/>
                    <a:pt x="6320" y="15066"/>
                    <a:pt x="6299" y="15077"/>
                  </a:cubicBezTo>
                  <a:cubicBezTo>
                    <a:pt x="6234" y="15120"/>
                    <a:pt x="6168" y="15142"/>
                    <a:pt x="6092" y="15153"/>
                  </a:cubicBezTo>
                  <a:cubicBezTo>
                    <a:pt x="6059" y="15161"/>
                    <a:pt x="6024" y="15165"/>
                    <a:pt x="5989" y="15165"/>
                  </a:cubicBezTo>
                  <a:cubicBezTo>
                    <a:pt x="5932" y="15165"/>
                    <a:pt x="5875" y="15155"/>
                    <a:pt x="5821" y="15142"/>
                  </a:cubicBezTo>
                  <a:cubicBezTo>
                    <a:pt x="5691" y="14490"/>
                    <a:pt x="5571" y="13828"/>
                    <a:pt x="5463" y="13176"/>
                  </a:cubicBezTo>
                  <a:cubicBezTo>
                    <a:pt x="5300" y="12210"/>
                    <a:pt x="5158" y="11233"/>
                    <a:pt x="4996" y="10255"/>
                  </a:cubicBezTo>
                  <a:lnTo>
                    <a:pt x="5115" y="9930"/>
                  </a:lnTo>
                  <a:cubicBezTo>
                    <a:pt x="5169" y="9930"/>
                    <a:pt x="5234" y="9908"/>
                    <a:pt x="5289" y="9897"/>
                  </a:cubicBezTo>
                  <a:close/>
                  <a:moveTo>
                    <a:pt x="5810" y="9626"/>
                  </a:moveTo>
                  <a:cubicBezTo>
                    <a:pt x="5886" y="9734"/>
                    <a:pt x="5929" y="9864"/>
                    <a:pt x="6005" y="9973"/>
                  </a:cubicBezTo>
                  <a:lnTo>
                    <a:pt x="6234" y="10386"/>
                  </a:lnTo>
                  <a:cubicBezTo>
                    <a:pt x="6386" y="10657"/>
                    <a:pt x="6538" y="10929"/>
                    <a:pt x="6700" y="11200"/>
                  </a:cubicBezTo>
                  <a:lnTo>
                    <a:pt x="7623" y="12840"/>
                  </a:lnTo>
                  <a:lnTo>
                    <a:pt x="9459" y="16087"/>
                  </a:lnTo>
                  <a:lnTo>
                    <a:pt x="9600" y="16325"/>
                  </a:lnTo>
                  <a:cubicBezTo>
                    <a:pt x="9556" y="16412"/>
                    <a:pt x="9502" y="16477"/>
                    <a:pt x="9426" y="16521"/>
                  </a:cubicBezTo>
                  <a:cubicBezTo>
                    <a:pt x="9328" y="16554"/>
                    <a:pt x="9231" y="16586"/>
                    <a:pt x="9144" y="16597"/>
                  </a:cubicBezTo>
                  <a:cubicBezTo>
                    <a:pt x="8568" y="15565"/>
                    <a:pt x="8003" y="14523"/>
                    <a:pt x="7439" y="13491"/>
                  </a:cubicBezTo>
                  <a:lnTo>
                    <a:pt x="6429" y="11645"/>
                  </a:lnTo>
                  <a:cubicBezTo>
                    <a:pt x="6092" y="11048"/>
                    <a:pt x="5777" y="10440"/>
                    <a:pt x="5430" y="9854"/>
                  </a:cubicBezTo>
                  <a:cubicBezTo>
                    <a:pt x="5571" y="9799"/>
                    <a:pt x="5701" y="9723"/>
                    <a:pt x="5810" y="9626"/>
                  </a:cubicBezTo>
                  <a:close/>
                  <a:moveTo>
                    <a:pt x="6386" y="15196"/>
                  </a:moveTo>
                  <a:lnTo>
                    <a:pt x="6407" y="15283"/>
                  </a:lnTo>
                  <a:cubicBezTo>
                    <a:pt x="6440" y="15500"/>
                    <a:pt x="6483" y="15717"/>
                    <a:pt x="6516" y="15935"/>
                  </a:cubicBezTo>
                  <a:cubicBezTo>
                    <a:pt x="6548" y="16141"/>
                    <a:pt x="6635" y="16412"/>
                    <a:pt x="6472" y="16575"/>
                  </a:cubicBezTo>
                  <a:cubicBezTo>
                    <a:pt x="6421" y="16630"/>
                    <a:pt x="6371" y="16652"/>
                    <a:pt x="6324" y="16652"/>
                  </a:cubicBezTo>
                  <a:cubicBezTo>
                    <a:pt x="6205" y="16652"/>
                    <a:pt x="6110" y="16505"/>
                    <a:pt x="6071" y="16380"/>
                  </a:cubicBezTo>
                  <a:cubicBezTo>
                    <a:pt x="6016" y="16195"/>
                    <a:pt x="5973" y="16000"/>
                    <a:pt x="5951" y="15804"/>
                  </a:cubicBezTo>
                  <a:lnTo>
                    <a:pt x="5843" y="15294"/>
                  </a:lnTo>
                  <a:lnTo>
                    <a:pt x="5843" y="15294"/>
                  </a:lnTo>
                  <a:cubicBezTo>
                    <a:pt x="5891" y="15305"/>
                    <a:pt x="5940" y="15311"/>
                    <a:pt x="5990" y="15311"/>
                  </a:cubicBezTo>
                  <a:cubicBezTo>
                    <a:pt x="6128" y="15311"/>
                    <a:pt x="6265" y="15268"/>
                    <a:pt x="6386" y="15196"/>
                  </a:cubicBezTo>
                  <a:close/>
                  <a:moveTo>
                    <a:pt x="4268" y="9767"/>
                  </a:moveTo>
                  <a:cubicBezTo>
                    <a:pt x="4333" y="9810"/>
                    <a:pt x="4409" y="9843"/>
                    <a:pt x="4485" y="9864"/>
                  </a:cubicBezTo>
                  <a:cubicBezTo>
                    <a:pt x="4626" y="9919"/>
                    <a:pt x="4778" y="9940"/>
                    <a:pt x="4930" y="9940"/>
                  </a:cubicBezTo>
                  <a:cubicBezTo>
                    <a:pt x="4029" y="12460"/>
                    <a:pt x="3063" y="14946"/>
                    <a:pt x="2085" y="17422"/>
                  </a:cubicBezTo>
                  <a:cubicBezTo>
                    <a:pt x="2031" y="17542"/>
                    <a:pt x="1988" y="17661"/>
                    <a:pt x="1933" y="17781"/>
                  </a:cubicBezTo>
                  <a:cubicBezTo>
                    <a:pt x="1871" y="17801"/>
                    <a:pt x="1809" y="17809"/>
                    <a:pt x="1748" y="17809"/>
                  </a:cubicBezTo>
                  <a:cubicBezTo>
                    <a:pt x="1712" y="17809"/>
                    <a:pt x="1676" y="17806"/>
                    <a:pt x="1640" y="17802"/>
                  </a:cubicBezTo>
                  <a:cubicBezTo>
                    <a:pt x="1532" y="17770"/>
                    <a:pt x="1434" y="17715"/>
                    <a:pt x="1358" y="17629"/>
                  </a:cubicBezTo>
                  <a:cubicBezTo>
                    <a:pt x="1847" y="16401"/>
                    <a:pt x="2313" y="15153"/>
                    <a:pt x="2770" y="13915"/>
                  </a:cubicBezTo>
                  <a:cubicBezTo>
                    <a:pt x="3030" y="13209"/>
                    <a:pt x="3291" y="12503"/>
                    <a:pt x="3541" y="11786"/>
                  </a:cubicBezTo>
                  <a:cubicBezTo>
                    <a:pt x="3660" y="11461"/>
                    <a:pt x="3779" y="11135"/>
                    <a:pt x="3888" y="10809"/>
                  </a:cubicBezTo>
                  <a:cubicBezTo>
                    <a:pt x="3964" y="10657"/>
                    <a:pt x="4018" y="10505"/>
                    <a:pt x="4073" y="10342"/>
                  </a:cubicBezTo>
                  <a:cubicBezTo>
                    <a:pt x="4083" y="10299"/>
                    <a:pt x="4094" y="10255"/>
                    <a:pt x="4116" y="10212"/>
                  </a:cubicBezTo>
                  <a:cubicBezTo>
                    <a:pt x="4170" y="10060"/>
                    <a:pt x="4225" y="9919"/>
                    <a:pt x="4268" y="9767"/>
                  </a:cubicBezTo>
                  <a:close/>
                  <a:moveTo>
                    <a:pt x="9687" y="16467"/>
                  </a:moveTo>
                  <a:lnTo>
                    <a:pt x="9936" y="16912"/>
                  </a:lnTo>
                  <a:cubicBezTo>
                    <a:pt x="10056" y="17129"/>
                    <a:pt x="10306" y="17444"/>
                    <a:pt x="10230" y="17705"/>
                  </a:cubicBezTo>
                  <a:cubicBezTo>
                    <a:pt x="10221" y="17817"/>
                    <a:pt x="10123" y="17895"/>
                    <a:pt x="10018" y="17895"/>
                  </a:cubicBezTo>
                  <a:cubicBezTo>
                    <a:pt x="9991" y="17895"/>
                    <a:pt x="9963" y="17889"/>
                    <a:pt x="9936" y="17878"/>
                  </a:cubicBezTo>
                  <a:cubicBezTo>
                    <a:pt x="9828" y="17813"/>
                    <a:pt x="9741" y="17726"/>
                    <a:pt x="9687" y="17607"/>
                  </a:cubicBezTo>
                  <a:cubicBezTo>
                    <a:pt x="9535" y="17335"/>
                    <a:pt x="9393" y="17064"/>
                    <a:pt x="9241" y="16782"/>
                  </a:cubicBezTo>
                  <a:cubicBezTo>
                    <a:pt x="9220" y="16760"/>
                    <a:pt x="9209" y="16738"/>
                    <a:pt x="9198" y="16716"/>
                  </a:cubicBezTo>
                  <a:cubicBezTo>
                    <a:pt x="9393" y="16716"/>
                    <a:pt x="9567" y="16630"/>
                    <a:pt x="9687" y="16477"/>
                  </a:cubicBezTo>
                  <a:lnTo>
                    <a:pt x="9687" y="16467"/>
                  </a:lnTo>
                  <a:close/>
                  <a:moveTo>
                    <a:pt x="1304" y="17759"/>
                  </a:moveTo>
                  <a:cubicBezTo>
                    <a:pt x="1423" y="17888"/>
                    <a:pt x="1597" y="17962"/>
                    <a:pt x="1773" y="17962"/>
                  </a:cubicBezTo>
                  <a:cubicBezTo>
                    <a:pt x="1805" y="17962"/>
                    <a:pt x="1837" y="17959"/>
                    <a:pt x="1868" y="17954"/>
                  </a:cubicBezTo>
                  <a:lnTo>
                    <a:pt x="1868" y="17954"/>
                  </a:lnTo>
                  <a:cubicBezTo>
                    <a:pt x="1814" y="18095"/>
                    <a:pt x="1760" y="18226"/>
                    <a:pt x="1716" y="18356"/>
                  </a:cubicBezTo>
                  <a:lnTo>
                    <a:pt x="1716" y="18345"/>
                  </a:lnTo>
                  <a:lnTo>
                    <a:pt x="1542" y="18790"/>
                  </a:lnTo>
                  <a:cubicBezTo>
                    <a:pt x="1488" y="18921"/>
                    <a:pt x="1434" y="19127"/>
                    <a:pt x="1304" y="19192"/>
                  </a:cubicBezTo>
                  <a:cubicBezTo>
                    <a:pt x="1271" y="19210"/>
                    <a:pt x="1239" y="19217"/>
                    <a:pt x="1208" y="19217"/>
                  </a:cubicBezTo>
                  <a:cubicBezTo>
                    <a:pt x="1106" y="19217"/>
                    <a:pt x="1017" y="19132"/>
                    <a:pt x="967" y="19040"/>
                  </a:cubicBezTo>
                  <a:cubicBezTo>
                    <a:pt x="891" y="18888"/>
                    <a:pt x="945" y="18693"/>
                    <a:pt x="1000" y="18541"/>
                  </a:cubicBezTo>
                  <a:cubicBezTo>
                    <a:pt x="1086" y="18280"/>
                    <a:pt x="1195" y="18019"/>
                    <a:pt x="1304" y="17759"/>
                  </a:cubicBezTo>
                  <a:close/>
                  <a:moveTo>
                    <a:pt x="8508" y="1"/>
                  </a:moveTo>
                  <a:cubicBezTo>
                    <a:pt x="8336" y="1"/>
                    <a:pt x="8170" y="66"/>
                    <a:pt x="8047" y="189"/>
                  </a:cubicBezTo>
                  <a:cubicBezTo>
                    <a:pt x="7678" y="493"/>
                    <a:pt x="7341" y="819"/>
                    <a:pt x="7026" y="1177"/>
                  </a:cubicBezTo>
                  <a:cubicBezTo>
                    <a:pt x="6690" y="1525"/>
                    <a:pt x="6364" y="1894"/>
                    <a:pt x="6049" y="2263"/>
                  </a:cubicBezTo>
                  <a:cubicBezTo>
                    <a:pt x="5734" y="2622"/>
                    <a:pt x="5452" y="2991"/>
                    <a:pt x="5180" y="3371"/>
                  </a:cubicBezTo>
                  <a:cubicBezTo>
                    <a:pt x="5126" y="3458"/>
                    <a:pt x="5082" y="3556"/>
                    <a:pt x="5061" y="3664"/>
                  </a:cubicBezTo>
                  <a:cubicBezTo>
                    <a:pt x="4996" y="3740"/>
                    <a:pt x="4930" y="3838"/>
                    <a:pt x="4865" y="3925"/>
                  </a:cubicBezTo>
                  <a:lnTo>
                    <a:pt x="4822" y="3968"/>
                  </a:lnTo>
                  <a:cubicBezTo>
                    <a:pt x="4670" y="4131"/>
                    <a:pt x="4540" y="4305"/>
                    <a:pt x="4398" y="4468"/>
                  </a:cubicBezTo>
                  <a:cubicBezTo>
                    <a:pt x="4181" y="4717"/>
                    <a:pt x="3964" y="4967"/>
                    <a:pt x="3747" y="5228"/>
                  </a:cubicBezTo>
                  <a:cubicBezTo>
                    <a:pt x="3312" y="5738"/>
                    <a:pt x="2867" y="6270"/>
                    <a:pt x="2444" y="6791"/>
                  </a:cubicBezTo>
                  <a:cubicBezTo>
                    <a:pt x="2248" y="7009"/>
                    <a:pt x="2064" y="7237"/>
                    <a:pt x="1912" y="7486"/>
                  </a:cubicBezTo>
                  <a:cubicBezTo>
                    <a:pt x="1814" y="7649"/>
                    <a:pt x="1760" y="7834"/>
                    <a:pt x="1760" y="8018"/>
                  </a:cubicBezTo>
                  <a:cubicBezTo>
                    <a:pt x="1629" y="8160"/>
                    <a:pt x="1521" y="8323"/>
                    <a:pt x="1401" y="8485"/>
                  </a:cubicBezTo>
                  <a:cubicBezTo>
                    <a:pt x="1238" y="8692"/>
                    <a:pt x="1065" y="8898"/>
                    <a:pt x="902" y="9104"/>
                  </a:cubicBezTo>
                  <a:cubicBezTo>
                    <a:pt x="772" y="9256"/>
                    <a:pt x="652" y="9408"/>
                    <a:pt x="554" y="9571"/>
                  </a:cubicBezTo>
                  <a:cubicBezTo>
                    <a:pt x="524" y="9564"/>
                    <a:pt x="492" y="9561"/>
                    <a:pt x="461" y="9561"/>
                  </a:cubicBezTo>
                  <a:cubicBezTo>
                    <a:pt x="350" y="9561"/>
                    <a:pt x="240" y="9606"/>
                    <a:pt x="163" y="9691"/>
                  </a:cubicBezTo>
                  <a:cubicBezTo>
                    <a:pt x="55" y="9832"/>
                    <a:pt x="1" y="10017"/>
                    <a:pt x="22" y="10190"/>
                  </a:cubicBezTo>
                  <a:cubicBezTo>
                    <a:pt x="33" y="10603"/>
                    <a:pt x="207" y="10983"/>
                    <a:pt x="500" y="11265"/>
                  </a:cubicBezTo>
                  <a:cubicBezTo>
                    <a:pt x="750" y="11506"/>
                    <a:pt x="1070" y="11636"/>
                    <a:pt x="1407" y="11636"/>
                  </a:cubicBezTo>
                  <a:cubicBezTo>
                    <a:pt x="1466" y="11636"/>
                    <a:pt x="1526" y="11632"/>
                    <a:pt x="1586" y="11624"/>
                  </a:cubicBezTo>
                  <a:cubicBezTo>
                    <a:pt x="1771" y="11602"/>
                    <a:pt x="1955" y="11515"/>
                    <a:pt x="2096" y="11385"/>
                  </a:cubicBezTo>
                  <a:cubicBezTo>
                    <a:pt x="2216" y="11276"/>
                    <a:pt x="2270" y="11102"/>
                    <a:pt x="2227" y="10940"/>
                  </a:cubicBezTo>
                  <a:cubicBezTo>
                    <a:pt x="2400" y="10798"/>
                    <a:pt x="2552" y="10635"/>
                    <a:pt x="2715" y="10494"/>
                  </a:cubicBezTo>
                  <a:cubicBezTo>
                    <a:pt x="2922" y="10288"/>
                    <a:pt x="3117" y="10093"/>
                    <a:pt x="3334" y="9886"/>
                  </a:cubicBezTo>
                  <a:cubicBezTo>
                    <a:pt x="3393" y="9900"/>
                    <a:pt x="3453" y="9907"/>
                    <a:pt x="3513" y="9907"/>
                  </a:cubicBezTo>
                  <a:cubicBezTo>
                    <a:pt x="3729" y="9907"/>
                    <a:pt x="3944" y="9817"/>
                    <a:pt x="4105" y="9647"/>
                  </a:cubicBezTo>
                  <a:lnTo>
                    <a:pt x="4127" y="9669"/>
                  </a:lnTo>
                  <a:cubicBezTo>
                    <a:pt x="4116" y="9702"/>
                    <a:pt x="4105" y="9734"/>
                    <a:pt x="4094" y="9767"/>
                  </a:cubicBezTo>
                  <a:cubicBezTo>
                    <a:pt x="4018" y="9973"/>
                    <a:pt x="3942" y="10179"/>
                    <a:pt x="3877" y="10375"/>
                  </a:cubicBezTo>
                  <a:cubicBezTo>
                    <a:pt x="3834" y="10473"/>
                    <a:pt x="3801" y="10570"/>
                    <a:pt x="3769" y="10668"/>
                  </a:cubicBezTo>
                  <a:cubicBezTo>
                    <a:pt x="3747" y="10722"/>
                    <a:pt x="3736" y="10777"/>
                    <a:pt x="3714" y="10820"/>
                  </a:cubicBezTo>
                  <a:cubicBezTo>
                    <a:pt x="3627" y="11092"/>
                    <a:pt x="3530" y="11374"/>
                    <a:pt x="3432" y="11656"/>
                  </a:cubicBezTo>
                  <a:cubicBezTo>
                    <a:pt x="3193" y="12308"/>
                    <a:pt x="2965" y="12970"/>
                    <a:pt x="2715" y="13622"/>
                  </a:cubicBezTo>
                  <a:cubicBezTo>
                    <a:pt x="2227" y="14957"/>
                    <a:pt x="1727" y="16282"/>
                    <a:pt x="1206" y="17596"/>
                  </a:cubicBezTo>
                  <a:cubicBezTo>
                    <a:pt x="1086" y="17911"/>
                    <a:pt x="934" y="18226"/>
                    <a:pt x="826" y="18552"/>
                  </a:cubicBezTo>
                  <a:cubicBezTo>
                    <a:pt x="750" y="18790"/>
                    <a:pt x="739" y="19073"/>
                    <a:pt x="945" y="19257"/>
                  </a:cubicBezTo>
                  <a:cubicBezTo>
                    <a:pt x="1014" y="19331"/>
                    <a:pt x="1105" y="19367"/>
                    <a:pt x="1197" y="19367"/>
                  </a:cubicBezTo>
                  <a:cubicBezTo>
                    <a:pt x="1307" y="19367"/>
                    <a:pt x="1417" y="19315"/>
                    <a:pt x="1488" y="19214"/>
                  </a:cubicBezTo>
                  <a:cubicBezTo>
                    <a:pt x="1553" y="19116"/>
                    <a:pt x="1608" y="19008"/>
                    <a:pt x="1651" y="18899"/>
                  </a:cubicBezTo>
                  <a:cubicBezTo>
                    <a:pt x="1716" y="18725"/>
                    <a:pt x="1781" y="18552"/>
                    <a:pt x="1847" y="18378"/>
                  </a:cubicBezTo>
                  <a:cubicBezTo>
                    <a:pt x="2379" y="17064"/>
                    <a:pt x="2900" y="15739"/>
                    <a:pt x="3421" y="14414"/>
                  </a:cubicBezTo>
                  <a:cubicBezTo>
                    <a:pt x="3921" y="13100"/>
                    <a:pt x="4420" y="11786"/>
                    <a:pt x="4898" y="10473"/>
                  </a:cubicBezTo>
                  <a:cubicBezTo>
                    <a:pt x="5104" y="12297"/>
                    <a:pt x="5441" y="14121"/>
                    <a:pt x="5810" y="15924"/>
                  </a:cubicBezTo>
                  <a:cubicBezTo>
                    <a:pt x="5864" y="16195"/>
                    <a:pt x="5897" y="16706"/>
                    <a:pt x="6244" y="16792"/>
                  </a:cubicBezTo>
                  <a:cubicBezTo>
                    <a:pt x="6265" y="16796"/>
                    <a:pt x="6285" y="16797"/>
                    <a:pt x="6305" y="16797"/>
                  </a:cubicBezTo>
                  <a:cubicBezTo>
                    <a:pt x="6425" y="16797"/>
                    <a:pt x="6539" y="16743"/>
                    <a:pt x="6614" y="16640"/>
                  </a:cubicBezTo>
                  <a:cubicBezTo>
                    <a:pt x="6711" y="16477"/>
                    <a:pt x="6733" y="16293"/>
                    <a:pt x="6690" y="16108"/>
                  </a:cubicBezTo>
                  <a:cubicBezTo>
                    <a:pt x="6559" y="15153"/>
                    <a:pt x="6364" y="14197"/>
                    <a:pt x="6190" y="13252"/>
                  </a:cubicBezTo>
                  <a:cubicBezTo>
                    <a:pt x="6081" y="12720"/>
                    <a:pt x="5973" y="12188"/>
                    <a:pt x="5864" y="11656"/>
                  </a:cubicBezTo>
                  <a:cubicBezTo>
                    <a:pt x="5810" y="11396"/>
                    <a:pt x="5756" y="11124"/>
                    <a:pt x="5701" y="10863"/>
                  </a:cubicBezTo>
                  <a:cubicBezTo>
                    <a:pt x="5680" y="10744"/>
                    <a:pt x="5658" y="10635"/>
                    <a:pt x="5625" y="10516"/>
                  </a:cubicBezTo>
                  <a:lnTo>
                    <a:pt x="5625" y="10516"/>
                  </a:lnTo>
                  <a:cubicBezTo>
                    <a:pt x="5647" y="10549"/>
                    <a:pt x="5669" y="10581"/>
                    <a:pt x="5691" y="10614"/>
                  </a:cubicBezTo>
                  <a:cubicBezTo>
                    <a:pt x="5864" y="10950"/>
                    <a:pt x="6049" y="11276"/>
                    <a:pt x="6234" y="11613"/>
                  </a:cubicBezTo>
                  <a:lnTo>
                    <a:pt x="7189" y="13372"/>
                  </a:lnTo>
                  <a:cubicBezTo>
                    <a:pt x="7830" y="14545"/>
                    <a:pt x="8481" y="15717"/>
                    <a:pt x="9122" y="16901"/>
                  </a:cubicBezTo>
                  <a:cubicBezTo>
                    <a:pt x="9274" y="17172"/>
                    <a:pt x="9415" y="17466"/>
                    <a:pt x="9578" y="17726"/>
                  </a:cubicBezTo>
                  <a:cubicBezTo>
                    <a:pt x="9678" y="17876"/>
                    <a:pt x="9815" y="18045"/>
                    <a:pt x="10006" y="18045"/>
                  </a:cubicBezTo>
                  <a:cubicBezTo>
                    <a:pt x="10022" y="18045"/>
                    <a:pt x="10039" y="18044"/>
                    <a:pt x="10056" y="18041"/>
                  </a:cubicBezTo>
                  <a:cubicBezTo>
                    <a:pt x="10251" y="18009"/>
                    <a:pt x="10392" y="17835"/>
                    <a:pt x="10392" y="17639"/>
                  </a:cubicBezTo>
                  <a:cubicBezTo>
                    <a:pt x="10403" y="17368"/>
                    <a:pt x="10208" y="17107"/>
                    <a:pt x="10078" y="16879"/>
                  </a:cubicBezTo>
                  <a:lnTo>
                    <a:pt x="8112" y="13404"/>
                  </a:lnTo>
                  <a:cubicBezTo>
                    <a:pt x="7743" y="12753"/>
                    <a:pt x="7385" y="12101"/>
                    <a:pt x="7015" y="11461"/>
                  </a:cubicBezTo>
                  <a:lnTo>
                    <a:pt x="6451" y="10462"/>
                  </a:lnTo>
                  <a:cubicBezTo>
                    <a:pt x="6288" y="10136"/>
                    <a:pt x="6103" y="9821"/>
                    <a:pt x="5908" y="9517"/>
                  </a:cubicBezTo>
                  <a:cubicBezTo>
                    <a:pt x="5973" y="9452"/>
                    <a:pt x="6038" y="9365"/>
                    <a:pt x="6081" y="9278"/>
                  </a:cubicBezTo>
                  <a:cubicBezTo>
                    <a:pt x="6266" y="8931"/>
                    <a:pt x="6299" y="8529"/>
                    <a:pt x="6157" y="8160"/>
                  </a:cubicBezTo>
                  <a:cubicBezTo>
                    <a:pt x="6277" y="8084"/>
                    <a:pt x="6386" y="7997"/>
                    <a:pt x="6494" y="7899"/>
                  </a:cubicBezTo>
                  <a:cubicBezTo>
                    <a:pt x="6657" y="7769"/>
                    <a:pt x="6820" y="7649"/>
                    <a:pt x="6972" y="7519"/>
                  </a:cubicBezTo>
                  <a:lnTo>
                    <a:pt x="7428" y="7161"/>
                  </a:lnTo>
                  <a:cubicBezTo>
                    <a:pt x="7602" y="7041"/>
                    <a:pt x="7765" y="6900"/>
                    <a:pt x="7917" y="6759"/>
                  </a:cubicBezTo>
                  <a:cubicBezTo>
                    <a:pt x="7927" y="6748"/>
                    <a:pt x="7927" y="6748"/>
                    <a:pt x="7927" y="6748"/>
                  </a:cubicBezTo>
                  <a:cubicBezTo>
                    <a:pt x="7984" y="6762"/>
                    <a:pt x="8041" y="6770"/>
                    <a:pt x="8097" y="6770"/>
                  </a:cubicBezTo>
                  <a:cubicBezTo>
                    <a:pt x="8169" y="6770"/>
                    <a:pt x="8240" y="6757"/>
                    <a:pt x="8308" y="6726"/>
                  </a:cubicBezTo>
                  <a:cubicBezTo>
                    <a:pt x="8503" y="6607"/>
                    <a:pt x="8688" y="6466"/>
                    <a:pt x="8850" y="6303"/>
                  </a:cubicBezTo>
                  <a:cubicBezTo>
                    <a:pt x="9752" y="5564"/>
                    <a:pt x="10664" y="4815"/>
                    <a:pt x="11500" y="4012"/>
                  </a:cubicBezTo>
                  <a:cubicBezTo>
                    <a:pt x="11793" y="3849"/>
                    <a:pt x="11967" y="3469"/>
                    <a:pt x="11848" y="3175"/>
                  </a:cubicBezTo>
                  <a:cubicBezTo>
                    <a:pt x="11837" y="3132"/>
                    <a:pt x="11826" y="3099"/>
                    <a:pt x="11815" y="3056"/>
                  </a:cubicBezTo>
                  <a:cubicBezTo>
                    <a:pt x="11793" y="3013"/>
                    <a:pt x="11772" y="2969"/>
                    <a:pt x="11739" y="2926"/>
                  </a:cubicBezTo>
                  <a:cubicBezTo>
                    <a:pt x="11804" y="2752"/>
                    <a:pt x="11837" y="2557"/>
                    <a:pt x="11815" y="2372"/>
                  </a:cubicBezTo>
                  <a:cubicBezTo>
                    <a:pt x="11739" y="1666"/>
                    <a:pt x="11261" y="1004"/>
                    <a:pt x="10696" y="591"/>
                  </a:cubicBezTo>
                  <a:cubicBezTo>
                    <a:pt x="10382" y="352"/>
                    <a:pt x="10023" y="178"/>
                    <a:pt x="9643" y="81"/>
                  </a:cubicBezTo>
                  <a:cubicBezTo>
                    <a:pt x="9513" y="48"/>
                    <a:pt x="9372" y="37"/>
                    <a:pt x="9241" y="26"/>
                  </a:cubicBezTo>
                  <a:cubicBezTo>
                    <a:pt x="9165" y="26"/>
                    <a:pt x="9100" y="37"/>
                    <a:pt x="9035" y="48"/>
                  </a:cubicBezTo>
                  <a:cubicBezTo>
                    <a:pt x="9003" y="59"/>
                    <a:pt x="8970" y="59"/>
                    <a:pt x="8937" y="70"/>
                  </a:cubicBezTo>
                  <a:cubicBezTo>
                    <a:pt x="8911" y="79"/>
                    <a:pt x="8885" y="95"/>
                    <a:pt x="8864" y="95"/>
                  </a:cubicBezTo>
                  <a:cubicBezTo>
                    <a:pt x="8859" y="95"/>
                    <a:pt x="8855" y="94"/>
                    <a:pt x="8850" y="92"/>
                  </a:cubicBezTo>
                  <a:cubicBezTo>
                    <a:pt x="8741" y="30"/>
                    <a:pt x="8623" y="1"/>
                    <a:pt x="85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7"/>
            <p:cNvSpPr/>
            <p:nvPr/>
          </p:nvSpPr>
          <p:spPr>
            <a:xfrm flipH="1">
              <a:off x="8162474" y="3448783"/>
              <a:ext cx="172549" cy="293223"/>
            </a:xfrm>
            <a:custGeom>
              <a:rect b="b" l="l" r="r" t="t"/>
              <a:pathLst>
                <a:path extrusionOk="0" h="3725" w="2192">
                  <a:moveTo>
                    <a:pt x="2144" y="0"/>
                  </a:moveTo>
                  <a:cubicBezTo>
                    <a:pt x="2136" y="0"/>
                    <a:pt x="2127" y="2"/>
                    <a:pt x="2118" y="7"/>
                  </a:cubicBezTo>
                  <a:cubicBezTo>
                    <a:pt x="1803" y="300"/>
                    <a:pt x="1499" y="615"/>
                    <a:pt x="1227" y="952"/>
                  </a:cubicBezTo>
                  <a:cubicBezTo>
                    <a:pt x="945" y="1278"/>
                    <a:pt x="663" y="1603"/>
                    <a:pt x="402" y="1940"/>
                  </a:cubicBezTo>
                  <a:cubicBezTo>
                    <a:pt x="196" y="2201"/>
                    <a:pt x="0" y="2505"/>
                    <a:pt x="22" y="2841"/>
                  </a:cubicBezTo>
                  <a:cubicBezTo>
                    <a:pt x="44" y="3178"/>
                    <a:pt x="272" y="3504"/>
                    <a:pt x="543" y="3721"/>
                  </a:cubicBezTo>
                  <a:cubicBezTo>
                    <a:pt x="546" y="3724"/>
                    <a:pt x="550" y="3725"/>
                    <a:pt x="554" y="3725"/>
                  </a:cubicBezTo>
                  <a:cubicBezTo>
                    <a:pt x="568" y="3725"/>
                    <a:pt x="584" y="3713"/>
                    <a:pt x="576" y="3688"/>
                  </a:cubicBezTo>
                  <a:cubicBezTo>
                    <a:pt x="402" y="3395"/>
                    <a:pt x="131" y="3124"/>
                    <a:pt x="152" y="2754"/>
                  </a:cubicBezTo>
                  <a:cubicBezTo>
                    <a:pt x="174" y="2385"/>
                    <a:pt x="435" y="2092"/>
                    <a:pt x="652" y="1831"/>
                  </a:cubicBezTo>
                  <a:cubicBezTo>
                    <a:pt x="902" y="1538"/>
                    <a:pt x="1151" y="1234"/>
                    <a:pt x="1401" y="952"/>
                  </a:cubicBezTo>
                  <a:cubicBezTo>
                    <a:pt x="1662" y="659"/>
                    <a:pt x="1933" y="366"/>
                    <a:pt x="2183" y="62"/>
                  </a:cubicBezTo>
                  <a:cubicBezTo>
                    <a:pt x="2191" y="28"/>
                    <a:pt x="2173" y="0"/>
                    <a:pt x="21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7"/>
            <p:cNvSpPr/>
            <p:nvPr/>
          </p:nvSpPr>
          <p:spPr>
            <a:xfrm flipH="1">
              <a:off x="8180658" y="3513725"/>
              <a:ext cx="113826" cy="117447"/>
            </a:xfrm>
            <a:custGeom>
              <a:rect b="b" l="l" r="r" t="t"/>
              <a:pathLst>
                <a:path extrusionOk="0" h="1492" w="1446">
                  <a:moveTo>
                    <a:pt x="1413" y="0"/>
                  </a:moveTo>
                  <a:cubicBezTo>
                    <a:pt x="1407" y="0"/>
                    <a:pt x="1401" y="2"/>
                    <a:pt x="1396" y="7"/>
                  </a:cubicBezTo>
                  <a:cubicBezTo>
                    <a:pt x="1136" y="225"/>
                    <a:pt x="886" y="464"/>
                    <a:pt x="658" y="713"/>
                  </a:cubicBezTo>
                  <a:cubicBezTo>
                    <a:pt x="430" y="952"/>
                    <a:pt x="213" y="1202"/>
                    <a:pt x="17" y="1463"/>
                  </a:cubicBezTo>
                  <a:cubicBezTo>
                    <a:pt x="1" y="1471"/>
                    <a:pt x="16" y="1492"/>
                    <a:pt x="33" y="1492"/>
                  </a:cubicBezTo>
                  <a:cubicBezTo>
                    <a:pt x="39" y="1492"/>
                    <a:pt x="45" y="1490"/>
                    <a:pt x="50" y="1484"/>
                  </a:cubicBezTo>
                  <a:cubicBezTo>
                    <a:pt x="278" y="1245"/>
                    <a:pt x="506" y="996"/>
                    <a:pt x="734" y="757"/>
                  </a:cubicBezTo>
                  <a:cubicBezTo>
                    <a:pt x="973" y="518"/>
                    <a:pt x="1212" y="290"/>
                    <a:pt x="1429" y="40"/>
                  </a:cubicBezTo>
                  <a:cubicBezTo>
                    <a:pt x="1446" y="23"/>
                    <a:pt x="1430" y="0"/>
                    <a:pt x="14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7"/>
            <p:cNvSpPr/>
            <p:nvPr/>
          </p:nvSpPr>
          <p:spPr>
            <a:xfrm flipH="1">
              <a:off x="7894207" y="3135171"/>
              <a:ext cx="169006" cy="298654"/>
            </a:xfrm>
            <a:custGeom>
              <a:rect b="b" l="l" r="r" t="t"/>
              <a:pathLst>
                <a:path extrusionOk="0" h="3794" w="2147">
                  <a:moveTo>
                    <a:pt x="2119" y="0"/>
                  </a:moveTo>
                  <a:cubicBezTo>
                    <a:pt x="2115" y="0"/>
                    <a:pt x="2111" y="2"/>
                    <a:pt x="2107" y="6"/>
                  </a:cubicBezTo>
                  <a:cubicBezTo>
                    <a:pt x="1770" y="267"/>
                    <a:pt x="1466" y="549"/>
                    <a:pt x="1195" y="864"/>
                  </a:cubicBezTo>
                  <a:cubicBezTo>
                    <a:pt x="902" y="1179"/>
                    <a:pt x="608" y="1483"/>
                    <a:pt x="337" y="1819"/>
                  </a:cubicBezTo>
                  <a:cubicBezTo>
                    <a:pt x="109" y="2080"/>
                    <a:pt x="0" y="2428"/>
                    <a:pt x="44" y="2764"/>
                  </a:cubicBezTo>
                  <a:cubicBezTo>
                    <a:pt x="109" y="3144"/>
                    <a:pt x="272" y="3492"/>
                    <a:pt x="511" y="3785"/>
                  </a:cubicBezTo>
                  <a:cubicBezTo>
                    <a:pt x="514" y="3791"/>
                    <a:pt x="519" y="3794"/>
                    <a:pt x="524" y="3794"/>
                  </a:cubicBezTo>
                  <a:cubicBezTo>
                    <a:pt x="536" y="3794"/>
                    <a:pt x="551" y="3776"/>
                    <a:pt x="543" y="3752"/>
                  </a:cubicBezTo>
                  <a:cubicBezTo>
                    <a:pt x="391" y="3416"/>
                    <a:pt x="174" y="3090"/>
                    <a:pt x="131" y="2710"/>
                  </a:cubicBezTo>
                  <a:cubicBezTo>
                    <a:pt x="98" y="2308"/>
                    <a:pt x="315" y="2015"/>
                    <a:pt x="565" y="1733"/>
                  </a:cubicBezTo>
                  <a:cubicBezTo>
                    <a:pt x="815" y="1439"/>
                    <a:pt x="1075" y="1157"/>
                    <a:pt x="1336" y="886"/>
                  </a:cubicBezTo>
                  <a:cubicBezTo>
                    <a:pt x="1608" y="603"/>
                    <a:pt x="1890" y="343"/>
                    <a:pt x="2129" y="49"/>
                  </a:cubicBezTo>
                  <a:cubicBezTo>
                    <a:pt x="2146" y="32"/>
                    <a:pt x="2135" y="0"/>
                    <a:pt x="21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7"/>
            <p:cNvSpPr/>
            <p:nvPr/>
          </p:nvSpPr>
          <p:spPr>
            <a:xfrm flipH="1">
              <a:off x="7907274" y="3188620"/>
              <a:ext cx="94855" cy="90368"/>
            </a:xfrm>
            <a:custGeom>
              <a:rect b="b" l="l" r="r" t="t"/>
              <a:pathLst>
                <a:path extrusionOk="0" h="1148" w="1205">
                  <a:moveTo>
                    <a:pt x="1158" y="1"/>
                  </a:moveTo>
                  <a:cubicBezTo>
                    <a:pt x="1150" y="1"/>
                    <a:pt x="1143" y="4"/>
                    <a:pt x="1136" y="11"/>
                  </a:cubicBezTo>
                  <a:cubicBezTo>
                    <a:pt x="1038" y="76"/>
                    <a:pt x="940" y="163"/>
                    <a:pt x="853" y="250"/>
                  </a:cubicBezTo>
                  <a:lnTo>
                    <a:pt x="582" y="522"/>
                  </a:lnTo>
                  <a:cubicBezTo>
                    <a:pt x="386" y="717"/>
                    <a:pt x="191" y="902"/>
                    <a:pt x="17" y="1108"/>
                  </a:cubicBezTo>
                  <a:cubicBezTo>
                    <a:pt x="0" y="1125"/>
                    <a:pt x="16" y="1148"/>
                    <a:pt x="34" y="1148"/>
                  </a:cubicBezTo>
                  <a:cubicBezTo>
                    <a:pt x="39" y="1148"/>
                    <a:pt x="45" y="1146"/>
                    <a:pt x="50" y="1140"/>
                  </a:cubicBezTo>
                  <a:cubicBezTo>
                    <a:pt x="267" y="978"/>
                    <a:pt x="462" y="782"/>
                    <a:pt x="647" y="598"/>
                  </a:cubicBezTo>
                  <a:lnTo>
                    <a:pt x="929" y="326"/>
                  </a:lnTo>
                  <a:cubicBezTo>
                    <a:pt x="1027" y="250"/>
                    <a:pt x="1114" y="163"/>
                    <a:pt x="1179" y="55"/>
                  </a:cubicBezTo>
                  <a:cubicBezTo>
                    <a:pt x="1204" y="38"/>
                    <a:pt x="1184" y="1"/>
                    <a:pt x="11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7"/>
            <p:cNvSpPr/>
            <p:nvPr/>
          </p:nvSpPr>
          <p:spPr>
            <a:xfrm flipH="1">
              <a:off x="7920657" y="3230183"/>
              <a:ext cx="42586" cy="38808"/>
            </a:xfrm>
            <a:custGeom>
              <a:rect b="b" l="l" r="r" t="t"/>
              <a:pathLst>
                <a:path extrusionOk="0" h="493" w="541">
                  <a:moveTo>
                    <a:pt x="517" y="0"/>
                  </a:moveTo>
                  <a:cubicBezTo>
                    <a:pt x="512" y="0"/>
                    <a:pt x="506" y="1"/>
                    <a:pt x="500" y="4"/>
                  </a:cubicBezTo>
                  <a:cubicBezTo>
                    <a:pt x="338" y="146"/>
                    <a:pt x="164" y="298"/>
                    <a:pt x="12" y="460"/>
                  </a:cubicBezTo>
                  <a:cubicBezTo>
                    <a:pt x="1" y="471"/>
                    <a:pt x="12" y="493"/>
                    <a:pt x="33" y="493"/>
                  </a:cubicBezTo>
                  <a:cubicBezTo>
                    <a:pt x="229" y="363"/>
                    <a:pt x="392" y="211"/>
                    <a:pt x="533" y="26"/>
                  </a:cubicBezTo>
                  <a:cubicBezTo>
                    <a:pt x="541" y="10"/>
                    <a:pt x="531" y="0"/>
                    <a:pt x="5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7"/>
            <p:cNvSpPr/>
            <p:nvPr/>
          </p:nvSpPr>
          <p:spPr>
            <a:xfrm flipH="1">
              <a:off x="7926639" y="3255924"/>
              <a:ext cx="15035" cy="11886"/>
            </a:xfrm>
            <a:custGeom>
              <a:rect b="b" l="l" r="r" t="t"/>
              <a:pathLst>
                <a:path extrusionOk="0" h="151" w="191">
                  <a:moveTo>
                    <a:pt x="159" y="1"/>
                  </a:moveTo>
                  <a:cubicBezTo>
                    <a:pt x="156" y="1"/>
                    <a:pt x="153" y="2"/>
                    <a:pt x="150" y="3"/>
                  </a:cubicBezTo>
                  <a:cubicBezTo>
                    <a:pt x="96" y="36"/>
                    <a:pt x="53" y="68"/>
                    <a:pt x="9" y="112"/>
                  </a:cubicBezTo>
                  <a:cubicBezTo>
                    <a:pt x="0" y="120"/>
                    <a:pt x="13" y="150"/>
                    <a:pt x="29" y="150"/>
                  </a:cubicBezTo>
                  <a:cubicBezTo>
                    <a:pt x="33" y="150"/>
                    <a:pt x="38" y="149"/>
                    <a:pt x="42" y="144"/>
                  </a:cubicBezTo>
                  <a:cubicBezTo>
                    <a:pt x="85" y="112"/>
                    <a:pt x="129" y="79"/>
                    <a:pt x="172" y="36"/>
                  </a:cubicBezTo>
                  <a:cubicBezTo>
                    <a:pt x="191" y="26"/>
                    <a:pt x="177" y="1"/>
                    <a:pt x="159" y="1"/>
                  </a:cubicBezTo>
                  <a:close/>
                </a:path>
              </a:pathLst>
            </a:custGeom>
            <a:solidFill>
              <a:srgbClr val="382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7"/>
            <p:cNvSpPr/>
            <p:nvPr/>
          </p:nvSpPr>
          <p:spPr>
            <a:xfrm flipH="1">
              <a:off x="7691511" y="3372978"/>
              <a:ext cx="178295" cy="159482"/>
            </a:xfrm>
            <a:custGeom>
              <a:rect b="b" l="l" r="r" t="t"/>
              <a:pathLst>
                <a:path extrusionOk="0" h="2026" w="2265">
                  <a:moveTo>
                    <a:pt x="2235" y="1"/>
                  </a:moveTo>
                  <a:cubicBezTo>
                    <a:pt x="2232" y="1"/>
                    <a:pt x="2228" y="2"/>
                    <a:pt x="2224" y="4"/>
                  </a:cubicBezTo>
                  <a:cubicBezTo>
                    <a:pt x="2115" y="26"/>
                    <a:pt x="2039" y="134"/>
                    <a:pt x="1963" y="199"/>
                  </a:cubicBezTo>
                  <a:lnTo>
                    <a:pt x="1702" y="449"/>
                  </a:lnTo>
                  <a:cubicBezTo>
                    <a:pt x="1518" y="623"/>
                    <a:pt x="1333" y="786"/>
                    <a:pt x="1149" y="949"/>
                  </a:cubicBezTo>
                  <a:cubicBezTo>
                    <a:pt x="964" y="1122"/>
                    <a:pt x="779" y="1285"/>
                    <a:pt x="595" y="1448"/>
                  </a:cubicBezTo>
                  <a:cubicBezTo>
                    <a:pt x="388" y="1611"/>
                    <a:pt x="193" y="1785"/>
                    <a:pt x="19" y="1969"/>
                  </a:cubicBezTo>
                  <a:cubicBezTo>
                    <a:pt x="0" y="1997"/>
                    <a:pt x="22" y="2026"/>
                    <a:pt x="50" y="2026"/>
                  </a:cubicBezTo>
                  <a:cubicBezTo>
                    <a:pt x="54" y="2026"/>
                    <a:pt x="58" y="2025"/>
                    <a:pt x="63" y="2024"/>
                  </a:cubicBezTo>
                  <a:cubicBezTo>
                    <a:pt x="258" y="1882"/>
                    <a:pt x="454" y="1730"/>
                    <a:pt x="627" y="1567"/>
                  </a:cubicBezTo>
                  <a:cubicBezTo>
                    <a:pt x="834" y="1394"/>
                    <a:pt x="1018" y="1231"/>
                    <a:pt x="1214" y="1057"/>
                  </a:cubicBezTo>
                  <a:cubicBezTo>
                    <a:pt x="1409" y="883"/>
                    <a:pt x="1594" y="710"/>
                    <a:pt x="1789" y="536"/>
                  </a:cubicBezTo>
                  <a:lnTo>
                    <a:pt x="2050" y="286"/>
                  </a:lnTo>
                  <a:cubicBezTo>
                    <a:pt x="2126" y="210"/>
                    <a:pt x="2234" y="145"/>
                    <a:pt x="2256" y="36"/>
                  </a:cubicBezTo>
                  <a:cubicBezTo>
                    <a:pt x="2265" y="19"/>
                    <a:pt x="2252" y="1"/>
                    <a:pt x="22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7"/>
            <p:cNvSpPr/>
            <p:nvPr/>
          </p:nvSpPr>
          <p:spPr>
            <a:xfrm flipH="1">
              <a:off x="7822261" y="3459331"/>
              <a:ext cx="56913" cy="48333"/>
            </a:xfrm>
            <a:custGeom>
              <a:rect b="b" l="l" r="r" t="t"/>
              <a:pathLst>
                <a:path extrusionOk="0" h="614" w="723">
                  <a:moveTo>
                    <a:pt x="693" y="1"/>
                  </a:moveTo>
                  <a:cubicBezTo>
                    <a:pt x="689" y="1"/>
                    <a:pt x="685" y="1"/>
                    <a:pt x="681" y="4"/>
                  </a:cubicBezTo>
                  <a:cubicBezTo>
                    <a:pt x="562" y="69"/>
                    <a:pt x="453" y="166"/>
                    <a:pt x="355" y="264"/>
                  </a:cubicBezTo>
                  <a:cubicBezTo>
                    <a:pt x="247" y="362"/>
                    <a:pt x="127" y="460"/>
                    <a:pt x="19" y="568"/>
                  </a:cubicBezTo>
                  <a:cubicBezTo>
                    <a:pt x="0" y="587"/>
                    <a:pt x="22" y="614"/>
                    <a:pt x="42" y="614"/>
                  </a:cubicBezTo>
                  <a:cubicBezTo>
                    <a:pt x="45" y="614"/>
                    <a:pt x="48" y="613"/>
                    <a:pt x="51" y="612"/>
                  </a:cubicBezTo>
                  <a:cubicBezTo>
                    <a:pt x="182" y="525"/>
                    <a:pt x="290" y="438"/>
                    <a:pt x="399" y="340"/>
                  </a:cubicBezTo>
                  <a:cubicBezTo>
                    <a:pt x="518" y="253"/>
                    <a:pt x="627" y="145"/>
                    <a:pt x="714" y="25"/>
                  </a:cubicBezTo>
                  <a:cubicBezTo>
                    <a:pt x="723" y="16"/>
                    <a:pt x="710" y="1"/>
                    <a:pt x="6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7"/>
            <p:cNvSpPr/>
            <p:nvPr/>
          </p:nvSpPr>
          <p:spPr>
            <a:xfrm flipH="1">
              <a:off x="7853748" y="3468147"/>
              <a:ext cx="24639" cy="20309"/>
            </a:xfrm>
            <a:custGeom>
              <a:rect b="b" l="l" r="r" t="t"/>
              <a:pathLst>
                <a:path extrusionOk="0" h="258" w="313">
                  <a:moveTo>
                    <a:pt x="280" y="0"/>
                  </a:moveTo>
                  <a:cubicBezTo>
                    <a:pt x="226" y="22"/>
                    <a:pt x="183" y="54"/>
                    <a:pt x="150" y="98"/>
                  </a:cubicBezTo>
                  <a:cubicBezTo>
                    <a:pt x="96" y="141"/>
                    <a:pt x="52" y="174"/>
                    <a:pt x="9" y="217"/>
                  </a:cubicBezTo>
                  <a:cubicBezTo>
                    <a:pt x="0" y="234"/>
                    <a:pt x="5" y="257"/>
                    <a:pt x="22" y="257"/>
                  </a:cubicBezTo>
                  <a:cubicBezTo>
                    <a:pt x="27" y="257"/>
                    <a:pt x="34" y="255"/>
                    <a:pt x="41" y="250"/>
                  </a:cubicBezTo>
                  <a:lnTo>
                    <a:pt x="183" y="152"/>
                  </a:lnTo>
                  <a:cubicBezTo>
                    <a:pt x="226" y="120"/>
                    <a:pt x="280" y="87"/>
                    <a:pt x="302" y="44"/>
                  </a:cubicBezTo>
                  <a:cubicBezTo>
                    <a:pt x="313" y="22"/>
                    <a:pt x="291" y="0"/>
                    <a:pt x="2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7"/>
            <p:cNvSpPr/>
            <p:nvPr/>
          </p:nvSpPr>
          <p:spPr>
            <a:xfrm flipH="1">
              <a:off x="7866027" y="3463582"/>
              <a:ext cx="20781" cy="15114"/>
            </a:xfrm>
            <a:custGeom>
              <a:rect b="b" l="l" r="r" t="t"/>
              <a:pathLst>
                <a:path extrusionOk="0" h="192" w="264">
                  <a:moveTo>
                    <a:pt x="236" y="1"/>
                  </a:moveTo>
                  <a:cubicBezTo>
                    <a:pt x="232" y="1"/>
                    <a:pt x="228" y="2"/>
                    <a:pt x="224" y="4"/>
                  </a:cubicBezTo>
                  <a:cubicBezTo>
                    <a:pt x="148" y="47"/>
                    <a:pt x="83" y="102"/>
                    <a:pt x="18" y="156"/>
                  </a:cubicBezTo>
                  <a:cubicBezTo>
                    <a:pt x="0" y="174"/>
                    <a:pt x="12" y="191"/>
                    <a:pt x="28" y="191"/>
                  </a:cubicBezTo>
                  <a:cubicBezTo>
                    <a:pt x="32" y="191"/>
                    <a:pt x="36" y="190"/>
                    <a:pt x="40" y="188"/>
                  </a:cubicBezTo>
                  <a:cubicBezTo>
                    <a:pt x="116" y="145"/>
                    <a:pt x="181" y="91"/>
                    <a:pt x="246" y="36"/>
                  </a:cubicBezTo>
                  <a:cubicBezTo>
                    <a:pt x="264" y="19"/>
                    <a:pt x="253" y="1"/>
                    <a:pt x="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7"/>
            <p:cNvSpPr/>
            <p:nvPr/>
          </p:nvSpPr>
          <p:spPr>
            <a:xfrm flipH="1">
              <a:off x="7749683" y="3228058"/>
              <a:ext cx="118627" cy="116344"/>
            </a:xfrm>
            <a:custGeom>
              <a:rect b="b" l="l" r="r" t="t"/>
              <a:pathLst>
                <a:path extrusionOk="0" h="1478" w="1507">
                  <a:moveTo>
                    <a:pt x="29" y="0"/>
                  </a:moveTo>
                  <a:cubicBezTo>
                    <a:pt x="16" y="0"/>
                    <a:pt x="0" y="13"/>
                    <a:pt x="0" y="21"/>
                  </a:cubicBezTo>
                  <a:cubicBezTo>
                    <a:pt x="141" y="346"/>
                    <a:pt x="348" y="639"/>
                    <a:pt x="608" y="878"/>
                  </a:cubicBezTo>
                  <a:cubicBezTo>
                    <a:pt x="847" y="1117"/>
                    <a:pt x="1140" y="1378"/>
                    <a:pt x="1477" y="1476"/>
                  </a:cubicBezTo>
                  <a:cubicBezTo>
                    <a:pt x="1480" y="1477"/>
                    <a:pt x="1483" y="1478"/>
                    <a:pt x="1485" y="1478"/>
                  </a:cubicBezTo>
                  <a:cubicBezTo>
                    <a:pt x="1501" y="1478"/>
                    <a:pt x="1507" y="1452"/>
                    <a:pt x="1488" y="1443"/>
                  </a:cubicBezTo>
                  <a:cubicBezTo>
                    <a:pt x="1206" y="1248"/>
                    <a:pt x="934" y="1041"/>
                    <a:pt x="663" y="824"/>
                  </a:cubicBezTo>
                  <a:cubicBezTo>
                    <a:pt x="424" y="574"/>
                    <a:pt x="217" y="303"/>
                    <a:pt x="44" y="10"/>
                  </a:cubicBezTo>
                  <a:cubicBezTo>
                    <a:pt x="40" y="3"/>
                    <a:pt x="35" y="0"/>
                    <a:pt x="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7"/>
            <p:cNvSpPr/>
            <p:nvPr/>
          </p:nvSpPr>
          <p:spPr>
            <a:xfrm flipH="1">
              <a:off x="7801007" y="3284105"/>
              <a:ext cx="54236" cy="53449"/>
            </a:xfrm>
            <a:custGeom>
              <a:rect b="b" l="l" r="r" t="t"/>
              <a:pathLst>
                <a:path extrusionOk="0" h="679" w="689">
                  <a:moveTo>
                    <a:pt x="26" y="0"/>
                  </a:moveTo>
                  <a:cubicBezTo>
                    <a:pt x="13" y="0"/>
                    <a:pt x="1" y="18"/>
                    <a:pt x="8" y="25"/>
                  </a:cubicBezTo>
                  <a:cubicBezTo>
                    <a:pt x="84" y="166"/>
                    <a:pt x="171" y="308"/>
                    <a:pt x="279" y="416"/>
                  </a:cubicBezTo>
                  <a:cubicBezTo>
                    <a:pt x="377" y="536"/>
                    <a:pt x="507" y="622"/>
                    <a:pt x="649" y="677"/>
                  </a:cubicBezTo>
                  <a:cubicBezTo>
                    <a:pt x="652" y="678"/>
                    <a:pt x="655" y="679"/>
                    <a:pt x="658" y="679"/>
                  </a:cubicBezTo>
                  <a:cubicBezTo>
                    <a:pt x="676" y="679"/>
                    <a:pt x="689" y="653"/>
                    <a:pt x="670" y="644"/>
                  </a:cubicBezTo>
                  <a:cubicBezTo>
                    <a:pt x="583" y="536"/>
                    <a:pt x="442" y="470"/>
                    <a:pt x="334" y="373"/>
                  </a:cubicBezTo>
                  <a:cubicBezTo>
                    <a:pt x="225" y="264"/>
                    <a:pt x="127" y="145"/>
                    <a:pt x="41" y="14"/>
                  </a:cubicBezTo>
                  <a:cubicBezTo>
                    <a:pt x="37" y="4"/>
                    <a:pt x="31" y="0"/>
                    <a:pt x="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7"/>
            <p:cNvSpPr/>
            <p:nvPr/>
          </p:nvSpPr>
          <p:spPr>
            <a:xfrm flipH="1">
              <a:off x="7825803" y="3314412"/>
              <a:ext cx="26921" cy="27472"/>
            </a:xfrm>
            <a:custGeom>
              <a:rect b="b" l="l" r="r" t="t"/>
              <a:pathLst>
                <a:path extrusionOk="0" h="349" w="342">
                  <a:moveTo>
                    <a:pt x="19" y="0"/>
                  </a:moveTo>
                  <a:cubicBezTo>
                    <a:pt x="9" y="0"/>
                    <a:pt x="1" y="16"/>
                    <a:pt x="9" y="31"/>
                  </a:cubicBezTo>
                  <a:cubicBezTo>
                    <a:pt x="74" y="161"/>
                    <a:pt x="182" y="281"/>
                    <a:pt x="313" y="346"/>
                  </a:cubicBezTo>
                  <a:cubicBezTo>
                    <a:pt x="315" y="348"/>
                    <a:pt x="317" y="349"/>
                    <a:pt x="319" y="349"/>
                  </a:cubicBezTo>
                  <a:cubicBezTo>
                    <a:pt x="330" y="349"/>
                    <a:pt x="341" y="331"/>
                    <a:pt x="323" y="313"/>
                  </a:cubicBezTo>
                  <a:cubicBezTo>
                    <a:pt x="280" y="270"/>
                    <a:pt x="215" y="237"/>
                    <a:pt x="171" y="183"/>
                  </a:cubicBezTo>
                  <a:cubicBezTo>
                    <a:pt x="117" y="129"/>
                    <a:pt x="74" y="75"/>
                    <a:pt x="30" y="9"/>
                  </a:cubicBezTo>
                  <a:cubicBezTo>
                    <a:pt x="27" y="3"/>
                    <a:pt x="23" y="0"/>
                    <a:pt x="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7"/>
            <p:cNvSpPr/>
            <p:nvPr/>
          </p:nvSpPr>
          <p:spPr>
            <a:xfrm flipH="1">
              <a:off x="7835092" y="3336216"/>
              <a:ext cx="18420" cy="14248"/>
            </a:xfrm>
            <a:custGeom>
              <a:rect b="b" l="l" r="r" t="t"/>
              <a:pathLst>
                <a:path extrusionOk="0" h="181" w="234">
                  <a:moveTo>
                    <a:pt x="28" y="1"/>
                  </a:moveTo>
                  <a:cubicBezTo>
                    <a:pt x="12" y="1"/>
                    <a:pt x="1" y="17"/>
                    <a:pt x="19" y="26"/>
                  </a:cubicBezTo>
                  <a:cubicBezTo>
                    <a:pt x="73" y="80"/>
                    <a:pt x="138" y="134"/>
                    <a:pt x="203" y="178"/>
                  </a:cubicBezTo>
                  <a:cubicBezTo>
                    <a:pt x="207" y="180"/>
                    <a:pt x="211" y="181"/>
                    <a:pt x="214" y="181"/>
                  </a:cubicBezTo>
                  <a:cubicBezTo>
                    <a:pt x="228" y="181"/>
                    <a:pt x="234" y="165"/>
                    <a:pt x="225" y="156"/>
                  </a:cubicBezTo>
                  <a:cubicBezTo>
                    <a:pt x="160" y="102"/>
                    <a:pt x="105" y="47"/>
                    <a:pt x="40" y="4"/>
                  </a:cubicBezTo>
                  <a:cubicBezTo>
                    <a:pt x="36" y="2"/>
                    <a:pt x="32" y="1"/>
                    <a:pt x="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7"/>
            <p:cNvSpPr/>
            <p:nvPr/>
          </p:nvSpPr>
          <p:spPr>
            <a:xfrm flipH="1">
              <a:off x="7925773" y="3449491"/>
              <a:ext cx="78245" cy="55575"/>
            </a:xfrm>
            <a:custGeom>
              <a:rect b="b" l="l" r="r" t="t"/>
              <a:pathLst>
                <a:path extrusionOk="0" h="706" w="994">
                  <a:moveTo>
                    <a:pt x="23" y="0"/>
                  </a:moveTo>
                  <a:cubicBezTo>
                    <a:pt x="9" y="0"/>
                    <a:pt x="1" y="15"/>
                    <a:pt x="9" y="31"/>
                  </a:cubicBezTo>
                  <a:cubicBezTo>
                    <a:pt x="117" y="183"/>
                    <a:pt x="247" y="324"/>
                    <a:pt x="410" y="433"/>
                  </a:cubicBezTo>
                  <a:cubicBezTo>
                    <a:pt x="562" y="563"/>
                    <a:pt x="747" y="661"/>
                    <a:pt x="942" y="704"/>
                  </a:cubicBezTo>
                  <a:cubicBezTo>
                    <a:pt x="945" y="705"/>
                    <a:pt x="948" y="705"/>
                    <a:pt x="951" y="705"/>
                  </a:cubicBezTo>
                  <a:cubicBezTo>
                    <a:pt x="978" y="705"/>
                    <a:pt x="994" y="660"/>
                    <a:pt x="964" y="650"/>
                  </a:cubicBezTo>
                  <a:cubicBezTo>
                    <a:pt x="812" y="552"/>
                    <a:pt x="638" y="487"/>
                    <a:pt x="486" y="378"/>
                  </a:cubicBezTo>
                  <a:cubicBezTo>
                    <a:pt x="334" y="259"/>
                    <a:pt x="182" y="139"/>
                    <a:pt x="41" y="9"/>
                  </a:cubicBezTo>
                  <a:cubicBezTo>
                    <a:pt x="35" y="3"/>
                    <a:pt x="28" y="0"/>
                    <a:pt x="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7"/>
            <p:cNvSpPr/>
            <p:nvPr/>
          </p:nvSpPr>
          <p:spPr>
            <a:xfrm flipH="1">
              <a:off x="7940887" y="3452876"/>
              <a:ext cx="35738" cy="25583"/>
            </a:xfrm>
            <a:custGeom>
              <a:rect b="b" l="l" r="r" t="t"/>
              <a:pathLst>
                <a:path extrusionOk="0" h="325" w="454">
                  <a:moveTo>
                    <a:pt x="18" y="1"/>
                  </a:moveTo>
                  <a:cubicBezTo>
                    <a:pt x="9" y="1"/>
                    <a:pt x="0" y="16"/>
                    <a:pt x="8" y="31"/>
                  </a:cubicBezTo>
                  <a:cubicBezTo>
                    <a:pt x="95" y="172"/>
                    <a:pt x="236" y="270"/>
                    <a:pt x="399" y="324"/>
                  </a:cubicBezTo>
                  <a:cubicBezTo>
                    <a:pt x="431" y="324"/>
                    <a:pt x="453" y="292"/>
                    <a:pt x="421" y="281"/>
                  </a:cubicBezTo>
                  <a:cubicBezTo>
                    <a:pt x="279" y="216"/>
                    <a:pt x="138" y="118"/>
                    <a:pt x="30" y="10"/>
                  </a:cubicBezTo>
                  <a:cubicBezTo>
                    <a:pt x="27" y="3"/>
                    <a:pt x="22" y="1"/>
                    <a:pt x="18" y="1"/>
                  </a:cubicBezTo>
                  <a:close/>
                </a:path>
              </a:pathLst>
            </a:custGeom>
            <a:solidFill>
              <a:srgbClr val="382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7"/>
            <p:cNvSpPr/>
            <p:nvPr/>
          </p:nvSpPr>
          <p:spPr>
            <a:xfrm flipH="1">
              <a:off x="7940887" y="3452010"/>
              <a:ext cx="21254" cy="12752"/>
            </a:xfrm>
            <a:custGeom>
              <a:rect b="b" l="l" r="r" t="t"/>
              <a:pathLst>
                <a:path extrusionOk="0" h="162" w="270">
                  <a:moveTo>
                    <a:pt x="19" y="1"/>
                  </a:moveTo>
                  <a:cubicBezTo>
                    <a:pt x="10" y="1"/>
                    <a:pt x="1" y="16"/>
                    <a:pt x="9" y="31"/>
                  </a:cubicBezTo>
                  <a:cubicBezTo>
                    <a:pt x="63" y="107"/>
                    <a:pt x="150" y="162"/>
                    <a:pt x="247" y="162"/>
                  </a:cubicBezTo>
                  <a:cubicBezTo>
                    <a:pt x="269" y="162"/>
                    <a:pt x="269" y="129"/>
                    <a:pt x="258" y="129"/>
                  </a:cubicBezTo>
                  <a:cubicBezTo>
                    <a:pt x="171" y="107"/>
                    <a:pt x="95" y="64"/>
                    <a:pt x="30" y="10"/>
                  </a:cubicBezTo>
                  <a:cubicBezTo>
                    <a:pt x="27" y="3"/>
                    <a:pt x="23" y="1"/>
                    <a:pt x="19" y="1"/>
                  </a:cubicBezTo>
                  <a:close/>
                </a:path>
              </a:pathLst>
            </a:custGeom>
            <a:solidFill>
              <a:srgbClr val="382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7"/>
            <p:cNvSpPr/>
            <p:nvPr/>
          </p:nvSpPr>
          <p:spPr>
            <a:xfrm flipH="1">
              <a:off x="7942933" y="3572763"/>
              <a:ext cx="80528" cy="68484"/>
            </a:xfrm>
            <a:custGeom>
              <a:rect b="b" l="l" r="r" t="t"/>
              <a:pathLst>
                <a:path extrusionOk="0" h="870" w="1023">
                  <a:moveTo>
                    <a:pt x="989" y="1"/>
                  </a:moveTo>
                  <a:cubicBezTo>
                    <a:pt x="984" y="1"/>
                    <a:pt x="978" y="3"/>
                    <a:pt x="972" y="7"/>
                  </a:cubicBezTo>
                  <a:cubicBezTo>
                    <a:pt x="809" y="115"/>
                    <a:pt x="646" y="246"/>
                    <a:pt x="505" y="376"/>
                  </a:cubicBezTo>
                  <a:cubicBezTo>
                    <a:pt x="342" y="517"/>
                    <a:pt x="180" y="658"/>
                    <a:pt x="27" y="799"/>
                  </a:cubicBezTo>
                  <a:cubicBezTo>
                    <a:pt x="0" y="827"/>
                    <a:pt x="26" y="870"/>
                    <a:pt x="55" y="870"/>
                  </a:cubicBezTo>
                  <a:cubicBezTo>
                    <a:pt x="60" y="870"/>
                    <a:pt x="66" y="868"/>
                    <a:pt x="71" y="865"/>
                  </a:cubicBezTo>
                  <a:cubicBezTo>
                    <a:pt x="234" y="745"/>
                    <a:pt x="375" y="604"/>
                    <a:pt x="527" y="485"/>
                  </a:cubicBezTo>
                  <a:cubicBezTo>
                    <a:pt x="701" y="343"/>
                    <a:pt x="853" y="202"/>
                    <a:pt x="1005" y="50"/>
                  </a:cubicBezTo>
                  <a:cubicBezTo>
                    <a:pt x="1022" y="33"/>
                    <a:pt x="1011" y="1"/>
                    <a:pt x="9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7"/>
            <p:cNvSpPr/>
            <p:nvPr/>
          </p:nvSpPr>
          <p:spPr>
            <a:xfrm flipH="1">
              <a:off x="8003546" y="3605195"/>
              <a:ext cx="26134" cy="20467"/>
            </a:xfrm>
            <a:custGeom>
              <a:rect b="b" l="l" r="r" t="t"/>
              <a:pathLst>
                <a:path extrusionOk="0" h="260" w="332">
                  <a:moveTo>
                    <a:pt x="306" y="0"/>
                  </a:moveTo>
                  <a:cubicBezTo>
                    <a:pt x="301" y="0"/>
                    <a:pt x="296" y="2"/>
                    <a:pt x="291" y="7"/>
                  </a:cubicBezTo>
                  <a:cubicBezTo>
                    <a:pt x="204" y="73"/>
                    <a:pt x="96" y="138"/>
                    <a:pt x="20" y="214"/>
                  </a:cubicBezTo>
                  <a:cubicBezTo>
                    <a:pt x="1" y="232"/>
                    <a:pt x="14" y="259"/>
                    <a:pt x="33" y="259"/>
                  </a:cubicBezTo>
                  <a:cubicBezTo>
                    <a:pt x="35" y="259"/>
                    <a:pt x="38" y="259"/>
                    <a:pt x="41" y="257"/>
                  </a:cubicBezTo>
                  <a:cubicBezTo>
                    <a:pt x="150" y="214"/>
                    <a:pt x="248" y="127"/>
                    <a:pt x="324" y="40"/>
                  </a:cubicBezTo>
                  <a:cubicBezTo>
                    <a:pt x="332" y="23"/>
                    <a:pt x="321" y="0"/>
                    <a:pt x="3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7"/>
            <p:cNvSpPr/>
            <p:nvPr/>
          </p:nvSpPr>
          <p:spPr>
            <a:xfrm flipH="1">
              <a:off x="8023855" y="3606612"/>
              <a:ext cx="13539" cy="11414"/>
            </a:xfrm>
            <a:custGeom>
              <a:rect b="b" l="l" r="r" t="t"/>
              <a:pathLst>
                <a:path extrusionOk="0" h="145" w="172">
                  <a:moveTo>
                    <a:pt x="139" y="0"/>
                  </a:moveTo>
                  <a:cubicBezTo>
                    <a:pt x="85" y="33"/>
                    <a:pt x="42" y="65"/>
                    <a:pt x="9" y="109"/>
                  </a:cubicBezTo>
                  <a:cubicBezTo>
                    <a:pt x="0" y="127"/>
                    <a:pt x="6" y="144"/>
                    <a:pt x="20" y="144"/>
                  </a:cubicBezTo>
                  <a:cubicBezTo>
                    <a:pt x="23" y="144"/>
                    <a:pt x="27" y="143"/>
                    <a:pt x="31" y="141"/>
                  </a:cubicBezTo>
                  <a:cubicBezTo>
                    <a:pt x="74" y="109"/>
                    <a:pt x="118" y="76"/>
                    <a:pt x="161" y="33"/>
                  </a:cubicBezTo>
                  <a:cubicBezTo>
                    <a:pt x="172" y="11"/>
                    <a:pt x="150" y="0"/>
                    <a:pt x="1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7"/>
            <p:cNvSpPr/>
            <p:nvPr/>
          </p:nvSpPr>
          <p:spPr>
            <a:xfrm flipH="1">
              <a:off x="8215294" y="3754995"/>
              <a:ext cx="59904" cy="26528"/>
            </a:xfrm>
            <a:custGeom>
              <a:rect b="b" l="l" r="r" t="t"/>
              <a:pathLst>
                <a:path extrusionOk="0" h="337" w="761">
                  <a:moveTo>
                    <a:pt x="23" y="0"/>
                  </a:moveTo>
                  <a:cubicBezTo>
                    <a:pt x="12" y="0"/>
                    <a:pt x="0" y="10"/>
                    <a:pt x="0" y="26"/>
                  </a:cubicBezTo>
                  <a:cubicBezTo>
                    <a:pt x="119" y="221"/>
                    <a:pt x="324" y="337"/>
                    <a:pt x="542" y="337"/>
                  </a:cubicBezTo>
                  <a:cubicBezTo>
                    <a:pt x="604" y="337"/>
                    <a:pt x="666" y="328"/>
                    <a:pt x="728" y="309"/>
                  </a:cubicBezTo>
                  <a:cubicBezTo>
                    <a:pt x="761" y="309"/>
                    <a:pt x="750" y="265"/>
                    <a:pt x="717" y="265"/>
                  </a:cubicBezTo>
                  <a:cubicBezTo>
                    <a:pt x="598" y="265"/>
                    <a:pt x="478" y="254"/>
                    <a:pt x="359" y="222"/>
                  </a:cubicBezTo>
                  <a:cubicBezTo>
                    <a:pt x="239" y="168"/>
                    <a:pt x="131" y="92"/>
                    <a:pt x="33" y="5"/>
                  </a:cubicBezTo>
                  <a:cubicBezTo>
                    <a:pt x="30" y="2"/>
                    <a:pt x="26" y="0"/>
                    <a:pt x="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7"/>
            <p:cNvSpPr/>
            <p:nvPr/>
          </p:nvSpPr>
          <p:spPr>
            <a:xfrm flipH="1">
              <a:off x="8239539" y="3602676"/>
              <a:ext cx="34714" cy="32353"/>
            </a:xfrm>
            <a:custGeom>
              <a:rect b="b" l="l" r="r" t="t"/>
              <a:pathLst>
                <a:path extrusionOk="0" h="411" w="441">
                  <a:moveTo>
                    <a:pt x="413" y="1"/>
                  </a:moveTo>
                  <a:cubicBezTo>
                    <a:pt x="410" y="1"/>
                    <a:pt x="405" y="3"/>
                    <a:pt x="401" y="7"/>
                  </a:cubicBezTo>
                  <a:cubicBezTo>
                    <a:pt x="325" y="61"/>
                    <a:pt x="260" y="115"/>
                    <a:pt x="195" y="181"/>
                  </a:cubicBezTo>
                  <a:cubicBezTo>
                    <a:pt x="130" y="235"/>
                    <a:pt x="64" y="300"/>
                    <a:pt x="10" y="376"/>
                  </a:cubicBezTo>
                  <a:cubicBezTo>
                    <a:pt x="1" y="385"/>
                    <a:pt x="16" y="411"/>
                    <a:pt x="34" y="411"/>
                  </a:cubicBezTo>
                  <a:cubicBezTo>
                    <a:pt x="37" y="411"/>
                    <a:pt x="40" y="410"/>
                    <a:pt x="43" y="409"/>
                  </a:cubicBezTo>
                  <a:cubicBezTo>
                    <a:pt x="108" y="354"/>
                    <a:pt x="173" y="300"/>
                    <a:pt x="238" y="235"/>
                  </a:cubicBezTo>
                  <a:cubicBezTo>
                    <a:pt x="303" y="170"/>
                    <a:pt x="368" y="105"/>
                    <a:pt x="423" y="39"/>
                  </a:cubicBezTo>
                  <a:cubicBezTo>
                    <a:pt x="440" y="31"/>
                    <a:pt x="430" y="1"/>
                    <a:pt x="4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7"/>
            <p:cNvSpPr/>
            <p:nvPr/>
          </p:nvSpPr>
          <p:spPr>
            <a:xfrm flipH="1">
              <a:off x="8240090" y="3621647"/>
              <a:ext cx="16846" cy="15114"/>
            </a:xfrm>
            <a:custGeom>
              <a:rect b="b" l="l" r="r" t="t"/>
              <a:pathLst>
                <a:path extrusionOk="0" h="192" w="214">
                  <a:moveTo>
                    <a:pt x="196" y="0"/>
                  </a:moveTo>
                  <a:cubicBezTo>
                    <a:pt x="192" y="0"/>
                    <a:pt x="187" y="2"/>
                    <a:pt x="181" y="5"/>
                  </a:cubicBezTo>
                  <a:cubicBezTo>
                    <a:pt x="138" y="59"/>
                    <a:pt x="94" y="102"/>
                    <a:pt x="29" y="146"/>
                  </a:cubicBezTo>
                  <a:cubicBezTo>
                    <a:pt x="0" y="156"/>
                    <a:pt x="23" y="191"/>
                    <a:pt x="51" y="191"/>
                  </a:cubicBezTo>
                  <a:cubicBezTo>
                    <a:pt x="54" y="191"/>
                    <a:pt x="58" y="190"/>
                    <a:pt x="62" y="189"/>
                  </a:cubicBezTo>
                  <a:cubicBezTo>
                    <a:pt x="127" y="157"/>
                    <a:pt x="181" y="92"/>
                    <a:pt x="214" y="26"/>
                  </a:cubicBezTo>
                  <a:cubicBezTo>
                    <a:pt x="214" y="11"/>
                    <a:pt x="208" y="0"/>
                    <a:pt x="1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7"/>
            <p:cNvSpPr/>
            <p:nvPr/>
          </p:nvSpPr>
          <p:spPr>
            <a:xfrm flipH="1">
              <a:off x="8123117" y="3407220"/>
              <a:ext cx="26449" cy="24481"/>
            </a:xfrm>
            <a:custGeom>
              <a:rect b="b" l="l" r="r" t="t"/>
              <a:pathLst>
                <a:path extrusionOk="0" h="311" w="336">
                  <a:moveTo>
                    <a:pt x="302" y="0"/>
                  </a:moveTo>
                  <a:cubicBezTo>
                    <a:pt x="299" y="0"/>
                    <a:pt x="296" y="1"/>
                    <a:pt x="294" y="3"/>
                  </a:cubicBezTo>
                  <a:cubicBezTo>
                    <a:pt x="240" y="47"/>
                    <a:pt x="185" y="101"/>
                    <a:pt x="131" y="144"/>
                  </a:cubicBezTo>
                  <a:cubicBezTo>
                    <a:pt x="77" y="188"/>
                    <a:pt x="33" y="231"/>
                    <a:pt x="1" y="285"/>
                  </a:cubicBezTo>
                  <a:cubicBezTo>
                    <a:pt x="1" y="294"/>
                    <a:pt x="1" y="310"/>
                    <a:pt x="12" y="310"/>
                  </a:cubicBezTo>
                  <a:cubicBezTo>
                    <a:pt x="15" y="310"/>
                    <a:pt x="18" y="309"/>
                    <a:pt x="22" y="307"/>
                  </a:cubicBezTo>
                  <a:cubicBezTo>
                    <a:pt x="77" y="275"/>
                    <a:pt x="131" y="242"/>
                    <a:pt x="174" y="188"/>
                  </a:cubicBezTo>
                  <a:cubicBezTo>
                    <a:pt x="229" y="144"/>
                    <a:pt x="283" y="90"/>
                    <a:pt x="326" y="25"/>
                  </a:cubicBezTo>
                  <a:cubicBezTo>
                    <a:pt x="335" y="16"/>
                    <a:pt x="316" y="0"/>
                    <a:pt x="3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7"/>
            <p:cNvSpPr/>
            <p:nvPr/>
          </p:nvSpPr>
          <p:spPr>
            <a:xfrm flipH="1">
              <a:off x="8006143" y="3451144"/>
              <a:ext cx="85881" cy="89817"/>
            </a:xfrm>
            <a:custGeom>
              <a:rect b="b" l="l" r="r" t="t"/>
              <a:pathLst>
                <a:path extrusionOk="0" h="1141" w="1091">
                  <a:moveTo>
                    <a:pt x="36" y="1"/>
                  </a:moveTo>
                  <a:cubicBezTo>
                    <a:pt x="20" y="1"/>
                    <a:pt x="0" y="16"/>
                    <a:pt x="8" y="32"/>
                  </a:cubicBezTo>
                  <a:cubicBezTo>
                    <a:pt x="193" y="477"/>
                    <a:pt x="551" y="955"/>
                    <a:pt x="1018" y="1139"/>
                  </a:cubicBezTo>
                  <a:cubicBezTo>
                    <a:pt x="1021" y="1140"/>
                    <a:pt x="1024" y="1141"/>
                    <a:pt x="1027" y="1141"/>
                  </a:cubicBezTo>
                  <a:cubicBezTo>
                    <a:pt x="1058" y="1141"/>
                    <a:pt x="1091" y="1095"/>
                    <a:pt x="1061" y="1085"/>
                  </a:cubicBezTo>
                  <a:cubicBezTo>
                    <a:pt x="866" y="944"/>
                    <a:pt x="670" y="781"/>
                    <a:pt x="497" y="618"/>
                  </a:cubicBezTo>
                  <a:cubicBezTo>
                    <a:pt x="323" y="433"/>
                    <a:pt x="171" y="238"/>
                    <a:pt x="51" y="10"/>
                  </a:cubicBezTo>
                  <a:cubicBezTo>
                    <a:pt x="48" y="3"/>
                    <a:pt x="42" y="1"/>
                    <a:pt x="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7"/>
            <p:cNvSpPr/>
            <p:nvPr/>
          </p:nvSpPr>
          <p:spPr>
            <a:xfrm flipH="1">
              <a:off x="8044321" y="3494518"/>
              <a:ext cx="47073" cy="51481"/>
            </a:xfrm>
            <a:custGeom>
              <a:rect b="b" l="l" r="r" t="t"/>
              <a:pathLst>
                <a:path extrusionOk="0" h="654" w="598">
                  <a:moveTo>
                    <a:pt x="25" y="1"/>
                  </a:moveTo>
                  <a:cubicBezTo>
                    <a:pt x="13" y="1"/>
                    <a:pt x="0" y="10"/>
                    <a:pt x="0" y="23"/>
                  </a:cubicBezTo>
                  <a:cubicBezTo>
                    <a:pt x="43" y="175"/>
                    <a:pt x="109" y="306"/>
                    <a:pt x="217" y="414"/>
                  </a:cubicBezTo>
                  <a:cubicBezTo>
                    <a:pt x="293" y="534"/>
                    <a:pt x="424" y="621"/>
                    <a:pt x="554" y="653"/>
                  </a:cubicBezTo>
                  <a:cubicBezTo>
                    <a:pt x="586" y="653"/>
                    <a:pt x="597" y="621"/>
                    <a:pt x="576" y="599"/>
                  </a:cubicBezTo>
                  <a:cubicBezTo>
                    <a:pt x="500" y="501"/>
                    <a:pt x="369" y="447"/>
                    <a:pt x="282" y="349"/>
                  </a:cubicBezTo>
                  <a:cubicBezTo>
                    <a:pt x="185" y="251"/>
                    <a:pt x="109" y="132"/>
                    <a:pt x="43" y="13"/>
                  </a:cubicBezTo>
                  <a:cubicBezTo>
                    <a:pt x="39" y="4"/>
                    <a:pt x="32" y="1"/>
                    <a:pt x="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7"/>
            <p:cNvSpPr/>
            <p:nvPr/>
          </p:nvSpPr>
          <p:spPr>
            <a:xfrm flipH="1">
              <a:off x="8066598" y="3531515"/>
              <a:ext cx="29125" cy="29834"/>
            </a:xfrm>
            <a:custGeom>
              <a:rect b="b" l="l" r="r" t="t"/>
              <a:pathLst>
                <a:path extrusionOk="0" h="379" w="370">
                  <a:moveTo>
                    <a:pt x="30" y="1"/>
                  </a:moveTo>
                  <a:cubicBezTo>
                    <a:pt x="17" y="1"/>
                    <a:pt x="1" y="16"/>
                    <a:pt x="1" y="31"/>
                  </a:cubicBezTo>
                  <a:cubicBezTo>
                    <a:pt x="66" y="183"/>
                    <a:pt x="185" y="314"/>
                    <a:pt x="337" y="379"/>
                  </a:cubicBezTo>
                  <a:cubicBezTo>
                    <a:pt x="359" y="379"/>
                    <a:pt x="370" y="357"/>
                    <a:pt x="359" y="335"/>
                  </a:cubicBezTo>
                  <a:cubicBezTo>
                    <a:pt x="240" y="248"/>
                    <a:pt x="131" y="140"/>
                    <a:pt x="44" y="10"/>
                  </a:cubicBezTo>
                  <a:cubicBezTo>
                    <a:pt x="41" y="3"/>
                    <a:pt x="36" y="1"/>
                    <a:pt x="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7"/>
            <p:cNvSpPr/>
            <p:nvPr/>
          </p:nvSpPr>
          <p:spPr>
            <a:xfrm flipH="1">
              <a:off x="8081948" y="3554580"/>
              <a:ext cx="19522" cy="15350"/>
            </a:xfrm>
            <a:custGeom>
              <a:rect b="b" l="l" r="r" t="t"/>
              <a:pathLst>
                <a:path extrusionOk="0" h="195" w="248">
                  <a:moveTo>
                    <a:pt x="32" y="1"/>
                  </a:moveTo>
                  <a:cubicBezTo>
                    <a:pt x="16" y="1"/>
                    <a:pt x="1" y="19"/>
                    <a:pt x="9" y="42"/>
                  </a:cubicBezTo>
                  <a:cubicBezTo>
                    <a:pt x="52" y="118"/>
                    <a:pt x="128" y="173"/>
                    <a:pt x="226" y="194"/>
                  </a:cubicBezTo>
                  <a:cubicBezTo>
                    <a:pt x="237" y="194"/>
                    <a:pt x="248" y="173"/>
                    <a:pt x="237" y="162"/>
                  </a:cubicBezTo>
                  <a:cubicBezTo>
                    <a:pt x="171" y="107"/>
                    <a:pt x="106" y="64"/>
                    <a:pt x="52" y="10"/>
                  </a:cubicBezTo>
                  <a:cubicBezTo>
                    <a:pt x="46" y="4"/>
                    <a:pt x="39" y="1"/>
                    <a:pt x="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7"/>
            <p:cNvSpPr/>
            <p:nvPr/>
          </p:nvSpPr>
          <p:spPr>
            <a:xfrm flipH="1">
              <a:off x="8364777" y="3718864"/>
              <a:ext cx="80528" cy="155546"/>
            </a:xfrm>
            <a:custGeom>
              <a:rect b="b" l="l" r="r" t="t"/>
              <a:pathLst>
                <a:path extrusionOk="0" h="1976" w="1023">
                  <a:moveTo>
                    <a:pt x="972" y="0"/>
                  </a:moveTo>
                  <a:cubicBezTo>
                    <a:pt x="962" y="0"/>
                    <a:pt x="952" y="6"/>
                    <a:pt x="945" y="18"/>
                  </a:cubicBezTo>
                  <a:cubicBezTo>
                    <a:pt x="847" y="105"/>
                    <a:pt x="761" y="203"/>
                    <a:pt x="685" y="323"/>
                  </a:cubicBezTo>
                  <a:lnTo>
                    <a:pt x="467" y="594"/>
                  </a:lnTo>
                  <a:cubicBezTo>
                    <a:pt x="326" y="746"/>
                    <a:pt x="218" y="920"/>
                    <a:pt x="131" y="1104"/>
                  </a:cubicBezTo>
                  <a:cubicBezTo>
                    <a:pt x="1" y="1387"/>
                    <a:pt x="1" y="1778"/>
                    <a:pt x="283" y="1973"/>
                  </a:cubicBezTo>
                  <a:cubicBezTo>
                    <a:pt x="287" y="1975"/>
                    <a:pt x="291" y="1976"/>
                    <a:pt x="295" y="1976"/>
                  </a:cubicBezTo>
                  <a:cubicBezTo>
                    <a:pt x="311" y="1976"/>
                    <a:pt x="324" y="1958"/>
                    <a:pt x="315" y="1940"/>
                  </a:cubicBezTo>
                  <a:cubicBezTo>
                    <a:pt x="44" y="1658"/>
                    <a:pt x="120" y="1267"/>
                    <a:pt x="315" y="963"/>
                  </a:cubicBezTo>
                  <a:cubicBezTo>
                    <a:pt x="413" y="800"/>
                    <a:pt x="533" y="648"/>
                    <a:pt x="663" y="507"/>
                  </a:cubicBezTo>
                  <a:cubicBezTo>
                    <a:pt x="793" y="366"/>
                    <a:pt x="902" y="214"/>
                    <a:pt x="1000" y="62"/>
                  </a:cubicBezTo>
                  <a:cubicBezTo>
                    <a:pt x="1023" y="31"/>
                    <a:pt x="997" y="0"/>
                    <a:pt x="9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7"/>
            <p:cNvSpPr/>
            <p:nvPr/>
          </p:nvSpPr>
          <p:spPr>
            <a:xfrm flipH="1">
              <a:off x="8282360" y="3815608"/>
              <a:ext cx="74545" cy="67618"/>
            </a:xfrm>
            <a:custGeom>
              <a:rect b="b" l="l" r="r" t="t"/>
              <a:pathLst>
                <a:path extrusionOk="0" h="859" w="947">
                  <a:moveTo>
                    <a:pt x="902" y="1"/>
                  </a:moveTo>
                  <a:cubicBezTo>
                    <a:pt x="897" y="1"/>
                    <a:pt x="892" y="2"/>
                    <a:pt x="886" y="6"/>
                  </a:cubicBezTo>
                  <a:cubicBezTo>
                    <a:pt x="571" y="245"/>
                    <a:pt x="278" y="516"/>
                    <a:pt x="18" y="809"/>
                  </a:cubicBezTo>
                  <a:cubicBezTo>
                    <a:pt x="0" y="827"/>
                    <a:pt x="11" y="859"/>
                    <a:pt x="33" y="859"/>
                  </a:cubicBezTo>
                  <a:cubicBezTo>
                    <a:pt x="38" y="859"/>
                    <a:pt x="44" y="857"/>
                    <a:pt x="50" y="853"/>
                  </a:cubicBezTo>
                  <a:cubicBezTo>
                    <a:pt x="365" y="614"/>
                    <a:pt x="658" y="353"/>
                    <a:pt x="919" y="60"/>
                  </a:cubicBezTo>
                  <a:cubicBezTo>
                    <a:pt x="946" y="42"/>
                    <a:pt x="928" y="1"/>
                    <a:pt x="902" y="1"/>
                  </a:cubicBezTo>
                  <a:close/>
                </a:path>
              </a:pathLst>
            </a:custGeom>
            <a:solidFill>
              <a:srgbClr val="382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7"/>
            <p:cNvSpPr/>
            <p:nvPr/>
          </p:nvSpPr>
          <p:spPr>
            <a:xfrm flipH="1">
              <a:off x="8295191" y="3808602"/>
              <a:ext cx="33770" cy="29047"/>
            </a:xfrm>
            <a:custGeom>
              <a:rect b="b" l="l" r="r" t="t"/>
              <a:pathLst>
                <a:path extrusionOk="0" h="369" w="429">
                  <a:moveTo>
                    <a:pt x="390" y="1"/>
                  </a:moveTo>
                  <a:cubicBezTo>
                    <a:pt x="383" y="1"/>
                    <a:pt x="376" y="3"/>
                    <a:pt x="369" y="8"/>
                  </a:cubicBezTo>
                  <a:cubicBezTo>
                    <a:pt x="303" y="51"/>
                    <a:pt x="249" y="105"/>
                    <a:pt x="195" y="160"/>
                  </a:cubicBezTo>
                  <a:cubicBezTo>
                    <a:pt x="130" y="203"/>
                    <a:pt x="64" y="258"/>
                    <a:pt x="10" y="323"/>
                  </a:cubicBezTo>
                  <a:cubicBezTo>
                    <a:pt x="1" y="341"/>
                    <a:pt x="8" y="368"/>
                    <a:pt x="31" y="368"/>
                  </a:cubicBezTo>
                  <a:cubicBezTo>
                    <a:pt x="34" y="368"/>
                    <a:pt x="38" y="368"/>
                    <a:pt x="43" y="366"/>
                  </a:cubicBezTo>
                  <a:cubicBezTo>
                    <a:pt x="108" y="334"/>
                    <a:pt x="173" y="290"/>
                    <a:pt x="227" y="236"/>
                  </a:cubicBezTo>
                  <a:cubicBezTo>
                    <a:pt x="303" y="182"/>
                    <a:pt x="358" y="116"/>
                    <a:pt x="412" y="51"/>
                  </a:cubicBezTo>
                  <a:cubicBezTo>
                    <a:pt x="429" y="26"/>
                    <a:pt x="413" y="1"/>
                    <a:pt x="3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7"/>
            <p:cNvSpPr/>
            <p:nvPr/>
          </p:nvSpPr>
          <p:spPr>
            <a:xfrm flipH="1">
              <a:off x="8309282" y="3800651"/>
              <a:ext cx="15350" cy="13933"/>
            </a:xfrm>
            <a:custGeom>
              <a:rect b="b" l="l" r="r" t="t"/>
              <a:pathLst>
                <a:path extrusionOk="0" h="177" w="195">
                  <a:moveTo>
                    <a:pt x="161" y="0"/>
                  </a:moveTo>
                  <a:cubicBezTo>
                    <a:pt x="140" y="11"/>
                    <a:pt x="107" y="33"/>
                    <a:pt x="85" y="54"/>
                  </a:cubicBezTo>
                  <a:cubicBezTo>
                    <a:pt x="53" y="87"/>
                    <a:pt x="31" y="109"/>
                    <a:pt x="9" y="141"/>
                  </a:cubicBezTo>
                  <a:cubicBezTo>
                    <a:pt x="1" y="159"/>
                    <a:pt x="21" y="177"/>
                    <a:pt x="34" y="177"/>
                  </a:cubicBezTo>
                  <a:cubicBezTo>
                    <a:pt x="37" y="177"/>
                    <a:pt x="40" y="176"/>
                    <a:pt x="42" y="174"/>
                  </a:cubicBezTo>
                  <a:cubicBezTo>
                    <a:pt x="107" y="141"/>
                    <a:pt x="161" y="87"/>
                    <a:pt x="194" y="33"/>
                  </a:cubicBezTo>
                  <a:cubicBezTo>
                    <a:pt x="194" y="11"/>
                    <a:pt x="183" y="0"/>
                    <a:pt x="161" y="0"/>
                  </a:cubicBezTo>
                  <a:close/>
                </a:path>
              </a:pathLst>
            </a:custGeom>
            <a:solidFill>
              <a:srgbClr val="382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7"/>
            <p:cNvSpPr/>
            <p:nvPr/>
          </p:nvSpPr>
          <p:spPr>
            <a:xfrm flipH="1">
              <a:off x="8376034" y="3883384"/>
              <a:ext cx="27158" cy="8265"/>
            </a:xfrm>
            <a:custGeom>
              <a:rect b="b" l="l" r="r" t="t"/>
              <a:pathLst>
                <a:path extrusionOk="0" h="105" w="345">
                  <a:moveTo>
                    <a:pt x="32" y="0"/>
                  </a:moveTo>
                  <a:cubicBezTo>
                    <a:pt x="14" y="0"/>
                    <a:pt x="1" y="26"/>
                    <a:pt x="19" y="35"/>
                  </a:cubicBezTo>
                  <a:cubicBezTo>
                    <a:pt x="79" y="80"/>
                    <a:pt x="155" y="104"/>
                    <a:pt x="228" y="104"/>
                  </a:cubicBezTo>
                  <a:cubicBezTo>
                    <a:pt x="261" y="104"/>
                    <a:pt x="293" y="99"/>
                    <a:pt x="323" y="89"/>
                  </a:cubicBezTo>
                  <a:cubicBezTo>
                    <a:pt x="342" y="80"/>
                    <a:pt x="345" y="55"/>
                    <a:pt x="331" y="55"/>
                  </a:cubicBezTo>
                  <a:cubicBezTo>
                    <a:pt x="329" y="55"/>
                    <a:pt x="326" y="55"/>
                    <a:pt x="323" y="57"/>
                  </a:cubicBezTo>
                  <a:cubicBezTo>
                    <a:pt x="226" y="57"/>
                    <a:pt x="128" y="46"/>
                    <a:pt x="41" y="2"/>
                  </a:cubicBezTo>
                  <a:cubicBezTo>
                    <a:pt x="38" y="1"/>
                    <a:pt x="35" y="0"/>
                    <a:pt x="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7"/>
            <p:cNvSpPr/>
            <p:nvPr/>
          </p:nvSpPr>
          <p:spPr>
            <a:xfrm flipH="1">
              <a:off x="8324710" y="3744211"/>
              <a:ext cx="31408" cy="36840"/>
            </a:xfrm>
            <a:custGeom>
              <a:rect b="b" l="l" r="r" t="t"/>
              <a:pathLst>
                <a:path extrusionOk="0" h="468" w="399">
                  <a:moveTo>
                    <a:pt x="31" y="0"/>
                  </a:moveTo>
                  <a:cubicBezTo>
                    <a:pt x="16" y="0"/>
                    <a:pt x="1" y="12"/>
                    <a:pt x="8" y="33"/>
                  </a:cubicBezTo>
                  <a:cubicBezTo>
                    <a:pt x="29" y="120"/>
                    <a:pt x="73" y="218"/>
                    <a:pt x="138" y="294"/>
                  </a:cubicBezTo>
                  <a:cubicBezTo>
                    <a:pt x="192" y="359"/>
                    <a:pt x="279" y="457"/>
                    <a:pt x="366" y="467"/>
                  </a:cubicBezTo>
                  <a:cubicBezTo>
                    <a:pt x="388" y="467"/>
                    <a:pt x="399" y="457"/>
                    <a:pt x="388" y="446"/>
                  </a:cubicBezTo>
                  <a:cubicBezTo>
                    <a:pt x="344" y="370"/>
                    <a:pt x="257" y="326"/>
                    <a:pt x="203" y="261"/>
                  </a:cubicBezTo>
                  <a:cubicBezTo>
                    <a:pt x="138" y="185"/>
                    <a:pt x="95" y="98"/>
                    <a:pt x="51" y="11"/>
                  </a:cubicBezTo>
                  <a:cubicBezTo>
                    <a:pt x="47" y="4"/>
                    <a:pt x="39" y="0"/>
                    <a:pt x="31" y="0"/>
                  </a:cubicBezTo>
                  <a:close/>
                </a:path>
              </a:pathLst>
            </a:custGeom>
            <a:solidFill>
              <a:srgbClr val="382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7"/>
            <p:cNvSpPr/>
            <p:nvPr/>
          </p:nvSpPr>
          <p:spPr>
            <a:xfrm flipH="1">
              <a:off x="8339273" y="3763812"/>
              <a:ext cx="16846" cy="18105"/>
            </a:xfrm>
            <a:custGeom>
              <a:rect b="b" l="l" r="r" t="t"/>
              <a:pathLst>
                <a:path extrusionOk="0" h="230" w="214">
                  <a:moveTo>
                    <a:pt x="26" y="1"/>
                  </a:moveTo>
                  <a:cubicBezTo>
                    <a:pt x="12" y="1"/>
                    <a:pt x="1" y="13"/>
                    <a:pt x="8" y="34"/>
                  </a:cubicBezTo>
                  <a:cubicBezTo>
                    <a:pt x="29" y="110"/>
                    <a:pt x="105" y="229"/>
                    <a:pt x="192" y="229"/>
                  </a:cubicBezTo>
                  <a:cubicBezTo>
                    <a:pt x="203" y="229"/>
                    <a:pt x="214" y="208"/>
                    <a:pt x="214" y="197"/>
                  </a:cubicBezTo>
                  <a:cubicBezTo>
                    <a:pt x="181" y="164"/>
                    <a:pt x="160" y="142"/>
                    <a:pt x="127" y="121"/>
                  </a:cubicBezTo>
                  <a:cubicBezTo>
                    <a:pt x="95" y="88"/>
                    <a:pt x="73" y="56"/>
                    <a:pt x="51" y="12"/>
                  </a:cubicBezTo>
                  <a:cubicBezTo>
                    <a:pt x="43" y="4"/>
                    <a:pt x="34" y="1"/>
                    <a:pt x="26" y="1"/>
                  </a:cubicBezTo>
                  <a:close/>
                </a:path>
              </a:pathLst>
            </a:custGeom>
            <a:solidFill>
              <a:srgbClr val="382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7"/>
            <p:cNvSpPr/>
            <p:nvPr/>
          </p:nvSpPr>
          <p:spPr>
            <a:xfrm flipH="1">
              <a:off x="8345256" y="3778059"/>
              <a:ext cx="13461" cy="11571"/>
            </a:xfrm>
            <a:custGeom>
              <a:rect b="b" l="l" r="r" t="t"/>
              <a:pathLst>
                <a:path extrusionOk="0" h="147" w="171">
                  <a:moveTo>
                    <a:pt x="24" y="1"/>
                  </a:moveTo>
                  <a:cubicBezTo>
                    <a:pt x="10" y="1"/>
                    <a:pt x="0" y="11"/>
                    <a:pt x="8" y="27"/>
                  </a:cubicBezTo>
                  <a:cubicBezTo>
                    <a:pt x="19" y="48"/>
                    <a:pt x="30" y="81"/>
                    <a:pt x="62" y="103"/>
                  </a:cubicBezTo>
                  <a:cubicBezTo>
                    <a:pt x="73" y="124"/>
                    <a:pt x="106" y="135"/>
                    <a:pt x="138" y="146"/>
                  </a:cubicBezTo>
                  <a:cubicBezTo>
                    <a:pt x="160" y="146"/>
                    <a:pt x="171" y="124"/>
                    <a:pt x="160" y="113"/>
                  </a:cubicBezTo>
                  <a:cubicBezTo>
                    <a:pt x="138" y="92"/>
                    <a:pt x="117" y="81"/>
                    <a:pt x="95" y="59"/>
                  </a:cubicBezTo>
                  <a:cubicBezTo>
                    <a:pt x="73" y="48"/>
                    <a:pt x="62" y="16"/>
                    <a:pt x="41" y="5"/>
                  </a:cubicBezTo>
                  <a:cubicBezTo>
                    <a:pt x="35" y="2"/>
                    <a:pt x="29" y="1"/>
                    <a:pt x="24" y="1"/>
                  </a:cubicBezTo>
                  <a:close/>
                </a:path>
              </a:pathLst>
            </a:custGeom>
            <a:solidFill>
              <a:srgbClr val="382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7"/>
            <p:cNvSpPr/>
            <p:nvPr/>
          </p:nvSpPr>
          <p:spPr>
            <a:xfrm flipH="1">
              <a:off x="8160900" y="3906448"/>
              <a:ext cx="111779" cy="294167"/>
            </a:xfrm>
            <a:custGeom>
              <a:rect b="b" l="l" r="r" t="t"/>
              <a:pathLst>
                <a:path extrusionOk="0" h="3737" w="1420">
                  <a:moveTo>
                    <a:pt x="1385" y="0"/>
                  </a:moveTo>
                  <a:cubicBezTo>
                    <a:pt x="1374" y="0"/>
                    <a:pt x="1363" y="7"/>
                    <a:pt x="1358" y="24"/>
                  </a:cubicBezTo>
                  <a:cubicBezTo>
                    <a:pt x="1119" y="632"/>
                    <a:pt x="924" y="1262"/>
                    <a:pt x="707" y="1881"/>
                  </a:cubicBezTo>
                  <a:cubicBezTo>
                    <a:pt x="479" y="2489"/>
                    <a:pt x="240" y="3097"/>
                    <a:pt x="1" y="3716"/>
                  </a:cubicBezTo>
                  <a:cubicBezTo>
                    <a:pt x="1" y="3724"/>
                    <a:pt x="16" y="3737"/>
                    <a:pt x="30" y="3737"/>
                  </a:cubicBezTo>
                  <a:cubicBezTo>
                    <a:pt x="36" y="3737"/>
                    <a:pt x="41" y="3734"/>
                    <a:pt x="44" y="3727"/>
                  </a:cubicBezTo>
                  <a:cubicBezTo>
                    <a:pt x="294" y="3130"/>
                    <a:pt x="544" y="2533"/>
                    <a:pt x="772" y="1925"/>
                  </a:cubicBezTo>
                  <a:cubicBezTo>
                    <a:pt x="1000" y="1306"/>
                    <a:pt x="1239" y="676"/>
                    <a:pt x="1413" y="35"/>
                  </a:cubicBezTo>
                  <a:cubicBezTo>
                    <a:pt x="1419" y="16"/>
                    <a:pt x="1402" y="0"/>
                    <a:pt x="13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7"/>
            <p:cNvSpPr/>
            <p:nvPr/>
          </p:nvSpPr>
          <p:spPr>
            <a:xfrm flipH="1">
              <a:off x="8152872" y="3880629"/>
              <a:ext cx="8423" cy="15665"/>
            </a:xfrm>
            <a:custGeom>
              <a:rect b="b" l="l" r="r" t="t"/>
              <a:pathLst>
                <a:path extrusionOk="0" h="199" w="107">
                  <a:moveTo>
                    <a:pt x="85" y="0"/>
                  </a:moveTo>
                  <a:cubicBezTo>
                    <a:pt x="81" y="0"/>
                    <a:pt x="77" y="2"/>
                    <a:pt x="74" y="5"/>
                  </a:cubicBezTo>
                  <a:cubicBezTo>
                    <a:pt x="52" y="27"/>
                    <a:pt x="41" y="48"/>
                    <a:pt x="30" y="81"/>
                  </a:cubicBezTo>
                  <a:cubicBezTo>
                    <a:pt x="19" y="113"/>
                    <a:pt x="8" y="135"/>
                    <a:pt x="8" y="168"/>
                  </a:cubicBezTo>
                  <a:cubicBezTo>
                    <a:pt x="1" y="183"/>
                    <a:pt x="15" y="199"/>
                    <a:pt x="28" y="199"/>
                  </a:cubicBezTo>
                  <a:cubicBezTo>
                    <a:pt x="33" y="199"/>
                    <a:pt x="38" y="196"/>
                    <a:pt x="41" y="190"/>
                  </a:cubicBezTo>
                  <a:cubicBezTo>
                    <a:pt x="63" y="157"/>
                    <a:pt x="74" y="135"/>
                    <a:pt x="85" y="103"/>
                  </a:cubicBezTo>
                  <a:cubicBezTo>
                    <a:pt x="95" y="81"/>
                    <a:pt x="106" y="48"/>
                    <a:pt x="106" y="16"/>
                  </a:cubicBezTo>
                  <a:cubicBezTo>
                    <a:pt x="106" y="8"/>
                    <a:pt x="95" y="0"/>
                    <a:pt x="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7"/>
            <p:cNvSpPr/>
            <p:nvPr/>
          </p:nvSpPr>
          <p:spPr>
            <a:xfrm flipH="1">
              <a:off x="8290862" y="4260442"/>
              <a:ext cx="31881" cy="69429"/>
            </a:xfrm>
            <a:custGeom>
              <a:rect b="b" l="l" r="r" t="t"/>
              <a:pathLst>
                <a:path extrusionOk="0" h="882" w="405">
                  <a:moveTo>
                    <a:pt x="377" y="0"/>
                  </a:moveTo>
                  <a:cubicBezTo>
                    <a:pt x="368" y="0"/>
                    <a:pt x="359" y="4"/>
                    <a:pt x="355" y="12"/>
                  </a:cubicBezTo>
                  <a:cubicBezTo>
                    <a:pt x="224" y="284"/>
                    <a:pt x="116" y="577"/>
                    <a:pt x="7" y="859"/>
                  </a:cubicBezTo>
                  <a:cubicBezTo>
                    <a:pt x="0" y="872"/>
                    <a:pt x="10" y="882"/>
                    <a:pt x="21" y="882"/>
                  </a:cubicBezTo>
                  <a:cubicBezTo>
                    <a:pt x="28" y="882"/>
                    <a:pt x="36" y="878"/>
                    <a:pt x="40" y="870"/>
                  </a:cubicBezTo>
                  <a:cubicBezTo>
                    <a:pt x="170" y="598"/>
                    <a:pt x="300" y="316"/>
                    <a:pt x="398" y="23"/>
                  </a:cubicBezTo>
                  <a:cubicBezTo>
                    <a:pt x="405" y="10"/>
                    <a:pt x="391" y="0"/>
                    <a:pt x="3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7"/>
            <p:cNvSpPr/>
            <p:nvPr/>
          </p:nvSpPr>
          <p:spPr>
            <a:xfrm flipH="1">
              <a:off x="8044321" y="3902512"/>
              <a:ext cx="28338" cy="134528"/>
            </a:xfrm>
            <a:custGeom>
              <a:rect b="b" l="l" r="r" t="t"/>
              <a:pathLst>
                <a:path extrusionOk="0" h="1709" w="360">
                  <a:moveTo>
                    <a:pt x="23" y="0"/>
                  </a:moveTo>
                  <a:cubicBezTo>
                    <a:pt x="12" y="0"/>
                    <a:pt x="1" y="12"/>
                    <a:pt x="1" y="31"/>
                  </a:cubicBezTo>
                  <a:cubicBezTo>
                    <a:pt x="77" y="585"/>
                    <a:pt x="175" y="1139"/>
                    <a:pt x="305" y="1692"/>
                  </a:cubicBezTo>
                  <a:cubicBezTo>
                    <a:pt x="310" y="1703"/>
                    <a:pt x="324" y="1709"/>
                    <a:pt x="336" y="1709"/>
                  </a:cubicBezTo>
                  <a:cubicBezTo>
                    <a:pt x="348" y="1709"/>
                    <a:pt x="359" y="1703"/>
                    <a:pt x="359" y="1692"/>
                  </a:cubicBezTo>
                  <a:cubicBezTo>
                    <a:pt x="283" y="1128"/>
                    <a:pt x="175" y="574"/>
                    <a:pt x="44" y="20"/>
                  </a:cubicBezTo>
                  <a:cubicBezTo>
                    <a:pt x="40" y="6"/>
                    <a:pt x="31" y="0"/>
                    <a:pt x="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7"/>
            <p:cNvSpPr/>
            <p:nvPr/>
          </p:nvSpPr>
          <p:spPr>
            <a:xfrm flipH="1">
              <a:off x="8038339" y="4049242"/>
              <a:ext cx="7793" cy="28811"/>
            </a:xfrm>
            <a:custGeom>
              <a:rect b="b" l="l" r="r" t="t"/>
              <a:pathLst>
                <a:path extrusionOk="0" h="366" w="99">
                  <a:moveTo>
                    <a:pt x="21" y="0"/>
                  </a:moveTo>
                  <a:cubicBezTo>
                    <a:pt x="11" y="0"/>
                    <a:pt x="1" y="7"/>
                    <a:pt x="1" y="13"/>
                  </a:cubicBezTo>
                  <a:cubicBezTo>
                    <a:pt x="33" y="132"/>
                    <a:pt x="55" y="241"/>
                    <a:pt x="66" y="350"/>
                  </a:cubicBezTo>
                  <a:cubicBezTo>
                    <a:pt x="66" y="360"/>
                    <a:pt x="74" y="366"/>
                    <a:pt x="82" y="366"/>
                  </a:cubicBezTo>
                  <a:cubicBezTo>
                    <a:pt x="90" y="366"/>
                    <a:pt x="98" y="360"/>
                    <a:pt x="98" y="350"/>
                  </a:cubicBezTo>
                  <a:cubicBezTo>
                    <a:pt x="98" y="241"/>
                    <a:pt x="77" y="122"/>
                    <a:pt x="33" y="13"/>
                  </a:cubicBezTo>
                  <a:cubicBezTo>
                    <a:pt x="33" y="4"/>
                    <a:pt x="27" y="0"/>
                    <a:pt x="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7"/>
            <p:cNvSpPr/>
            <p:nvPr/>
          </p:nvSpPr>
          <p:spPr>
            <a:xfrm flipH="1">
              <a:off x="7916406" y="3950688"/>
              <a:ext cx="67933" cy="115715"/>
            </a:xfrm>
            <a:custGeom>
              <a:rect b="b" l="l" r="r" t="t"/>
              <a:pathLst>
                <a:path extrusionOk="0" h="1470" w="863">
                  <a:moveTo>
                    <a:pt x="19" y="1"/>
                  </a:moveTo>
                  <a:cubicBezTo>
                    <a:pt x="9" y="1"/>
                    <a:pt x="1" y="9"/>
                    <a:pt x="8" y="16"/>
                  </a:cubicBezTo>
                  <a:cubicBezTo>
                    <a:pt x="128" y="266"/>
                    <a:pt x="280" y="505"/>
                    <a:pt x="410" y="744"/>
                  </a:cubicBezTo>
                  <a:cubicBezTo>
                    <a:pt x="551" y="983"/>
                    <a:pt x="682" y="1222"/>
                    <a:pt x="823" y="1460"/>
                  </a:cubicBezTo>
                  <a:cubicBezTo>
                    <a:pt x="826" y="1467"/>
                    <a:pt x="831" y="1469"/>
                    <a:pt x="836" y="1469"/>
                  </a:cubicBezTo>
                  <a:cubicBezTo>
                    <a:pt x="849" y="1469"/>
                    <a:pt x="863" y="1454"/>
                    <a:pt x="855" y="1439"/>
                  </a:cubicBezTo>
                  <a:cubicBezTo>
                    <a:pt x="736" y="1189"/>
                    <a:pt x="606" y="950"/>
                    <a:pt x="464" y="711"/>
                  </a:cubicBezTo>
                  <a:cubicBezTo>
                    <a:pt x="334" y="461"/>
                    <a:pt x="193" y="233"/>
                    <a:pt x="30" y="5"/>
                  </a:cubicBezTo>
                  <a:cubicBezTo>
                    <a:pt x="27" y="2"/>
                    <a:pt x="23" y="1"/>
                    <a:pt x="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7"/>
            <p:cNvSpPr/>
            <p:nvPr/>
          </p:nvSpPr>
          <p:spPr>
            <a:xfrm flipH="1">
              <a:off x="7897593" y="4075534"/>
              <a:ext cx="17554" cy="26764"/>
            </a:xfrm>
            <a:custGeom>
              <a:rect b="b" l="l" r="r" t="t"/>
              <a:pathLst>
                <a:path extrusionOk="0" h="340" w="223">
                  <a:moveTo>
                    <a:pt x="20" y="0"/>
                  </a:moveTo>
                  <a:cubicBezTo>
                    <a:pt x="10" y="0"/>
                    <a:pt x="1" y="11"/>
                    <a:pt x="9" y="26"/>
                  </a:cubicBezTo>
                  <a:cubicBezTo>
                    <a:pt x="63" y="124"/>
                    <a:pt x="128" y="222"/>
                    <a:pt x="183" y="330"/>
                  </a:cubicBezTo>
                  <a:cubicBezTo>
                    <a:pt x="186" y="337"/>
                    <a:pt x="191" y="339"/>
                    <a:pt x="196" y="339"/>
                  </a:cubicBezTo>
                  <a:cubicBezTo>
                    <a:pt x="209" y="339"/>
                    <a:pt x="223" y="324"/>
                    <a:pt x="215" y="309"/>
                  </a:cubicBezTo>
                  <a:cubicBezTo>
                    <a:pt x="172" y="200"/>
                    <a:pt x="117" y="92"/>
                    <a:pt x="31" y="5"/>
                  </a:cubicBezTo>
                  <a:cubicBezTo>
                    <a:pt x="28" y="2"/>
                    <a:pt x="24" y="0"/>
                    <a:pt x="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7"/>
            <p:cNvSpPr/>
            <p:nvPr/>
          </p:nvSpPr>
          <p:spPr>
            <a:xfrm flipH="1">
              <a:off x="7786445" y="4205418"/>
              <a:ext cx="39516" cy="61872"/>
            </a:xfrm>
            <a:custGeom>
              <a:rect b="b" l="l" r="r" t="t"/>
              <a:pathLst>
                <a:path extrusionOk="0" h="786" w="502">
                  <a:moveTo>
                    <a:pt x="26" y="1"/>
                  </a:moveTo>
                  <a:cubicBezTo>
                    <a:pt x="13" y="1"/>
                    <a:pt x="0" y="11"/>
                    <a:pt x="16" y="27"/>
                  </a:cubicBezTo>
                  <a:cubicBezTo>
                    <a:pt x="157" y="277"/>
                    <a:pt x="320" y="516"/>
                    <a:pt x="461" y="776"/>
                  </a:cubicBezTo>
                  <a:cubicBezTo>
                    <a:pt x="464" y="783"/>
                    <a:pt x="469" y="785"/>
                    <a:pt x="475" y="785"/>
                  </a:cubicBezTo>
                  <a:cubicBezTo>
                    <a:pt x="487" y="785"/>
                    <a:pt x="501" y="770"/>
                    <a:pt x="494" y="755"/>
                  </a:cubicBezTo>
                  <a:cubicBezTo>
                    <a:pt x="363" y="494"/>
                    <a:pt x="211" y="244"/>
                    <a:pt x="38" y="5"/>
                  </a:cubicBezTo>
                  <a:cubicBezTo>
                    <a:pt x="35" y="2"/>
                    <a:pt x="30" y="1"/>
                    <a:pt x="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7"/>
            <p:cNvSpPr/>
            <p:nvPr/>
          </p:nvSpPr>
          <p:spPr>
            <a:xfrm flipH="1">
              <a:off x="7774480" y="4275556"/>
              <a:ext cx="10706" cy="13067"/>
            </a:xfrm>
            <a:custGeom>
              <a:rect b="b" l="l" r="r" t="t"/>
              <a:pathLst>
                <a:path extrusionOk="0" h="166" w="136">
                  <a:moveTo>
                    <a:pt x="29" y="0"/>
                  </a:moveTo>
                  <a:cubicBezTo>
                    <a:pt x="16" y="0"/>
                    <a:pt x="0" y="10"/>
                    <a:pt x="8" y="26"/>
                  </a:cubicBezTo>
                  <a:cubicBezTo>
                    <a:pt x="41" y="70"/>
                    <a:pt x="74" y="113"/>
                    <a:pt x="95" y="157"/>
                  </a:cubicBezTo>
                  <a:cubicBezTo>
                    <a:pt x="99" y="163"/>
                    <a:pt x="104" y="166"/>
                    <a:pt x="110" y="166"/>
                  </a:cubicBezTo>
                  <a:cubicBezTo>
                    <a:pt x="122" y="166"/>
                    <a:pt x="135" y="153"/>
                    <a:pt x="128" y="146"/>
                  </a:cubicBezTo>
                  <a:cubicBezTo>
                    <a:pt x="106" y="92"/>
                    <a:pt x="74" y="48"/>
                    <a:pt x="41" y="5"/>
                  </a:cubicBezTo>
                  <a:cubicBezTo>
                    <a:pt x="38" y="2"/>
                    <a:pt x="34" y="0"/>
                    <a:pt x="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7"/>
            <p:cNvSpPr/>
            <p:nvPr/>
          </p:nvSpPr>
          <p:spPr>
            <a:xfrm flipH="1">
              <a:off x="8011890" y="3810176"/>
              <a:ext cx="36525" cy="60061"/>
            </a:xfrm>
            <a:custGeom>
              <a:rect b="b" l="l" r="r" t="t"/>
              <a:pathLst>
                <a:path extrusionOk="0" h="763" w="464">
                  <a:moveTo>
                    <a:pt x="26" y="0"/>
                  </a:moveTo>
                  <a:cubicBezTo>
                    <a:pt x="14" y="0"/>
                    <a:pt x="0" y="13"/>
                    <a:pt x="8" y="20"/>
                  </a:cubicBezTo>
                  <a:cubicBezTo>
                    <a:pt x="138" y="270"/>
                    <a:pt x="290" y="509"/>
                    <a:pt x="431" y="759"/>
                  </a:cubicBezTo>
                  <a:cubicBezTo>
                    <a:pt x="434" y="762"/>
                    <a:pt x="438" y="763"/>
                    <a:pt x="442" y="763"/>
                  </a:cubicBezTo>
                  <a:cubicBezTo>
                    <a:pt x="452" y="763"/>
                    <a:pt x="464" y="753"/>
                    <a:pt x="464" y="737"/>
                  </a:cubicBezTo>
                  <a:cubicBezTo>
                    <a:pt x="334" y="487"/>
                    <a:pt x="192" y="238"/>
                    <a:pt x="40" y="9"/>
                  </a:cubicBezTo>
                  <a:cubicBezTo>
                    <a:pt x="37" y="3"/>
                    <a:pt x="32" y="0"/>
                    <a:pt x="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7"/>
            <p:cNvSpPr/>
            <p:nvPr/>
          </p:nvSpPr>
          <p:spPr>
            <a:xfrm flipH="1">
              <a:off x="8000161" y="3876378"/>
              <a:ext cx="11571" cy="15665"/>
            </a:xfrm>
            <a:custGeom>
              <a:rect b="b" l="l" r="r" t="t"/>
              <a:pathLst>
                <a:path extrusionOk="0" h="199" w="147">
                  <a:moveTo>
                    <a:pt x="20" y="0"/>
                  </a:moveTo>
                  <a:cubicBezTo>
                    <a:pt x="10" y="0"/>
                    <a:pt x="1" y="10"/>
                    <a:pt x="9" y="26"/>
                  </a:cubicBezTo>
                  <a:cubicBezTo>
                    <a:pt x="52" y="81"/>
                    <a:pt x="85" y="135"/>
                    <a:pt x="107" y="189"/>
                  </a:cubicBezTo>
                  <a:cubicBezTo>
                    <a:pt x="110" y="196"/>
                    <a:pt x="115" y="199"/>
                    <a:pt x="121" y="199"/>
                  </a:cubicBezTo>
                  <a:cubicBezTo>
                    <a:pt x="133" y="199"/>
                    <a:pt x="147" y="186"/>
                    <a:pt x="139" y="178"/>
                  </a:cubicBezTo>
                  <a:cubicBezTo>
                    <a:pt x="107" y="113"/>
                    <a:pt x="74" y="59"/>
                    <a:pt x="31" y="5"/>
                  </a:cubicBezTo>
                  <a:cubicBezTo>
                    <a:pt x="28" y="2"/>
                    <a:pt x="24" y="0"/>
                    <a:pt x="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7"/>
            <p:cNvSpPr/>
            <p:nvPr/>
          </p:nvSpPr>
          <p:spPr>
            <a:xfrm flipH="1">
              <a:off x="7838555" y="4167476"/>
              <a:ext cx="9840" cy="14799"/>
            </a:xfrm>
            <a:custGeom>
              <a:rect b="b" l="l" r="r" t="t"/>
              <a:pathLst>
                <a:path extrusionOk="0" h="188" w="125">
                  <a:moveTo>
                    <a:pt x="18" y="0"/>
                  </a:moveTo>
                  <a:cubicBezTo>
                    <a:pt x="8" y="0"/>
                    <a:pt x="0" y="13"/>
                    <a:pt x="8" y="20"/>
                  </a:cubicBezTo>
                  <a:lnTo>
                    <a:pt x="95" y="183"/>
                  </a:lnTo>
                  <a:cubicBezTo>
                    <a:pt x="98" y="186"/>
                    <a:pt x="101" y="187"/>
                    <a:pt x="105" y="187"/>
                  </a:cubicBezTo>
                  <a:cubicBezTo>
                    <a:pt x="115" y="187"/>
                    <a:pt x="124" y="177"/>
                    <a:pt x="116" y="161"/>
                  </a:cubicBezTo>
                  <a:lnTo>
                    <a:pt x="30" y="9"/>
                  </a:lnTo>
                  <a:cubicBezTo>
                    <a:pt x="26" y="3"/>
                    <a:pt x="22" y="0"/>
                    <a:pt x="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7"/>
            <p:cNvSpPr/>
            <p:nvPr/>
          </p:nvSpPr>
          <p:spPr>
            <a:xfrm flipH="1">
              <a:off x="8322428" y="4338766"/>
              <a:ext cx="12280" cy="21018"/>
            </a:xfrm>
            <a:custGeom>
              <a:rect b="b" l="l" r="r" t="t"/>
              <a:pathLst>
                <a:path extrusionOk="0" h="267" w="156">
                  <a:moveTo>
                    <a:pt x="133" y="1"/>
                  </a:moveTo>
                  <a:cubicBezTo>
                    <a:pt x="129" y="1"/>
                    <a:pt x="127" y="2"/>
                    <a:pt x="127" y="5"/>
                  </a:cubicBezTo>
                  <a:cubicBezTo>
                    <a:pt x="83" y="81"/>
                    <a:pt x="51" y="168"/>
                    <a:pt x="7" y="244"/>
                  </a:cubicBezTo>
                  <a:cubicBezTo>
                    <a:pt x="0" y="258"/>
                    <a:pt x="10" y="267"/>
                    <a:pt x="21" y="267"/>
                  </a:cubicBezTo>
                  <a:cubicBezTo>
                    <a:pt x="28" y="267"/>
                    <a:pt x="36" y="263"/>
                    <a:pt x="40" y="255"/>
                  </a:cubicBezTo>
                  <a:cubicBezTo>
                    <a:pt x="72" y="179"/>
                    <a:pt x="116" y="103"/>
                    <a:pt x="148" y="16"/>
                  </a:cubicBezTo>
                  <a:cubicBezTo>
                    <a:pt x="156" y="8"/>
                    <a:pt x="142" y="1"/>
                    <a:pt x="1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7"/>
            <p:cNvSpPr/>
            <p:nvPr/>
          </p:nvSpPr>
          <p:spPr>
            <a:xfrm flipH="1">
              <a:off x="8231510" y="4054989"/>
              <a:ext cx="18026" cy="41799"/>
            </a:xfrm>
            <a:custGeom>
              <a:rect b="b" l="l" r="r" t="t"/>
              <a:pathLst>
                <a:path extrusionOk="0" h="531" w="229">
                  <a:moveTo>
                    <a:pt x="207" y="1"/>
                  </a:moveTo>
                  <a:cubicBezTo>
                    <a:pt x="203" y="1"/>
                    <a:pt x="199" y="2"/>
                    <a:pt x="196" y="5"/>
                  </a:cubicBezTo>
                  <a:cubicBezTo>
                    <a:pt x="120" y="168"/>
                    <a:pt x="54" y="342"/>
                    <a:pt x="0" y="515"/>
                  </a:cubicBezTo>
                  <a:cubicBezTo>
                    <a:pt x="0" y="523"/>
                    <a:pt x="11" y="531"/>
                    <a:pt x="21" y="531"/>
                  </a:cubicBezTo>
                  <a:cubicBezTo>
                    <a:pt x="25" y="531"/>
                    <a:pt x="30" y="530"/>
                    <a:pt x="33" y="526"/>
                  </a:cubicBezTo>
                  <a:cubicBezTo>
                    <a:pt x="109" y="363"/>
                    <a:pt x="174" y="190"/>
                    <a:pt x="228" y="16"/>
                  </a:cubicBezTo>
                  <a:cubicBezTo>
                    <a:pt x="228" y="8"/>
                    <a:pt x="217" y="1"/>
                    <a:pt x="207" y="1"/>
                  </a:cubicBezTo>
                  <a:close/>
                </a:path>
              </a:pathLst>
            </a:custGeom>
            <a:solidFill>
              <a:srgbClr val="382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7"/>
            <p:cNvSpPr/>
            <p:nvPr/>
          </p:nvSpPr>
          <p:spPr>
            <a:xfrm flipH="1">
              <a:off x="8163183" y="3833004"/>
              <a:ext cx="17160" cy="49828"/>
            </a:xfrm>
            <a:custGeom>
              <a:rect b="b" l="l" r="r" t="t"/>
              <a:pathLst>
                <a:path extrusionOk="0" h="633" w="218">
                  <a:moveTo>
                    <a:pt x="201" y="1"/>
                  </a:moveTo>
                  <a:cubicBezTo>
                    <a:pt x="195" y="1"/>
                    <a:pt x="189" y="4"/>
                    <a:pt x="185" y="13"/>
                  </a:cubicBezTo>
                  <a:cubicBezTo>
                    <a:pt x="109" y="208"/>
                    <a:pt x="44" y="404"/>
                    <a:pt x="1" y="610"/>
                  </a:cubicBezTo>
                  <a:cubicBezTo>
                    <a:pt x="1" y="623"/>
                    <a:pt x="9" y="633"/>
                    <a:pt x="21" y="633"/>
                  </a:cubicBezTo>
                  <a:cubicBezTo>
                    <a:pt x="28" y="633"/>
                    <a:pt x="36" y="629"/>
                    <a:pt x="44" y="621"/>
                  </a:cubicBezTo>
                  <a:cubicBezTo>
                    <a:pt x="88" y="414"/>
                    <a:pt x="164" y="219"/>
                    <a:pt x="218" y="24"/>
                  </a:cubicBezTo>
                  <a:cubicBezTo>
                    <a:pt x="218" y="10"/>
                    <a:pt x="210" y="1"/>
                    <a:pt x="2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7"/>
            <p:cNvSpPr/>
            <p:nvPr/>
          </p:nvSpPr>
          <p:spPr>
            <a:xfrm flipH="1">
              <a:off x="8161688" y="3852054"/>
              <a:ext cx="9210" cy="17948"/>
            </a:xfrm>
            <a:custGeom>
              <a:rect b="b" l="l" r="r" t="t"/>
              <a:pathLst>
                <a:path extrusionOk="0" h="228" w="117">
                  <a:moveTo>
                    <a:pt x="91" y="0"/>
                  </a:moveTo>
                  <a:cubicBezTo>
                    <a:pt x="85" y="0"/>
                    <a:pt x="80" y="3"/>
                    <a:pt x="76" y="10"/>
                  </a:cubicBezTo>
                  <a:cubicBezTo>
                    <a:pt x="54" y="75"/>
                    <a:pt x="22" y="140"/>
                    <a:pt x="0" y="205"/>
                  </a:cubicBezTo>
                  <a:cubicBezTo>
                    <a:pt x="0" y="218"/>
                    <a:pt x="13" y="228"/>
                    <a:pt x="25" y="228"/>
                  </a:cubicBezTo>
                  <a:cubicBezTo>
                    <a:pt x="32" y="228"/>
                    <a:pt x="39" y="224"/>
                    <a:pt x="44" y="216"/>
                  </a:cubicBezTo>
                  <a:cubicBezTo>
                    <a:pt x="65" y="151"/>
                    <a:pt x="87" y="86"/>
                    <a:pt x="109" y="20"/>
                  </a:cubicBezTo>
                  <a:cubicBezTo>
                    <a:pt x="116" y="13"/>
                    <a:pt x="103" y="0"/>
                    <a:pt x="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3336"/>
                                        </p:tgtEl>
                                        <p:attrNameLst>
                                          <p:attrName>style.visibility</p:attrName>
                                        </p:attrNameLst>
                                      </p:cBhvr>
                                      <p:to>
                                        <p:strVal val="visible"/>
                                      </p:to>
                                    </p:set>
                                    <p:anim calcmode="lin" valueType="num">
                                      <p:cBhvr additive="base">
                                        <p:cTn dur="1000"/>
                                        <p:tgtEl>
                                          <p:spTgt spid="3336"/>
                                        </p:tgtEl>
                                        <p:attrNameLst>
                                          <p:attrName>ppt_w</p:attrName>
                                        </p:attrNameLst>
                                      </p:cBhvr>
                                      <p:tavLst>
                                        <p:tav fmla="" tm="0">
                                          <p:val>
                                            <p:strVal val="0"/>
                                          </p:val>
                                        </p:tav>
                                        <p:tav fmla="" tm="100000">
                                          <p:val>
                                            <p:strVal val="#ppt_w"/>
                                          </p:val>
                                        </p:tav>
                                      </p:tavLst>
                                    </p:anim>
                                    <p:anim calcmode="lin" valueType="num">
                                      <p:cBhvr additive="base">
                                        <p:cTn dur="1000"/>
                                        <p:tgtEl>
                                          <p:spTgt spid="3336"/>
                                        </p:tgtEl>
                                        <p:attrNameLst>
                                          <p:attrName>ppt_h</p:attrName>
                                        </p:attrNameLst>
                                      </p:cBhvr>
                                      <p:tavLst>
                                        <p:tav fmla="" tm="0">
                                          <p:val>
                                            <p:strVal val="0"/>
                                          </p:val>
                                        </p:tav>
                                        <p:tav fmla="" tm="100000">
                                          <p:val>
                                            <p:strVal val="#ppt_h"/>
                                          </p:val>
                                        </p:tav>
                                      </p:tavLst>
                                    </p:anim>
                                  </p:childTnLst>
                                </p:cTn>
                              </p:par>
                              <p:par>
                                <p:cTn fill="hold" nodeType="withEffect" presetClass="entr" presetID="2" presetSubtype="8">
                                  <p:stCondLst>
                                    <p:cond delay="0"/>
                                  </p:stCondLst>
                                  <p:childTnLst>
                                    <p:set>
                                      <p:cBhvr>
                                        <p:cTn dur="1" fill="hold">
                                          <p:stCondLst>
                                            <p:cond delay="0"/>
                                          </p:stCondLst>
                                        </p:cTn>
                                        <p:tgtEl>
                                          <p:spTgt spid="3289"/>
                                        </p:tgtEl>
                                        <p:attrNameLst>
                                          <p:attrName>style.visibility</p:attrName>
                                        </p:attrNameLst>
                                      </p:cBhvr>
                                      <p:to>
                                        <p:strVal val="visible"/>
                                      </p:to>
                                    </p:set>
                                    <p:anim calcmode="lin" valueType="num">
                                      <p:cBhvr additive="base">
                                        <p:cTn dur="1500"/>
                                        <p:tgtEl>
                                          <p:spTgt spid="328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8" name="Shape 3408"/>
        <p:cNvGrpSpPr/>
        <p:nvPr/>
      </p:nvGrpSpPr>
      <p:grpSpPr>
        <a:xfrm>
          <a:off x="0" y="0"/>
          <a:ext cx="0" cy="0"/>
          <a:chOff x="0" y="0"/>
          <a:chExt cx="0" cy="0"/>
        </a:xfrm>
      </p:grpSpPr>
      <p:sp>
        <p:nvSpPr>
          <p:cNvPr id="3409" name="Google Shape;3409;p68"/>
          <p:cNvSpPr txBox="1"/>
          <p:nvPr>
            <p:ph type="title"/>
          </p:nvPr>
        </p:nvSpPr>
        <p:spPr>
          <a:xfrm flipH="1">
            <a:off x="1124125" y="1528800"/>
            <a:ext cx="5089800" cy="1586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Data Isn’t From NASA</a:t>
            </a:r>
            <a:endParaRPr/>
          </a:p>
        </p:txBody>
      </p:sp>
      <p:sp>
        <p:nvSpPr>
          <p:cNvPr id="3410" name="Google Shape;3410;p68"/>
          <p:cNvSpPr txBox="1"/>
          <p:nvPr>
            <p:ph idx="1" type="subTitle"/>
          </p:nvPr>
        </p:nvSpPr>
        <p:spPr>
          <a:xfrm flipH="1">
            <a:off x="1045226" y="3201400"/>
            <a:ext cx="5247600" cy="154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900"/>
              <a:t>One limitation is that the data is self-reported and missing specific geographic details, such as latitude and longitude.</a:t>
            </a:r>
            <a:endParaRPr sz="19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14" name="Shape 3414"/>
        <p:cNvGrpSpPr/>
        <p:nvPr/>
      </p:nvGrpSpPr>
      <p:grpSpPr>
        <a:xfrm>
          <a:off x="0" y="0"/>
          <a:ext cx="0" cy="0"/>
          <a:chOff x="0" y="0"/>
          <a:chExt cx="0" cy="0"/>
        </a:xfrm>
      </p:grpSpPr>
      <p:sp>
        <p:nvSpPr>
          <p:cNvPr id="3415" name="Google Shape;3415;p69"/>
          <p:cNvSpPr txBox="1"/>
          <p:nvPr>
            <p:ph type="title"/>
          </p:nvPr>
        </p:nvSpPr>
        <p:spPr>
          <a:xfrm>
            <a:off x="1494325" y="1849600"/>
            <a:ext cx="4578000" cy="12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9300">
                <a:solidFill>
                  <a:schemeClr val="lt2"/>
                </a:solidFill>
              </a:rPr>
              <a:t>Ready </a:t>
            </a:r>
            <a:endParaRPr sz="9300">
              <a:solidFill>
                <a:schemeClr val="lt2"/>
              </a:solidFill>
            </a:endParaRPr>
          </a:p>
          <a:p>
            <a:pPr indent="0" lvl="0" marL="0" rtl="0" algn="ctr">
              <a:spcBef>
                <a:spcPts val="0"/>
              </a:spcBef>
              <a:spcAft>
                <a:spcPts val="0"/>
              </a:spcAft>
              <a:buNone/>
            </a:pPr>
            <a:r>
              <a:rPr lang="en" sz="9300">
                <a:solidFill>
                  <a:schemeClr val="lt2"/>
                </a:solidFill>
              </a:rPr>
              <a:t>to Zoom Out?</a:t>
            </a:r>
            <a:r>
              <a:rPr lang="en" sz="9300">
                <a:solidFill>
                  <a:schemeClr val="lt2"/>
                </a:solidFill>
              </a:rPr>
              <a:t>!</a:t>
            </a:r>
            <a:endParaRPr sz="9300">
              <a:solidFill>
                <a:schemeClr val="lt2"/>
              </a:solidFill>
            </a:endParaRPr>
          </a:p>
        </p:txBody>
      </p:sp>
      <p:grpSp>
        <p:nvGrpSpPr>
          <p:cNvPr id="3416" name="Google Shape;3416;p69"/>
          <p:cNvGrpSpPr/>
          <p:nvPr/>
        </p:nvGrpSpPr>
        <p:grpSpPr>
          <a:xfrm rot="9288195">
            <a:off x="-198182" y="1488250"/>
            <a:ext cx="2496138" cy="2167006"/>
            <a:chOff x="4317692" y="-765372"/>
            <a:chExt cx="3573222" cy="3102070"/>
          </a:xfrm>
        </p:grpSpPr>
        <p:sp>
          <p:nvSpPr>
            <p:cNvPr id="3417" name="Google Shape;3417;p69"/>
            <p:cNvSpPr/>
            <p:nvPr/>
          </p:nvSpPr>
          <p:spPr>
            <a:xfrm rot="10800000">
              <a:off x="7176770" y="357255"/>
              <a:ext cx="73980" cy="73054"/>
            </a:xfrm>
            <a:custGeom>
              <a:rect b="b" l="l" r="r" t="t"/>
              <a:pathLst>
                <a:path extrusionOk="0" h="1262" w="1278">
                  <a:moveTo>
                    <a:pt x="670" y="0"/>
                  </a:moveTo>
                  <a:cubicBezTo>
                    <a:pt x="654" y="0"/>
                    <a:pt x="639" y="8"/>
                    <a:pt x="639" y="23"/>
                  </a:cubicBezTo>
                  <a:cubicBezTo>
                    <a:pt x="578" y="175"/>
                    <a:pt x="518" y="327"/>
                    <a:pt x="426" y="448"/>
                  </a:cubicBezTo>
                  <a:cubicBezTo>
                    <a:pt x="366" y="509"/>
                    <a:pt x="305" y="540"/>
                    <a:pt x="214" y="570"/>
                  </a:cubicBezTo>
                  <a:cubicBezTo>
                    <a:pt x="153" y="600"/>
                    <a:pt x="92" y="631"/>
                    <a:pt x="1" y="631"/>
                  </a:cubicBezTo>
                  <a:cubicBezTo>
                    <a:pt x="1" y="631"/>
                    <a:pt x="1" y="631"/>
                    <a:pt x="1" y="661"/>
                  </a:cubicBezTo>
                  <a:cubicBezTo>
                    <a:pt x="31" y="722"/>
                    <a:pt x="122" y="722"/>
                    <a:pt x="183" y="722"/>
                  </a:cubicBezTo>
                  <a:cubicBezTo>
                    <a:pt x="244" y="752"/>
                    <a:pt x="305" y="783"/>
                    <a:pt x="366" y="843"/>
                  </a:cubicBezTo>
                  <a:cubicBezTo>
                    <a:pt x="487" y="935"/>
                    <a:pt x="578" y="1087"/>
                    <a:pt x="609" y="1239"/>
                  </a:cubicBezTo>
                  <a:cubicBezTo>
                    <a:pt x="609" y="1254"/>
                    <a:pt x="624" y="1261"/>
                    <a:pt x="643" y="1261"/>
                  </a:cubicBezTo>
                  <a:cubicBezTo>
                    <a:pt x="662" y="1261"/>
                    <a:pt x="685" y="1254"/>
                    <a:pt x="700" y="1239"/>
                  </a:cubicBezTo>
                  <a:cubicBezTo>
                    <a:pt x="730" y="965"/>
                    <a:pt x="943" y="722"/>
                    <a:pt x="1217" y="692"/>
                  </a:cubicBezTo>
                  <a:cubicBezTo>
                    <a:pt x="1277" y="661"/>
                    <a:pt x="1277" y="600"/>
                    <a:pt x="1217" y="570"/>
                  </a:cubicBezTo>
                  <a:cubicBezTo>
                    <a:pt x="943" y="540"/>
                    <a:pt x="730" y="296"/>
                    <a:pt x="700" y="23"/>
                  </a:cubicBezTo>
                  <a:cubicBezTo>
                    <a:pt x="700" y="8"/>
                    <a:pt x="685" y="0"/>
                    <a:pt x="670"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9"/>
            <p:cNvSpPr/>
            <p:nvPr/>
          </p:nvSpPr>
          <p:spPr>
            <a:xfrm rot="10800000">
              <a:off x="5538175" y="857868"/>
              <a:ext cx="40521" cy="33459"/>
            </a:xfrm>
            <a:custGeom>
              <a:rect b="b" l="l" r="r" t="t"/>
              <a:pathLst>
                <a:path extrusionOk="0" h="578" w="700">
                  <a:moveTo>
                    <a:pt x="365" y="0"/>
                  </a:moveTo>
                  <a:cubicBezTo>
                    <a:pt x="1" y="61"/>
                    <a:pt x="1" y="548"/>
                    <a:pt x="365" y="578"/>
                  </a:cubicBezTo>
                  <a:cubicBezTo>
                    <a:pt x="700" y="548"/>
                    <a:pt x="700" y="61"/>
                    <a:pt x="365" y="0"/>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9"/>
            <p:cNvSpPr/>
            <p:nvPr/>
          </p:nvSpPr>
          <p:spPr>
            <a:xfrm rot="10800000">
              <a:off x="6111672" y="404326"/>
              <a:ext cx="88047" cy="66976"/>
            </a:xfrm>
            <a:custGeom>
              <a:rect b="b" l="l" r="r" t="t"/>
              <a:pathLst>
                <a:path extrusionOk="0" h="1157" w="1521">
                  <a:moveTo>
                    <a:pt x="760" y="1"/>
                  </a:moveTo>
                  <a:cubicBezTo>
                    <a:pt x="0" y="1"/>
                    <a:pt x="0" y="1156"/>
                    <a:pt x="760" y="1156"/>
                  </a:cubicBezTo>
                  <a:cubicBezTo>
                    <a:pt x="1520" y="1156"/>
                    <a:pt x="1520" y="1"/>
                    <a:pt x="760" y="1"/>
                  </a:cubicBezTo>
                  <a:close/>
                </a:path>
              </a:pathLst>
            </a:custGeom>
            <a:solidFill>
              <a:srgbClr val="FFF0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0" name="Google Shape;3420;p69"/>
            <p:cNvGrpSpPr/>
            <p:nvPr/>
          </p:nvGrpSpPr>
          <p:grpSpPr>
            <a:xfrm rot="-6977435">
              <a:off x="5135037" y="-726063"/>
              <a:ext cx="1953770" cy="3003274"/>
              <a:chOff x="-4078147" y="196295"/>
              <a:chExt cx="1974381" cy="3034956"/>
            </a:xfrm>
          </p:grpSpPr>
          <p:sp>
            <p:nvSpPr>
              <p:cNvPr id="3421" name="Google Shape;3421;p69"/>
              <p:cNvSpPr/>
              <p:nvPr/>
            </p:nvSpPr>
            <p:spPr>
              <a:xfrm>
                <a:off x="-3830986" y="2009853"/>
                <a:ext cx="505988" cy="612260"/>
              </a:xfrm>
              <a:custGeom>
                <a:rect b="b" l="l" r="r" t="t"/>
                <a:pathLst>
                  <a:path extrusionOk="0" h="5139" w="4247">
                    <a:moveTo>
                      <a:pt x="685" y="1978"/>
                    </a:moveTo>
                    <a:cubicBezTo>
                      <a:pt x="687" y="1982"/>
                      <a:pt x="688" y="1985"/>
                      <a:pt x="690" y="1989"/>
                    </a:cubicBezTo>
                    <a:lnTo>
                      <a:pt x="690" y="1989"/>
                    </a:lnTo>
                    <a:cubicBezTo>
                      <a:pt x="696" y="1985"/>
                      <a:pt x="701" y="1982"/>
                      <a:pt x="707" y="1978"/>
                    </a:cubicBezTo>
                    <a:close/>
                    <a:moveTo>
                      <a:pt x="2771" y="1"/>
                    </a:moveTo>
                    <a:cubicBezTo>
                      <a:pt x="2589" y="1"/>
                      <a:pt x="2401" y="66"/>
                      <a:pt x="2260" y="198"/>
                    </a:cubicBezTo>
                    <a:cubicBezTo>
                      <a:pt x="2194" y="252"/>
                      <a:pt x="2129" y="328"/>
                      <a:pt x="2097" y="415"/>
                    </a:cubicBezTo>
                    <a:cubicBezTo>
                      <a:pt x="2075" y="436"/>
                      <a:pt x="2064" y="458"/>
                      <a:pt x="2064" y="491"/>
                    </a:cubicBezTo>
                    <a:cubicBezTo>
                      <a:pt x="2064" y="502"/>
                      <a:pt x="2053" y="523"/>
                      <a:pt x="2042" y="534"/>
                    </a:cubicBezTo>
                    <a:cubicBezTo>
                      <a:pt x="2042" y="545"/>
                      <a:pt x="2042" y="545"/>
                      <a:pt x="2042" y="556"/>
                    </a:cubicBezTo>
                    <a:cubicBezTo>
                      <a:pt x="2107" y="599"/>
                      <a:pt x="2162" y="664"/>
                      <a:pt x="2194" y="740"/>
                    </a:cubicBezTo>
                    <a:cubicBezTo>
                      <a:pt x="2205" y="751"/>
                      <a:pt x="2194" y="762"/>
                      <a:pt x="2184" y="773"/>
                    </a:cubicBezTo>
                    <a:lnTo>
                      <a:pt x="2162" y="773"/>
                    </a:lnTo>
                    <a:cubicBezTo>
                      <a:pt x="2015" y="617"/>
                      <a:pt x="1816" y="531"/>
                      <a:pt x="1612" y="531"/>
                    </a:cubicBezTo>
                    <a:cubicBezTo>
                      <a:pt x="1589" y="531"/>
                      <a:pt x="1566" y="532"/>
                      <a:pt x="1543" y="534"/>
                    </a:cubicBezTo>
                    <a:cubicBezTo>
                      <a:pt x="946" y="610"/>
                      <a:pt x="555" y="1175"/>
                      <a:pt x="696" y="1761"/>
                    </a:cubicBezTo>
                    <a:cubicBezTo>
                      <a:pt x="772" y="2033"/>
                      <a:pt x="935" y="2206"/>
                      <a:pt x="1141" y="2413"/>
                    </a:cubicBezTo>
                    <a:cubicBezTo>
                      <a:pt x="939" y="2338"/>
                      <a:pt x="778" y="2180"/>
                      <a:pt x="690" y="1989"/>
                    </a:cubicBezTo>
                    <a:lnTo>
                      <a:pt x="690" y="1989"/>
                    </a:lnTo>
                    <a:cubicBezTo>
                      <a:pt x="660" y="2007"/>
                      <a:pt x="624" y="2024"/>
                      <a:pt x="587" y="2033"/>
                    </a:cubicBezTo>
                    <a:cubicBezTo>
                      <a:pt x="544" y="2054"/>
                      <a:pt x="511" y="2065"/>
                      <a:pt x="468" y="2098"/>
                    </a:cubicBezTo>
                    <a:cubicBezTo>
                      <a:pt x="370" y="2163"/>
                      <a:pt x="272" y="2250"/>
                      <a:pt x="196" y="2358"/>
                    </a:cubicBezTo>
                    <a:cubicBezTo>
                      <a:pt x="55" y="2554"/>
                      <a:pt x="1" y="2804"/>
                      <a:pt x="33" y="3053"/>
                    </a:cubicBezTo>
                    <a:cubicBezTo>
                      <a:pt x="77" y="3303"/>
                      <a:pt x="207" y="3520"/>
                      <a:pt x="403" y="3683"/>
                    </a:cubicBezTo>
                    <a:cubicBezTo>
                      <a:pt x="500" y="3759"/>
                      <a:pt x="620" y="3813"/>
                      <a:pt x="739" y="3857"/>
                    </a:cubicBezTo>
                    <a:cubicBezTo>
                      <a:pt x="826" y="3879"/>
                      <a:pt x="913" y="3890"/>
                      <a:pt x="1000" y="3890"/>
                    </a:cubicBezTo>
                    <a:lnTo>
                      <a:pt x="1087" y="3900"/>
                    </a:lnTo>
                    <a:cubicBezTo>
                      <a:pt x="1087" y="3900"/>
                      <a:pt x="1087" y="3890"/>
                      <a:pt x="1087" y="3890"/>
                    </a:cubicBezTo>
                    <a:cubicBezTo>
                      <a:pt x="1054" y="3661"/>
                      <a:pt x="1087" y="3379"/>
                      <a:pt x="1293" y="3281"/>
                    </a:cubicBezTo>
                    <a:lnTo>
                      <a:pt x="1293" y="3281"/>
                    </a:lnTo>
                    <a:cubicBezTo>
                      <a:pt x="1195" y="3423"/>
                      <a:pt x="1152" y="3596"/>
                      <a:pt x="1163" y="3770"/>
                    </a:cubicBezTo>
                    <a:cubicBezTo>
                      <a:pt x="1163" y="3933"/>
                      <a:pt x="1239" y="4085"/>
                      <a:pt x="1347" y="4204"/>
                    </a:cubicBezTo>
                    <a:cubicBezTo>
                      <a:pt x="1467" y="4324"/>
                      <a:pt x="1630" y="4389"/>
                      <a:pt x="1793" y="4400"/>
                    </a:cubicBezTo>
                    <a:lnTo>
                      <a:pt x="1955" y="4400"/>
                    </a:lnTo>
                    <a:cubicBezTo>
                      <a:pt x="1955" y="4215"/>
                      <a:pt x="1999" y="4009"/>
                      <a:pt x="2118" y="3976"/>
                    </a:cubicBezTo>
                    <a:lnTo>
                      <a:pt x="2118" y="3976"/>
                    </a:lnTo>
                    <a:cubicBezTo>
                      <a:pt x="2053" y="4063"/>
                      <a:pt x="2021" y="4172"/>
                      <a:pt x="2031" y="4270"/>
                    </a:cubicBezTo>
                    <a:cubicBezTo>
                      <a:pt x="2021" y="4356"/>
                      <a:pt x="2031" y="4443"/>
                      <a:pt x="2053" y="4530"/>
                    </a:cubicBezTo>
                    <a:cubicBezTo>
                      <a:pt x="2117" y="4881"/>
                      <a:pt x="2431" y="5139"/>
                      <a:pt x="2781" y="5139"/>
                    </a:cubicBezTo>
                    <a:cubicBezTo>
                      <a:pt x="2788" y="5139"/>
                      <a:pt x="2795" y="5138"/>
                      <a:pt x="2802" y="5138"/>
                    </a:cubicBezTo>
                    <a:lnTo>
                      <a:pt x="2835" y="5138"/>
                    </a:lnTo>
                    <a:cubicBezTo>
                      <a:pt x="2922" y="5138"/>
                      <a:pt x="3009" y="5117"/>
                      <a:pt x="3096" y="5084"/>
                    </a:cubicBezTo>
                    <a:lnTo>
                      <a:pt x="3128" y="5073"/>
                    </a:lnTo>
                    <a:cubicBezTo>
                      <a:pt x="3150" y="5062"/>
                      <a:pt x="3172" y="5051"/>
                      <a:pt x="3193" y="5051"/>
                    </a:cubicBezTo>
                    <a:cubicBezTo>
                      <a:pt x="3193" y="5041"/>
                      <a:pt x="3193" y="5041"/>
                      <a:pt x="3193" y="5041"/>
                    </a:cubicBezTo>
                    <a:cubicBezTo>
                      <a:pt x="3204" y="4932"/>
                      <a:pt x="3226" y="4834"/>
                      <a:pt x="3259" y="4736"/>
                    </a:cubicBezTo>
                    <a:cubicBezTo>
                      <a:pt x="3291" y="4660"/>
                      <a:pt x="3335" y="4584"/>
                      <a:pt x="3378" y="4519"/>
                    </a:cubicBezTo>
                    <a:cubicBezTo>
                      <a:pt x="3378" y="4519"/>
                      <a:pt x="3378" y="4508"/>
                      <a:pt x="3378" y="4508"/>
                    </a:cubicBezTo>
                    <a:cubicBezTo>
                      <a:pt x="3291" y="4378"/>
                      <a:pt x="3248" y="4237"/>
                      <a:pt x="3237" y="4085"/>
                    </a:cubicBezTo>
                    <a:cubicBezTo>
                      <a:pt x="3226" y="3911"/>
                      <a:pt x="3269" y="3737"/>
                      <a:pt x="3345" y="3585"/>
                    </a:cubicBezTo>
                    <a:cubicBezTo>
                      <a:pt x="3389" y="3520"/>
                      <a:pt x="3432" y="3466"/>
                      <a:pt x="3487" y="3412"/>
                    </a:cubicBezTo>
                    <a:lnTo>
                      <a:pt x="3487" y="3401"/>
                    </a:lnTo>
                    <a:cubicBezTo>
                      <a:pt x="3400" y="3336"/>
                      <a:pt x="3324" y="3260"/>
                      <a:pt x="3269" y="3184"/>
                    </a:cubicBezTo>
                    <a:cubicBezTo>
                      <a:pt x="3172" y="3064"/>
                      <a:pt x="3107" y="2923"/>
                      <a:pt x="3063" y="2782"/>
                    </a:cubicBezTo>
                    <a:cubicBezTo>
                      <a:pt x="2922" y="2261"/>
                      <a:pt x="3150" y="1707"/>
                      <a:pt x="3617" y="1446"/>
                    </a:cubicBezTo>
                    <a:cubicBezTo>
                      <a:pt x="3780" y="1359"/>
                      <a:pt x="3964" y="1305"/>
                      <a:pt x="4138" y="1305"/>
                    </a:cubicBezTo>
                    <a:lnTo>
                      <a:pt x="4149" y="1305"/>
                    </a:lnTo>
                    <a:cubicBezTo>
                      <a:pt x="4160" y="1294"/>
                      <a:pt x="4160" y="1283"/>
                      <a:pt x="4171" y="1262"/>
                    </a:cubicBezTo>
                    <a:cubicBezTo>
                      <a:pt x="4247" y="1077"/>
                      <a:pt x="4203" y="860"/>
                      <a:pt x="4062" y="719"/>
                    </a:cubicBezTo>
                    <a:cubicBezTo>
                      <a:pt x="3975" y="643"/>
                      <a:pt x="3867" y="599"/>
                      <a:pt x="3747" y="588"/>
                    </a:cubicBezTo>
                    <a:lnTo>
                      <a:pt x="3584" y="588"/>
                    </a:lnTo>
                    <a:cubicBezTo>
                      <a:pt x="3573" y="588"/>
                      <a:pt x="3573" y="588"/>
                      <a:pt x="3573" y="599"/>
                    </a:cubicBezTo>
                    <a:cubicBezTo>
                      <a:pt x="3573" y="686"/>
                      <a:pt x="3552" y="784"/>
                      <a:pt x="3508" y="871"/>
                    </a:cubicBezTo>
                    <a:cubicBezTo>
                      <a:pt x="3508" y="882"/>
                      <a:pt x="3497" y="882"/>
                      <a:pt x="3487" y="882"/>
                    </a:cubicBezTo>
                    <a:cubicBezTo>
                      <a:pt x="3476" y="871"/>
                      <a:pt x="3465" y="860"/>
                      <a:pt x="3465" y="849"/>
                    </a:cubicBezTo>
                    <a:cubicBezTo>
                      <a:pt x="3573" y="426"/>
                      <a:pt x="3259" y="13"/>
                      <a:pt x="2813" y="2"/>
                    </a:cubicBezTo>
                    <a:cubicBezTo>
                      <a:pt x="2799" y="1"/>
                      <a:pt x="2785" y="1"/>
                      <a:pt x="27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9"/>
              <p:cNvSpPr/>
              <p:nvPr/>
            </p:nvSpPr>
            <p:spPr>
              <a:xfrm>
                <a:off x="-3462777" y="2065181"/>
                <a:ext cx="1218802" cy="871271"/>
              </a:xfrm>
              <a:custGeom>
                <a:rect b="b" l="l" r="r" t="t"/>
                <a:pathLst>
                  <a:path extrusionOk="0" h="7313" w="10230">
                    <a:moveTo>
                      <a:pt x="5733" y="0"/>
                    </a:moveTo>
                    <a:cubicBezTo>
                      <a:pt x="5500" y="0"/>
                      <a:pt x="5265" y="77"/>
                      <a:pt x="5072" y="221"/>
                    </a:cubicBezTo>
                    <a:cubicBezTo>
                      <a:pt x="4583" y="601"/>
                      <a:pt x="4605" y="1285"/>
                      <a:pt x="4876" y="1731"/>
                    </a:cubicBezTo>
                    <a:cubicBezTo>
                      <a:pt x="4757" y="1611"/>
                      <a:pt x="4681" y="1470"/>
                      <a:pt x="4637" y="1318"/>
                    </a:cubicBezTo>
                    <a:cubicBezTo>
                      <a:pt x="4637" y="1318"/>
                      <a:pt x="4637" y="1307"/>
                      <a:pt x="4626" y="1307"/>
                    </a:cubicBezTo>
                    <a:cubicBezTo>
                      <a:pt x="4583" y="1318"/>
                      <a:pt x="4529" y="1318"/>
                      <a:pt x="4485" y="1318"/>
                    </a:cubicBezTo>
                    <a:cubicBezTo>
                      <a:pt x="4420" y="1318"/>
                      <a:pt x="4355" y="1318"/>
                      <a:pt x="4301" y="1340"/>
                    </a:cubicBezTo>
                    <a:cubicBezTo>
                      <a:pt x="4181" y="1372"/>
                      <a:pt x="4073" y="1437"/>
                      <a:pt x="3986" y="1524"/>
                    </a:cubicBezTo>
                    <a:cubicBezTo>
                      <a:pt x="3823" y="1709"/>
                      <a:pt x="3736" y="1959"/>
                      <a:pt x="3747" y="2208"/>
                    </a:cubicBezTo>
                    <a:cubicBezTo>
                      <a:pt x="3671" y="2024"/>
                      <a:pt x="3682" y="1807"/>
                      <a:pt x="3780" y="1644"/>
                    </a:cubicBezTo>
                    <a:cubicBezTo>
                      <a:pt x="3780" y="1633"/>
                      <a:pt x="3780" y="1633"/>
                      <a:pt x="3780" y="1633"/>
                    </a:cubicBezTo>
                    <a:lnTo>
                      <a:pt x="3747" y="1622"/>
                    </a:lnTo>
                    <a:lnTo>
                      <a:pt x="3682" y="1600"/>
                    </a:lnTo>
                    <a:cubicBezTo>
                      <a:pt x="3606" y="1579"/>
                      <a:pt x="3530" y="1568"/>
                      <a:pt x="3454" y="1568"/>
                    </a:cubicBezTo>
                    <a:cubicBezTo>
                      <a:pt x="3313" y="1579"/>
                      <a:pt x="3171" y="1611"/>
                      <a:pt x="3041" y="1676"/>
                    </a:cubicBezTo>
                    <a:cubicBezTo>
                      <a:pt x="2824" y="1807"/>
                      <a:pt x="2694" y="2013"/>
                      <a:pt x="2574" y="2284"/>
                    </a:cubicBezTo>
                    <a:cubicBezTo>
                      <a:pt x="2596" y="1991"/>
                      <a:pt x="2759" y="1731"/>
                      <a:pt x="3019" y="1600"/>
                    </a:cubicBezTo>
                    <a:cubicBezTo>
                      <a:pt x="3052" y="1579"/>
                      <a:pt x="3085" y="1568"/>
                      <a:pt x="3128" y="1557"/>
                    </a:cubicBezTo>
                    <a:cubicBezTo>
                      <a:pt x="3128" y="1546"/>
                      <a:pt x="3128" y="1546"/>
                      <a:pt x="3128" y="1546"/>
                    </a:cubicBezTo>
                    <a:cubicBezTo>
                      <a:pt x="3019" y="1144"/>
                      <a:pt x="2824" y="927"/>
                      <a:pt x="2520" y="829"/>
                    </a:cubicBezTo>
                    <a:cubicBezTo>
                      <a:pt x="2421" y="803"/>
                      <a:pt x="2315" y="789"/>
                      <a:pt x="2207" y="789"/>
                    </a:cubicBezTo>
                    <a:cubicBezTo>
                      <a:pt x="2137" y="789"/>
                      <a:pt x="2067" y="795"/>
                      <a:pt x="1999" y="808"/>
                    </a:cubicBezTo>
                    <a:cubicBezTo>
                      <a:pt x="1901" y="829"/>
                      <a:pt x="1814" y="851"/>
                      <a:pt x="1738" y="895"/>
                    </a:cubicBezTo>
                    <a:lnTo>
                      <a:pt x="1695" y="916"/>
                    </a:lnTo>
                    <a:lnTo>
                      <a:pt x="1640" y="938"/>
                    </a:lnTo>
                    <a:cubicBezTo>
                      <a:pt x="1619" y="938"/>
                      <a:pt x="1619" y="960"/>
                      <a:pt x="1640" y="960"/>
                    </a:cubicBezTo>
                    <a:cubicBezTo>
                      <a:pt x="1771" y="1014"/>
                      <a:pt x="1934" y="1112"/>
                      <a:pt x="1955" y="1264"/>
                    </a:cubicBezTo>
                    <a:lnTo>
                      <a:pt x="1944" y="1264"/>
                    </a:lnTo>
                    <a:cubicBezTo>
                      <a:pt x="1868" y="1133"/>
                      <a:pt x="1673" y="1057"/>
                      <a:pt x="1521" y="1003"/>
                    </a:cubicBezTo>
                    <a:cubicBezTo>
                      <a:pt x="1404" y="967"/>
                      <a:pt x="1280" y="946"/>
                      <a:pt x="1160" y="946"/>
                    </a:cubicBezTo>
                    <a:cubicBezTo>
                      <a:pt x="1135" y="946"/>
                      <a:pt x="1111" y="947"/>
                      <a:pt x="1087" y="949"/>
                    </a:cubicBezTo>
                    <a:cubicBezTo>
                      <a:pt x="446" y="1014"/>
                      <a:pt x="1" y="1611"/>
                      <a:pt x="131" y="2241"/>
                    </a:cubicBezTo>
                    <a:cubicBezTo>
                      <a:pt x="164" y="2382"/>
                      <a:pt x="218" y="2513"/>
                      <a:pt x="305" y="2632"/>
                    </a:cubicBezTo>
                    <a:cubicBezTo>
                      <a:pt x="348" y="2697"/>
                      <a:pt x="402" y="2762"/>
                      <a:pt x="457" y="2817"/>
                    </a:cubicBezTo>
                    <a:cubicBezTo>
                      <a:pt x="478" y="2827"/>
                      <a:pt x="489" y="2838"/>
                      <a:pt x="511" y="2849"/>
                    </a:cubicBezTo>
                    <a:lnTo>
                      <a:pt x="554" y="2893"/>
                    </a:lnTo>
                    <a:lnTo>
                      <a:pt x="576" y="2893"/>
                    </a:lnTo>
                    <a:cubicBezTo>
                      <a:pt x="609" y="2860"/>
                      <a:pt x="652" y="2838"/>
                      <a:pt x="696" y="2817"/>
                    </a:cubicBezTo>
                    <a:cubicBezTo>
                      <a:pt x="750" y="2790"/>
                      <a:pt x="850" y="2750"/>
                      <a:pt x="934" y="2750"/>
                    </a:cubicBezTo>
                    <a:cubicBezTo>
                      <a:pt x="984" y="2750"/>
                      <a:pt x="1029" y="2765"/>
                      <a:pt x="1054" y="2806"/>
                    </a:cubicBezTo>
                    <a:cubicBezTo>
                      <a:pt x="1049" y="2811"/>
                      <a:pt x="1046" y="2814"/>
                      <a:pt x="1044" y="2814"/>
                    </a:cubicBezTo>
                    <a:cubicBezTo>
                      <a:pt x="1043" y="2814"/>
                      <a:pt x="1043" y="2811"/>
                      <a:pt x="1043" y="2806"/>
                    </a:cubicBezTo>
                    <a:cubicBezTo>
                      <a:pt x="902" y="2806"/>
                      <a:pt x="772" y="2849"/>
                      <a:pt x="663" y="2936"/>
                    </a:cubicBezTo>
                    <a:cubicBezTo>
                      <a:pt x="544" y="3001"/>
                      <a:pt x="457" y="3110"/>
                      <a:pt x="392" y="3240"/>
                    </a:cubicBezTo>
                    <a:cubicBezTo>
                      <a:pt x="326" y="3381"/>
                      <a:pt x="305" y="3544"/>
                      <a:pt x="326" y="3696"/>
                    </a:cubicBezTo>
                    <a:cubicBezTo>
                      <a:pt x="337" y="3772"/>
                      <a:pt x="359" y="3848"/>
                      <a:pt x="392" y="3924"/>
                    </a:cubicBezTo>
                    <a:lnTo>
                      <a:pt x="413" y="3968"/>
                    </a:lnTo>
                    <a:lnTo>
                      <a:pt x="413" y="3978"/>
                    </a:lnTo>
                    <a:lnTo>
                      <a:pt x="435" y="3978"/>
                    </a:lnTo>
                    <a:cubicBezTo>
                      <a:pt x="489" y="3913"/>
                      <a:pt x="565" y="3870"/>
                      <a:pt x="652" y="3848"/>
                    </a:cubicBezTo>
                    <a:lnTo>
                      <a:pt x="652" y="3848"/>
                    </a:lnTo>
                    <a:cubicBezTo>
                      <a:pt x="576" y="3913"/>
                      <a:pt x="511" y="4000"/>
                      <a:pt x="468" y="4087"/>
                    </a:cubicBezTo>
                    <a:cubicBezTo>
                      <a:pt x="305" y="4315"/>
                      <a:pt x="240" y="4608"/>
                      <a:pt x="305" y="4880"/>
                    </a:cubicBezTo>
                    <a:cubicBezTo>
                      <a:pt x="381" y="5205"/>
                      <a:pt x="674" y="5510"/>
                      <a:pt x="1011" y="5510"/>
                    </a:cubicBezTo>
                    <a:cubicBezTo>
                      <a:pt x="1043" y="5510"/>
                      <a:pt x="1087" y="5510"/>
                      <a:pt x="1130" y="5499"/>
                    </a:cubicBezTo>
                    <a:cubicBezTo>
                      <a:pt x="1141" y="5499"/>
                      <a:pt x="1152" y="5499"/>
                      <a:pt x="1152" y="5510"/>
                    </a:cubicBezTo>
                    <a:cubicBezTo>
                      <a:pt x="1152" y="5520"/>
                      <a:pt x="1152" y="5531"/>
                      <a:pt x="1141" y="5531"/>
                    </a:cubicBezTo>
                    <a:cubicBezTo>
                      <a:pt x="1076" y="5570"/>
                      <a:pt x="1003" y="5590"/>
                      <a:pt x="929" y="5590"/>
                    </a:cubicBezTo>
                    <a:cubicBezTo>
                      <a:pt x="880" y="5590"/>
                      <a:pt x="830" y="5581"/>
                      <a:pt x="782" y="5564"/>
                    </a:cubicBezTo>
                    <a:lnTo>
                      <a:pt x="772" y="5564"/>
                    </a:lnTo>
                    <a:cubicBezTo>
                      <a:pt x="772" y="5564"/>
                      <a:pt x="772" y="5564"/>
                      <a:pt x="772" y="5575"/>
                    </a:cubicBezTo>
                    <a:cubicBezTo>
                      <a:pt x="772" y="5607"/>
                      <a:pt x="772" y="5640"/>
                      <a:pt x="761" y="5683"/>
                    </a:cubicBezTo>
                    <a:cubicBezTo>
                      <a:pt x="761" y="5705"/>
                      <a:pt x="761" y="5727"/>
                      <a:pt x="761" y="5759"/>
                    </a:cubicBezTo>
                    <a:cubicBezTo>
                      <a:pt x="761" y="5868"/>
                      <a:pt x="782" y="5987"/>
                      <a:pt x="815" y="6096"/>
                    </a:cubicBezTo>
                    <a:cubicBezTo>
                      <a:pt x="880" y="6302"/>
                      <a:pt x="989" y="6498"/>
                      <a:pt x="1141" y="6650"/>
                    </a:cubicBezTo>
                    <a:cubicBezTo>
                      <a:pt x="1315" y="6813"/>
                      <a:pt x="1521" y="6921"/>
                      <a:pt x="1749" y="6986"/>
                    </a:cubicBezTo>
                    <a:cubicBezTo>
                      <a:pt x="1857" y="7019"/>
                      <a:pt x="1966" y="7030"/>
                      <a:pt x="2086" y="7041"/>
                    </a:cubicBezTo>
                    <a:cubicBezTo>
                      <a:pt x="2129" y="7041"/>
                      <a:pt x="2183" y="7030"/>
                      <a:pt x="2238" y="7030"/>
                    </a:cubicBezTo>
                    <a:lnTo>
                      <a:pt x="2314" y="7030"/>
                    </a:lnTo>
                    <a:cubicBezTo>
                      <a:pt x="2324" y="7030"/>
                      <a:pt x="2324" y="7019"/>
                      <a:pt x="2314" y="7019"/>
                    </a:cubicBezTo>
                    <a:cubicBezTo>
                      <a:pt x="2172" y="6823"/>
                      <a:pt x="2107" y="6585"/>
                      <a:pt x="2140" y="6335"/>
                    </a:cubicBezTo>
                    <a:lnTo>
                      <a:pt x="2140" y="6335"/>
                    </a:lnTo>
                    <a:cubicBezTo>
                      <a:pt x="2151" y="6737"/>
                      <a:pt x="2400" y="7106"/>
                      <a:pt x="2770" y="7258"/>
                    </a:cubicBezTo>
                    <a:cubicBezTo>
                      <a:pt x="2867" y="7301"/>
                      <a:pt x="2976" y="7312"/>
                      <a:pt x="3085" y="7312"/>
                    </a:cubicBezTo>
                    <a:cubicBezTo>
                      <a:pt x="3258" y="7312"/>
                      <a:pt x="3443" y="7269"/>
                      <a:pt x="3595" y="7171"/>
                    </a:cubicBezTo>
                    <a:cubicBezTo>
                      <a:pt x="3617" y="7149"/>
                      <a:pt x="3638" y="7127"/>
                      <a:pt x="3660" y="7106"/>
                    </a:cubicBezTo>
                    <a:cubicBezTo>
                      <a:pt x="3693" y="7084"/>
                      <a:pt x="3725" y="7062"/>
                      <a:pt x="3769" y="7041"/>
                    </a:cubicBezTo>
                    <a:cubicBezTo>
                      <a:pt x="3769" y="7041"/>
                      <a:pt x="3769" y="7030"/>
                      <a:pt x="3769" y="7030"/>
                    </a:cubicBezTo>
                    <a:cubicBezTo>
                      <a:pt x="3769" y="7030"/>
                      <a:pt x="3769" y="7030"/>
                      <a:pt x="3769" y="7019"/>
                    </a:cubicBezTo>
                    <a:cubicBezTo>
                      <a:pt x="3747" y="6997"/>
                      <a:pt x="3725" y="6975"/>
                      <a:pt x="3703" y="6954"/>
                    </a:cubicBezTo>
                    <a:cubicBezTo>
                      <a:pt x="3606" y="6823"/>
                      <a:pt x="3573" y="6671"/>
                      <a:pt x="3627" y="6519"/>
                    </a:cubicBezTo>
                    <a:lnTo>
                      <a:pt x="3627" y="6519"/>
                    </a:lnTo>
                    <a:cubicBezTo>
                      <a:pt x="3638" y="6552"/>
                      <a:pt x="3649" y="6585"/>
                      <a:pt x="3649" y="6617"/>
                    </a:cubicBezTo>
                    <a:cubicBezTo>
                      <a:pt x="3671" y="6715"/>
                      <a:pt x="3703" y="6802"/>
                      <a:pt x="3758" y="6878"/>
                    </a:cubicBezTo>
                    <a:cubicBezTo>
                      <a:pt x="3834" y="7008"/>
                      <a:pt x="3964" y="7084"/>
                      <a:pt x="4105" y="7117"/>
                    </a:cubicBezTo>
                    <a:cubicBezTo>
                      <a:pt x="4135" y="7121"/>
                      <a:pt x="4164" y="7123"/>
                      <a:pt x="4193" y="7123"/>
                    </a:cubicBezTo>
                    <a:cubicBezTo>
                      <a:pt x="4304" y="7123"/>
                      <a:pt x="4413" y="7092"/>
                      <a:pt x="4507" y="7041"/>
                    </a:cubicBezTo>
                    <a:cubicBezTo>
                      <a:pt x="4626" y="6965"/>
                      <a:pt x="4703" y="6856"/>
                      <a:pt x="4724" y="6737"/>
                    </a:cubicBezTo>
                    <a:cubicBezTo>
                      <a:pt x="4735" y="6704"/>
                      <a:pt x="4735" y="6682"/>
                      <a:pt x="4746" y="6661"/>
                    </a:cubicBezTo>
                    <a:cubicBezTo>
                      <a:pt x="4746" y="6661"/>
                      <a:pt x="4757" y="6650"/>
                      <a:pt x="4757" y="6650"/>
                    </a:cubicBezTo>
                    <a:cubicBezTo>
                      <a:pt x="4757" y="6650"/>
                      <a:pt x="4757" y="6639"/>
                      <a:pt x="4757" y="6639"/>
                    </a:cubicBezTo>
                    <a:cubicBezTo>
                      <a:pt x="4681" y="6563"/>
                      <a:pt x="4626" y="6476"/>
                      <a:pt x="4605" y="6378"/>
                    </a:cubicBezTo>
                    <a:lnTo>
                      <a:pt x="4605" y="6367"/>
                    </a:lnTo>
                    <a:cubicBezTo>
                      <a:pt x="4626" y="6389"/>
                      <a:pt x="4648" y="6422"/>
                      <a:pt x="4670" y="6443"/>
                    </a:cubicBezTo>
                    <a:cubicBezTo>
                      <a:pt x="4768" y="6552"/>
                      <a:pt x="4876" y="6650"/>
                      <a:pt x="5007" y="6715"/>
                    </a:cubicBezTo>
                    <a:cubicBezTo>
                      <a:pt x="5093" y="6758"/>
                      <a:pt x="5191" y="6780"/>
                      <a:pt x="5290" y="6780"/>
                    </a:cubicBezTo>
                    <a:cubicBezTo>
                      <a:pt x="5389" y="6780"/>
                      <a:pt x="5490" y="6758"/>
                      <a:pt x="5582" y="6715"/>
                    </a:cubicBezTo>
                    <a:cubicBezTo>
                      <a:pt x="5843" y="6585"/>
                      <a:pt x="6006" y="6302"/>
                      <a:pt x="5973" y="6009"/>
                    </a:cubicBezTo>
                    <a:cubicBezTo>
                      <a:pt x="5951" y="5933"/>
                      <a:pt x="5930" y="5868"/>
                      <a:pt x="5908" y="5792"/>
                    </a:cubicBezTo>
                    <a:lnTo>
                      <a:pt x="5886" y="5748"/>
                    </a:lnTo>
                    <a:lnTo>
                      <a:pt x="5875" y="5748"/>
                    </a:lnTo>
                    <a:cubicBezTo>
                      <a:pt x="5810" y="5748"/>
                      <a:pt x="5745" y="5738"/>
                      <a:pt x="5691" y="5727"/>
                    </a:cubicBezTo>
                    <a:cubicBezTo>
                      <a:pt x="5484" y="5662"/>
                      <a:pt x="5321" y="5531"/>
                      <a:pt x="5213" y="5358"/>
                    </a:cubicBezTo>
                    <a:cubicBezTo>
                      <a:pt x="5093" y="5151"/>
                      <a:pt x="5050" y="4901"/>
                      <a:pt x="5083" y="4673"/>
                    </a:cubicBezTo>
                    <a:cubicBezTo>
                      <a:pt x="5104" y="4489"/>
                      <a:pt x="5148" y="4239"/>
                      <a:pt x="5332" y="4141"/>
                    </a:cubicBezTo>
                    <a:lnTo>
                      <a:pt x="5332" y="4141"/>
                    </a:lnTo>
                    <a:cubicBezTo>
                      <a:pt x="5093" y="4478"/>
                      <a:pt x="5072" y="4923"/>
                      <a:pt x="5267" y="5292"/>
                    </a:cubicBezTo>
                    <a:cubicBezTo>
                      <a:pt x="5365" y="5455"/>
                      <a:pt x="5517" y="5575"/>
                      <a:pt x="5691" y="5640"/>
                    </a:cubicBezTo>
                    <a:cubicBezTo>
                      <a:pt x="5751" y="5653"/>
                      <a:pt x="5811" y="5663"/>
                      <a:pt x="5872" y="5663"/>
                    </a:cubicBezTo>
                    <a:cubicBezTo>
                      <a:pt x="5909" y="5663"/>
                      <a:pt x="5947" y="5659"/>
                      <a:pt x="5984" y="5651"/>
                    </a:cubicBezTo>
                    <a:cubicBezTo>
                      <a:pt x="6038" y="5640"/>
                      <a:pt x="6092" y="5618"/>
                      <a:pt x="6147" y="5596"/>
                    </a:cubicBezTo>
                    <a:lnTo>
                      <a:pt x="6201" y="5575"/>
                    </a:lnTo>
                    <a:cubicBezTo>
                      <a:pt x="6201" y="5564"/>
                      <a:pt x="6201" y="5564"/>
                      <a:pt x="6201" y="5564"/>
                    </a:cubicBezTo>
                    <a:cubicBezTo>
                      <a:pt x="6006" y="5336"/>
                      <a:pt x="5984" y="5010"/>
                      <a:pt x="6147" y="4760"/>
                    </a:cubicBezTo>
                    <a:lnTo>
                      <a:pt x="6147" y="4760"/>
                    </a:lnTo>
                    <a:cubicBezTo>
                      <a:pt x="6147" y="4793"/>
                      <a:pt x="6136" y="4825"/>
                      <a:pt x="6136" y="4847"/>
                    </a:cubicBezTo>
                    <a:cubicBezTo>
                      <a:pt x="6103" y="4977"/>
                      <a:pt x="6103" y="5097"/>
                      <a:pt x="6125" y="5216"/>
                    </a:cubicBezTo>
                    <a:cubicBezTo>
                      <a:pt x="6147" y="5336"/>
                      <a:pt x="6201" y="5444"/>
                      <a:pt x="6288" y="5542"/>
                    </a:cubicBezTo>
                    <a:cubicBezTo>
                      <a:pt x="6375" y="5629"/>
                      <a:pt x="6494" y="5683"/>
                      <a:pt x="6625" y="5694"/>
                    </a:cubicBezTo>
                    <a:cubicBezTo>
                      <a:pt x="6733" y="5694"/>
                      <a:pt x="6831" y="5662"/>
                      <a:pt x="6929" y="5596"/>
                    </a:cubicBezTo>
                    <a:cubicBezTo>
                      <a:pt x="6929" y="5596"/>
                      <a:pt x="6929" y="5586"/>
                      <a:pt x="6929" y="5586"/>
                    </a:cubicBezTo>
                    <a:cubicBezTo>
                      <a:pt x="6787" y="5423"/>
                      <a:pt x="6787" y="5184"/>
                      <a:pt x="6929" y="5010"/>
                    </a:cubicBezTo>
                    <a:lnTo>
                      <a:pt x="6929" y="5010"/>
                    </a:lnTo>
                    <a:cubicBezTo>
                      <a:pt x="6853" y="5205"/>
                      <a:pt x="6885" y="5423"/>
                      <a:pt x="7005" y="5596"/>
                    </a:cubicBezTo>
                    <a:cubicBezTo>
                      <a:pt x="7109" y="5693"/>
                      <a:pt x="7249" y="5748"/>
                      <a:pt x="7394" y="5748"/>
                    </a:cubicBezTo>
                    <a:cubicBezTo>
                      <a:pt x="7445" y="5748"/>
                      <a:pt x="7497" y="5741"/>
                      <a:pt x="7548" y="5727"/>
                    </a:cubicBezTo>
                    <a:cubicBezTo>
                      <a:pt x="7548" y="5727"/>
                      <a:pt x="7548" y="5727"/>
                      <a:pt x="7548" y="5716"/>
                    </a:cubicBezTo>
                    <a:cubicBezTo>
                      <a:pt x="7591" y="5434"/>
                      <a:pt x="7776" y="5140"/>
                      <a:pt x="8112" y="5119"/>
                    </a:cubicBezTo>
                    <a:cubicBezTo>
                      <a:pt x="8123" y="5119"/>
                      <a:pt x="8123" y="5119"/>
                      <a:pt x="8123" y="5129"/>
                    </a:cubicBezTo>
                    <a:cubicBezTo>
                      <a:pt x="8134" y="5140"/>
                      <a:pt x="8123" y="5151"/>
                      <a:pt x="8112" y="5162"/>
                    </a:cubicBezTo>
                    <a:cubicBezTo>
                      <a:pt x="7873" y="5238"/>
                      <a:pt x="7689" y="5444"/>
                      <a:pt x="7634" y="5694"/>
                    </a:cubicBezTo>
                    <a:cubicBezTo>
                      <a:pt x="7591" y="5955"/>
                      <a:pt x="7710" y="6215"/>
                      <a:pt x="7928" y="6367"/>
                    </a:cubicBezTo>
                    <a:cubicBezTo>
                      <a:pt x="8052" y="6456"/>
                      <a:pt x="8199" y="6500"/>
                      <a:pt x="8348" y="6500"/>
                    </a:cubicBezTo>
                    <a:cubicBezTo>
                      <a:pt x="8472" y="6500"/>
                      <a:pt x="8596" y="6470"/>
                      <a:pt x="8709" y="6411"/>
                    </a:cubicBezTo>
                    <a:cubicBezTo>
                      <a:pt x="8948" y="6281"/>
                      <a:pt x="9068" y="5987"/>
                      <a:pt x="9003" y="5727"/>
                    </a:cubicBezTo>
                    <a:cubicBezTo>
                      <a:pt x="9003" y="5716"/>
                      <a:pt x="9003" y="5716"/>
                      <a:pt x="9003" y="5716"/>
                    </a:cubicBezTo>
                    <a:cubicBezTo>
                      <a:pt x="8872" y="5683"/>
                      <a:pt x="8753" y="5607"/>
                      <a:pt x="8666" y="5510"/>
                    </a:cubicBezTo>
                    <a:cubicBezTo>
                      <a:pt x="8525" y="5336"/>
                      <a:pt x="8471" y="5053"/>
                      <a:pt x="8623" y="4891"/>
                    </a:cubicBezTo>
                    <a:lnTo>
                      <a:pt x="8623" y="4891"/>
                    </a:lnTo>
                    <a:cubicBezTo>
                      <a:pt x="8623" y="4891"/>
                      <a:pt x="8623" y="4891"/>
                      <a:pt x="8623" y="4901"/>
                    </a:cubicBezTo>
                    <a:cubicBezTo>
                      <a:pt x="8568" y="5097"/>
                      <a:pt x="8612" y="5303"/>
                      <a:pt x="8731" y="5466"/>
                    </a:cubicBezTo>
                    <a:cubicBezTo>
                      <a:pt x="8835" y="5578"/>
                      <a:pt x="8987" y="5643"/>
                      <a:pt x="9138" y="5643"/>
                    </a:cubicBezTo>
                    <a:cubicBezTo>
                      <a:pt x="9191" y="5643"/>
                      <a:pt x="9245" y="5635"/>
                      <a:pt x="9296" y="5618"/>
                    </a:cubicBezTo>
                    <a:cubicBezTo>
                      <a:pt x="9502" y="5553"/>
                      <a:pt x="9665" y="5390"/>
                      <a:pt x="9719" y="5184"/>
                    </a:cubicBezTo>
                    <a:cubicBezTo>
                      <a:pt x="9741" y="5086"/>
                      <a:pt x="9752" y="4977"/>
                      <a:pt x="9730" y="4880"/>
                    </a:cubicBezTo>
                    <a:cubicBezTo>
                      <a:pt x="9708" y="4815"/>
                      <a:pt x="9676" y="4760"/>
                      <a:pt x="9622" y="4706"/>
                    </a:cubicBezTo>
                    <a:cubicBezTo>
                      <a:pt x="9622" y="4695"/>
                      <a:pt x="9611" y="4684"/>
                      <a:pt x="9600" y="4673"/>
                    </a:cubicBezTo>
                    <a:cubicBezTo>
                      <a:pt x="9415" y="4673"/>
                      <a:pt x="9231" y="4565"/>
                      <a:pt x="9133" y="4402"/>
                    </a:cubicBezTo>
                    <a:cubicBezTo>
                      <a:pt x="9122" y="4402"/>
                      <a:pt x="9122" y="4391"/>
                      <a:pt x="9133" y="4380"/>
                    </a:cubicBezTo>
                    <a:cubicBezTo>
                      <a:pt x="9138" y="4375"/>
                      <a:pt x="9144" y="4372"/>
                      <a:pt x="9149" y="4372"/>
                    </a:cubicBezTo>
                    <a:cubicBezTo>
                      <a:pt x="9155" y="4372"/>
                      <a:pt x="9160" y="4375"/>
                      <a:pt x="9165" y="4380"/>
                    </a:cubicBezTo>
                    <a:cubicBezTo>
                      <a:pt x="9289" y="4504"/>
                      <a:pt x="9462" y="4577"/>
                      <a:pt x="9638" y="4577"/>
                    </a:cubicBezTo>
                    <a:cubicBezTo>
                      <a:pt x="9695" y="4577"/>
                      <a:pt x="9751" y="4570"/>
                      <a:pt x="9806" y="4554"/>
                    </a:cubicBezTo>
                    <a:cubicBezTo>
                      <a:pt x="10045" y="4456"/>
                      <a:pt x="10197" y="4228"/>
                      <a:pt x="10197" y="3978"/>
                    </a:cubicBezTo>
                    <a:cubicBezTo>
                      <a:pt x="10230" y="3740"/>
                      <a:pt x="10165" y="3501"/>
                      <a:pt x="10012" y="3316"/>
                    </a:cubicBezTo>
                    <a:cubicBezTo>
                      <a:pt x="9876" y="3170"/>
                      <a:pt x="9678" y="3085"/>
                      <a:pt x="9482" y="3085"/>
                    </a:cubicBezTo>
                    <a:cubicBezTo>
                      <a:pt x="9459" y="3085"/>
                      <a:pt x="9437" y="3086"/>
                      <a:pt x="9415" y="3088"/>
                    </a:cubicBezTo>
                    <a:cubicBezTo>
                      <a:pt x="9404" y="3088"/>
                      <a:pt x="9404" y="3088"/>
                      <a:pt x="9394" y="3077"/>
                    </a:cubicBezTo>
                    <a:cubicBezTo>
                      <a:pt x="9394" y="3077"/>
                      <a:pt x="9394" y="3066"/>
                      <a:pt x="9394" y="3066"/>
                    </a:cubicBezTo>
                    <a:cubicBezTo>
                      <a:pt x="9463" y="3036"/>
                      <a:pt x="9535" y="3021"/>
                      <a:pt x="9607" y="3021"/>
                    </a:cubicBezTo>
                    <a:cubicBezTo>
                      <a:pt x="9716" y="3021"/>
                      <a:pt x="9823" y="3055"/>
                      <a:pt x="9915" y="3121"/>
                    </a:cubicBezTo>
                    <a:lnTo>
                      <a:pt x="9926" y="3121"/>
                    </a:lnTo>
                    <a:cubicBezTo>
                      <a:pt x="9936" y="3088"/>
                      <a:pt x="9947" y="3066"/>
                      <a:pt x="9958" y="3034"/>
                    </a:cubicBezTo>
                    <a:cubicBezTo>
                      <a:pt x="10002" y="2947"/>
                      <a:pt x="10034" y="2860"/>
                      <a:pt x="10056" y="2773"/>
                    </a:cubicBezTo>
                    <a:cubicBezTo>
                      <a:pt x="10078" y="2632"/>
                      <a:pt x="10078" y="2491"/>
                      <a:pt x="10045" y="2350"/>
                    </a:cubicBezTo>
                    <a:cubicBezTo>
                      <a:pt x="9980" y="2078"/>
                      <a:pt x="9774" y="1850"/>
                      <a:pt x="9502" y="1752"/>
                    </a:cubicBezTo>
                    <a:cubicBezTo>
                      <a:pt x="9401" y="1715"/>
                      <a:pt x="9295" y="1696"/>
                      <a:pt x="9190" y="1696"/>
                    </a:cubicBezTo>
                    <a:cubicBezTo>
                      <a:pt x="9024" y="1696"/>
                      <a:pt x="8860" y="1742"/>
                      <a:pt x="8720" y="1828"/>
                    </a:cubicBezTo>
                    <a:cubicBezTo>
                      <a:pt x="8492" y="1980"/>
                      <a:pt x="8362" y="2241"/>
                      <a:pt x="8319" y="2621"/>
                    </a:cubicBezTo>
                    <a:cubicBezTo>
                      <a:pt x="8253" y="2339"/>
                      <a:pt x="8351" y="2035"/>
                      <a:pt x="8568" y="1850"/>
                    </a:cubicBezTo>
                    <a:cubicBezTo>
                      <a:pt x="8590" y="1818"/>
                      <a:pt x="8612" y="1807"/>
                      <a:pt x="8644" y="1785"/>
                    </a:cubicBezTo>
                    <a:lnTo>
                      <a:pt x="8644" y="1763"/>
                    </a:lnTo>
                    <a:cubicBezTo>
                      <a:pt x="8623" y="1742"/>
                      <a:pt x="8601" y="1709"/>
                      <a:pt x="8590" y="1687"/>
                    </a:cubicBezTo>
                    <a:cubicBezTo>
                      <a:pt x="8579" y="1655"/>
                      <a:pt x="8557" y="1622"/>
                      <a:pt x="8536" y="1600"/>
                    </a:cubicBezTo>
                    <a:cubicBezTo>
                      <a:pt x="8427" y="1437"/>
                      <a:pt x="8253" y="1340"/>
                      <a:pt x="8058" y="1329"/>
                    </a:cubicBezTo>
                    <a:lnTo>
                      <a:pt x="8025" y="1329"/>
                    </a:lnTo>
                    <a:cubicBezTo>
                      <a:pt x="8009" y="1323"/>
                      <a:pt x="7995" y="1321"/>
                      <a:pt x="7982" y="1321"/>
                    </a:cubicBezTo>
                    <a:cubicBezTo>
                      <a:pt x="7968" y="1321"/>
                      <a:pt x="7955" y="1323"/>
                      <a:pt x="7938" y="1329"/>
                    </a:cubicBezTo>
                    <a:cubicBezTo>
                      <a:pt x="7786" y="1351"/>
                      <a:pt x="7656" y="1427"/>
                      <a:pt x="7558" y="1546"/>
                    </a:cubicBezTo>
                    <a:cubicBezTo>
                      <a:pt x="7482" y="1633"/>
                      <a:pt x="7428" y="1742"/>
                      <a:pt x="7406" y="1861"/>
                    </a:cubicBezTo>
                    <a:cubicBezTo>
                      <a:pt x="7396" y="1894"/>
                      <a:pt x="7374" y="1937"/>
                      <a:pt x="7363" y="1970"/>
                    </a:cubicBezTo>
                    <a:cubicBezTo>
                      <a:pt x="7319" y="1807"/>
                      <a:pt x="7374" y="1633"/>
                      <a:pt x="7482" y="1513"/>
                    </a:cubicBezTo>
                    <a:cubicBezTo>
                      <a:pt x="7591" y="1361"/>
                      <a:pt x="7754" y="1264"/>
                      <a:pt x="7928" y="1242"/>
                    </a:cubicBezTo>
                    <a:cubicBezTo>
                      <a:pt x="7944" y="1237"/>
                      <a:pt x="7957" y="1234"/>
                      <a:pt x="7970" y="1234"/>
                    </a:cubicBezTo>
                    <a:cubicBezTo>
                      <a:pt x="7982" y="1234"/>
                      <a:pt x="7993" y="1237"/>
                      <a:pt x="8004" y="1242"/>
                    </a:cubicBezTo>
                    <a:cubicBezTo>
                      <a:pt x="8004" y="1242"/>
                      <a:pt x="8014" y="1242"/>
                      <a:pt x="8014" y="1231"/>
                    </a:cubicBezTo>
                    <a:cubicBezTo>
                      <a:pt x="8058" y="840"/>
                      <a:pt x="7656" y="493"/>
                      <a:pt x="7341" y="395"/>
                    </a:cubicBezTo>
                    <a:cubicBezTo>
                      <a:pt x="7249" y="366"/>
                      <a:pt x="7152" y="353"/>
                      <a:pt x="7053" y="353"/>
                    </a:cubicBezTo>
                    <a:cubicBezTo>
                      <a:pt x="6964" y="353"/>
                      <a:pt x="6875" y="364"/>
                      <a:pt x="6787" y="384"/>
                    </a:cubicBezTo>
                    <a:cubicBezTo>
                      <a:pt x="6668" y="428"/>
                      <a:pt x="6549" y="482"/>
                      <a:pt x="6451" y="547"/>
                    </a:cubicBezTo>
                    <a:cubicBezTo>
                      <a:pt x="6396" y="580"/>
                      <a:pt x="6353" y="601"/>
                      <a:pt x="6299" y="634"/>
                    </a:cubicBezTo>
                    <a:lnTo>
                      <a:pt x="6288" y="634"/>
                    </a:lnTo>
                    <a:lnTo>
                      <a:pt x="6288" y="623"/>
                    </a:lnTo>
                    <a:cubicBezTo>
                      <a:pt x="6331" y="547"/>
                      <a:pt x="6396" y="482"/>
                      <a:pt x="6472" y="438"/>
                    </a:cubicBezTo>
                    <a:cubicBezTo>
                      <a:pt x="6483" y="428"/>
                      <a:pt x="6483" y="428"/>
                      <a:pt x="6472" y="417"/>
                    </a:cubicBezTo>
                    <a:cubicBezTo>
                      <a:pt x="6462" y="395"/>
                      <a:pt x="6440" y="373"/>
                      <a:pt x="6429" y="352"/>
                    </a:cubicBezTo>
                    <a:lnTo>
                      <a:pt x="6407" y="308"/>
                    </a:lnTo>
                    <a:cubicBezTo>
                      <a:pt x="6353" y="243"/>
                      <a:pt x="6299" y="178"/>
                      <a:pt x="6234" y="134"/>
                    </a:cubicBezTo>
                    <a:cubicBezTo>
                      <a:pt x="6114" y="58"/>
                      <a:pt x="5973" y="4"/>
                      <a:pt x="5821" y="4"/>
                    </a:cubicBezTo>
                    <a:cubicBezTo>
                      <a:pt x="5792" y="2"/>
                      <a:pt x="5763" y="0"/>
                      <a:pt x="57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9"/>
              <p:cNvSpPr/>
              <p:nvPr/>
            </p:nvSpPr>
            <p:spPr>
              <a:xfrm>
                <a:off x="-3834864" y="1999945"/>
                <a:ext cx="1609462" cy="951690"/>
              </a:xfrm>
              <a:custGeom>
                <a:rect b="b" l="l" r="r" t="t"/>
                <a:pathLst>
                  <a:path extrusionOk="0" h="7988" w="13509">
                    <a:moveTo>
                      <a:pt x="2943" y="106"/>
                    </a:moveTo>
                    <a:cubicBezTo>
                      <a:pt x="3377" y="117"/>
                      <a:pt x="3692" y="530"/>
                      <a:pt x="3584" y="953"/>
                    </a:cubicBezTo>
                    <a:cubicBezTo>
                      <a:pt x="3584" y="974"/>
                      <a:pt x="3602" y="991"/>
                      <a:pt x="3621" y="991"/>
                    </a:cubicBezTo>
                    <a:cubicBezTo>
                      <a:pt x="3631" y="991"/>
                      <a:pt x="3641" y="986"/>
                      <a:pt x="3649" y="975"/>
                    </a:cubicBezTo>
                    <a:cubicBezTo>
                      <a:pt x="3692" y="888"/>
                      <a:pt x="3714" y="801"/>
                      <a:pt x="3714" y="703"/>
                    </a:cubicBezTo>
                    <a:lnTo>
                      <a:pt x="3877" y="703"/>
                    </a:lnTo>
                    <a:cubicBezTo>
                      <a:pt x="3985" y="714"/>
                      <a:pt x="4094" y="758"/>
                      <a:pt x="4181" y="845"/>
                    </a:cubicBezTo>
                    <a:cubicBezTo>
                      <a:pt x="4311" y="975"/>
                      <a:pt x="4355" y="1181"/>
                      <a:pt x="4289" y="1366"/>
                    </a:cubicBezTo>
                    <a:cubicBezTo>
                      <a:pt x="4279" y="1388"/>
                      <a:pt x="4279" y="1398"/>
                      <a:pt x="4268" y="1409"/>
                    </a:cubicBezTo>
                    <a:cubicBezTo>
                      <a:pt x="4083" y="1409"/>
                      <a:pt x="3909" y="1464"/>
                      <a:pt x="3746" y="1550"/>
                    </a:cubicBezTo>
                    <a:cubicBezTo>
                      <a:pt x="3269" y="1811"/>
                      <a:pt x="3030" y="2376"/>
                      <a:pt x="3182" y="2908"/>
                    </a:cubicBezTo>
                    <a:cubicBezTo>
                      <a:pt x="3225" y="3049"/>
                      <a:pt x="3290" y="3179"/>
                      <a:pt x="3388" y="3299"/>
                    </a:cubicBezTo>
                    <a:cubicBezTo>
                      <a:pt x="3442" y="3386"/>
                      <a:pt x="3518" y="3462"/>
                      <a:pt x="3605" y="3516"/>
                    </a:cubicBezTo>
                    <a:cubicBezTo>
                      <a:pt x="3421" y="3700"/>
                      <a:pt x="3334" y="3950"/>
                      <a:pt x="3356" y="4200"/>
                    </a:cubicBezTo>
                    <a:cubicBezTo>
                      <a:pt x="3356" y="4352"/>
                      <a:pt x="3410" y="4504"/>
                      <a:pt x="3497" y="4634"/>
                    </a:cubicBezTo>
                    <a:cubicBezTo>
                      <a:pt x="3453" y="4699"/>
                      <a:pt x="3410" y="4775"/>
                      <a:pt x="3377" y="4851"/>
                    </a:cubicBezTo>
                    <a:cubicBezTo>
                      <a:pt x="3345" y="4949"/>
                      <a:pt x="3323" y="5058"/>
                      <a:pt x="3312" y="5156"/>
                    </a:cubicBezTo>
                    <a:cubicBezTo>
                      <a:pt x="3280" y="5166"/>
                      <a:pt x="3247" y="5177"/>
                      <a:pt x="3214" y="5199"/>
                    </a:cubicBezTo>
                    <a:cubicBezTo>
                      <a:pt x="3127" y="5232"/>
                      <a:pt x="3041" y="5242"/>
                      <a:pt x="2954" y="5253"/>
                    </a:cubicBezTo>
                    <a:cubicBezTo>
                      <a:pt x="2939" y="5254"/>
                      <a:pt x="2925" y="5255"/>
                      <a:pt x="2911" y="5255"/>
                    </a:cubicBezTo>
                    <a:cubicBezTo>
                      <a:pt x="2559" y="5255"/>
                      <a:pt x="2245" y="5000"/>
                      <a:pt x="2183" y="4645"/>
                    </a:cubicBezTo>
                    <a:cubicBezTo>
                      <a:pt x="2161" y="4558"/>
                      <a:pt x="2150" y="4471"/>
                      <a:pt x="2161" y="4385"/>
                    </a:cubicBezTo>
                    <a:cubicBezTo>
                      <a:pt x="2161" y="4287"/>
                      <a:pt x="2194" y="4189"/>
                      <a:pt x="2248" y="4113"/>
                    </a:cubicBezTo>
                    <a:cubicBezTo>
                      <a:pt x="2259" y="4102"/>
                      <a:pt x="2248" y="4081"/>
                      <a:pt x="2237" y="4081"/>
                    </a:cubicBezTo>
                    <a:cubicBezTo>
                      <a:pt x="2096" y="4113"/>
                      <a:pt x="2063" y="4352"/>
                      <a:pt x="2063" y="4515"/>
                    </a:cubicBezTo>
                    <a:lnTo>
                      <a:pt x="1900" y="4515"/>
                    </a:lnTo>
                    <a:cubicBezTo>
                      <a:pt x="1738" y="4493"/>
                      <a:pt x="1586" y="4428"/>
                      <a:pt x="1466" y="4309"/>
                    </a:cubicBezTo>
                    <a:cubicBezTo>
                      <a:pt x="1358" y="4200"/>
                      <a:pt x="1292" y="4048"/>
                      <a:pt x="1292" y="3885"/>
                    </a:cubicBezTo>
                    <a:cubicBezTo>
                      <a:pt x="1271" y="3711"/>
                      <a:pt x="1314" y="3548"/>
                      <a:pt x="1412" y="3396"/>
                    </a:cubicBezTo>
                    <a:cubicBezTo>
                      <a:pt x="1423" y="3386"/>
                      <a:pt x="1412" y="3375"/>
                      <a:pt x="1401" y="3375"/>
                    </a:cubicBezTo>
                    <a:cubicBezTo>
                      <a:pt x="1195" y="3483"/>
                      <a:pt x="1151" y="3776"/>
                      <a:pt x="1195" y="4005"/>
                    </a:cubicBezTo>
                    <a:cubicBezTo>
                      <a:pt x="1075" y="4005"/>
                      <a:pt x="967" y="3983"/>
                      <a:pt x="847" y="3961"/>
                    </a:cubicBezTo>
                    <a:cubicBezTo>
                      <a:pt x="728" y="3928"/>
                      <a:pt x="619" y="3863"/>
                      <a:pt x="521" y="3787"/>
                    </a:cubicBezTo>
                    <a:cubicBezTo>
                      <a:pt x="326" y="3624"/>
                      <a:pt x="185" y="3396"/>
                      <a:pt x="152" y="3147"/>
                    </a:cubicBezTo>
                    <a:cubicBezTo>
                      <a:pt x="109" y="2908"/>
                      <a:pt x="163" y="2658"/>
                      <a:pt x="304" y="2452"/>
                    </a:cubicBezTo>
                    <a:cubicBezTo>
                      <a:pt x="380" y="2354"/>
                      <a:pt x="467" y="2267"/>
                      <a:pt x="576" y="2202"/>
                    </a:cubicBezTo>
                    <a:cubicBezTo>
                      <a:pt x="652" y="2148"/>
                      <a:pt x="739" y="2126"/>
                      <a:pt x="815" y="2082"/>
                    </a:cubicBezTo>
                    <a:cubicBezTo>
                      <a:pt x="891" y="2289"/>
                      <a:pt x="1064" y="2452"/>
                      <a:pt x="1271" y="2528"/>
                    </a:cubicBezTo>
                    <a:cubicBezTo>
                      <a:pt x="1281" y="2528"/>
                      <a:pt x="1292" y="2517"/>
                      <a:pt x="1281" y="2506"/>
                    </a:cubicBezTo>
                    <a:cubicBezTo>
                      <a:pt x="1075" y="2332"/>
                      <a:pt x="923" y="2104"/>
                      <a:pt x="847" y="1844"/>
                    </a:cubicBezTo>
                    <a:cubicBezTo>
                      <a:pt x="782" y="1583"/>
                      <a:pt x="825" y="1312"/>
                      <a:pt x="977" y="1083"/>
                    </a:cubicBezTo>
                    <a:cubicBezTo>
                      <a:pt x="1155" y="813"/>
                      <a:pt x="1457" y="643"/>
                      <a:pt x="1754" y="643"/>
                    </a:cubicBezTo>
                    <a:cubicBezTo>
                      <a:pt x="1947" y="643"/>
                      <a:pt x="2138" y="715"/>
                      <a:pt x="2291" y="877"/>
                    </a:cubicBezTo>
                    <a:cubicBezTo>
                      <a:pt x="2300" y="885"/>
                      <a:pt x="2308" y="889"/>
                      <a:pt x="2315" y="889"/>
                    </a:cubicBezTo>
                    <a:cubicBezTo>
                      <a:pt x="2338" y="889"/>
                      <a:pt x="2354" y="858"/>
                      <a:pt x="2346" y="834"/>
                    </a:cubicBezTo>
                    <a:cubicBezTo>
                      <a:pt x="2313" y="758"/>
                      <a:pt x="2259" y="693"/>
                      <a:pt x="2183" y="638"/>
                    </a:cubicBezTo>
                    <a:cubicBezTo>
                      <a:pt x="2204" y="606"/>
                      <a:pt x="2215" y="551"/>
                      <a:pt x="2237" y="519"/>
                    </a:cubicBezTo>
                    <a:cubicBezTo>
                      <a:pt x="2281" y="432"/>
                      <a:pt x="2335" y="367"/>
                      <a:pt x="2400" y="302"/>
                    </a:cubicBezTo>
                    <a:cubicBezTo>
                      <a:pt x="2552" y="171"/>
                      <a:pt x="2747" y="106"/>
                      <a:pt x="2943" y="106"/>
                    </a:cubicBezTo>
                    <a:close/>
                    <a:moveTo>
                      <a:pt x="8901" y="548"/>
                    </a:moveTo>
                    <a:cubicBezTo>
                      <a:pt x="8927" y="548"/>
                      <a:pt x="8954" y="549"/>
                      <a:pt x="8980" y="551"/>
                    </a:cubicBezTo>
                    <a:cubicBezTo>
                      <a:pt x="9132" y="562"/>
                      <a:pt x="9263" y="606"/>
                      <a:pt x="9393" y="693"/>
                    </a:cubicBezTo>
                    <a:cubicBezTo>
                      <a:pt x="9458" y="736"/>
                      <a:pt x="9512" y="790"/>
                      <a:pt x="9556" y="866"/>
                    </a:cubicBezTo>
                    <a:cubicBezTo>
                      <a:pt x="9578" y="899"/>
                      <a:pt x="9599" y="942"/>
                      <a:pt x="9632" y="975"/>
                    </a:cubicBezTo>
                    <a:cubicBezTo>
                      <a:pt x="9556" y="1018"/>
                      <a:pt x="9491" y="1083"/>
                      <a:pt x="9447" y="1159"/>
                    </a:cubicBezTo>
                    <a:cubicBezTo>
                      <a:pt x="9436" y="1181"/>
                      <a:pt x="9458" y="1192"/>
                      <a:pt x="9469" y="1192"/>
                    </a:cubicBezTo>
                    <a:cubicBezTo>
                      <a:pt x="9621" y="1083"/>
                      <a:pt x="9784" y="1007"/>
                      <a:pt x="9958" y="942"/>
                    </a:cubicBezTo>
                    <a:cubicBezTo>
                      <a:pt x="10030" y="924"/>
                      <a:pt x="10105" y="916"/>
                      <a:pt x="10180" y="916"/>
                    </a:cubicBezTo>
                    <a:cubicBezTo>
                      <a:pt x="10286" y="916"/>
                      <a:pt x="10393" y="932"/>
                      <a:pt x="10501" y="964"/>
                    </a:cubicBezTo>
                    <a:cubicBezTo>
                      <a:pt x="10826" y="1062"/>
                      <a:pt x="11206" y="1398"/>
                      <a:pt x="11163" y="1778"/>
                    </a:cubicBezTo>
                    <a:cubicBezTo>
                      <a:pt x="11152" y="1773"/>
                      <a:pt x="11139" y="1770"/>
                      <a:pt x="11125" y="1770"/>
                    </a:cubicBezTo>
                    <a:cubicBezTo>
                      <a:pt x="11111" y="1770"/>
                      <a:pt x="11098" y="1773"/>
                      <a:pt x="11087" y="1778"/>
                    </a:cubicBezTo>
                    <a:cubicBezTo>
                      <a:pt x="10902" y="1800"/>
                      <a:pt x="10750" y="1898"/>
                      <a:pt x="10631" y="2050"/>
                    </a:cubicBezTo>
                    <a:cubicBezTo>
                      <a:pt x="10533" y="2169"/>
                      <a:pt x="10446" y="2365"/>
                      <a:pt x="10512" y="2517"/>
                    </a:cubicBezTo>
                    <a:cubicBezTo>
                      <a:pt x="10512" y="2528"/>
                      <a:pt x="10517" y="2533"/>
                      <a:pt x="10522" y="2533"/>
                    </a:cubicBezTo>
                    <a:cubicBezTo>
                      <a:pt x="10528" y="2533"/>
                      <a:pt x="10533" y="2528"/>
                      <a:pt x="10533" y="2517"/>
                    </a:cubicBezTo>
                    <a:cubicBezTo>
                      <a:pt x="10577" y="2365"/>
                      <a:pt x="10642" y="2224"/>
                      <a:pt x="10729" y="2093"/>
                    </a:cubicBezTo>
                    <a:cubicBezTo>
                      <a:pt x="10826" y="1985"/>
                      <a:pt x="10957" y="1909"/>
                      <a:pt x="11098" y="1876"/>
                    </a:cubicBezTo>
                    <a:lnTo>
                      <a:pt x="11185" y="1876"/>
                    </a:lnTo>
                    <a:cubicBezTo>
                      <a:pt x="11196" y="1882"/>
                      <a:pt x="11204" y="1884"/>
                      <a:pt x="11211" y="1884"/>
                    </a:cubicBezTo>
                    <a:cubicBezTo>
                      <a:pt x="11217" y="1884"/>
                      <a:pt x="11223" y="1882"/>
                      <a:pt x="11228" y="1876"/>
                    </a:cubicBezTo>
                    <a:cubicBezTo>
                      <a:pt x="11424" y="1898"/>
                      <a:pt x="11597" y="1996"/>
                      <a:pt x="11706" y="2148"/>
                    </a:cubicBezTo>
                    <a:cubicBezTo>
                      <a:pt x="11739" y="2202"/>
                      <a:pt x="11760" y="2267"/>
                      <a:pt x="11804" y="2321"/>
                    </a:cubicBezTo>
                    <a:cubicBezTo>
                      <a:pt x="11771" y="2343"/>
                      <a:pt x="11749" y="2365"/>
                      <a:pt x="11728" y="2387"/>
                    </a:cubicBezTo>
                    <a:cubicBezTo>
                      <a:pt x="11511" y="2582"/>
                      <a:pt x="11413" y="2886"/>
                      <a:pt x="11478" y="3168"/>
                    </a:cubicBezTo>
                    <a:cubicBezTo>
                      <a:pt x="11478" y="3174"/>
                      <a:pt x="11483" y="3177"/>
                      <a:pt x="11490" y="3177"/>
                    </a:cubicBezTo>
                    <a:cubicBezTo>
                      <a:pt x="11497" y="3177"/>
                      <a:pt x="11505" y="3174"/>
                      <a:pt x="11511" y="3168"/>
                    </a:cubicBezTo>
                    <a:cubicBezTo>
                      <a:pt x="11543" y="2864"/>
                      <a:pt x="11641" y="2571"/>
                      <a:pt x="11901" y="2387"/>
                    </a:cubicBezTo>
                    <a:cubicBezTo>
                      <a:pt x="12041" y="2300"/>
                      <a:pt x="12205" y="2254"/>
                      <a:pt x="12369" y="2254"/>
                    </a:cubicBezTo>
                    <a:cubicBezTo>
                      <a:pt x="12472" y="2254"/>
                      <a:pt x="12576" y="2273"/>
                      <a:pt x="12672" y="2311"/>
                    </a:cubicBezTo>
                    <a:cubicBezTo>
                      <a:pt x="12944" y="2408"/>
                      <a:pt x="13139" y="2625"/>
                      <a:pt x="13204" y="2908"/>
                    </a:cubicBezTo>
                    <a:cubicBezTo>
                      <a:pt x="13237" y="3038"/>
                      <a:pt x="13237" y="3190"/>
                      <a:pt x="13215" y="3320"/>
                    </a:cubicBezTo>
                    <a:cubicBezTo>
                      <a:pt x="13183" y="3440"/>
                      <a:pt x="13139" y="3559"/>
                      <a:pt x="13085" y="3668"/>
                    </a:cubicBezTo>
                    <a:cubicBezTo>
                      <a:pt x="12990" y="3600"/>
                      <a:pt x="12878" y="3566"/>
                      <a:pt x="12765" y="3566"/>
                    </a:cubicBezTo>
                    <a:cubicBezTo>
                      <a:pt x="12697" y="3566"/>
                      <a:pt x="12629" y="3578"/>
                      <a:pt x="12564" y="3603"/>
                    </a:cubicBezTo>
                    <a:cubicBezTo>
                      <a:pt x="12531" y="3614"/>
                      <a:pt x="12542" y="3657"/>
                      <a:pt x="12575" y="3657"/>
                    </a:cubicBezTo>
                    <a:cubicBezTo>
                      <a:pt x="12599" y="3655"/>
                      <a:pt x="12623" y="3653"/>
                      <a:pt x="12647" y="3653"/>
                    </a:cubicBezTo>
                    <a:cubicBezTo>
                      <a:pt x="12842" y="3653"/>
                      <a:pt x="13037" y="3731"/>
                      <a:pt x="13172" y="3885"/>
                    </a:cubicBezTo>
                    <a:cubicBezTo>
                      <a:pt x="13313" y="4070"/>
                      <a:pt x="13378" y="4298"/>
                      <a:pt x="13357" y="4537"/>
                    </a:cubicBezTo>
                    <a:cubicBezTo>
                      <a:pt x="13346" y="4775"/>
                      <a:pt x="13194" y="5004"/>
                      <a:pt x="12966" y="5090"/>
                    </a:cubicBezTo>
                    <a:cubicBezTo>
                      <a:pt x="12907" y="5107"/>
                      <a:pt x="12847" y="5115"/>
                      <a:pt x="12788" y="5115"/>
                    </a:cubicBezTo>
                    <a:cubicBezTo>
                      <a:pt x="12619" y="5115"/>
                      <a:pt x="12457" y="5048"/>
                      <a:pt x="12336" y="4927"/>
                    </a:cubicBezTo>
                    <a:cubicBezTo>
                      <a:pt x="12326" y="4918"/>
                      <a:pt x="12316" y="4914"/>
                      <a:pt x="12306" y="4914"/>
                    </a:cubicBezTo>
                    <a:cubicBezTo>
                      <a:pt x="12283" y="4914"/>
                      <a:pt x="12266" y="4937"/>
                      <a:pt x="12281" y="4960"/>
                    </a:cubicBezTo>
                    <a:cubicBezTo>
                      <a:pt x="12379" y="5134"/>
                      <a:pt x="12564" y="5232"/>
                      <a:pt x="12759" y="5232"/>
                    </a:cubicBezTo>
                    <a:cubicBezTo>
                      <a:pt x="12814" y="5297"/>
                      <a:pt x="12857" y="5362"/>
                      <a:pt x="12879" y="5438"/>
                    </a:cubicBezTo>
                    <a:cubicBezTo>
                      <a:pt x="12900" y="5536"/>
                      <a:pt x="12900" y="5633"/>
                      <a:pt x="12868" y="5731"/>
                    </a:cubicBezTo>
                    <a:cubicBezTo>
                      <a:pt x="12814" y="5937"/>
                      <a:pt x="12662" y="6100"/>
                      <a:pt x="12466" y="6165"/>
                    </a:cubicBezTo>
                    <a:cubicBezTo>
                      <a:pt x="12417" y="6179"/>
                      <a:pt x="12366" y="6186"/>
                      <a:pt x="12315" y="6186"/>
                    </a:cubicBezTo>
                    <a:cubicBezTo>
                      <a:pt x="12166" y="6186"/>
                      <a:pt x="12018" y="6127"/>
                      <a:pt x="11912" y="6013"/>
                    </a:cubicBezTo>
                    <a:cubicBezTo>
                      <a:pt x="11782" y="5850"/>
                      <a:pt x="11749" y="5644"/>
                      <a:pt x="11804" y="5449"/>
                    </a:cubicBezTo>
                    <a:cubicBezTo>
                      <a:pt x="11804" y="5441"/>
                      <a:pt x="11799" y="5429"/>
                      <a:pt x="11788" y="5429"/>
                    </a:cubicBezTo>
                    <a:cubicBezTo>
                      <a:pt x="11784" y="5429"/>
                      <a:pt x="11778" y="5431"/>
                      <a:pt x="11771" y="5438"/>
                    </a:cubicBezTo>
                    <a:cubicBezTo>
                      <a:pt x="11619" y="5612"/>
                      <a:pt x="11673" y="5905"/>
                      <a:pt x="11815" y="6068"/>
                    </a:cubicBezTo>
                    <a:cubicBezTo>
                      <a:pt x="11901" y="6176"/>
                      <a:pt x="12021" y="6252"/>
                      <a:pt x="12151" y="6274"/>
                    </a:cubicBezTo>
                    <a:cubicBezTo>
                      <a:pt x="12227" y="6545"/>
                      <a:pt x="12108" y="6828"/>
                      <a:pt x="11869" y="6958"/>
                    </a:cubicBezTo>
                    <a:cubicBezTo>
                      <a:pt x="11758" y="7016"/>
                      <a:pt x="11639" y="7044"/>
                      <a:pt x="11521" y="7044"/>
                    </a:cubicBezTo>
                    <a:cubicBezTo>
                      <a:pt x="11372" y="7044"/>
                      <a:pt x="11225" y="6999"/>
                      <a:pt x="11098" y="6915"/>
                    </a:cubicBezTo>
                    <a:cubicBezTo>
                      <a:pt x="10881" y="6763"/>
                      <a:pt x="10761" y="6502"/>
                      <a:pt x="10805" y="6241"/>
                    </a:cubicBezTo>
                    <a:cubicBezTo>
                      <a:pt x="10859" y="5992"/>
                      <a:pt x="11044" y="5796"/>
                      <a:pt x="11282" y="5720"/>
                    </a:cubicBezTo>
                    <a:cubicBezTo>
                      <a:pt x="11315" y="5709"/>
                      <a:pt x="11315" y="5655"/>
                      <a:pt x="11272" y="5655"/>
                    </a:cubicBezTo>
                    <a:cubicBezTo>
                      <a:pt x="10946" y="5677"/>
                      <a:pt x="10740" y="5959"/>
                      <a:pt x="10707" y="6263"/>
                    </a:cubicBezTo>
                    <a:cubicBezTo>
                      <a:pt x="10655" y="6282"/>
                      <a:pt x="10600" y="6290"/>
                      <a:pt x="10547" y="6290"/>
                    </a:cubicBezTo>
                    <a:cubicBezTo>
                      <a:pt x="10411" y="6290"/>
                      <a:pt x="10279" y="6234"/>
                      <a:pt x="10186" y="6133"/>
                    </a:cubicBezTo>
                    <a:cubicBezTo>
                      <a:pt x="10055" y="5970"/>
                      <a:pt x="10023" y="5753"/>
                      <a:pt x="10099" y="5568"/>
                    </a:cubicBezTo>
                    <a:cubicBezTo>
                      <a:pt x="10099" y="5559"/>
                      <a:pt x="10092" y="5543"/>
                      <a:pt x="10083" y="5543"/>
                    </a:cubicBezTo>
                    <a:cubicBezTo>
                      <a:pt x="10081" y="5543"/>
                      <a:pt x="10079" y="5544"/>
                      <a:pt x="10077" y="5546"/>
                    </a:cubicBezTo>
                    <a:cubicBezTo>
                      <a:pt x="9936" y="5720"/>
                      <a:pt x="9936" y="5970"/>
                      <a:pt x="10077" y="6133"/>
                    </a:cubicBezTo>
                    <a:cubicBezTo>
                      <a:pt x="9992" y="6199"/>
                      <a:pt x="9893" y="6230"/>
                      <a:pt x="9795" y="6230"/>
                    </a:cubicBezTo>
                    <a:cubicBezTo>
                      <a:pt x="9667" y="6230"/>
                      <a:pt x="9540" y="6177"/>
                      <a:pt x="9447" y="6079"/>
                    </a:cubicBezTo>
                    <a:cubicBezTo>
                      <a:pt x="9371" y="5992"/>
                      <a:pt x="9306" y="5883"/>
                      <a:pt x="9284" y="5764"/>
                    </a:cubicBezTo>
                    <a:cubicBezTo>
                      <a:pt x="9274" y="5622"/>
                      <a:pt x="9274" y="5460"/>
                      <a:pt x="9317" y="5318"/>
                    </a:cubicBezTo>
                    <a:cubicBezTo>
                      <a:pt x="9317" y="5306"/>
                      <a:pt x="9310" y="5300"/>
                      <a:pt x="9301" y="5300"/>
                    </a:cubicBezTo>
                    <a:cubicBezTo>
                      <a:pt x="9295" y="5300"/>
                      <a:pt x="9289" y="5303"/>
                      <a:pt x="9284" y="5308"/>
                    </a:cubicBezTo>
                    <a:cubicBezTo>
                      <a:pt x="9132" y="5557"/>
                      <a:pt x="9154" y="5894"/>
                      <a:pt x="9350" y="6122"/>
                    </a:cubicBezTo>
                    <a:cubicBezTo>
                      <a:pt x="9274" y="6155"/>
                      <a:pt x="9208" y="6187"/>
                      <a:pt x="9132" y="6198"/>
                    </a:cubicBezTo>
                    <a:cubicBezTo>
                      <a:pt x="9095" y="6206"/>
                      <a:pt x="9058" y="6210"/>
                      <a:pt x="9021" y="6210"/>
                    </a:cubicBezTo>
                    <a:cubicBezTo>
                      <a:pt x="8962" y="6210"/>
                      <a:pt x="8904" y="6201"/>
                      <a:pt x="8850" y="6187"/>
                    </a:cubicBezTo>
                    <a:cubicBezTo>
                      <a:pt x="8665" y="6122"/>
                      <a:pt x="8513" y="6003"/>
                      <a:pt x="8427" y="5840"/>
                    </a:cubicBezTo>
                    <a:cubicBezTo>
                      <a:pt x="8231" y="5481"/>
                      <a:pt x="8253" y="5036"/>
                      <a:pt x="8492" y="4699"/>
                    </a:cubicBezTo>
                    <a:cubicBezTo>
                      <a:pt x="8492" y="4692"/>
                      <a:pt x="8492" y="4684"/>
                      <a:pt x="8484" y="4684"/>
                    </a:cubicBezTo>
                    <a:cubicBezTo>
                      <a:pt x="8481" y="4684"/>
                      <a:pt x="8476" y="4685"/>
                      <a:pt x="8470" y="4689"/>
                    </a:cubicBezTo>
                    <a:cubicBezTo>
                      <a:pt x="8285" y="4786"/>
                      <a:pt x="8242" y="5036"/>
                      <a:pt x="8220" y="5232"/>
                    </a:cubicBezTo>
                    <a:cubicBezTo>
                      <a:pt x="8188" y="5470"/>
                      <a:pt x="8231" y="5709"/>
                      <a:pt x="8351" y="5927"/>
                    </a:cubicBezTo>
                    <a:cubicBezTo>
                      <a:pt x="8459" y="6100"/>
                      <a:pt x="8622" y="6241"/>
                      <a:pt x="8828" y="6296"/>
                    </a:cubicBezTo>
                    <a:cubicBezTo>
                      <a:pt x="8894" y="6317"/>
                      <a:pt x="8959" y="6317"/>
                      <a:pt x="9024" y="6328"/>
                    </a:cubicBezTo>
                    <a:cubicBezTo>
                      <a:pt x="9056" y="6404"/>
                      <a:pt x="9089" y="6491"/>
                      <a:pt x="9100" y="6578"/>
                    </a:cubicBezTo>
                    <a:cubicBezTo>
                      <a:pt x="9111" y="6676"/>
                      <a:pt x="9100" y="6773"/>
                      <a:pt x="9067" y="6871"/>
                    </a:cubicBezTo>
                    <a:cubicBezTo>
                      <a:pt x="9013" y="7045"/>
                      <a:pt x="8883" y="7186"/>
                      <a:pt x="8720" y="7273"/>
                    </a:cubicBezTo>
                    <a:cubicBezTo>
                      <a:pt x="8627" y="7316"/>
                      <a:pt x="8530" y="7338"/>
                      <a:pt x="8433" y="7338"/>
                    </a:cubicBezTo>
                    <a:cubicBezTo>
                      <a:pt x="8337" y="7338"/>
                      <a:pt x="8242" y="7316"/>
                      <a:pt x="8155" y="7273"/>
                    </a:cubicBezTo>
                    <a:cubicBezTo>
                      <a:pt x="8003" y="7186"/>
                      <a:pt x="7862" y="7067"/>
                      <a:pt x="7753" y="6936"/>
                    </a:cubicBezTo>
                    <a:cubicBezTo>
                      <a:pt x="7750" y="6933"/>
                      <a:pt x="7746" y="6932"/>
                      <a:pt x="7742" y="6932"/>
                    </a:cubicBezTo>
                    <a:cubicBezTo>
                      <a:pt x="7733" y="6932"/>
                      <a:pt x="7724" y="6940"/>
                      <a:pt x="7732" y="6947"/>
                    </a:cubicBezTo>
                    <a:cubicBezTo>
                      <a:pt x="7753" y="7056"/>
                      <a:pt x="7808" y="7143"/>
                      <a:pt x="7884" y="7219"/>
                    </a:cubicBezTo>
                    <a:cubicBezTo>
                      <a:pt x="7873" y="7219"/>
                      <a:pt x="7873" y="7230"/>
                      <a:pt x="7873" y="7230"/>
                    </a:cubicBezTo>
                    <a:cubicBezTo>
                      <a:pt x="7851" y="7306"/>
                      <a:pt x="7829" y="7382"/>
                      <a:pt x="7797" y="7447"/>
                    </a:cubicBezTo>
                    <a:cubicBezTo>
                      <a:pt x="7753" y="7512"/>
                      <a:pt x="7699" y="7566"/>
                      <a:pt x="7634" y="7599"/>
                    </a:cubicBezTo>
                    <a:cubicBezTo>
                      <a:pt x="7546" y="7655"/>
                      <a:pt x="7446" y="7687"/>
                      <a:pt x="7342" y="7687"/>
                    </a:cubicBezTo>
                    <a:cubicBezTo>
                      <a:pt x="7306" y="7687"/>
                      <a:pt x="7269" y="7683"/>
                      <a:pt x="7232" y="7675"/>
                    </a:cubicBezTo>
                    <a:cubicBezTo>
                      <a:pt x="7091" y="7653"/>
                      <a:pt x="6972" y="7566"/>
                      <a:pt x="6885" y="7447"/>
                    </a:cubicBezTo>
                    <a:cubicBezTo>
                      <a:pt x="6830" y="7338"/>
                      <a:pt x="6776" y="7219"/>
                      <a:pt x="6754" y="7088"/>
                    </a:cubicBezTo>
                    <a:cubicBezTo>
                      <a:pt x="6754" y="7083"/>
                      <a:pt x="6749" y="7080"/>
                      <a:pt x="6743" y="7080"/>
                    </a:cubicBezTo>
                    <a:cubicBezTo>
                      <a:pt x="6738" y="7080"/>
                      <a:pt x="6733" y="7083"/>
                      <a:pt x="6733" y="7088"/>
                    </a:cubicBezTo>
                    <a:cubicBezTo>
                      <a:pt x="6678" y="7240"/>
                      <a:pt x="6711" y="7403"/>
                      <a:pt x="6809" y="7534"/>
                    </a:cubicBezTo>
                    <a:cubicBezTo>
                      <a:pt x="6830" y="7555"/>
                      <a:pt x="6852" y="7577"/>
                      <a:pt x="6874" y="7599"/>
                    </a:cubicBezTo>
                    <a:cubicBezTo>
                      <a:pt x="6809" y="7642"/>
                      <a:pt x="6754" y="7686"/>
                      <a:pt x="6700" y="7740"/>
                    </a:cubicBezTo>
                    <a:cubicBezTo>
                      <a:pt x="6624" y="7794"/>
                      <a:pt x="6537" y="7827"/>
                      <a:pt x="6450" y="7849"/>
                    </a:cubicBezTo>
                    <a:cubicBezTo>
                      <a:pt x="6362" y="7874"/>
                      <a:pt x="6269" y="7888"/>
                      <a:pt x="6177" y="7888"/>
                    </a:cubicBezTo>
                    <a:cubicBezTo>
                      <a:pt x="6076" y="7888"/>
                      <a:pt x="5976" y="7872"/>
                      <a:pt x="5886" y="7838"/>
                    </a:cubicBezTo>
                    <a:cubicBezTo>
                      <a:pt x="5516" y="7675"/>
                      <a:pt x="5278" y="7316"/>
                      <a:pt x="5267" y="6926"/>
                    </a:cubicBezTo>
                    <a:cubicBezTo>
                      <a:pt x="5267" y="6914"/>
                      <a:pt x="5257" y="6905"/>
                      <a:pt x="5248" y="6905"/>
                    </a:cubicBezTo>
                    <a:cubicBezTo>
                      <a:pt x="5241" y="6905"/>
                      <a:pt x="5234" y="6911"/>
                      <a:pt x="5234" y="6926"/>
                    </a:cubicBezTo>
                    <a:cubicBezTo>
                      <a:pt x="5202" y="7164"/>
                      <a:pt x="5267" y="7403"/>
                      <a:pt x="5408" y="7599"/>
                    </a:cubicBezTo>
                    <a:cubicBezTo>
                      <a:pt x="5332" y="7610"/>
                      <a:pt x="5256" y="7620"/>
                      <a:pt x="5180" y="7620"/>
                    </a:cubicBezTo>
                    <a:cubicBezTo>
                      <a:pt x="5071" y="7610"/>
                      <a:pt x="4963" y="7599"/>
                      <a:pt x="4854" y="7566"/>
                    </a:cubicBezTo>
                    <a:cubicBezTo>
                      <a:pt x="4626" y="7501"/>
                      <a:pt x="4420" y="7392"/>
                      <a:pt x="4257" y="7230"/>
                    </a:cubicBezTo>
                    <a:cubicBezTo>
                      <a:pt x="4105" y="7078"/>
                      <a:pt x="3996" y="6893"/>
                      <a:pt x="3931" y="6687"/>
                    </a:cubicBezTo>
                    <a:cubicBezTo>
                      <a:pt x="3898" y="6578"/>
                      <a:pt x="3877" y="6469"/>
                      <a:pt x="3877" y="6350"/>
                    </a:cubicBezTo>
                    <a:cubicBezTo>
                      <a:pt x="3877" y="6307"/>
                      <a:pt x="3898" y="6231"/>
                      <a:pt x="3888" y="6165"/>
                    </a:cubicBezTo>
                    <a:lnTo>
                      <a:pt x="3888" y="6165"/>
                    </a:lnTo>
                    <a:cubicBezTo>
                      <a:pt x="3940" y="6183"/>
                      <a:pt x="3992" y="6191"/>
                      <a:pt x="4043" y="6191"/>
                    </a:cubicBezTo>
                    <a:cubicBezTo>
                      <a:pt x="4120" y="6191"/>
                      <a:pt x="4196" y="6172"/>
                      <a:pt x="4268" y="6133"/>
                    </a:cubicBezTo>
                    <a:cubicBezTo>
                      <a:pt x="4287" y="6113"/>
                      <a:pt x="4280" y="6077"/>
                      <a:pt x="4256" y="6077"/>
                    </a:cubicBezTo>
                    <a:cubicBezTo>
                      <a:pt x="4253" y="6077"/>
                      <a:pt x="4249" y="6077"/>
                      <a:pt x="4246" y="6079"/>
                    </a:cubicBezTo>
                    <a:cubicBezTo>
                      <a:pt x="4205" y="6088"/>
                      <a:pt x="4164" y="6092"/>
                      <a:pt x="4124" y="6092"/>
                    </a:cubicBezTo>
                    <a:cubicBezTo>
                      <a:pt x="3787" y="6092"/>
                      <a:pt x="3509" y="5781"/>
                      <a:pt x="3432" y="5470"/>
                    </a:cubicBezTo>
                    <a:cubicBezTo>
                      <a:pt x="3366" y="5199"/>
                      <a:pt x="3421" y="4917"/>
                      <a:pt x="3584" y="4678"/>
                    </a:cubicBezTo>
                    <a:cubicBezTo>
                      <a:pt x="3584" y="4678"/>
                      <a:pt x="3584" y="4678"/>
                      <a:pt x="3584" y="4667"/>
                    </a:cubicBezTo>
                    <a:cubicBezTo>
                      <a:pt x="3638" y="4591"/>
                      <a:pt x="3714" y="4515"/>
                      <a:pt x="3790" y="4450"/>
                    </a:cubicBezTo>
                    <a:cubicBezTo>
                      <a:pt x="3801" y="4439"/>
                      <a:pt x="3790" y="4428"/>
                      <a:pt x="3779" y="4428"/>
                    </a:cubicBezTo>
                    <a:cubicBezTo>
                      <a:pt x="3692" y="4439"/>
                      <a:pt x="3605" y="4493"/>
                      <a:pt x="3551" y="4558"/>
                    </a:cubicBezTo>
                    <a:lnTo>
                      <a:pt x="3529" y="4504"/>
                    </a:lnTo>
                    <a:cubicBezTo>
                      <a:pt x="3497" y="4439"/>
                      <a:pt x="3475" y="4363"/>
                      <a:pt x="3464" y="4287"/>
                    </a:cubicBezTo>
                    <a:cubicBezTo>
                      <a:pt x="3432" y="4124"/>
                      <a:pt x="3453" y="3972"/>
                      <a:pt x="3518" y="3831"/>
                    </a:cubicBezTo>
                    <a:cubicBezTo>
                      <a:pt x="3584" y="3700"/>
                      <a:pt x="3670" y="3592"/>
                      <a:pt x="3790" y="3505"/>
                    </a:cubicBezTo>
                    <a:cubicBezTo>
                      <a:pt x="3898" y="3429"/>
                      <a:pt x="4029" y="3386"/>
                      <a:pt x="4159" y="3386"/>
                    </a:cubicBezTo>
                    <a:cubicBezTo>
                      <a:pt x="4170" y="3386"/>
                      <a:pt x="4192" y="3375"/>
                      <a:pt x="4181" y="3364"/>
                    </a:cubicBezTo>
                    <a:cubicBezTo>
                      <a:pt x="4156" y="3318"/>
                      <a:pt x="4111" y="3303"/>
                      <a:pt x="4059" y="3303"/>
                    </a:cubicBezTo>
                    <a:cubicBezTo>
                      <a:pt x="3974" y="3303"/>
                      <a:pt x="3872" y="3344"/>
                      <a:pt x="3812" y="3364"/>
                    </a:cubicBezTo>
                    <a:cubicBezTo>
                      <a:pt x="3768" y="3396"/>
                      <a:pt x="3725" y="3418"/>
                      <a:pt x="3681" y="3451"/>
                    </a:cubicBezTo>
                    <a:cubicBezTo>
                      <a:pt x="3649" y="3418"/>
                      <a:pt x="3616" y="3396"/>
                      <a:pt x="3584" y="3364"/>
                    </a:cubicBezTo>
                    <a:cubicBezTo>
                      <a:pt x="3518" y="3310"/>
                      <a:pt x="3475" y="3255"/>
                      <a:pt x="3432" y="3190"/>
                    </a:cubicBezTo>
                    <a:cubicBezTo>
                      <a:pt x="3345" y="3071"/>
                      <a:pt x="3290" y="2940"/>
                      <a:pt x="3258" y="2799"/>
                    </a:cubicBezTo>
                    <a:cubicBezTo>
                      <a:pt x="3127" y="2180"/>
                      <a:pt x="3573" y="1572"/>
                      <a:pt x="4203" y="1529"/>
                    </a:cubicBezTo>
                    <a:cubicBezTo>
                      <a:pt x="4238" y="1526"/>
                      <a:pt x="4274" y="1525"/>
                      <a:pt x="4309" y="1525"/>
                    </a:cubicBezTo>
                    <a:cubicBezTo>
                      <a:pt x="4421" y="1525"/>
                      <a:pt x="4529" y="1539"/>
                      <a:pt x="4637" y="1572"/>
                    </a:cubicBezTo>
                    <a:lnTo>
                      <a:pt x="4648" y="1572"/>
                    </a:lnTo>
                    <a:cubicBezTo>
                      <a:pt x="4789" y="1616"/>
                      <a:pt x="4995" y="1702"/>
                      <a:pt x="5060" y="1833"/>
                    </a:cubicBezTo>
                    <a:cubicBezTo>
                      <a:pt x="5065" y="1837"/>
                      <a:pt x="5073" y="1840"/>
                      <a:pt x="5080" y="1840"/>
                    </a:cubicBezTo>
                    <a:cubicBezTo>
                      <a:pt x="5091" y="1840"/>
                      <a:pt x="5099" y="1835"/>
                      <a:pt x="5093" y="1822"/>
                    </a:cubicBezTo>
                    <a:cubicBezTo>
                      <a:pt x="5082" y="1670"/>
                      <a:pt x="4930" y="1572"/>
                      <a:pt x="4778" y="1507"/>
                    </a:cubicBezTo>
                    <a:lnTo>
                      <a:pt x="4876" y="1464"/>
                    </a:lnTo>
                    <a:cubicBezTo>
                      <a:pt x="4963" y="1420"/>
                      <a:pt x="5050" y="1398"/>
                      <a:pt x="5136" y="1377"/>
                    </a:cubicBezTo>
                    <a:cubicBezTo>
                      <a:pt x="5205" y="1364"/>
                      <a:pt x="5273" y="1358"/>
                      <a:pt x="5342" y="1358"/>
                    </a:cubicBezTo>
                    <a:cubicBezTo>
                      <a:pt x="5447" y="1358"/>
                      <a:pt x="5552" y="1372"/>
                      <a:pt x="5658" y="1398"/>
                    </a:cubicBezTo>
                    <a:cubicBezTo>
                      <a:pt x="6005" y="1507"/>
                      <a:pt x="6168" y="1778"/>
                      <a:pt x="6255" y="2104"/>
                    </a:cubicBezTo>
                    <a:cubicBezTo>
                      <a:pt x="6222" y="2115"/>
                      <a:pt x="6179" y="2137"/>
                      <a:pt x="6146" y="2148"/>
                    </a:cubicBezTo>
                    <a:cubicBezTo>
                      <a:pt x="5886" y="2278"/>
                      <a:pt x="5712" y="2539"/>
                      <a:pt x="5701" y="2832"/>
                    </a:cubicBezTo>
                    <a:cubicBezTo>
                      <a:pt x="5701" y="2837"/>
                      <a:pt x="5704" y="2840"/>
                      <a:pt x="5708" y="2840"/>
                    </a:cubicBezTo>
                    <a:cubicBezTo>
                      <a:pt x="5712" y="2840"/>
                      <a:pt x="5717" y="2837"/>
                      <a:pt x="5723" y="2832"/>
                    </a:cubicBezTo>
                    <a:cubicBezTo>
                      <a:pt x="5810" y="2582"/>
                      <a:pt x="5973" y="2376"/>
                      <a:pt x="6190" y="2235"/>
                    </a:cubicBezTo>
                    <a:cubicBezTo>
                      <a:pt x="6309" y="2169"/>
                      <a:pt x="6450" y="2137"/>
                      <a:pt x="6591" y="2126"/>
                    </a:cubicBezTo>
                    <a:cubicBezTo>
                      <a:pt x="6667" y="2126"/>
                      <a:pt x="6743" y="2137"/>
                      <a:pt x="6819" y="2159"/>
                    </a:cubicBezTo>
                    <a:cubicBezTo>
                      <a:pt x="6852" y="2169"/>
                      <a:pt x="6885" y="2180"/>
                      <a:pt x="6917" y="2191"/>
                    </a:cubicBezTo>
                    <a:cubicBezTo>
                      <a:pt x="6819" y="2365"/>
                      <a:pt x="6809" y="2571"/>
                      <a:pt x="6885" y="2767"/>
                    </a:cubicBezTo>
                    <a:cubicBezTo>
                      <a:pt x="6890" y="2772"/>
                      <a:pt x="6896" y="2775"/>
                      <a:pt x="6900" y="2775"/>
                    </a:cubicBezTo>
                    <a:cubicBezTo>
                      <a:pt x="6904" y="2775"/>
                      <a:pt x="6906" y="2772"/>
                      <a:pt x="6906" y="2767"/>
                    </a:cubicBezTo>
                    <a:cubicBezTo>
                      <a:pt x="6896" y="2517"/>
                      <a:pt x="6982" y="2267"/>
                      <a:pt x="7145" y="2082"/>
                    </a:cubicBezTo>
                    <a:cubicBezTo>
                      <a:pt x="7232" y="1996"/>
                      <a:pt x="7341" y="1930"/>
                      <a:pt x="7460" y="1898"/>
                    </a:cubicBezTo>
                    <a:cubicBezTo>
                      <a:pt x="7558" y="1876"/>
                      <a:pt x="7666" y="1876"/>
                      <a:pt x="7775" y="1865"/>
                    </a:cubicBezTo>
                    <a:cubicBezTo>
                      <a:pt x="7819" y="2028"/>
                      <a:pt x="7905" y="2169"/>
                      <a:pt x="8014" y="2289"/>
                    </a:cubicBezTo>
                    <a:cubicBezTo>
                      <a:pt x="8017" y="2292"/>
                      <a:pt x="8021" y="2293"/>
                      <a:pt x="8024" y="2293"/>
                    </a:cubicBezTo>
                    <a:cubicBezTo>
                      <a:pt x="8034" y="2293"/>
                      <a:pt x="8044" y="2283"/>
                      <a:pt x="8036" y="2267"/>
                    </a:cubicBezTo>
                    <a:cubicBezTo>
                      <a:pt x="7753" y="1800"/>
                      <a:pt x="7764" y="1138"/>
                      <a:pt x="8242" y="779"/>
                    </a:cubicBezTo>
                    <a:cubicBezTo>
                      <a:pt x="8427" y="633"/>
                      <a:pt x="8665" y="548"/>
                      <a:pt x="8901" y="548"/>
                    </a:cubicBezTo>
                    <a:close/>
                    <a:moveTo>
                      <a:pt x="2892" y="0"/>
                    </a:moveTo>
                    <a:cubicBezTo>
                      <a:pt x="2704" y="0"/>
                      <a:pt x="2521" y="65"/>
                      <a:pt x="2367" y="182"/>
                    </a:cubicBezTo>
                    <a:cubicBezTo>
                      <a:pt x="2237" y="280"/>
                      <a:pt x="2139" y="432"/>
                      <a:pt x="2096" y="595"/>
                    </a:cubicBezTo>
                    <a:cubicBezTo>
                      <a:pt x="1984" y="543"/>
                      <a:pt x="1859" y="512"/>
                      <a:pt x="1731" y="512"/>
                    </a:cubicBezTo>
                    <a:cubicBezTo>
                      <a:pt x="1697" y="512"/>
                      <a:pt x="1663" y="514"/>
                      <a:pt x="1629" y="519"/>
                    </a:cubicBezTo>
                    <a:cubicBezTo>
                      <a:pt x="1010" y="617"/>
                      <a:pt x="597" y="1225"/>
                      <a:pt x="728" y="1844"/>
                    </a:cubicBezTo>
                    <a:cubicBezTo>
                      <a:pt x="739" y="1887"/>
                      <a:pt x="749" y="1930"/>
                      <a:pt x="771" y="1974"/>
                    </a:cubicBezTo>
                    <a:cubicBezTo>
                      <a:pt x="673" y="2006"/>
                      <a:pt x="576" y="2050"/>
                      <a:pt x="500" y="2115"/>
                    </a:cubicBezTo>
                    <a:cubicBezTo>
                      <a:pt x="402" y="2180"/>
                      <a:pt x="315" y="2267"/>
                      <a:pt x="239" y="2376"/>
                    </a:cubicBezTo>
                    <a:cubicBezTo>
                      <a:pt x="76" y="2593"/>
                      <a:pt x="0" y="2875"/>
                      <a:pt x="44" y="3158"/>
                    </a:cubicBezTo>
                    <a:cubicBezTo>
                      <a:pt x="76" y="3440"/>
                      <a:pt x="217" y="3690"/>
                      <a:pt x="445" y="3874"/>
                    </a:cubicBezTo>
                    <a:cubicBezTo>
                      <a:pt x="631" y="4030"/>
                      <a:pt x="878" y="4116"/>
                      <a:pt x="1123" y="4116"/>
                    </a:cubicBezTo>
                    <a:cubicBezTo>
                      <a:pt x="1151" y="4116"/>
                      <a:pt x="1178" y="4115"/>
                      <a:pt x="1205" y="4113"/>
                    </a:cubicBezTo>
                    <a:cubicBezTo>
                      <a:pt x="1216" y="4146"/>
                      <a:pt x="1227" y="4178"/>
                      <a:pt x="1238" y="4200"/>
                    </a:cubicBezTo>
                    <a:cubicBezTo>
                      <a:pt x="1384" y="4463"/>
                      <a:pt x="1662" y="4630"/>
                      <a:pt x="1953" y="4630"/>
                    </a:cubicBezTo>
                    <a:cubicBezTo>
                      <a:pt x="1986" y="4630"/>
                      <a:pt x="2019" y="4628"/>
                      <a:pt x="2052" y="4623"/>
                    </a:cubicBezTo>
                    <a:cubicBezTo>
                      <a:pt x="2085" y="4808"/>
                      <a:pt x="2172" y="4982"/>
                      <a:pt x="2302" y="5123"/>
                    </a:cubicBezTo>
                    <a:cubicBezTo>
                      <a:pt x="2454" y="5275"/>
                      <a:pt x="2661" y="5362"/>
                      <a:pt x="2878" y="5362"/>
                    </a:cubicBezTo>
                    <a:cubicBezTo>
                      <a:pt x="2901" y="5364"/>
                      <a:pt x="2925" y="5365"/>
                      <a:pt x="2948" y="5365"/>
                    </a:cubicBezTo>
                    <a:cubicBezTo>
                      <a:pt x="3066" y="5365"/>
                      <a:pt x="3182" y="5342"/>
                      <a:pt x="3290" y="5297"/>
                    </a:cubicBezTo>
                    <a:cubicBezTo>
                      <a:pt x="3301" y="5373"/>
                      <a:pt x="3312" y="5449"/>
                      <a:pt x="3334" y="5536"/>
                    </a:cubicBezTo>
                    <a:cubicBezTo>
                      <a:pt x="3410" y="5774"/>
                      <a:pt x="3573" y="5981"/>
                      <a:pt x="3790" y="6111"/>
                    </a:cubicBezTo>
                    <a:cubicBezTo>
                      <a:pt x="3768" y="6187"/>
                      <a:pt x="3757" y="6263"/>
                      <a:pt x="3768" y="6339"/>
                    </a:cubicBezTo>
                    <a:cubicBezTo>
                      <a:pt x="3768" y="6459"/>
                      <a:pt x="3779" y="6567"/>
                      <a:pt x="3812" y="6687"/>
                    </a:cubicBezTo>
                    <a:cubicBezTo>
                      <a:pt x="3877" y="6915"/>
                      <a:pt x="4007" y="7121"/>
                      <a:pt x="4170" y="7295"/>
                    </a:cubicBezTo>
                    <a:cubicBezTo>
                      <a:pt x="4344" y="7468"/>
                      <a:pt x="4561" y="7588"/>
                      <a:pt x="4800" y="7664"/>
                    </a:cubicBezTo>
                    <a:cubicBezTo>
                      <a:pt x="4919" y="7696"/>
                      <a:pt x="5050" y="7718"/>
                      <a:pt x="5180" y="7718"/>
                    </a:cubicBezTo>
                    <a:cubicBezTo>
                      <a:pt x="5206" y="7721"/>
                      <a:pt x="5233" y="7722"/>
                      <a:pt x="5261" y="7722"/>
                    </a:cubicBezTo>
                    <a:cubicBezTo>
                      <a:pt x="5336" y="7722"/>
                      <a:pt x="5415" y="7712"/>
                      <a:pt x="5495" y="7696"/>
                    </a:cubicBezTo>
                    <a:cubicBezTo>
                      <a:pt x="5582" y="7783"/>
                      <a:pt x="5690" y="7859"/>
                      <a:pt x="5799" y="7914"/>
                    </a:cubicBezTo>
                    <a:cubicBezTo>
                      <a:pt x="5927" y="7961"/>
                      <a:pt x="6064" y="7987"/>
                      <a:pt x="6199" y="7987"/>
                    </a:cubicBezTo>
                    <a:cubicBezTo>
                      <a:pt x="6281" y="7987"/>
                      <a:pt x="6362" y="7978"/>
                      <a:pt x="6439" y="7957"/>
                    </a:cubicBezTo>
                    <a:cubicBezTo>
                      <a:pt x="6537" y="7935"/>
                      <a:pt x="6635" y="7892"/>
                      <a:pt x="6722" y="7849"/>
                    </a:cubicBezTo>
                    <a:cubicBezTo>
                      <a:pt x="6798" y="7805"/>
                      <a:pt x="6896" y="7751"/>
                      <a:pt x="6928" y="7664"/>
                    </a:cubicBezTo>
                    <a:cubicBezTo>
                      <a:pt x="7015" y="7740"/>
                      <a:pt x="7124" y="7783"/>
                      <a:pt x="7221" y="7794"/>
                    </a:cubicBezTo>
                    <a:cubicBezTo>
                      <a:pt x="7251" y="7798"/>
                      <a:pt x="7280" y="7800"/>
                      <a:pt x="7309" y="7800"/>
                    </a:cubicBezTo>
                    <a:cubicBezTo>
                      <a:pt x="7453" y="7800"/>
                      <a:pt x="7593" y="7756"/>
                      <a:pt x="7710" y="7675"/>
                    </a:cubicBezTo>
                    <a:cubicBezTo>
                      <a:pt x="7851" y="7588"/>
                      <a:pt x="7927" y="7447"/>
                      <a:pt x="7949" y="7295"/>
                    </a:cubicBezTo>
                    <a:cubicBezTo>
                      <a:pt x="8003" y="7327"/>
                      <a:pt x="8057" y="7360"/>
                      <a:pt x="8123" y="7392"/>
                    </a:cubicBezTo>
                    <a:cubicBezTo>
                      <a:pt x="8219" y="7428"/>
                      <a:pt x="8321" y="7447"/>
                      <a:pt x="8421" y="7447"/>
                    </a:cubicBezTo>
                    <a:cubicBezTo>
                      <a:pt x="8535" y="7447"/>
                      <a:pt x="8649" y="7423"/>
                      <a:pt x="8752" y="7371"/>
                    </a:cubicBezTo>
                    <a:cubicBezTo>
                      <a:pt x="8948" y="7273"/>
                      <a:pt x="9100" y="7110"/>
                      <a:pt x="9165" y="6904"/>
                    </a:cubicBezTo>
                    <a:cubicBezTo>
                      <a:pt x="9230" y="6708"/>
                      <a:pt x="9219" y="6502"/>
                      <a:pt x="9122" y="6317"/>
                    </a:cubicBezTo>
                    <a:cubicBezTo>
                      <a:pt x="9230" y="6307"/>
                      <a:pt x="9328" y="6263"/>
                      <a:pt x="9393" y="6198"/>
                    </a:cubicBezTo>
                    <a:cubicBezTo>
                      <a:pt x="9503" y="6289"/>
                      <a:pt x="9660" y="6347"/>
                      <a:pt x="9812" y="6347"/>
                    </a:cubicBezTo>
                    <a:cubicBezTo>
                      <a:pt x="9931" y="6347"/>
                      <a:pt x="10046" y="6312"/>
                      <a:pt x="10131" y="6231"/>
                    </a:cubicBezTo>
                    <a:cubicBezTo>
                      <a:pt x="10231" y="6347"/>
                      <a:pt x="10388" y="6412"/>
                      <a:pt x="10544" y="6412"/>
                    </a:cubicBezTo>
                    <a:cubicBezTo>
                      <a:pt x="10592" y="6412"/>
                      <a:pt x="10639" y="6406"/>
                      <a:pt x="10685" y="6393"/>
                    </a:cubicBezTo>
                    <a:cubicBezTo>
                      <a:pt x="10696" y="6491"/>
                      <a:pt x="10718" y="6600"/>
                      <a:pt x="10761" y="6697"/>
                    </a:cubicBezTo>
                    <a:cubicBezTo>
                      <a:pt x="10913" y="6994"/>
                      <a:pt x="11210" y="7160"/>
                      <a:pt x="11515" y="7160"/>
                    </a:cubicBezTo>
                    <a:cubicBezTo>
                      <a:pt x="11689" y="7160"/>
                      <a:pt x="11867" y="7105"/>
                      <a:pt x="12021" y="6991"/>
                    </a:cubicBezTo>
                    <a:cubicBezTo>
                      <a:pt x="12216" y="6817"/>
                      <a:pt x="12314" y="6556"/>
                      <a:pt x="12271" y="6296"/>
                    </a:cubicBezTo>
                    <a:lnTo>
                      <a:pt x="12271" y="6296"/>
                    </a:lnTo>
                    <a:cubicBezTo>
                      <a:pt x="12290" y="6299"/>
                      <a:pt x="12309" y="6300"/>
                      <a:pt x="12328" y="6300"/>
                    </a:cubicBezTo>
                    <a:cubicBezTo>
                      <a:pt x="12374" y="6300"/>
                      <a:pt x="12420" y="6293"/>
                      <a:pt x="12466" y="6285"/>
                    </a:cubicBezTo>
                    <a:cubicBezTo>
                      <a:pt x="12716" y="6209"/>
                      <a:pt x="12900" y="6024"/>
                      <a:pt x="12966" y="5785"/>
                    </a:cubicBezTo>
                    <a:cubicBezTo>
                      <a:pt x="13031" y="5601"/>
                      <a:pt x="13009" y="5394"/>
                      <a:pt x="12911" y="5232"/>
                    </a:cubicBezTo>
                    <a:lnTo>
                      <a:pt x="12944" y="5221"/>
                    </a:lnTo>
                    <a:cubicBezTo>
                      <a:pt x="13226" y="5145"/>
                      <a:pt x="13422" y="4906"/>
                      <a:pt x="13454" y="4613"/>
                    </a:cubicBezTo>
                    <a:cubicBezTo>
                      <a:pt x="13509" y="4330"/>
                      <a:pt x="13433" y="4037"/>
                      <a:pt x="13248" y="3809"/>
                    </a:cubicBezTo>
                    <a:cubicBezTo>
                      <a:pt x="13226" y="3776"/>
                      <a:pt x="13183" y="3744"/>
                      <a:pt x="13150" y="3711"/>
                    </a:cubicBezTo>
                    <a:cubicBezTo>
                      <a:pt x="13313" y="3548"/>
                      <a:pt x="13357" y="3266"/>
                      <a:pt x="13335" y="3038"/>
                    </a:cubicBezTo>
                    <a:cubicBezTo>
                      <a:pt x="13313" y="2788"/>
                      <a:pt x="13204" y="2560"/>
                      <a:pt x="13031" y="2387"/>
                    </a:cubicBezTo>
                    <a:cubicBezTo>
                      <a:pt x="12845" y="2226"/>
                      <a:pt x="12610" y="2142"/>
                      <a:pt x="12370" y="2142"/>
                    </a:cubicBezTo>
                    <a:cubicBezTo>
                      <a:pt x="12204" y="2142"/>
                      <a:pt x="12035" y="2183"/>
                      <a:pt x="11880" y="2267"/>
                    </a:cubicBezTo>
                    <a:cubicBezTo>
                      <a:pt x="11869" y="2115"/>
                      <a:pt x="11706" y="1963"/>
                      <a:pt x="11587" y="1887"/>
                    </a:cubicBezTo>
                    <a:cubicBezTo>
                      <a:pt x="11489" y="1822"/>
                      <a:pt x="11380" y="1789"/>
                      <a:pt x="11272" y="1778"/>
                    </a:cubicBezTo>
                    <a:cubicBezTo>
                      <a:pt x="11304" y="1366"/>
                      <a:pt x="10935" y="997"/>
                      <a:pt x="10588" y="866"/>
                    </a:cubicBezTo>
                    <a:cubicBezTo>
                      <a:pt x="10461" y="820"/>
                      <a:pt x="10334" y="797"/>
                      <a:pt x="10207" y="797"/>
                    </a:cubicBezTo>
                    <a:cubicBezTo>
                      <a:pt x="10127" y="797"/>
                      <a:pt x="10048" y="806"/>
                      <a:pt x="9969" y="823"/>
                    </a:cubicBezTo>
                    <a:cubicBezTo>
                      <a:pt x="9882" y="845"/>
                      <a:pt x="9795" y="877"/>
                      <a:pt x="9708" y="910"/>
                    </a:cubicBezTo>
                    <a:cubicBezTo>
                      <a:pt x="9665" y="790"/>
                      <a:pt x="9578" y="682"/>
                      <a:pt x="9469" y="606"/>
                    </a:cubicBezTo>
                    <a:cubicBezTo>
                      <a:pt x="9339" y="508"/>
                      <a:pt x="9176" y="454"/>
                      <a:pt x="9024" y="443"/>
                    </a:cubicBezTo>
                    <a:cubicBezTo>
                      <a:pt x="8982" y="438"/>
                      <a:pt x="8940" y="436"/>
                      <a:pt x="8897" y="436"/>
                    </a:cubicBezTo>
                    <a:cubicBezTo>
                      <a:pt x="8634" y="436"/>
                      <a:pt x="8372" y="523"/>
                      <a:pt x="8166" y="682"/>
                    </a:cubicBezTo>
                    <a:cubicBezTo>
                      <a:pt x="7840" y="942"/>
                      <a:pt x="7677" y="1355"/>
                      <a:pt x="7742" y="1757"/>
                    </a:cubicBezTo>
                    <a:cubicBezTo>
                      <a:pt x="7712" y="1751"/>
                      <a:pt x="7681" y="1748"/>
                      <a:pt x="7649" y="1748"/>
                    </a:cubicBezTo>
                    <a:cubicBezTo>
                      <a:pt x="7568" y="1748"/>
                      <a:pt x="7484" y="1766"/>
                      <a:pt x="7406" y="1789"/>
                    </a:cubicBezTo>
                    <a:cubicBezTo>
                      <a:pt x="7265" y="1833"/>
                      <a:pt x="7145" y="1909"/>
                      <a:pt x="7037" y="2017"/>
                    </a:cubicBezTo>
                    <a:cubicBezTo>
                      <a:pt x="7015" y="2039"/>
                      <a:pt x="6993" y="2072"/>
                      <a:pt x="6972" y="2093"/>
                    </a:cubicBezTo>
                    <a:cubicBezTo>
                      <a:pt x="6872" y="2048"/>
                      <a:pt x="6765" y="2025"/>
                      <a:pt x="6657" y="2025"/>
                    </a:cubicBezTo>
                    <a:cubicBezTo>
                      <a:pt x="6635" y="2025"/>
                      <a:pt x="6613" y="2026"/>
                      <a:pt x="6591" y="2028"/>
                    </a:cubicBezTo>
                    <a:cubicBezTo>
                      <a:pt x="6494" y="2028"/>
                      <a:pt x="6407" y="2050"/>
                      <a:pt x="6320" y="2072"/>
                    </a:cubicBezTo>
                    <a:cubicBezTo>
                      <a:pt x="6342" y="1724"/>
                      <a:pt x="6049" y="1420"/>
                      <a:pt x="5734" y="1312"/>
                    </a:cubicBezTo>
                    <a:cubicBezTo>
                      <a:pt x="5620" y="1265"/>
                      <a:pt x="5498" y="1243"/>
                      <a:pt x="5374" y="1243"/>
                    </a:cubicBezTo>
                    <a:cubicBezTo>
                      <a:pt x="5295" y="1243"/>
                      <a:pt x="5216" y="1251"/>
                      <a:pt x="5136" y="1268"/>
                    </a:cubicBezTo>
                    <a:cubicBezTo>
                      <a:pt x="5006" y="1290"/>
                      <a:pt x="4767" y="1344"/>
                      <a:pt x="4691" y="1474"/>
                    </a:cubicBezTo>
                    <a:cubicBezTo>
                      <a:pt x="4637" y="1453"/>
                      <a:pt x="4583" y="1442"/>
                      <a:pt x="4528" y="1431"/>
                    </a:cubicBezTo>
                    <a:cubicBezTo>
                      <a:pt x="4485" y="1420"/>
                      <a:pt x="4441" y="1409"/>
                      <a:pt x="4398" y="1409"/>
                    </a:cubicBezTo>
                    <a:cubicBezTo>
                      <a:pt x="4561" y="1040"/>
                      <a:pt x="4322" y="627"/>
                      <a:pt x="3920" y="584"/>
                    </a:cubicBezTo>
                    <a:cubicBezTo>
                      <a:pt x="3903" y="581"/>
                      <a:pt x="3884" y="580"/>
                      <a:pt x="3866" y="580"/>
                    </a:cubicBezTo>
                    <a:cubicBezTo>
                      <a:pt x="3814" y="580"/>
                      <a:pt x="3759" y="590"/>
                      <a:pt x="3703" y="606"/>
                    </a:cubicBezTo>
                    <a:cubicBezTo>
                      <a:pt x="3616" y="280"/>
                      <a:pt x="3345" y="41"/>
                      <a:pt x="3008" y="8"/>
                    </a:cubicBezTo>
                    <a:cubicBezTo>
                      <a:pt x="2969" y="3"/>
                      <a:pt x="2931" y="0"/>
                      <a:pt x="28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9"/>
              <p:cNvSpPr/>
              <p:nvPr/>
            </p:nvSpPr>
            <p:spPr>
              <a:xfrm>
                <a:off x="-4067716" y="2050837"/>
                <a:ext cx="248526" cy="268542"/>
              </a:xfrm>
              <a:custGeom>
                <a:rect b="b" l="l" r="r" t="t"/>
                <a:pathLst>
                  <a:path extrusionOk="0" h="2254" w="2086">
                    <a:moveTo>
                      <a:pt x="858" y="0"/>
                    </a:moveTo>
                    <a:cubicBezTo>
                      <a:pt x="833" y="0"/>
                      <a:pt x="808" y="2"/>
                      <a:pt x="783" y="6"/>
                    </a:cubicBezTo>
                    <a:cubicBezTo>
                      <a:pt x="533" y="49"/>
                      <a:pt x="316" y="190"/>
                      <a:pt x="174" y="407"/>
                    </a:cubicBezTo>
                    <a:cubicBezTo>
                      <a:pt x="1" y="777"/>
                      <a:pt x="131" y="1222"/>
                      <a:pt x="489" y="1428"/>
                    </a:cubicBezTo>
                    <a:cubicBezTo>
                      <a:pt x="489" y="1433"/>
                      <a:pt x="489" y="1436"/>
                      <a:pt x="491" y="1436"/>
                    </a:cubicBezTo>
                    <a:cubicBezTo>
                      <a:pt x="492" y="1436"/>
                      <a:pt x="495" y="1433"/>
                      <a:pt x="500" y="1428"/>
                    </a:cubicBezTo>
                    <a:cubicBezTo>
                      <a:pt x="522" y="1406"/>
                      <a:pt x="555" y="1385"/>
                      <a:pt x="587" y="1374"/>
                    </a:cubicBezTo>
                    <a:lnTo>
                      <a:pt x="598" y="1374"/>
                    </a:lnTo>
                    <a:cubicBezTo>
                      <a:pt x="598" y="1374"/>
                      <a:pt x="598" y="1374"/>
                      <a:pt x="598" y="1385"/>
                    </a:cubicBezTo>
                    <a:cubicBezTo>
                      <a:pt x="446" y="1569"/>
                      <a:pt x="511" y="1830"/>
                      <a:pt x="641" y="2004"/>
                    </a:cubicBezTo>
                    <a:cubicBezTo>
                      <a:pt x="750" y="2156"/>
                      <a:pt x="924" y="2253"/>
                      <a:pt x="1119" y="2253"/>
                    </a:cubicBezTo>
                    <a:cubicBezTo>
                      <a:pt x="1152" y="2253"/>
                      <a:pt x="1195" y="2242"/>
                      <a:pt x="1228" y="2242"/>
                    </a:cubicBezTo>
                    <a:cubicBezTo>
                      <a:pt x="1456" y="2166"/>
                      <a:pt x="1640" y="2004"/>
                      <a:pt x="1738" y="1797"/>
                    </a:cubicBezTo>
                    <a:cubicBezTo>
                      <a:pt x="1825" y="1613"/>
                      <a:pt x="1825" y="1330"/>
                      <a:pt x="1651" y="1189"/>
                    </a:cubicBezTo>
                    <a:lnTo>
                      <a:pt x="1640" y="1189"/>
                    </a:lnTo>
                    <a:cubicBezTo>
                      <a:pt x="1590" y="1215"/>
                      <a:pt x="1535" y="1225"/>
                      <a:pt x="1481" y="1225"/>
                    </a:cubicBezTo>
                    <a:cubicBezTo>
                      <a:pt x="1443" y="1225"/>
                      <a:pt x="1405" y="1220"/>
                      <a:pt x="1369" y="1211"/>
                    </a:cubicBezTo>
                    <a:cubicBezTo>
                      <a:pt x="1315" y="1178"/>
                      <a:pt x="1271" y="1135"/>
                      <a:pt x="1260" y="1081"/>
                    </a:cubicBezTo>
                    <a:lnTo>
                      <a:pt x="1271" y="1070"/>
                    </a:lnTo>
                    <a:cubicBezTo>
                      <a:pt x="1328" y="1120"/>
                      <a:pt x="1404" y="1146"/>
                      <a:pt x="1480" y="1146"/>
                    </a:cubicBezTo>
                    <a:cubicBezTo>
                      <a:pt x="1520" y="1146"/>
                      <a:pt x="1560" y="1139"/>
                      <a:pt x="1597" y="1124"/>
                    </a:cubicBezTo>
                    <a:cubicBezTo>
                      <a:pt x="1597" y="1113"/>
                      <a:pt x="1608" y="1113"/>
                      <a:pt x="1630" y="1113"/>
                    </a:cubicBezTo>
                    <a:lnTo>
                      <a:pt x="1651" y="1113"/>
                    </a:lnTo>
                    <a:cubicBezTo>
                      <a:pt x="1890" y="1005"/>
                      <a:pt x="2086" y="668"/>
                      <a:pt x="1988" y="407"/>
                    </a:cubicBezTo>
                    <a:cubicBezTo>
                      <a:pt x="1922" y="239"/>
                      <a:pt x="1760" y="127"/>
                      <a:pt x="1585" y="127"/>
                    </a:cubicBezTo>
                    <a:cubicBezTo>
                      <a:pt x="1556" y="127"/>
                      <a:pt x="1528" y="130"/>
                      <a:pt x="1499" y="136"/>
                    </a:cubicBezTo>
                    <a:cubicBezTo>
                      <a:pt x="1260" y="147"/>
                      <a:pt x="1054" y="320"/>
                      <a:pt x="1011" y="559"/>
                    </a:cubicBezTo>
                    <a:cubicBezTo>
                      <a:pt x="1011" y="570"/>
                      <a:pt x="1011" y="570"/>
                      <a:pt x="1000" y="570"/>
                    </a:cubicBezTo>
                    <a:cubicBezTo>
                      <a:pt x="1000" y="570"/>
                      <a:pt x="989" y="570"/>
                      <a:pt x="989" y="559"/>
                    </a:cubicBezTo>
                    <a:cubicBezTo>
                      <a:pt x="956" y="396"/>
                      <a:pt x="1032" y="234"/>
                      <a:pt x="1184" y="158"/>
                    </a:cubicBezTo>
                    <a:cubicBezTo>
                      <a:pt x="1184" y="158"/>
                      <a:pt x="1184" y="147"/>
                      <a:pt x="1184" y="147"/>
                    </a:cubicBezTo>
                    <a:cubicBezTo>
                      <a:pt x="1184" y="147"/>
                      <a:pt x="1184" y="147"/>
                      <a:pt x="1184" y="136"/>
                    </a:cubicBezTo>
                    <a:cubicBezTo>
                      <a:pt x="1094" y="45"/>
                      <a:pt x="981" y="0"/>
                      <a:pt x="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9"/>
              <p:cNvSpPr/>
              <p:nvPr/>
            </p:nvSpPr>
            <p:spPr>
              <a:xfrm>
                <a:off x="-3810256" y="2657494"/>
                <a:ext cx="326205" cy="317746"/>
              </a:xfrm>
              <a:custGeom>
                <a:rect b="b" l="l" r="r" t="t"/>
                <a:pathLst>
                  <a:path extrusionOk="0" h="2667" w="2738">
                    <a:moveTo>
                      <a:pt x="817" y="1"/>
                    </a:moveTo>
                    <a:cubicBezTo>
                      <a:pt x="758" y="1"/>
                      <a:pt x="699" y="10"/>
                      <a:pt x="641" y="28"/>
                    </a:cubicBezTo>
                    <a:cubicBezTo>
                      <a:pt x="424" y="93"/>
                      <a:pt x="250" y="245"/>
                      <a:pt x="142" y="441"/>
                    </a:cubicBezTo>
                    <a:cubicBezTo>
                      <a:pt x="22" y="625"/>
                      <a:pt x="1" y="864"/>
                      <a:pt x="77" y="1081"/>
                    </a:cubicBezTo>
                    <a:cubicBezTo>
                      <a:pt x="109" y="1179"/>
                      <a:pt x="174" y="1255"/>
                      <a:pt x="250" y="1331"/>
                    </a:cubicBezTo>
                    <a:cubicBezTo>
                      <a:pt x="283" y="1353"/>
                      <a:pt x="316" y="1375"/>
                      <a:pt x="359" y="1396"/>
                    </a:cubicBezTo>
                    <a:cubicBezTo>
                      <a:pt x="381" y="1407"/>
                      <a:pt x="402" y="1429"/>
                      <a:pt x="424" y="1440"/>
                    </a:cubicBezTo>
                    <a:lnTo>
                      <a:pt x="435" y="1440"/>
                    </a:lnTo>
                    <a:cubicBezTo>
                      <a:pt x="511" y="1342"/>
                      <a:pt x="609" y="1277"/>
                      <a:pt x="728" y="1255"/>
                    </a:cubicBezTo>
                    <a:lnTo>
                      <a:pt x="728" y="1255"/>
                    </a:lnTo>
                    <a:cubicBezTo>
                      <a:pt x="468" y="1418"/>
                      <a:pt x="337" y="1711"/>
                      <a:pt x="381" y="2015"/>
                    </a:cubicBezTo>
                    <a:cubicBezTo>
                      <a:pt x="402" y="2178"/>
                      <a:pt x="500" y="2319"/>
                      <a:pt x="641" y="2406"/>
                    </a:cubicBezTo>
                    <a:cubicBezTo>
                      <a:pt x="713" y="2433"/>
                      <a:pt x="784" y="2452"/>
                      <a:pt x="856" y="2452"/>
                    </a:cubicBezTo>
                    <a:cubicBezTo>
                      <a:pt x="871" y="2452"/>
                      <a:pt x="887" y="2451"/>
                      <a:pt x="902" y="2450"/>
                    </a:cubicBezTo>
                    <a:cubicBezTo>
                      <a:pt x="945" y="2450"/>
                      <a:pt x="989" y="2439"/>
                      <a:pt x="1032" y="2417"/>
                    </a:cubicBezTo>
                    <a:cubicBezTo>
                      <a:pt x="1065" y="2406"/>
                      <a:pt x="1097" y="2395"/>
                      <a:pt x="1130" y="2395"/>
                    </a:cubicBezTo>
                    <a:lnTo>
                      <a:pt x="1141" y="2395"/>
                    </a:lnTo>
                    <a:cubicBezTo>
                      <a:pt x="1141" y="2384"/>
                      <a:pt x="1141" y="2384"/>
                      <a:pt x="1141" y="2384"/>
                    </a:cubicBezTo>
                    <a:cubicBezTo>
                      <a:pt x="1076" y="2222"/>
                      <a:pt x="1108" y="2037"/>
                      <a:pt x="1239" y="1917"/>
                    </a:cubicBezTo>
                    <a:lnTo>
                      <a:pt x="1239" y="1917"/>
                    </a:lnTo>
                    <a:cubicBezTo>
                      <a:pt x="1141" y="2102"/>
                      <a:pt x="1152" y="2330"/>
                      <a:pt x="1282" y="2493"/>
                    </a:cubicBezTo>
                    <a:cubicBezTo>
                      <a:pt x="1380" y="2602"/>
                      <a:pt x="1521" y="2667"/>
                      <a:pt x="1662" y="2667"/>
                    </a:cubicBezTo>
                    <a:cubicBezTo>
                      <a:pt x="1705" y="2667"/>
                      <a:pt x="1738" y="2656"/>
                      <a:pt x="1781" y="2645"/>
                    </a:cubicBezTo>
                    <a:cubicBezTo>
                      <a:pt x="1955" y="2602"/>
                      <a:pt x="2096" y="2482"/>
                      <a:pt x="2172" y="2330"/>
                    </a:cubicBezTo>
                    <a:cubicBezTo>
                      <a:pt x="2248" y="2222"/>
                      <a:pt x="2238" y="2080"/>
                      <a:pt x="2162" y="1983"/>
                    </a:cubicBezTo>
                    <a:cubicBezTo>
                      <a:pt x="2129" y="1939"/>
                      <a:pt x="2086" y="1896"/>
                      <a:pt x="2042" y="1863"/>
                    </a:cubicBezTo>
                    <a:lnTo>
                      <a:pt x="1988" y="1809"/>
                    </a:lnTo>
                    <a:cubicBezTo>
                      <a:pt x="1977" y="1798"/>
                      <a:pt x="1977" y="1798"/>
                      <a:pt x="1988" y="1787"/>
                    </a:cubicBezTo>
                    <a:cubicBezTo>
                      <a:pt x="1988" y="1776"/>
                      <a:pt x="1988" y="1765"/>
                      <a:pt x="1999" y="1765"/>
                    </a:cubicBezTo>
                    <a:cubicBezTo>
                      <a:pt x="2118" y="1798"/>
                      <a:pt x="2216" y="1874"/>
                      <a:pt x="2270" y="1983"/>
                    </a:cubicBezTo>
                    <a:lnTo>
                      <a:pt x="2292" y="1983"/>
                    </a:lnTo>
                    <a:cubicBezTo>
                      <a:pt x="2433" y="1907"/>
                      <a:pt x="2552" y="1787"/>
                      <a:pt x="2628" y="1646"/>
                    </a:cubicBezTo>
                    <a:cubicBezTo>
                      <a:pt x="2726" y="1461"/>
                      <a:pt x="2737" y="1255"/>
                      <a:pt x="2661" y="1070"/>
                    </a:cubicBezTo>
                    <a:cubicBezTo>
                      <a:pt x="2596" y="853"/>
                      <a:pt x="2400" y="701"/>
                      <a:pt x="2172" y="680"/>
                    </a:cubicBezTo>
                    <a:cubicBezTo>
                      <a:pt x="2165" y="679"/>
                      <a:pt x="2157" y="679"/>
                      <a:pt x="2150" y="679"/>
                    </a:cubicBezTo>
                    <a:cubicBezTo>
                      <a:pt x="1957" y="679"/>
                      <a:pt x="1831" y="815"/>
                      <a:pt x="1705" y="951"/>
                    </a:cubicBezTo>
                    <a:lnTo>
                      <a:pt x="1695" y="962"/>
                    </a:lnTo>
                    <a:lnTo>
                      <a:pt x="1673" y="962"/>
                    </a:lnTo>
                    <a:cubicBezTo>
                      <a:pt x="1673" y="951"/>
                      <a:pt x="1673" y="951"/>
                      <a:pt x="1673" y="951"/>
                    </a:cubicBezTo>
                    <a:cubicBezTo>
                      <a:pt x="1727" y="745"/>
                      <a:pt x="1890" y="604"/>
                      <a:pt x="2096" y="593"/>
                    </a:cubicBezTo>
                    <a:lnTo>
                      <a:pt x="2107" y="593"/>
                    </a:lnTo>
                    <a:lnTo>
                      <a:pt x="2107" y="582"/>
                    </a:lnTo>
                    <a:cubicBezTo>
                      <a:pt x="1988" y="354"/>
                      <a:pt x="1760" y="213"/>
                      <a:pt x="1499" y="202"/>
                    </a:cubicBezTo>
                    <a:cubicBezTo>
                      <a:pt x="1489" y="201"/>
                      <a:pt x="1479" y="201"/>
                      <a:pt x="1469" y="201"/>
                    </a:cubicBezTo>
                    <a:cubicBezTo>
                      <a:pt x="1264" y="201"/>
                      <a:pt x="1082" y="308"/>
                      <a:pt x="978" y="484"/>
                    </a:cubicBezTo>
                    <a:cubicBezTo>
                      <a:pt x="1010" y="354"/>
                      <a:pt x="1108" y="245"/>
                      <a:pt x="1228" y="180"/>
                    </a:cubicBezTo>
                    <a:cubicBezTo>
                      <a:pt x="1239" y="169"/>
                      <a:pt x="1239" y="169"/>
                      <a:pt x="1228" y="169"/>
                    </a:cubicBezTo>
                    <a:cubicBezTo>
                      <a:pt x="1118" y="60"/>
                      <a:pt x="969" y="1"/>
                      <a:pt x="8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9"/>
              <p:cNvSpPr/>
              <p:nvPr/>
            </p:nvSpPr>
            <p:spPr>
              <a:xfrm>
                <a:off x="-3401370" y="3042314"/>
                <a:ext cx="195390" cy="174898"/>
              </a:xfrm>
              <a:custGeom>
                <a:rect b="b" l="l" r="r" t="t"/>
                <a:pathLst>
                  <a:path extrusionOk="0" h="1468" w="1640">
                    <a:moveTo>
                      <a:pt x="1070" y="1"/>
                    </a:moveTo>
                    <a:cubicBezTo>
                      <a:pt x="1025" y="1"/>
                      <a:pt x="979" y="8"/>
                      <a:pt x="934" y="23"/>
                    </a:cubicBezTo>
                    <a:cubicBezTo>
                      <a:pt x="847" y="45"/>
                      <a:pt x="782" y="99"/>
                      <a:pt x="728" y="175"/>
                    </a:cubicBezTo>
                    <a:lnTo>
                      <a:pt x="695" y="197"/>
                    </a:lnTo>
                    <a:cubicBezTo>
                      <a:pt x="695" y="197"/>
                      <a:pt x="695" y="208"/>
                      <a:pt x="695" y="208"/>
                    </a:cubicBezTo>
                    <a:cubicBezTo>
                      <a:pt x="814" y="251"/>
                      <a:pt x="912" y="349"/>
                      <a:pt x="956" y="468"/>
                    </a:cubicBezTo>
                    <a:cubicBezTo>
                      <a:pt x="873" y="340"/>
                      <a:pt x="736" y="265"/>
                      <a:pt x="590" y="265"/>
                    </a:cubicBezTo>
                    <a:cubicBezTo>
                      <a:pt x="564" y="265"/>
                      <a:pt x="537" y="268"/>
                      <a:pt x="510" y="273"/>
                    </a:cubicBezTo>
                    <a:cubicBezTo>
                      <a:pt x="293" y="316"/>
                      <a:pt x="119" y="468"/>
                      <a:pt x="54" y="685"/>
                    </a:cubicBezTo>
                    <a:cubicBezTo>
                      <a:pt x="0" y="848"/>
                      <a:pt x="43" y="1022"/>
                      <a:pt x="163" y="1142"/>
                    </a:cubicBezTo>
                    <a:cubicBezTo>
                      <a:pt x="255" y="1242"/>
                      <a:pt x="386" y="1297"/>
                      <a:pt x="521" y="1297"/>
                    </a:cubicBezTo>
                    <a:cubicBezTo>
                      <a:pt x="561" y="1297"/>
                      <a:pt x="601" y="1293"/>
                      <a:pt x="641" y="1283"/>
                    </a:cubicBezTo>
                    <a:cubicBezTo>
                      <a:pt x="641" y="1283"/>
                      <a:pt x="641" y="1272"/>
                      <a:pt x="641" y="1272"/>
                    </a:cubicBezTo>
                    <a:cubicBezTo>
                      <a:pt x="586" y="1174"/>
                      <a:pt x="586" y="1044"/>
                      <a:pt x="641" y="946"/>
                    </a:cubicBezTo>
                    <a:cubicBezTo>
                      <a:pt x="641" y="941"/>
                      <a:pt x="643" y="938"/>
                      <a:pt x="646" y="938"/>
                    </a:cubicBezTo>
                    <a:cubicBezTo>
                      <a:pt x="649" y="938"/>
                      <a:pt x="652" y="941"/>
                      <a:pt x="652" y="946"/>
                    </a:cubicBezTo>
                    <a:cubicBezTo>
                      <a:pt x="630" y="1087"/>
                      <a:pt x="662" y="1239"/>
                      <a:pt x="749" y="1348"/>
                    </a:cubicBezTo>
                    <a:cubicBezTo>
                      <a:pt x="825" y="1424"/>
                      <a:pt x="923" y="1467"/>
                      <a:pt x="1021" y="1467"/>
                    </a:cubicBezTo>
                    <a:cubicBezTo>
                      <a:pt x="1064" y="1467"/>
                      <a:pt x="1097" y="1456"/>
                      <a:pt x="1140" y="1456"/>
                    </a:cubicBezTo>
                    <a:cubicBezTo>
                      <a:pt x="1292" y="1413"/>
                      <a:pt x="1423" y="1304"/>
                      <a:pt x="1477" y="1152"/>
                    </a:cubicBezTo>
                    <a:cubicBezTo>
                      <a:pt x="1542" y="979"/>
                      <a:pt x="1423" y="837"/>
                      <a:pt x="1303" y="718"/>
                    </a:cubicBezTo>
                    <a:cubicBezTo>
                      <a:pt x="1292" y="707"/>
                      <a:pt x="1292" y="696"/>
                      <a:pt x="1303" y="696"/>
                    </a:cubicBezTo>
                    <a:cubicBezTo>
                      <a:pt x="1303" y="691"/>
                      <a:pt x="1306" y="688"/>
                      <a:pt x="1310" y="688"/>
                    </a:cubicBezTo>
                    <a:cubicBezTo>
                      <a:pt x="1314" y="688"/>
                      <a:pt x="1319" y="691"/>
                      <a:pt x="1325" y="696"/>
                    </a:cubicBezTo>
                    <a:cubicBezTo>
                      <a:pt x="1379" y="718"/>
                      <a:pt x="1433" y="761"/>
                      <a:pt x="1488" y="816"/>
                    </a:cubicBezTo>
                    <a:lnTo>
                      <a:pt x="1499" y="816"/>
                    </a:lnTo>
                    <a:cubicBezTo>
                      <a:pt x="1640" y="555"/>
                      <a:pt x="1553" y="240"/>
                      <a:pt x="1314" y="77"/>
                    </a:cubicBezTo>
                    <a:cubicBezTo>
                      <a:pt x="1243" y="27"/>
                      <a:pt x="1157" y="1"/>
                      <a:pt x="10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9"/>
              <p:cNvSpPr/>
              <p:nvPr/>
            </p:nvSpPr>
            <p:spPr>
              <a:xfrm>
                <a:off x="-2798590" y="2880385"/>
                <a:ext cx="257462" cy="266874"/>
              </a:xfrm>
              <a:custGeom>
                <a:rect b="b" l="l" r="r" t="t"/>
                <a:pathLst>
                  <a:path extrusionOk="0" h="2240" w="2161">
                    <a:moveTo>
                      <a:pt x="1207" y="1"/>
                    </a:moveTo>
                    <a:cubicBezTo>
                      <a:pt x="1174" y="1"/>
                      <a:pt x="1141" y="5"/>
                      <a:pt x="1108" y="13"/>
                    </a:cubicBezTo>
                    <a:cubicBezTo>
                      <a:pt x="890" y="68"/>
                      <a:pt x="749" y="285"/>
                      <a:pt x="782" y="502"/>
                    </a:cubicBezTo>
                    <a:cubicBezTo>
                      <a:pt x="782" y="545"/>
                      <a:pt x="793" y="589"/>
                      <a:pt x="804" y="621"/>
                    </a:cubicBezTo>
                    <a:cubicBezTo>
                      <a:pt x="782" y="589"/>
                      <a:pt x="760" y="545"/>
                      <a:pt x="749" y="513"/>
                    </a:cubicBezTo>
                    <a:lnTo>
                      <a:pt x="749" y="502"/>
                    </a:lnTo>
                    <a:cubicBezTo>
                      <a:pt x="749" y="491"/>
                      <a:pt x="717" y="491"/>
                      <a:pt x="695" y="491"/>
                    </a:cubicBezTo>
                    <a:cubicBezTo>
                      <a:pt x="641" y="469"/>
                      <a:pt x="597" y="459"/>
                      <a:pt x="543" y="459"/>
                    </a:cubicBezTo>
                    <a:cubicBezTo>
                      <a:pt x="456" y="459"/>
                      <a:pt x="369" y="480"/>
                      <a:pt x="304" y="535"/>
                    </a:cubicBezTo>
                    <a:cubicBezTo>
                      <a:pt x="163" y="621"/>
                      <a:pt x="54" y="773"/>
                      <a:pt x="33" y="936"/>
                    </a:cubicBezTo>
                    <a:cubicBezTo>
                      <a:pt x="0" y="1110"/>
                      <a:pt x="76" y="1284"/>
                      <a:pt x="217" y="1392"/>
                    </a:cubicBezTo>
                    <a:cubicBezTo>
                      <a:pt x="326" y="1458"/>
                      <a:pt x="445" y="1501"/>
                      <a:pt x="565" y="1501"/>
                    </a:cubicBezTo>
                    <a:lnTo>
                      <a:pt x="662" y="1523"/>
                    </a:lnTo>
                    <a:cubicBezTo>
                      <a:pt x="673" y="1523"/>
                      <a:pt x="673" y="1534"/>
                      <a:pt x="673" y="1534"/>
                    </a:cubicBezTo>
                    <a:cubicBezTo>
                      <a:pt x="673" y="1534"/>
                      <a:pt x="673" y="1544"/>
                      <a:pt x="662" y="1544"/>
                    </a:cubicBezTo>
                    <a:cubicBezTo>
                      <a:pt x="609" y="1552"/>
                      <a:pt x="555" y="1560"/>
                      <a:pt x="501" y="1560"/>
                    </a:cubicBezTo>
                    <a:cubicBezTo>
                      <a:pt x="479" y="1560"/>
                      <a:pt x="457" y="1558"/>
                      <a:pt x="434" y="1555"/>
                    </a:cubicBezTo>
                    <a:cubicBezTo>
                      <a:pt x="424" y="1555"/>
                      <a:pt x="424" y="1566"/>
                      <a:pt x="424" y="1566"/>
                    </a:cubicBezTo>
                    <a:cubicBezTo>
                      <a:pt x="424" y="1577"/>
                      <a:pt x="424" y="1588"/>
                      <a:pt x="413" y="1610"/>
                    </a:cubicBezTo>
                    <a:cubicBezTo>
                      <a:pt x="413" y="1620"/>
                      <a:pt x="402" y="1631"/>
                      <a:pt x="402" y="1642"/>
                    </a:cubicBezTo>
                    <a:cubicBezTo>
                      <a:pt x="391" y="1707"/>
                      <a:pt x="391" y="1783"/>
                      <a:pt x="402" y="1848"/>
                    </a:cubicBezTo>
                    <a:cubicBezTo>
                      <a:pt x="424" y="2066"/>
                      <a:pt x="619" y="2239"/>
                      <a:pt x="847" y="2239"/>
                    </a:cubicBezTo>
                    <a:cubicBezTo>
                      <a:pt x="880" y="2239"/>
                      <a:pt x="912" y="2228"/>
                      <a:pt x="945" y="2228"/>
                    </a:cubicBezTo>
                    <a:cubicBezTo>
                      <a:pt x="1010" y="2207"/>
                      <a:pt x="1064" y="2185"/>
                      <a:pt x="1119" y="2131"/>
                    </a:cubicBezTo>
                    <a:cubicBezTo>
                      <a:pt x="1140" y="2120"/>
                      <a:pt x="1151" y="2098"/>
                      <a:pt x="1162" y="2087"/>
                    </a:cubicBezTo>
                    <a:lnTo>
                      <a:pt x="1184" y="2066"/>
                    </a:lnTo>
                    <a:cubicBezTo>
                      <a:pt x="1184" y="2055"/>
                      <a:pt x="1184" y="2055"/>
                      <a:pt x="1184" y="2044"/>
                    </a:cubicBezTo>
                    <a:cubicBezTo>
                      <a:pt x="1140" y="2000"/>
                      <a:pt x="1108" y="1957"/>
                      <a:pt x="1086" y="1903"/>
                    </a:cubicBezTo>
                    <a:cubicBezTo>
                      <a:pt x="988" y="1729"/>
                      <a:pt x="999" y="1512"/>
                      <a:pt x="1108" y="1338"/>
                    </a:cubicBezTo>
                    <a:lnTo>
                      <a:pt x="1129" y="1338"/>
                    </a:lnTo>
                    <a:lnTo>
                      <a:pt x="1129" y="1349"/>
                    </a:lnTo>
                    <a:cubicBezTo>
                      <a:pt x="1064" y="1501"/>
                      <a:pt x="1053" y="1664"/>
                      <a:pt x="1108" y="1816"/>
                    </a:cubicBezTo>
                    <a:cubicBezTo>
                      <a:pt x="1166" y="1970"/>
                      <a:pt x="1309" y="2082"/>
                      <a:pt x="1470" y="2082"/>
                    </a:cubicBezTo>
                    <a:cubicBezTo>
                      <a:pt x="1490" y="2082"/>
                      <a:pt x="1511" y="2080"/>
                      <a:pt x="1531" y="2076"/>
                    </a:cubicBezTo>
                    <a:cubicBezTo>
                      <a:pt x="1922" y="2022"/>
                      <a:pt x="2009" y="1490"/>
                      <a:pt x="1651" y="1327"/>
                    </a:cubicBezTo>
                    <a:cubicBezTo>
                      <a:pt x="1651" y="1316"/>
                      <a:pt x="1651" y="1316"/>
                      <a:pt x="1651" y="1306"/>
                    </a:cubicBezTo>
                    <a:cubicBezTo>
                      <a:pt x="1716" y="1316"/>
                      <a:pt x="1781" y="1349"/>
                      <a:pt x="1835" y="1403"/>
                    </a:cubicBezTo>
                    <a:lnTo>
                      <a:pt x="1846" y="1403"/>
                    </a:lnTo>
                    <a:cubicBezTo>
                      <a:pt x="1857" y="1392"/>
                      <a:pt x="1879" y="1382"/>
                      <a:pt x="1900" y="1371"/>
                    </a:cubicBezTo>
                    <a:cubicBezTo>
                      <a:pt x="1911" y="1360"/>
                      <a:pt x="1933" y="1349"/>
                      <a:pt x="1955" y="1338"/>
                    </a:cubicBezTo>
                    <a:cubicBezTo>
                      <a:pt x="1998" y="1295"/>
                      <a:pt x="2042" y="1251"/>
                      <a:pt x="2074" y="1197"/>
                    </a:cubicBezTo>
                    <a:cubicBezTo>
                      <a:pt x="2150" y="1067"/>
                      <a:pt x="2161" y="915"/>
                      <a:pt x="2118" y="773"/>
                    </a:cubicBezTo>
                    <a:cubicBezTo>
                      <a:pt x="2063" y="632"/>
                      <a:pt x="1922" y="535"/>
                      <a:pt x="1770" y="524"/>
                    </a:cubicBezTo>
                    <a:cubicBezTo>
                      <a:pt x="1661" y="524"/>
                      <a:pt x="1553" y="578"/>
                      <a:pt x="1477" y="665"/>
                    </a:cubicBezTo>
                    <a:lnTo>
                      <a:pt x="1423" y="708"/>
                    </a:lnTo>
                    <a:lnTo>
                      <a:pt x="1423" y="708"/>
                    </a:lnTo>
                    <a:cubicBezTo>
                      <a:pt x="1423" y="567"/>
                      <a:pt x="1553" y="513"/>
                      <a:pt x="1607" y="491"/>
                    </a:cubicBezTo>
                    <a:cubicBezTo>
                      <a:pt x="1607" y="480"/>
                      <a:pt x="1607" y="480"/>
                      <a:pt x="1607" y="480"/>
                    </a:cubicBezTo>
                    <a:cubicBezTo>
                      <a:pt x="1629" y="339"/>
                      <a:pt x="1575" y="198"/>
                      <a:pt x="1466" y="100"/>
                    </a:cubicBezTo>
                    <a:cubicBezTo>
                      <a:pt x="1393" y="35"/>
                      <a:pt x="1302" y="1"/>
                      <a:pt x="12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9"/>
              <p:cNvSpPr/>
              <p:nvPr/>
            </p:nvSpPr>
            <p:spPr>
              <a:xfrm>
                <a:off x="-2431284" y="1940256"/>
                <a:ext cx="203253" cy="212069"/>
              </a:xfrm>
              <a:custGeom>
                <a:rect b="b" l="l" r="r" t="t"/>
                <a:pathLst>
                  <a:path extrusionOk="0" h="1780" w="1706">
                    <a:moveTo>
                      <a:pt x="1050" y="1"/>
                    </a:moveTo>
                    <a:cubicBezTo>
                      <a:pt x="927" y="1"/>
                      <a:pt x="807" y="51"/>
                      <a:pt x="718" y="140"/>
                    </a:cubicBezTo>
                    <a:cubicBezTo>
                      <a:pt x="566" y="292"/>
                      <a:pt x="598" y="509"/>
                      <a:pt x="631" y="683"/>
                    </a:cubicBezTo>
                    <a:cubicBezTo>
                      <a:pt x="577" y="596"/>
                      <a:pt x="544" y="499"/>
                      <a:pt x="555" y="401"/>
                    </a:cubicBezTo>
                    <a:cubicBezTo>
                      <a:pt x="555" y="390"/>
                      <a:pt x="555" y="390"/>
                      <a:pt x="555" y="390"/>
                    </a:cubicBezTo>
                    <a:lnTo>
                      <a:pt x="511" y="390"/>
                    </a:lnTo>
                    <a:cubicBezTo>
                      <a:pt x="457" y="390"/>
                      <a:pt x="403" y="390"/>
                      <a:pt x="348" y="412"/>
                    </a:cubicBezTo>
                    <a:cubicBezTo>
                      <a:pt x="283" y="444"/>
                      <a:pt x="218" y="488"/>
                      <a:pt x="164" y="553"/>
                    </a:cubicBezTo>
                    <a:cubicBezTo>
                      <a:pt x="55" y="672"/>
                      <a:pt x="1" y="835"/>
                      <a:pt x="12" y="998"/>
                    </a:cubicBezTo>
                    <a:cubicBezTo>
                      <a:pt x="55" y="1302"/>
                      <a:pt x="316" y="1541"/>
                      <a:pt x="631" y="1552"/>
                    </a:cubicBezTo>
                    <a:lnTo>
                      <a:pt x="642" y="1552"/>
                    </a:lnTo>
                    <a:cubicBezTo>
                      <a:pt x="620" y="1476"/>
                      <a:pt x="620" y="1411"/>
                      <a:pt x="642" y="1346"/>
                    </a:cubicBezTo>
                    <a:lnTo>
                      <a:pt x="653" y="1346"/>
                    </a:lnTo>
                    <a:cubicBezTo>
                      <a:pt x="653" y="1530"/>
                      <a:pt x="772" y="1693"/>
                      <a:pt x="946" y="1747"/>
                    </a:cubicBezTo>
                    <a:cubicBezTo>
                      <a:pt x="1000" y="1769"/>
                      <a:pt x="1054" y="1780"/>
                      <a:pt x="1109" y="1780"/>
                    </a:cubicBezTo>
                    <a:cubicBezTo>
                      <a:pt x="1261" y="1780"/>
                      <a:pt x="1402" y="1726"/>
                      <a:pt x="1500" y="1617"/>
                    </a:cubicBezTo>
                    <a:cubicBezTo>
                      <a:pt x="1641" y="1487"/>
                      <a:pt x="1706" y="1291"/>
                      <a:pt x="1695" y="1096"/>
                    </a:cubicBezTo>
                    <a:cubicBezTo>
                      <a:pt x="1684" y="998"/>
                      <a:pt x="1652" y="911"/>
                      <a:pt x="1608" y="835"/>
                    </a:cubicBezTo>
                    <a:cubicBezTo>
                      <a:pt x="1586" y="814"/>
                      <a:pt x="1576" y="792"/>
                      <a:pt x="1554" y="770"/>
                    </a:cubicBezTo>
                    <a:lnTo>
                      <a:pt x="1532" y="737"/>
                    </a:lnTo>
                    <a:lnTo>
                      <a:pt x="1510" y="737"/>
                    </a:lnTo>
                    <a:cubicBezTo>
                      <a:pt x="1467" y="846"/>
                      <a:pt x="1380" y="922"/>
                      <a:pt x="1271" y="955"/>
                    </a:cubicBezTo>
                    <a:lnTo>
                      <a:pt x="1261" y="955"/>
                    </a:lnTo>
                    <a:cubicBezTo>
                      <a:pt x="1250" y="955"/>
                      <a:pt x="1250" y="944"/>
                      <a:pt x="1261" y="944"/>
                    </a:cubicBezTo>
                    <a:cubicBezTo>
                      <a:pt x="1402" y="835"/>
                      <a:pt x="1489" y="661"/>
                      <a:pt x="1478" y="488"/>
                    </a:cubicBezTo>
                    <a:cubicBezTo>
                      <a:pt x="1489" y="314"/>
                      <a:pt x="1402" y="140"/>
                      <a:pt x="1261" y="53"/>
                    </a:cubicBezTo>
                    <a:cubicBezTo>
                      <a:pt x="1193" y="18"/>
                      <a:pt x="1121" y="1"/>
                      <a:pt x="10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9"/>
              <p:cNvSpPr/>
              <p:nvPr/>
            </p:nvSpPr>
            <p:spPr>
              <a:xfrm>
                <a:off x="-4074215" y="2042478"/>
                <a:ext cx="273069" cy="292370"/>
              </a:xfrm>
              <a:custGeom>
                <a:rect b="b" l="l" r="r" t="t"/>
                <a:pathLst>
                  <a:path extrusionOk="0" h="2454" w="2292">
                    <a:moveTo>
                      <a:pt x="977" y="104"/>
                    </a:moveTo>
                    <a:cubicBezTo>
                      <a:pt x="1096" y="104"/>
                      <a:pt x="1211" y="146"/>
                      <a:pt x="1303" y="249"/>
                    </a:cubicBezTo>
                    <a:cubicBezTo>
                      <a:pt x="1151" y="325"/>
                      <a:pt x="1075" y="488"/>
                      <a:pt x="1108" y="650"/>
                    </a:cubicBezTo>
                    <a:cubicBezTo>
                      <a:pt x="1108" y="661"/>
                      <a:pt x="1116" y="667"/>
                      <a:pt x="1126" y="667"/>
                    </a:cubicBezTo>
                    <a:cubicBezTo>
                      <a:pt x="1135" y="667"/>
                      <a:pt x="1146" y="661"/>
                      <a:pt x="1151" y="650"/>
                    </a:cubicBezTo>
                    <a:cubicBezTo>
                      <a:pt x="1176" y="393"/>
                      <a:pt x="1438" y="233"/>
                      <a:pt x="1684" y="233"/>
                    </a:cubicBezTo>
                    <a:cubicBezTo>
                      <a:pt x="1862" y="233"/>
                      <a:pt x="2032" y="317"/>
                      <a:pt x="2096" y="509"/>
                    </a:cubicBezTo>
                    <a:cubicBezTo>
                      <a:pt x="2194" y="759"/>
                      <a:pt x="2009" y="1085"/>
                      <a:pt x="1770" y="1193"/>
                    </a:cubicBezTo>
                    <a:lnTo>
                      <a:pt x="1749" y="1193"/>
                    </a:lnTo>
                    <a:cubicBezTo>
                      <a:pt x="1738" y="1193"/>
                      <a:pt x="1716" y="1204"/>
                      <a:pt x="1716" y="1226"/>
                    </a:cubicBezTo>
                    <a:cubicBezTo>
                      <a:pt x="1682" y="1236"/>
                      <a:pt x="1648" y="1241"/>
                      <a:pt x="1613" y="1241"/>
                    </a:cubicBezTo>
                    <a:cubicBezTo>
                      <a:pt x="1535" y="1241"/>
                      <a:pt x="1458" y="1217"/>
                      <a:pt x="1390" y="1172"/>
                    </a:cubicBezTo>
                    <a:cubicBezTo>
                      <a:pt x="1387" y="1169"/>
                      <a:pt x="1384" y="1167"/>
                      <a:pt x="1381" y="1167"/>
                    </a:cubicBezTo>
                    <a:cubicBezTo>
                      <a:pt x="1375" y="1167"/>
                      <a:pt x="1372" y="1175"/>
                      <a:pt x="1379" y="1183"/>
                    </a:cubicBezTo>
                    <a:cubicBezTo>
                      <a:pt x="1414" y="1294"/>
                      <a:pt x="1498" y="1334"/>
                      <a:pt x="1597" y="1334"/>
                    </a:cubicBezTo>
                    <a:cubicBezTo>
                      <a:pt x="1652" y="1334"/>
                      <a:pt x="1712" y="1321"/>
                      <a:pt x="1770" y="1302"/>
                    </a:cubicBezTo>
                    <a:cubicBezTo>
                      <a:pt x="1933" y="1432"/>
                      <a:pt x="1933" y="1704"/>
                      <a:pt x="1846" y="1888"/>
                    </a:cubicBezTo>
                    <a:cubicBezTo>
                      <a:pt x="1749" y="2095"/>
                      <a:pt x="1575" y="2258"/>
                      <a:pt x="1358" y="2334"/>
                    </a:cubicBezTo>
                    <a:cubicBezTo>
                      <a:pt x="1321" y="2340"/>
                      <a:pt x="1285" y="2344"/>
                      <a:pt x="1249" y="2344"/>
                    </a:cubicBezTo>
                    <a:cubicBezTo>
                      <a:pt x="1060" y="2344"/>
                      <a:pt x="881" y="2250"/>
                      <a:pt x="771" y="2095"/>
                    </a:cubicBezTo>
                    <a:cubicBezTo>
                      <a:pt x="641" y="1921"/>
                      <a:pt x="587" y="1671"/>
                      <a:pt x="728" y="1487"/>
                    </a:cubicBezTo>
                    <a:cubicBezTo>
                      <a:pt x="737" y="1469"/>
                      <a:pt x="731" y="1451"/>
                      <a:pt x="717" y="1451"/>
                    </a:cubicBezTo>
                    <a:cubicBezTo>
                      <a:pt x="714" y="1451"/>
                      <a:pt x="710" y="1452"/>
                      <a:pt x="706" y="1454"/>
                    </a:cubicBezTo>
                    <a:cubicBezTo>
                      <a:pt x="674" y="1476"/>
                      <a:pt x="641" y="1497"/>
                      <a:pt x="619" y="1519"/>
                    </a:cubicBezTo>
                    <a:cubicBezTo>
                      <a:pt x="272" y="1324"/>
                      <a:pt x="131" y="879"/>
                      <a:pt x="315" y="520"/>
                    </a:cubicBezTo>
                    <a:cubicBezTo>
                      <a:pt x="434" y="304"/>
                      <a:pt x="716" y="104"/>
                      <a:pt x="977" y="104"/>
                    </a:cubicBezTo>
                    <a:close/>
                    <a:moveTo>
                      <a:pt x="981" y="0"/>
                    </a:moveTo>
                    <a:cubicBezTo>
                      <a:pt x="915" y="0"/>
                      <a:pt x="850" y="8"/>
                      <a:pt x="793" y="21"/>
                    </a:cubicBezTo>
                    <a:cubicBezTo>
                      <a:pt x="565" y="75"/>
                      <a:pt x="369" y="227"/>
                      <a:pt x="239" y="433"/>
                    </a:cubicBezTo>
                    <a:cubicBezTo>
                      <a:pt x="0" y="846"/>
                      <a:pt x="141" y="1389"/>
                      <a:pt x="565" y="1628"/>
                    </a:cubicBezTo>
                    <a:cubicBezTo>
                      <a:pt x="543" y="1791"/>
                      <a:pt x="576" y="1964"/>
                      <a:pt x="663" y="2106"/>
                    </a:cubicBezTo>
                    <a:cubicBezTo>
                      <a:pt x="784" y="2319"/>
                      <a:pt x="1008" y="2454"/>
                      <a:pt x="1247" y="2454"/>
                    </a:cubicBezTo>
                    <a:cubicBezTo>
                      <a:pt x="1287" y="2454"/>
                      <a:pt x="1328" y="2450"/>
                      <a:pt x="1368" y="2442"/>
                    </a:cubicBezTo>
                    <a:cubicBezTo>
                      <a:pt x="1662" y="2366"/>
                      <a:pt x="1890" y="2149"/>
                      <a:pt x="1987" y="1867"/>
                    </a:cubicBezTo>
                    <a:cubicBezTo>
                      <a:pt x="2031" y="1725"/>
                      <a:pt x="2031" y="1584"/>
                      <a:pt x="1987" y="1454"/>
                    </a:cubicBezTo>
                    <a:cubicBezTo>
                      <a:pt x="1966" y="1378"/>
                      <a:pt x="1922" y="1313"/>
                      <a:pt x="1879" y="1259"/>
                    </a:cubicBezTo>
                    <a:cubicBezTo>
                      <a:pt x="1911" y="1248"/>
                      <a:pt x="1933" y="1226"/>
                      <a:pt x="1966" y="1193"/>
                    </a:cubicBezTo>
                    <a:cubicBezTo>
                      <a:pt x="2205" y="1031"/>
                      <a:pt x="2291" y="716"/>
                      <a:pt x="2205" y="444"/>
                    </a:cubicBezTo>
                    <a:cubicBezTo>
                      <a:pt x="2103" y="242"/>
                      <a:pt x="1900" y="117"/>
                      <a:pt x="1689" y="117"/>
                    </a:cubicBezTo>
                    <a:cubicBezTo>
                      <a:pt x="1651" y="117"/>
                      <a:pt x="1613" y="121"/>
                      <a:pt x="1575" y="129"/>
                    </a:cubicBezTo>
                    <a:cubicBezTo>
                      <a:pt x="1510" y="140"/>
                      <a:pt x="1444" y="162"/>
                      <a:pt x="1379" y="194"/>
                    </a:cubicBezTo>
                    <a:cubicBezTo>
                      <a:pt x="1310" y="48"/>
                      <a:pt x="1142" y="0"/>
                      <a:pt x="9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9"/>
              <p:cNvSpPr/>
              <p:nvPr/>
            </p:nvSpPr>
            <p:spPr>
              <a:xfrm>
                <a:off x="-3815445" y="2647706"/>
                <a:ext cx="351940" cy="340383"/>
              </a:xfrm>
              <a:custGeom>
                <a:rect b="b" l="l" r="r" t="t"/>
                <a:pathLst>
                  <a:path extrusionOk="0" h="2857" w="2954">
                    <a:moveTo>
                      <a:pt x="915" y="115"/>
                    </a:moveTo>
                    <a:cubicBezTo>
                      <a:pt x="1064" y="115"/>
                      <a:pt x="1208" y="171"/>
                      <a:pt x="1325" y="272"/>
                    </a:cubicBezTo>
                    <a:cubicBezTo>
                      <a:pt x="1195" y="337"/>
                      <a:pt x="1097" y="446"/>
                      <a:pt x="1064" y="587"/>
                    </a:cubicBezTo>
                    <a:cubicBezTo>
                      <a:pt x="1064" y="595"/>
                      <a:pt x="1070" y="603"/>
                      <a:pt x="1077" y="603"/>
                    </a:cubicBezTo>
                    <a:cubicBezTo>
                      <a:pt x="1080" y="603"/>
                      <a:pt x="1083" y="601"/>
                      <a:pt x="1086" y="598"/>
                    </a:cubicBezTo>
                    <a:cubicBezTo>
                      <a:pt x="1200" y="403"/>
                      <a:pt x="1388" y="316"/>
                      <a:pt x="1579" y="316"/>
                    </a:cubicBezTo>
                    <a:cubicBezTo>
                      <a:pt x="1825" y="316"/>
                      <a:pt x="2078" y="458"/>
                      <a:pt x="2194" y="696"/>
                    </a:cubicBezTo>
                    <a:cubicBezTo>
                      <a:pt x="1987" y="707"/>
                      <a:pt x="1813" y="848"/>
                      <a:pt x="1759" y="1054"/>
                    </a:cubicBezTo>
                    <a:cubicBezTo>
                      <a:pt x="1759" y="1070"/>
                      <a:pt x="1777" y="1080"/>
                      <a:pt x="1790" y="1080"/>
                    </a:cubicBezTo>
                    <a:cubicBezTo>
                      <a:pt x="1795" y="1080"/>
                      <a:pt x="1800" y="1079"/>
                      <a:pt x="1803" y="1076"/>
                    </a:cubicBezTo>
                    <a:cubicBezTo>
                      <a:pt x="1939" y="940"/>
                      <a:pt x="2054" y="804"/>
                      <a:pt x="2257" y="804"/>
                    </a:cubicBezTo>
                    <a:cubicBezTo>
                      <a:pt x="2265" y="804"/>
                      <a:pt x="2272" y="804"/>
                      <a:pt x="2280" y="804"/>
                    </a:cubicBezTo>
                    <a:cubicBezTo>
                      <a:pt x="2498" y="815"/>
                      <a:pt x="2693" y="967"/>
                      <a:pt x="2758" y="1184"/>
                    </a:cubicBezTo>
                    <a:cubicBezTo>
                      <a:pt x="2823" y="1369"/>
                      <a:pt x="2812" y="1575"/>
                      <a:pt x="2726" y="1749"/>
                    </a:cubicBezTo>
                    <a:cubicBezTo>
                      <a:pt x="2650" y="1890"/>
                      <a:pt x="2530" y="2010"/>
                      <a:pt x="2389" y="2097"/>
                    </a:cubicBezTo>
                    <a:cubicBezTo>
                      <a:pt x="2335" y="1988"/>
                      <a:pt x="2237" y="1901"/>
                      <a:pt x="2118" y="1869"/>
                    </a:cubicBezTo>
                    <a:cubicBezTo>
                      <a:pt x="2085" y="1869"/>
                      <a:pt x="2063" y="1901"/>
                      <a:pt x="2085" y="1923"/>
                    </a:cubicBezTo>
                    <a:cubicBezTo>
                      <a:pt x="2150" y="1977"/>
                      <a:pt x="2215" y="2031"/>
                      <a:pt x="2270" y="2086"/>
                    </a:cubicBezTo>
                    <a:cubicBezTo>
                      <a:pt x="2335" y="2194"/>
                      <a:pt x="2335" y="2325"/>
                      <a:pt x="2270" y="2422"/>
                    </a:cubicBezTo>
                    <a:cubicBezTo>
                      <a:pt x="2194" y="2585"/>
                      <a:pt x="2052" y="2705"/>
                      <a:pt x="1879" y="2748"/>
                    </a:cubicBezTo>
                    <a:cubicBezTo>
                      <a:pt x="1846" y="2754"/>
                      <a:pt x="1812" y="2757"/>
                      <a:pt x="1779" y="2757"/>
                    </a:cubicBezTo>
                    <a:cubicBezTo>
                      <a:pt x="1637" y="2757"/>
                      <a:pt x="1496" y="2702"/>
                      <a:pt x="1390" y="2596"/>
                    </a:cubicBezTo>
                    <a:cubicBezTo>
                      <a:pt x="1271" y="2433"/>
                      <a:pt x="1249" y="2205"/>
                      <a:pt x="1347" y="2031"/>
                    </a:cubicBezTo>
                    <a:cubicBezTo>
                      <a:pt x="1354" y="2016"/>
                      <a:pt x="1345" y="2005"/>
                      <a:pt x="1335" y="2005"/>
                    </a:cubicBezTo>
                    <a:cubicBezTo>
                      <a:pt x="1331" y="2005"/>
                      <a:pt x="1328" y="2007"/>
                      <a:pt x="1325" y="2010"/>
                    </a:cubicBezTo>
                    <a:cubicBezTo>
                      <a:pt x="1195" y="2129"/>
                      <a:pt x="1162" y="2325"/>
                      <a:pt x="1227" y="2488"/>
                    </a:cubicBezTo>
                    <a:cubicBezTo>
                      <a:pt x="1151" y="2509"/>
                      <a:pt x="1075" y="2531"/>
                      <a:pt x="999" y="2542"/>
                    </a:cubicBezTo>
                    <a:cubicBezTo>
                      <a:pt x="984" y="2544"/>
                      <a:pt x="968" y="2545"/>
                      <a:pt x="953" y="2545"/>
                    </a:cubicBezTo>
                    <a:cubicBezTo>
                      <a:pt x="882" y="2545"/>
                      <a:pt x="812" y="2525"/>
                      <a:pt x="749" y="2498"/>
                    </a:cubicBezTo>
                    <a:cubicBezTo>
                      <a:pt x="608" y="2422"/>
                      <a:pt x="510" y="2281"/>
                      <a:pt x="489" y="2118"/>
                    </a:cubicBezTo>
                    <a:cubicBezTo>
                      <a:pt x="445" y="1814"/>
                      <a:pt x="576" y="1521"/>
                      <a:pt x="836" y="1369"/>
                    </a:cubicBezTo>
                    <a:cubicBezTo>
                      <a:pt x="845" y="1360"/>
                      <a:pt x="840" y="1344"/>
                      <a:pt x="831" y="1344"/>
                    </a:cubicBezTo>
                    <a:cubicBezTo>
                      <a:pt x="829" y="1344"/>
                      <a:pt x="827" y="1345"/>
                      <a:pt x="825" y="1347"/>
                    </a:cubicBezTo>
                    <a:cubicBezTo>
                      <a:pt x="706" y="1369"/>
                      <a:pt x="597" y="1434"/>
                      <a:pt x="532" y="1532"/>
                    </a:cubicBezTo>
                    <a:cubicBezTo>
                      <a:pt x="467" y="1499"/>
                      <a:pt x="413" y="1456"/>
                      <a:pt x="358" y="1423"/>
                    </a:cubicBezTo>
                    <a:cubicBezTo>
                      <a:pt x="272" y="1358"/>
                      <a:pt x="217" y="1271"/>
                      <a:pt x="185" y="1174"/>
                    </a:cubicBezTo>
                    <a:cubicBezTo>
                      <a:pt x="109" y="967"/>
                      <a:pt x="130" y="739"/>
                      <a:pt x="250" y="544"/>
                    </a:cubicBezTo>
                    <a:cubicBezTo>
                      <a:pt x="358" y="348"/>
                      <a:pt x="532" y="207"/>
                      <a:pt x="738" y="142"/>
                    </a:cubicBezTo>
                    <a:cubicBezTo>
                      <a:pt x="797" y="124"/>
                      <a:pt x="856" y="115"/>
                      <a:pt x="915" y="115"/>
                    </a:cubicBezTo>
                    <a:close/>
                    <a:moveTo>
                      <a:pt x="925" y="1"/>
                    </a:moveTo>
                    <a:cubicBezTo>
                      <a:pt x="885" y="1"/>
                      <a:pt x="844" y="4"/>
                      <a:pt x="804" y="12"/>
                    </a:cubicBezTo>
                    <a:cubicBezTo>
                      <a:pt x="532" y="77"/>
                      <a:pt x="304" y="240"/>
                      <a:pt x="174" y="479"/>
                    </a:cubicBezTo>
                    <a:cubicBezTo>
                      <a:pt x="33" y="696"/>
                      <a:pt x="0" y="967"/>
                      <a:pt x="87" y="1217"/>
                    </a:cubicBezTo>
                    <a:cubicBezTo>
                      <a:pt x="152" y="1369"/>
                      <a:pt x="315" y="1586"/>
                      <a:pt x="489" y="1608"/>
                    </a:cubicBezTo>
                    <a:cubicBezTo>
                      <a:pt x="402" y="1793"/>
                      <a:pt x="369" y="1999"/>
                      <a:pt x="413" y="2205"/>
                    </a:cubicBezTo>
                    <a:cubicBezTo>
                      <a:pt x="456" y="2379"/>
                      <a:pt x="576" y="2531"/>
                      <a:pt x="749" y="2607"/>
                    </a:cubicBezTo>
                    <a:cubicBezTo>
                      <a:pt x="816" y="2638"/>
                      <a:pt x="909" y="2659"/>
                      <a:pt x="1001" y="2659"/>
                    </a:cubicBezTo>
                    <a:cubicBezTo>
                      <a:pt x="1105" y="2659"/>
                      <a:pt x="1207" y="2632"/>
                      <a:pt x="1271" y="2564"/>
                    </a:cubicBezTo>
                    <a:cubicBezTo>
                      <a:pt x="1281" y="2585"/>
                      <a:pt x="1292" y="2607"/>
                      <a:pt x="1314" y="2629"/>
                    </a:cubicBezTo>
                    <a:cubicBezTo>
                      <a:pt x="1422" y="2773"/>
                      <a:pt x="1604" y="2857"/>
                      <a:pt x="1787" y="2857"/>
                    </a:cubicBezTo>
                    <a:cubicBezTo>
                      <a:pt x="1825" y="2857"/>
                      <a:pt x="1863" y="2853"/>
                      <a:pt x="1900" y="2846"/>
                    </a:cubicBezTo>
                    <a:cubicBezTo>
                      <a:pt x="2139" y="2802"/>
                      <a:pt x="2324" y="2640"/>
                      <a:pt x="2411" y="2412"/>
                    </a:cubicBezTo>
                    <a:cubicBezTo>
                      <a:pt x="2432" y="2346"/>
                      <a:pt x="2443" y="2259"/>
                      <a:pt x="2432" y="2183"/>
                    </a:cubicBezTo>
                    <a:cubicBezTo>
                      <a:pt x="2617" y="2118"/>
                      <a:pt x="2758" y="1966"/>
                      <a:pt x="2845" y="1793"/>
                    </a:cubicBezTo>
                    <a:cubicBezTo>
                      <a:pt x="2954" y="1554"/>
                      <a:pt x="2943" y="1293"/>
                      <a:pt x="2834" y="1065"/>
                    </a:cubicBezTo>
                    <a:cubicBezTo>
                      <a:pt x="2736" y="859"/>
                      <a:pt x="2541" y="718"/>
                      <a:pt x="2324" y="696"/>
                    </a:cubicBezTo>
                    <a:cubicBezTo>
                      <a:pt x="2324" y="685"/>
                      <a:pt x="2324" y="685"/>
                      <a:pt x="2324" y="674"/>
                    </a:cubicBezTo>
                    <a:cubicBezTo>
                      <a:pt x="2204" y="413"/>
                      <a:pt x="1955" y="240"/>
                      <a:pt x="1672" y="218"/>
                    </a:cubicBezTo>
                    <a:cubicBezTo>
                      <a:pt x="1652" y="215"/>
                      <a:pt x="1632" y="214"/>
                      <a:pt x="1611" y="214"/>
                    </a:cubicBezTo>
                    <a:cubicBezTo>
                      <a:pt x="1556" y="214"/>
                      <a:pt x="1500" y="224"/>
                      <a:pt x="1444" y="240"/>
                    </a:cubicBezTo>
                    <a:cubicBezTo>
                      <a:pt x="1309" y="87"/>
                      <a:pt x="1122" y="1"/>
                      <a:pt x="9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9"/>
              <p:cNvSpPr/>
              <p:nvPr/>
            </p:nvSpPr>
            <p:spPr>
              <a:xfrm>
                <a:off x="-3402865" y="3032287"/>
                <a:ext cx="221362" cy="198964"/>
              </a:xfrm>
              <a:custGeom>
                <a:rect b="b" l="l" r="r" t="t"/>
                <a:pathLst>
                  <a:path extrusionOk="0" h="1670" w="1858">
                    <a:moveTo>
                      <a:pt x="1180" y="106"/>
                    </a:moveTo>
                    <a:cubicBezTo>
                      <a:pt x="1267" y="106"/>
                      <a:pt x="1352" y="133"/>
                      <a:pt x="1424" y="183"/>
                    </a:cubicBezTo>
                    <a:cubicBezTo>
                      <a:pt x="1652" y="345"/>
                      <a:pt x="1728" y="649"/>
                      <a:pt x="1597" y="910"/>
                    </a:cubicBezTo>
                    <a:lnTo>
                      <a:pt x="1586" y="910"/>
                    </a:lnTo>
                    <a:cubicBezTo>
                      <a:pt x="1543" y="856"/>
                      <a:pt x="1489" y="812"/>
                      <a:pt x="1424" y="780"/>
                    </a:cubicBezTo>
                    <a:cubicBezTo>
                      <a:pt x="1421" y="778"/>
                      <a:pt x="1417" y="778"/>
                      <a:pt x="1414" y="778"/>
                    </a:cubicBezTo>
                    <a:cubicBezTo>
                      <a:pt x="1394" y="778"/>
                      <a:pt x="1372" y="804"/>
                      <a:pt x="1391" y="823"/>
                    </a:cubicBezTo>
                    <a:cubicBezTo>
                      <a:pt x="1510" y="943"/>
                      <a:pt x="1630" y="1084"/>
                      <a:pt x="1565" y="1258"/>
                    </a:cubicBezTo>
                    <a:cubicBezTo>
                      <a:pt x="1510" y="1399"/>
                      <a:pt x="1380" y="1507"/>
                      <a:pt x="1228" y="1551"/>
                    </a:cubicBezTo>
                    <a:cubicBezTo>
                      <a:pt x="1196" y="1559"/>
                      <a:pt x="1163" y="1563"/>
                      <a:pt x="1130" y="1563"/>
                    </a:cubicBezTo>
                    <a:cubicBezTo>
                      <a:pt x="1027" y="1563"/>
                      <a:pt x="924" y="1524"/>
                      <a:pt x="859" y="1442"/>
                    </a:cubicBezTo>
                    <a:cubicBezTo>
                      <a:pt x="761" y="1334"/>
                      <a:pt x="729" y="1192"/>
                      <a:pt x="750" y="1062"/>
                    </a:cubicBezTo>
                    <a:cubicBezTo>
                      <a:pt x="750" y="1049"/>
                      <a:pt x="742" y="1039"/>
                      <a:pt x="733" y="1039"/>
                    </a:cubicBezTo>
                    <a:cubicBezTo>
                      <a:pt x="728" y="1039"/>
                      <a:pt x="722" y="1043"/>
                      <a:pt x="718" y="1051"/>
                    </a:cubicBezTo>
                    <a:cubicBezTo>
                      <a:pt x="663" y="1149"/>
                      <a:pt x="663" y="1279"/>
                      <a:pt x="718" y="1388"/>
                    </a:cubicBezTo>
                    <a:cubicBezTo>
                      <a:pt x="687" y="1394"/>
                      <a:pt x="658" y="1396"/>
                      <a:pt x="628" y="1396"/>
                    </a:cubicBezTo>
                    <a:cubicBezTo>
                      <a:pt x="322" y="1396"/>
                      <a:pt x="86" y="1098"/>
                      <a:pt x="175" y="791"/>
                    </a:cubicBezTo>
                    <a:cubicBezTo>
                      <a:pt x="237" y="550"/>
                      <a:pt x="472" y="380"/>
                      <a:pt x="700" y="380"/>
                    </a:cubicBezTo>
                    <a:cubicBezTo>
                      <a:pt x="832" y="380"/>
                      <a:pt x="962" y="438"/>
                      <a:pt x="1054" y="573"/>
                    </a:cubicBezTo>
                    <a:cubicBezTo>
                      <a:pt x="1057" y="577"/>
                      <a:pt x="1062" y="578"/>
                      <a:pt x="1066" y="578"/>
                    </a:cubicBezTo>
                    <a:cubicBezTo>
                      <a:pt x="1075" y="578"/>
                      <a:pt x="1084" y="570"/>
                      <a:pt x="1076" y="563"/>
                    </a:cubicBezTo>
                    <a:cubicBezTo>
                      <a:pt x="1033" y="443"/>
                      <a:pt x="935" y="345"/>
                      <a:pt x="815" y="302"/>
                    </a:cubicBezTo>
                    <a:cubicBezTo>
                      <a:pt x="881" y="226"/>
                      <a:pt x="957" y="161"/>
                      <a:pt x="1043" y="128"/>
                    </a:cubicBezTo>
                    <a:cubicBezTo>
                      <a:pt x="1088" y="113"/>
                      <a:pt x="1134" y="106"/>
                      <a:pt x="1180" y="106"/>
                    </a:cubicBezTo>
                    <a:close/>
                    <a:moveTo>
                      <a:pt x="1170" y="1"/>
                    </a:moveTo>
                    <a:cubicBezTo>
                      <a:pt x="1113" y="1"/>
                      <a:pt x="1056" y="11"/>
                      <a:pt x="1000" y="31"/>
                    </a:cubicBezTo>
                    <a:cubicBezTo>
                      <a:pt x="870" y="74"/>
                      <a:pt x="772" y="161"/>
                      <a:pt x="718" y="280"/>
                    </a:cubicBezTo>
                    <a:cubicBezTo>
                      <a:pt x="691" y="275"/>
                      <a:pt x="663" y="272"/>
                      <a:pt x="638" y="272"/>
                    </a:cubicBezTo>
                    <a:cubicBezTo>
                      <a:pt x="612" y="272"/>
                      <a:pt x="587" y="275"/>
                      <a:pt x="566" y="280"/>
                    </a:cubicBezTo>
                    <a:cubicBezTo>
                      <a:pt x="338" y="324"/>
                      <a:pt x="153" y="487"/>
                      <a:pt x="77" y="715"/>
                    </a:cubicBezTo>
                    <a:cubicBezTo>
                      <a:pt x="1" y="910"/>
                      <a:pt x="44" y="1149"/>
                      <a:pt x="186" y="1312"/>
                    </a:cubicBezTo>
                    <a:cubicBezTo>
                      <a:pt x="296" y="1431"/>
                      <a:pt x="459" y="1503"/>
                      <a:pt x="624" y="1503"/>
                    </a:cubicBezTo>
                    <a:cubicBezTo>
                      <a:pt x="670" y="1503"/>
                      <a:pt x="716" y="1497"/>
                      <a:pt x="761" y="1486"/>
                    </a:cubicBezTo>
                    <a:lnTo>
                      <a:pt x="794" y="1518"/>
                    </a:lnTo>
                    <a:cubicBezTo>
                      <a:pt x="882" y="1615"/>
                      <a:pt x="1012" y="1669"/>
                      <a:pt x="1144" y="1669"/>
                    </a:cubicBezTo>
                    <a:cubicBezTo>
                      <a:pt x="1190" y="1669"/>
                      <a:pt x="1237" y="1663"/>
                      <a:pt x="1282" y="1648"/>
                    </a:cubicBezTo>
                    <a:cubicBezTo>
                      <a:pt x="1467" y="1594"/>
                      <a:pt x="1630" y="1453"/>
                      <a:pt x="1684" y="1258"/>
                    </a:cubicBezTo>
                    <a:cubicBezTo>
                      <a:pt x="1717" y="1182"/>
                      <a:pt x="1706" y="1084"/>
                      <a:pt x="1662" y="1008"/>
                    </a:cubicBezTo>
                    <a:cubicBezTo>
                      <a:pt x="1858" y="693"/>
                      <a:pt x="1760" y="280"/>
                      <a:pt x="1456" y="85"/>
                    </a:cubicBezTo>
                    <a:cubicBezTo>
                      <a:pt x="1367" y="30"/>
                      <a:pt x="1269" y="1"/>
                      <a:pt x="11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9"/>
              <p:cNvSpPr/>
              <p:nvPr/>
            </p:nvSpPr>
            <p:spPr>
              <a:xfrm>
                <a:off x="-2811577" y="2869662"/>
                <a:ext cx="284745" cy="287961"/>
              </a:xfrm>
              <a:custGeom>
                <a:rect b="b" l="l" r="r" t="t"/>
                <a:pathLst>
                  <a:path extrusionOk="0" h="2417" w="2390">
                    <a:moveTo>
                      <a:pt x="1329" y="103"/>
                    </a:moveTo>
                    <a:cubicBezTo>
                      <a:pt x="1562" y="103"/>
                      <a:pt x="1755" y="320"/>
                      <a:pt x="1716" y="570"/>
                    </a:cubicBezTo>
                    <a:cubicBezTo>
                      <a:pt x="1608" y="592"/>
                      <a:pt x="1532" y="690"/>
                      <a:pt x="1521" y="798"/>
                    </a:cubicBezTo>
                    <a:cubicBezTo>
                      <a:pt x="1521" y="806"/>
                      <a:pt x="1526" y="814"/>
                      <a:pt x="1533" y="814"/>
                    </a:cubicBezTo>
                    <a:cubicBezTo>
                      <a:pt x="1536" y="814"/>
                      <a:pt x="1539" y="812"/>
                      <a:pt x="1542" y="809"/>
                    </a:cubicBezTo>
                    <a:cubicBezTo>
                      <a:pt x="1645" y="716"/>
                      <a:pt x="1719" y="624"/>
                      <a:pt x="1856" y="624"/>
                    </a:cubicBezTo>
                    <a:cubicBezTo>
                      <a:pt x="1864" y="624"/>
                      <a:pt x="1871" y="624"/>
                      <a:pt x="1879" y="625"/>
                    </a:cubicBezTo>
                    <a:cubicBezTo>
                      <a:pt x="2031" y="635"/>
                      <a:pt x="2161" y="733"/>
                      <a:pt x="2216" y="874"/>
                    </a:cubicBezTo>
                    <a:cubicBezTo>
                      <a:pt x="2259" y="1005"/>
                      <a:pt x="2248" y="1157"/>
                      <a:pt x="2183" y="1287"/>
                    </a:cubicBezTo>
                    <a:cubicBezTo>
                      <a:pt x="2151" y="1341"/>
                      <a:pt x="2107" y="1385"/>
                      <a:pt x="2053" y="1428"/>
                    </a:cubicBezTo>
                    <a:cubicBezTo>
                      <a:pt x="2020" y="1450"/>
                      <a:pt x="1977" y="1461"/>
                      <a:pt x="1944" y="1482"/>
                    </a:cubicBezTo>
                    <a:cubicBezTo>
                      <a:pt x="1901" y="1428"/>
                      <a:pt x="1836" y="1396"/>
                      <a:pt x="1760" y="1385"/>
                    </a:cubicBezTo>
                    <a:cubicBezTo>
                      <a:pt x="1738" y="1385"/>
                      <a:pt x="1716" y="1417"/>
                      <a:pt x="1738" y="1428"/>
                    </a:cubicBezTo>
                    <a:cubicBezTo>
                      <a:pt x="1890" y="1515"/>
                      <a:pt x="1977" y="1678"/>
                      <a:pt x="1955" y="1852"/>
                    </a:cubicBezTo>
                    <a:cubicBezTo>
                      <a:pt x="1923" y="2004"/>
                      <a:pt x="1792" y="2134"/>
                      <a:pt x="1629" y="2156"/>
                    </a:cubicBezTo>
                    <a:cubicBezTo>
                      <a:pt x="1607" y="2159"/>
                      <a:pt x="1586" y="2161"/>
                      <a:pt x="1564" y="2161"/>
                    </a:cubicBezTo>
                    <a:cubicBezTo>
                      <a:pt x="1407" y="2161"/>
                      <a:pt x="1274" y="2059"/>
                      <a:pt x="1217" y="1906"/>
                    </a:cubicBezTo>
                    <a:cubicBezTo>
                      <a:pt x="1173" y="1754"/>
                      <a:pt x="1173" y="1591"/>
                      <a:pt x="1238" y="1450"/>
                    </a:cubicBezTo>
                    <a:cubicBezTo>
                      <a:pt x="1246" y="1434"/>
                      <a:pt x="1231" y="1424"/>
                      <a:pt x="1218" y="1424"/>
                    </a:cubicBezTo>
                    <a:cubicBezTo>
                      <a:pt x="1213" y="1424"/>
                      <a:pt x="1209" y="1425"/>
                      <a:pt x="1206" y="1428"/>
                    </a:cubicBezTo>
                    <a:cubicBezTo>
                      <a:pt x="1086" y="1602"/>
                      <a:pt x="1076" y="1830"/>
                      <a:pt x="1173" y="2004"/>
                    </a:cubicBezTo>
                    <a:cubicBezTo>
                      <a:pt x="1195" y="2058"/>
                      <a:pt x="1228" y="2112"/>
                      <a:pt x="1271" y="2156"/>
                    </a:cubicBezTo>
                    <a:cubicBezTo>
                      <a:pt x="1260" y="2177"/>
                      <a:pt x="1238" y="2199"/>
                      <a:pt x="1217" y="2232"/>
                    </a:cubicBezTo>
                    <a:cubicBezTo>
                      <a:pt x="1162" y="2264"/>
                      <a:pt x="1097" y="2297"/>
                      <a:pt x="1032" y="2318"/>
                    </a:cubicBezTo>
                    <a:cubicBezTo>
                      <a:pt x="1006" y="2324"/>
                      <a:pt x="978" y="2326"/>
                      <a:pt x="950" y="2326"/>
                    </a:cubicBezTo>
                    <a:cubicBezTo>
                      <a:pt x="862" y="2326"/>
                      <a:pt x="769" y="2300"/>
                      <a:pt x="695" y="2242"/>
                    </a:cubicBezTo>
                    <a:cubicBezTo>
                      <a:pt x="598" y="2177"/>
                      <a:pt x="522" y="2069"/>
                      <a:pt x="511" y="1949"/>
                    </a:cubicBezTo>
                    <a:cubicBezTo>
                      <a:pt x="500" y="1873"/>
                      <a:pt x="500" y="1808"/>
                      <a:pt x="522" y="1743"/>
                    </a:cubicBezTo>
                    <a:cubicBezTo>
                      <a:pt x="522" y="1710"/>
                      <a:pt x="533" y="1689"/>
                      <a:pt x="533" y="1667"/>
                    </a:cubicBezTo>
                    <a:cubicBezTo>
                      <a:pt x="609" y="1667"/>
                      <a:pt x="695" y="1667"/>
                      <a:pt x="771" y="1656"/>
                    </a:cubicBezTo>
                    <a:cubicBezTo>
                      <a:pt x="793" y="1645"/>
                      <a:pt x="793" y="1613"/>
                      <a:pt x="771" y="1602"/>
                    </a:cubicBezTo>
                    <a:cubicBezTo>
                      <a:pt x="609" y="1602"/>
                      <a:pt x="457" y="1558"/>
                      <a:pt x="326" y="1482"/>
                    </a:cubicBezTo>
                    <a:cubicBezTo>
                      <a:pt x="185" y="1385"/>
                      <a:pt x="109" y="1211"/>
                      <a:pt x="142" y="1037"/>
                    </a:cubicBezTo>
                    <a:cubicBezTo>
                      <a:pt x="174" y="863"/>
                      <a:pt x="272" y="722"/>
                      <a:pt x="413" y="635"/>
                    </a:cubicBezTo>
                    <a:cubicBezTo>
                      <a:pt x="489" y="581"/>
                      <a:pt x="565" y="559"/>
                      <a:pt x="652" y="559"/>
                    </a:cubicBezTo>
                    <a:cubicBezTo>
                      <a:pt x="717" y="570"/>
                      <a:pt x="793" y="581"/>
                      <a:pt x="858" y="603"/>
                    </a:cubicBezTo>
                    <a:cubicBezTo>
                      <a:pt x="869" y="646"/>
                      <a:pt x="880" y="679"/>
                      <a:pt x="913" y="722"/>
                    </a:cubicBezTo>
                    <a:cubicBezTo>
                      <a:pt x="913" y="725"/>
                      <a:pt x="914" y="727"/>
                      <a:pt x="917" y="727"/>
                    </a:cubicBezTo>
                    <a:cubicBezTo>
                      <a:pt x="923" y="727"/>
                      <a:pt x="934" y="719"/>
                      <a:pt x="934" y="711"/>
                    </a:cubicBezTo>
                    <a:cubicBezTo>
                      <a:pt x="923" y="668"/>
                      <a:pt x="913" y="635"/>
                      <a:pt x="913" y="592"/>
                    </a:cubicBezTo>
                    <a:cubicBezTo>
                      <a:pt x="880" y="375"/>
                      <a:pt x="1021" y="168"/>
                      <a:pt x="1238" y="114"/>
                    </a:cubicBezTo>
                    <a:cubicBezTo>
                      <a:pt x="1269" y="107"/>
                      <a:pt x="1299" y="103"/>
                      <a:pt x="1329" y="103"/>
                    </a:cubicBezTo>
                    <a:close/>
                    <a:moveTo>
                      <a:pt x="1318" y="1"/>
                    </a:moveTo>
                    <a:cubicBezTo>
                      <a:pt x="1295" y="1"/>
                      <a:pt x="1272" y="2"/>
                      <a:pt x="1249" y="6"/>
                    </a:cubicBezTo>
                    <a:cubicBezTo>
                      <a:pt x="1010" y="49"/>
                      <a:pt x="837" y="266"/>
                      <a:pt x="847" y="505"/>
                    </a:cubicBezTo>
                    <a:cubicBezTo>
                      <a:pt x="777" y="473"/>
                      <a:pt x="704" y="456"/>
                      <a:pt x="632" y="456"/>
                    </a:cubicBezTo>
                    <a:cubicBezTo>
                      <a:pt x="560" y="456"/>
                      <a:pt x="489" y="473"/>
                      <a:pt x="424" y="505"/>
                    </a:cubicBezTo>
                    <a:cubicBezTo>
                      <a:pt x="229" y="592"/>
                      <a:pt x="87" y="766"/>
                      <a:pt x="44" y="972"/>
                    </a:cubicBezTo>
                    <a:cubicBezTo>
                      <a:pt x="0" y="1167"/>
                      <a:pt x="55" y="1363"/>
                      <a:pt x="185" y="1504"/>
                    </a:cubicBezTo>
                    <a:cubicBezTo>
                      <a:pt x="250" y="1580"/>
                      <a:pt x="348" y="1634"/>
                      <a:pt x="457" y="1645"/>
                    </a:cubicBezTo>
                    <a:cubicBezTo>
                      <a:pt x="402" y="1754"/>
                      <a:pt x="391" y="1862"/>
                      <a:pt x="424" y="1971"/>
                    </a:cubicBezTo>
                    <a:cubicBezTo>
                      <a:pt x="457" y="2123"/>
                      <a:pt x="554" y="2264"/>
                      <a:pt x="685" y="2340"/>
                    </a:cubicBezTo>
                    <a:cubicBezTo>
                      <a:pt x="762" y="2392"/>
                      <a:pt x="852" y="2417"/>
                      <a:pt x="943" y="2417"/>
                    </a:cubicBezTo>
                    <a:cubicBezTo>
                      <a:pt x="1005" y="2417"/>
                      <a:pt x="1069" y="2406"/>
                      <a:pt x="1130" y="2384"/>
                    </a:cubicBezTo>
                    <a:cubicBezTo>
                      <a:pt x="1217" y="2351"/>
                      <a:pt x="1304" y="2297"/>
                      <a:pt x="1358" y="2210"/>
                    </a:cubicBezTo>
                    <a:cubicBezTo>
                      <a:pt x="1424" y="2247"/>
                      <a:pt x="1506" y="2269"/>
                      <a:pt x="1585" y="2269"/>
                    </a:cubicBezTo>
                    <a:cubicBezTo>
                      <a:pt x="1623" y="2269"/>
                      <a:pt x="1660" y="2264"/>
                      <a:pt x="1694" y="2253"/>
                    </a:cubicBezTo>
                    <a:cubicBezTo>
                      <a:pt x="1890" y="2199"/>
                      <a:pt x="2042" y="2036"/>
                      <a:pt x="2075" y="1830"/>
                    </a:cubicBezTo>
                    <a:cubicBezTo>
                      <a:pt x="2085" y="1732"/>
                      <a:pt x="2064" y="1645"/>
                      <a:pt x="2020" y="1569"/>
                    </a:cubicBezTo>
                    <a:cubicBezTo>
                      <a:pt x="2129" y="1548"/>
                      <a:pt x="2237" y="1396"/>
                      <a:pt x="2292" y="1319"/>
                    </a:cubicBezTo>
                    <a:cubicBezTo>
                      <a:pt x="2389" y="1146"/>
                      <a:pt x="2389" y="939"/>
                      <a:pt x="2292" y="766"/>
                    </a:cubicBezTo>
                    <a:cubicBezTo>
                      <a:pt x="2209" y="621"/>
                      <a:pt x="2058" y="526"/>
                      <a:pt x="1895" y="526"/>
                    </a:cubicBezTo>
                    <a:cubicBezTo>
                      <a:pt x="1886" y="526"/>
                      <a:pt x="1877" y="526"/>
                      <a:pt x="1868" y="527"/>
                    </a:cubicBezTo>
                    <a:cubicBezTo>
                      <a:pt x="1857" y="521"/>
                      <a:pt x="1849" y="519"/>
                      <a:pt x="1841" y="519"/>
                    </a:cubicBezTo>
                    <a:cubicBezTo>
                      <a:pt x="1833" y="519"/>
                      <a:pt x="1825" y="521"/>
                      <a:pt x="1814" y="527"/>
                    </a:cubicBezTo>
                    <a:cubicBezTo>
                      <a:pt x="1824" y="236"/>
                      <a:pt x="1593" y="1"/>
                      <a:pt x="13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9"/>
              <p:cNvSpPr/>
              <p:nvPr/>
            </p:nvSpPr>
            <p:spPr>
              <a:xfrm>
                <a:off x="-2440338" y="1930963"/>
                <a:ext cx="222673" cy="233634"/>
              </a:xfrm>
              <a:custGeom>
                <a:rect b="b" l="l" r="r" t="t"/>
                <a:pathLst>
                  <a:path extrusionOk="0" h="1961" w="1869">
                    <a:moveTo>
                      <a:pt x="1135" y="83"/>
                    </a:moveTo>
                    <a:cubicBezTo>
                      <a:pt x="1204" y="83"/>
                      <a:pt x="1272" y="99"/>
                      <a:pt x="1337" y="131"/>
                    </a:cubicBezTo>
                    <a:cubicBezTo>
                      <a:pt x="1641" y="305"/>
                      <a:pt x="1619" y="837"/>
                      <a:pt x="1337" y="1000"/>
                    </a:cubicBezTo>
                    <a:cubicBezTo>
                      <a:pt x="1317" y="1010"/>
                      <a:pt x="1324" y="1045"/>
                      <a:pt x="1348" y="1045"/>
                    </a:cubicBezTo>
                    <a:cubicBezTo>
                      <a:pt x="1351" y="1045"/>
                      <a:pt x="1355" y="1045"/>
                      <a:pt x="1358" y="1044"/>
                    </a:cubicBezTo>
                    <a:cubicBezTo>
                      <a:pt x="1467" y="1011"/>
                      <a:pt x="1565" y="935"/>
                      <a:pt x="1608" y="826"/>
                    </a:cubicBezTo>
                    <a:cubicBezTo>
                      <a:pt x="1630" y="859"/>
                      <a:pt x="1652" y="881"/>
                      <a:pt x="1673" y="913"/>
                    </a:cubicBezTo>
                    <a:cubicBezTo>
                      <a:pt x="1728" y="989"/>
                      <a:pt x="1749" y="1076"/>
                      <a:pt x="1760" y="1174"/>
                    </a:cubicBezTo>
                    <a:cubicBezTo>
                      <a:pt x="1782" y="1358"/>
                      <a:pt x="1706" y="1554"/>
                      <a:pt x="1576" y="1684"/>
                    </a:cubicBezTo>
                    <a:cubicBezTo>
                      <a:pt x="1465" y="1795"/>
                      <a:pt x="1324" y="1848"/>
                      <a:pt x="1189" y="1848"/>
                    </a:cubicBezTo>
                    <a:cubicBezTo>
                      <a:pt x="966" y="1848"/>
                      <a:pt x="760" y="1701"/>
                      <a:pt x="739" y="1424"/>
                    </a:cubicBezTo>
                    <a:cubicBezTo>
                      <a:pt x="734" y="1418"/>
                      <a:pt x="729" y="1415"/>
                      <a:pt x="723" y="1415"/>
                    </a:cubicBezTo>
                    <a:cubicBezTo>
                      <a:pt x="718" y="1415"/>
                      <a:pt x="712" y="1418"/>
                      <a:pt x="707" y="1424"/>
                    </a:cubicBezTo>
                    <a:cubicBezTo>
                      <a:pt x="696" y="1489"/>
                      <a:pt x="696" y="1565"/>
                      <a:pt x="707" y="1630"/>
                    </a:cubicBezTo>
                    <a:cubicBezTo>
                      <a:pt x="403" y="1619"/>
                      <a:pt x="142" y="1391"/>
                      <a:pt x="99" y="1076"/>
                    </a:cubicBezTo>
                    <a:cubicBezTo>
                      <a:pt x="88" y="924"/>
                      <a:pt x="142" y="761"/>
                      <a:pt x="251" y="642"/>
                    </a:cubicBezTo>
                    <a:cubicBezTo>
                      <a:pt x="305" y="587"/>
                      <a:pt x="359" y="533"/>
                      <a:pt x="435" y="511"/>
                    </a:cubicBezTo>
                    <a:cubicBezTo>
                      <a:pt x="490" y="490"/>
                      <a:pt x="555" y="479"/>
                      <a:pt x="620" y="479"/>
                    </a:cubicBezTo>
                    <a:cubicBezTo>
                      <a:pt x="620" y="587"/>
                      <a:pt x="642" y="685"/>
                      <a:pt x="707" y="772"/>
                    </a:cubicBezTo>
                    <a:cubicBezTo>
                      <a:pt x="710" y="775"/>
                      <a:pt x="713" y="777"/>
                      <a:pt x="716" y="777"/>
                    </a:cubicBezTo>
                    <a:cubicBezTo>
                      <a:pt x="723" y="777"/>
                      <a:pt x="729" y="769"/>
                      <a:pt x="729" y="761"/>
                    </a:cubicBezTo>
                    <a:cubicBezTo>
                      <a:pt x="696" y="577"/>
                      <a:pt x="674" y="370"/>
                      <a:pt x="815" y="218"/>
                    </a:cubicBezTo>
                    <a:cubicBezTo>
                      <a:pt x="904" y="129"/>
                      <a:pt x="1019" y="83"/>
                      <a:pt x="1135" y="83"/>
                    </a:cubicBezTo>
                    <a:close/>
                    <a:moveTo>
                      <a:pt x="1139" y="0"/>
                    </a:moveTo>
                    <a:cubicBezTo>
                      <a:pt x="998" y="0"/>
                      <a:pt x="861" y="53"/>
                      <a:pt x="761" y="153"/>
                    </a:cubicBezTo>
                    <a:cubicBezTo>
                      <a:pt x="696" y="218"/>
                      <a:pt x="653" y="305"/>
                      <a:pt x="631" y="392"/>
                    </a:cubicBezTo>
                    <a:cubicBezTo>
                      <a:pt x="605" y="380"/>
                      <a:pt x="576" y="375"/>
                      <a:pt x="545" y="375"/>
                    </a:cubicBezTo>
                    <a:cubicBezTo>
                      <a:pt x="436" y="375"/>
                      <a:pt x="308" y="441"/>
                      <a:pt x="240" y="501"/>
                    </a:cubicBezTo>
                    <a:cubicBezTo>
                      <a:pt x="88" y="642"/>
                      <a:pt x="1" y="826"/>
                      <a:pt x="1" y="1033"/>
                    </a:cubicBezTo>
                    <a:cubicBezTo>
                      <a:pt x="1" y="1329"/>
                      <a:pt x="287" y="1718"/>
                      <a:pt x="607" y="1718"/>
                    </a:cubicBezTo>
                    <a:cubicBezTo>
                      <a:pt x="651" y="1718"/>
                      <a:pt x="695" y="1711"/>
                      <a:pt x="739" y="1695"/>
                    </a:cubicBezTo>
                    <a:cubicBezTo>
                      <a:pt x="783" y="1793"/>
                      <a:pt x="870" y="1869"/>
                      <a:pt x="957" y="1912"/>
                    </a:cubicBezTo>
                    <a:cubicBezTo>
                      <a:pt x="1033" y="1944"/>
                      <a:pt x="1114" y="1960"/>
                      <a:pt x="1194" y="1960"/>
                    </a:cubicBezTo>
                    <a:cubicBezTo>
                      <a:pt x="1331" y="1960"/>
                      <a:pt x="1466" y="1914"/>
                      <a:pt x="1576" y="1825"/>
                    </a:cubicBezTo>
                    <a:cubicBezTo>
                      <a:pt x="1749" y="1684"/>
                      <a:pt x="1858" y="1467"/>
                      <a:pt x="1869" y="1239"/>
                    </a:cubicBezTo>
                    <a:cubicBezTo>
                      <a:pt x="1869" y="1141"/>
                      <a:pt x="1847" y="1033"/>
                      <a:pt x="1804" y="935"/>
                    </a:cubicBezTo>
                    <a:cubicBezTo>
                      <a:pt x="1771" y="848"/>
                      <a:pt x="1717" y="772"/>
                      <a:pt x="1641" y="718"/>
                    </a:cubicBezTo>
                    <a:cubicBezTo>
                      <a:pt x="1695" y="468"/>
                      <a:pt x="1586" y="153"/>
                      <a:pt x="1358" y="45"/>
                    </a:cubicBezTo>
                    <a:cubicBezTo>
                      <a:pt x="1288" y="15"/>
                      <a:pt x="1213" y="0"/>
                      <a:pt x="11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9"/>
              <p:cNvSpPr/>
              <p:nvPr/>
            </p:nvSpPr>
            <p:spPr>
              <a:xfrm>
                <a:off x="-2774048" y="2083700"/>
                <a:ext cx="49324" cy="163103"/>
              </a:xfrm>
              <a:custGeom>
                <a:rect b="b" l="l" r="r" t="t"/>
                <a:pathLst>
                  <a:path extrusionOk="0" h="1369" w="414">
                    <a:moveTo>
                      <a:pt x="261" y="0"/>
                    </a:moveTo>
                    <a:cubicBezTo>
                      <a:pt x="228" y="44"/>
                      <a:pt x="185" y="98"/>
                      <a:pt x="152" y="131"/>
                    </a:cubicBezTo>
                    <a:cubicBezTo>
                      <a:pt x="98" y="185"/>
                      <a:pt x="55" y="218"/>
                      <a:pt x="0" y="261"/>
                    </a:cubicBezTo>
                    <a:cubicBezTo>
                      <a:pt x="0" y="261"/>
                      <a:pt x="0" y="261"/>
                      <a:pt x="0" y="272"/>
                    </a:cubicBezTo>
                    <a:cubicBezTo>
                      <a:pt x="55" y="554"/>
                      <a:pt x="98" y="837"/>
                      <a:pt x="152" y="1119"/>
                    </a:cubicBezTo>
                    <a:lnTo>
                      <a:pt x="152" y="1151"/>
                    </a:lnTo>
                    <a:cubicBezTo>
                      <a:pt x="163" y="1227"/>
                      <a:pt x="174" y="1293"/>
                      <a:pt x="185" y="1358"/>
                    </a:cubicBezTo>
                    <a:cubicBezTo>
                      <a:pt x="185" y="1369"/>
                      <a:pt x="185" y="1369"/>
                      <a:pt x="185" y="1369"/>
                    </a:cubicBezTo>
                    <a:cubicBezTo>
                      <a:pt x="218" y="1347"/>
                      <a:pt x="250" y="1314"/>
                      <a:pt x="272" y="1293"/>
                    </a:cubicBezTo>
                    <a:cubicBezTo>
                      <a:pt x="304" y="1260"/>
                      <a:pt x="370" y="1206"/>
                      <a:pt x="413" y="1173"/>
                    </a:cubicBezTo>
                    <a:cubicBezTo>
                      <a:pt x="413" y="1173"/>
                      <a:pt x="413" y="1173"/>
                      <a:pt x="413" y="1162"/>
                    </a:cubicBezTo>
                    <a:lnTo>
                      <a:pt x="402" y="1054"/>
                    </a:lnTo>
                    <a:cubicBezTo>
                      <a:pt x="391" y="837"/>
                      <a:pt x="359" y="609"/>
                      <a:pt x="337" y="370"/>
                    </a:cubicBezTo>
                    <a:cubicBezTo>
                      <a:pt x="315" y="239"/>
                      <a:pt x="294" y="120"/>
                      <a:pt x="272" y="11"/>
                    </a:cubicBezTo>
                    <a:cubicBezTo>
                      <a:pt x="272" y="0"/>
                      <a:pt x="272" y="0"/>
                      <a:pt x="2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9"/>
              <p:cNvSpPr/>
              <p:nvPr/>
            </p:nvSpPr>
            <p:spPr>
              <a:xfrm>
                <a:off x="-3080712" y="2112174"/>
                <a:ext cx="37648" cy="169536"/>
              </a:xfrm>
              <a:custGeom>
                <a:rect b="b" l="l" r="r" t="t"/>
                <a:pathLst>
                  <a:path extrusionOk="0" h="1423" w="316">
                    <a:moveTo>
                      <a:pt x="23" y="0"/>
                    </a:moveTo>
                    <a:lnTo>
                      <a:pt x="23" y="11"/>
                    </a:lnTo>
                    <a:cubicBezTo>
                      <a:pt x="12" y="348"/>
                      <a:pt x="1" y="641"/>
                      <a:pt x="1" y="902"/>
                    </a:cubicBezTo>
                    <a:lnTo>
                      <a:pt x="1" y="1140"/>
                    </a:lnTo>
                    <a:lnTo>
                      <a:pt x="1" y="1151"/>
                    </a:lnTo>
                    <a:cubicBezTo>
                      <a:pt x="77" y="1260"/>
                      <a:pt x="185" y="1358"/>
                      <a:pt x="316" y="1423"/>
                    </a:cubicBezTo>
                    <a:cubicBezTo>
                      <a:pt x="316" y="1423"/>
                      <a:pt x="316" y="1412"/>
                      <a:pt x="316" y="1412"/>
                    </a:cubicBezTo>
                    <a:cubicBezTo>
                      <a:pt x="294" y="1010"/>
                      <a:pt x="272" y="598"/>
                      <a:pt x="272" y="174"/>
                    </a:cubicBezTo>
                    <a:cubicBezTo>
                      <a:pt x="272" y="174"/>
                      <a:pt x="272" y="174"/>
                      <a:pt x="272" y="163"/>
                    </a:cubicBezTo>
                    <a:lnTo>
                      <a:pt x="240" y="141"/>
                    </a:lnTo>
                    <a:lnTo>
                      <a:pt x="207" y="131"/>
                    </a:lnTo>
                    <a:cubicBezTo>
                      <a:pt x="153" y="87"/>
                      <a:pt x="88" y="44"/>
                      <a:pt x="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9"/>
              <p:cNvSpPr/>
              <p:nvPr/>
            </p:nvSpPr>
            <p:spPr>
              <a:xfrm>
                <a:off x="-3082023" y="2268962"/>
                <a:ext cx="46703" cy="177042"/>
              </a:xfrm>
              <a:custGeom>
                <a:rect b="b" l="l" r="r" t="t"/>
                <a:pathLst>
                  <a:path extrusionOk="0" h="1486" w="392">
                    <a:moveTo>
                      <a:pt x="6" y="1"/>
                    </a:moveTo>
                    <a:cubicBezTo>
                      <a:pt x="4" y="1"/>
                      <a:pt x="1" y="4"/>
                      <a:pt x="1" y="9"/>
                    </a:cubicBezTo>
                    <a:cubicBezTo>
                      <a:pt x="1" y="433"/>
                      <a:pt x="1" y="824"/>
                      <a:pt x="23" y="1182"/>
                    </a:cubicBezTo>
                    <a:cubicBezTo>
                      <a:pt x="23" y="1193"/>
                      <a:pt x="23" y="1193"/>
                      <a:pt x="23" y="1193"/>
                    </a:cubicBezTo>
                    <a:lnTo>
                      <a:pt x="34" y="1204"/>
                    </a:lnTo>
                    <a:lnTo>
                      <a:pt x="131" y="1290"/>
                    </a:lnTo>
                    <a:cubicBezTo>
                      <a:pt x="196" y="1356"/>
                      <a:pt x="272" y="1421"/>
                      <a:pt x="359" y="1486"/>
                    </a:cubicBezTo>
                    <a:lnTo>
                      <a:pt x="392" y="1486"/>
                    </a:lnTo>
                    <a:cubicBezTo>
                      <a:pt x="359" y="1052"/>
                      <a:pt x="348" y="606"/>
                      <a:pt x="327" y="226"/>
                    </a:cubicBezTo>
                    <a:cubicBezTo>
                      <a:pt x="218" y="161"/>
                      <a:pt x="110" y="96"/>
                      <a:pt x="12" y="9"/>
                    </a:cubicBezTo>
                    <a:cubicBezTo>
                      <a:pt x="12" y="4"/>
                      <a:pt x="9" y="1"/>
                      <a:pt x="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9"/>
              <p:cNvSpPr/>
              <p:nvPr/>
            </p:nvSpPr>
            <p:spPr>
              <a:xfrm>
                <a:off x="-3454572" y="2085368"/>
                <a:ext cx="59689" cy="173110"/>
              </a:xfrm>
              <a:custGeom>
                <a:rect b="b" l="l" r="r" t="t"/>
                <a:pathLst>
                  <a:path extrusionOk="0" h="1453" w="501">
                    <a:moveTo>
                      <a:pt x="169" y="0"/>
                    </a:moveTo>
                    <a:cubicBezTo>
                      <a:pt x="166" y="0"/>
                      <a:pt x="164" y="3"/>
                      <a:pt x="164" y="8"/>
                    </a:cubicBezTo>
                    <a:lnTo>
                      <a:pt x="153" y="8"/>
                    </a:lnTo>
                    <a:cubicBezTo>
                      <a:pt x="142" y="117"/>
                      <a:pt x="120" y="225"/>
                      <a:pt x="98" y="366"/>
                    </a:cubicBezTo>
                    <a:cubicBezTo>
                      <a:pt x="77" y="584"/>
                      <a:pt x="44" y="801"/>
                      <a:pt x="22" y="1018"/>
                    </a:cubicBezTo>
                    <a:lnTo>
                      <a:pt x="1" y="1170"/>
                    </a:lnTo>
                    <a:cubicBezTo>
                      <a:pt x="1" y="1170"/>
                      <a:pt x="1" y="1181"/>
                      <a:pt x="1" y="1181"/>
                    </a:cubicBezTo>
                    <a:cubicBezTo>
                      <a:pt x="55" y="1213"/>
                      <a:pt x="98" y="1257"/>
                      <a:pt x="142" y="1300"/>
                    </a:cubicBezTo>
                    <a:cubicBezTo>
                      <a:pt x="185" y="1333"/>
                      <a:pt x="196" y="1355"/>
                      <a:pt x="229" y="1387"/>
                    </a:cubicBezTo>
                    <a:cubicBezTo>
                      <a:pt x="261" y="1409"/>
                      <a:pt x="283" y="1431"/>
                      <a:pt x="316" y="1452"/>
                    </a:cubicBezTo>
                    <a:lnTo>
                      <a:pt x="326" y="1452"/>
                    </a:lnTo>
                    <a:cubicBezTo>
                      <a:pt x="381" y="1116"/>
                      <a:pt x="424" y="812"/>
                      <a:pt x="468" y="519"/>
                    </a:cubicBezTo>
                    <a:cubicBezTo>
                      <a:pt x="478" y="453"/>
                      <a:pt x="489" y="388"/>
                      <a:pt x="500" y="323"/>
                    </a:cubicBezTo>
                    <a:cubicBezTo>
                      <a:pt x="500" y="312"/>
                      <a:pt x="500" y="312"/>
                      <a:pt x="500" y="312"/>
                    </a:cubicBezTo>
                    <a:cubicBezTo>
                      <a:pt x="413" y="258"/>
                      <a:pt x="348" y="204"/>
                      <a:pt x="283" y="138"/>
                    </a:cubicBezTo>
                    <a:cubicBezTo>
                      <a:pt x="240" y="95"/>
                      <a:pt x="207" y="52"/>
                      <a:pt x="174" y="8"/>
                    </a:cubicBezTo>
                    <a:cubicBezTo>
                      <a:pt x="174" y="3"/>
                      <a:pt x="172" y="0"/>
                      <a:pt x="1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9"/>
              <p:cNvSpPr/>
              <p:nvPr/>
            </p:nvSpPr>
            <p:spPr>
              <a:xfrm>
                <a:off x="-3475302" y="2236318"/>
                <a:ext cx="57068" cy="192888"/>
              </a:xfrm>
              <a:custGeom>
                <a:rect b="b" l="l" r="r" t="t"/>
                <a:pathLst>
                  <a:path extrusionOk="0" h="1619" w="479">
                    <a:moveTo>
                      <a:pt x="153" y="1"/>
                    </a:moveTo>
                    <a:cubicBezTo>
                      <a:pt x="153" y="1"/>
                      <a:pt x="153" y="12"/>
                      <a:pt x="153" y="12"/>
                    </a:cubicBezTo>
                    <a:lnTo>
                      <a:pt x="142" y="77"/>
                    </a:lnTo>
                    <a:cubicBezTo>
                      <a:pt x="142" y="109"/>
                      <a:pt x="142" y="131"/>
                      <a:pt x="142" y="153"/>
                    </a:cubicBezTo>
                    <a:lnTo>
                      <a:pt x="23" y="1130"/>
                    </a:lnTo>
                    <a:cubicBezTo>
                      <a:pt x="23" y="1174"/>
                      <a:pt x="1" y="1217"/>
                      <a:pt x="1" y="1260"/>
                    </a:cubicBezTo>
                    <a:cubicBezTo>
                      <a:pt x="1" y="1260"/>
                      <a:pt x="23" y="1293"/>
                      <a:pt x="23" y="1304"/>
                    </a:cubicBezTo>
                    <a:cubicBezTo>
                      <a:pt x="77" y="1380"/>
                      <a:pt x="131" y="1456"/>
                      <a:pt x="186" y="1521"/>
                    </a:cubicBezTo>
                    <a:cubicBezTo>
                      <a:pt x="229" y="1554"/>
                      <a:pt x="262" y="1586"/>
                      <a:pt x="305" y="1619"/>
                    </a:cubicBezTo>
                    <a:lnTo>
                      <a:pt x="316" y="1619"/>
                    </a:lnTo>
                    <a:cubicBezTo>
                      <a:pt x="316" y="1619"/>
                      <a:pt x="316" y="1619"/>
                      <a:pt x="316" y="1608"/>
                    </a:cubicBezTo>
                    <a:lnTo>
                      <a:pt x="348" y="1336"/>
                    </a:lnTo>
                    <a:cubicBezTo>
                      <a:pt x="392" y="1021"/>
                      <a:pt x="435" y="685"/>
                      <a:pt x="479" y="305"/>
                    </a:cubicBezTo>
                    <a:lnTo>
                      <a:pt x="479" y="294"/>
                    </a:lnTo>
                    <a:cubicBezTo>
                      <a:pt x="446" y="261"/>
                      <a:pt x="403" y="229"/>
                      <a:pt x="370" y="196"/>
                    </a:cubicBezTo>
                    <a:cubicBezTo>
                      <a:pt x="294" y="142"/>
                      <a:pt x="229" y="77"/>
                      <a:pt x="1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9"/>
              <p:cNvSpPr/>
              <p:nvPr/>
            </p:nvSpPr>
            <p:spPr>
              <a:xfrm>
                <a:off x="-3431220" y="2275514"/>
                <a:ext cx="44082" cy="170489"/>
              </a:xfrm>
              <a:custGeom>
                <a:rect b="b" l="l" r="r" t="t"/>
                <a:pathLst>
                  <a:path extrusionOk="0" h="1431" w="370">
                    <a:moveTo>
                      <a:pt x="175" y="0"/>
                    </a:moveTo>
                    <a:cubicBezTo>
                      <a:pt x="174" y="0"/>
                      <a:pt x="174" y="3"/>
                      <a:pt x="174" y="8"/>
                    </a:cubicBezTo>
                    <a:cubicBezTo>
                      <a:pt x="120" y="345"/>
                      <a:pt x="87" y="692"/>
                      <a:pt x="33" y="1051"/>
                    </a:cubicBezTo>
                    <a:lnTo>
                      <a:pt x="22" y="1192"/>
                    </a:lnTo>
                    <a:cubicBezTo>
                      <a:pt x="22" y="1235"/>
                      <a:pt x="11" y="1279"/>
                      <a:pt x="0" y="1322"/>
                    </a:cubicBezTo>
                    <a:cubicBezTo>
                      <a:pt x="0" y="1333"/>
                      <a:pt x="0" y="1333"/>
                      <a:pt x="0" y="1333"/>
                    </a:cubicBezTo>
                    <a:cubicBezTo>
                      <a:pt x="54" y="1377"/>
                      <a:pt x="109" y="1409"/>
                      <a:pt x="163" y="1431"/>
                    </a:cubicBezTo>
                    <a:lnTo>
                      <a:pt x="185" y="1431"/>
                    </a:lnTo>
                    <a:cubicBezTo>
                      <a:pt x="217" y="1225"/>
                      <a:pt x="250" y="1018"/>
                      <a:pt x="272" y="812"/>
                    </a:cubicBezTo>
                    <a:cubicBezTo>
                      <a:pt x="293" y="703"/>
                      <a:pt x="304" y="595"/>
                      <a:pt x="326" y="486"/>
                    </a:cubicBezTo>
                    <a:cubicBezTo>
                      <a:pt x="337" y="378"/>
                      <a:pt x="358" y="236"/>
                      <a:pt x="369" y="128"/>
                    </a:cubicBezTo>
                    <a:cubicBezTo>
                      <a:pt x="369" y="128"/>
                      <a:pt x="369" y="128"/>
                      <a:pt x="369" y="117"/>
                    </a:cubicBezTo>
                    <a:cubicBezTo>
                      <a:pt x="304" y="84"/>
                      <a:pt x="228" y="41"/>
                      <a:pt x="185" y="8"/>
                    </a:cubicBezTo>
                    <a:cubicBezTo>
                      <a:pt x="179" y="3"/>
                      <a:pt x="177" y="0"/>
                      <a:pt x="1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9"/>
              <p:cNvSpPr/>
              <p:nvPr/>
            </p:nvSpPr>
            <p:spPr>
              <a:xfrm>
                <a:off x="-3389879" y="196295"/>
                <a:ext cx="555192" cy="425568"/>
              </a:xfrm>
              <a:custGeom>
                <a:rect b="b" l="l" r="r" t="t"/>
                <a:pathLst>
                  <a:path extrusionOk="0" h="3572" w="4660">
                    <a:moveTo>
                      <a:pt x="2376" y="0"/>
                    </a:moveTo>
                    <a:cubicBezTo>
                      <a:pt x="1839" y="0"/>
                      <a:pt x="1512" y="538"/>
                      <a:pt x="1238" y="988"/>
                    </a:cubicBezTo>
                    <a:lnTo>
                      <a:pt x="1141" y="1140"/>
                    </a:lnTo>
                    <a:cubicBezTo>
                      <a:pt x="956" y="1444"/>
                      <a:pt x="772" y="1748"/>
                      <a:pt x="609" y="2063"/>
                    </a:cubicBezTo>
                    <a:cubicBezTo>
                      <a:pt x="348" y="2540"/>
                      <a:pt x="142" y="3040"/>
                      <a:pt x="1" y="3561"/>
                    </a:cubicBezTo>
                    <a:lnTo>
                      <a:pt x="1" y="3572"/>
                    </a:lnTo>
                    <a:lnTo>
                      <a:pt x="11" y="3572"/>
                    </a:lnTo>
                    <a:cubicBezTo>
                      <a:pt x="33" y="3550"/>
                      <a:pt x="55" y="3529"/>
                      <a:pt x="77" y="3507"/>
                    </a:cubicBezTo>
                    <a:cubicBezTo>
                      <a:pt x="229" y="3377"/>
                      <a:pt x="402" y="3279"/>
                      <a:pt x="587" y="3203"/>
                    </a:cubicBezTo>
                    <a:cubicBezTo>
                      <a:pt x="1084" y="2970"/>
                      <a:pt x="1653" y="2856"/>
                      <a:pt x="2283" y="2856"/>
                    </a:cubicBezTo>
                    <a:cubicBezTo>
                      <a:pt x="2507" y="2856"/>
                      <a:pt x="2738" y="2870"/>
                      <a:pt x="2976" y="2899"/>
                    </a:cubicBezTo>
                    <a:cubicBezTo>
                      <a:pt x="3367" y="2942"/>
                      <a:pt x="3758" y="3018"/>
                      <a:pt x="4149" y="3138"/>
                    </a:cubicBezTo>
                    <a:cubicBezTo>
                      <a:pt x="4301" y="3181"/>
                      <a:pt x="4453" y="3246"/>
                      <a:pt x="4594" y="3333"/>
                    </a:cubicBezTo>
                    <a:lnTo>
                      <a:pt x="4648" y="3366"/>
                    </a:lnTo>
                    <a:cubicBezTo>
                      <a:pt x="4648" y="3371"/>
                      <a:pt x="4651" y="3374"/>
                      <a:pt x="4654" y="3374"/>
                    </a:cubicBezTo>
                    <a:cubicBezTo>
                      <a:pt x="4656" y="3374"/>
                      <a:pt x="4659" y="3371"/>
                      <a:pt x="4659" y="3366"/>
                    </a:cubicBezTo>
                    <a:cubicBezTo>
                      <a:pt x="4659" y="3366"/>
                      <a:pt x="4659" y="3366"/>
                      <a:pt x="4659" y="3355"/>
                    </a:cubicBezTo>
                    <a:cubicBezTo>
                      <a:pt x="4550" y="3029"/>
                      <a:pt x="4409" y="2703"/>
                      <a:pt x="4257" y="2388"/>
                    </a:cubicBezTo>
                    <a:lnTo>
                      <a:pt x="3942" y="1748"/>
                    </a:lnTo>
                    <a:lnTo>
                      <a:pt x="3790" y="1389"/>
                    </a:lnTo>
                    <a:lnTo>
                      <a:pt x="3747" y="1313"/>
                    </a:lnTo>
                    <a:cubicBezTo>
                      <a:pt x="3627" y="1031"/>
                      <a:pt x="3486" y="770"/>
                      <a:pt x="3313" y="532"/>
                    </a:cubicBezTo>
                    <a:cubicBezTo>
                      <a:pt x="3128" y="282"/>
                      <a:pt x="2856" y="97"/>
                      <a:pt x="2563" y="21"/>
                    </a:cubicBezTo>
                    <a:cubicBezTo>
                      <a:pt x="2498" y="7"/>
                      <a:pt x="2436" y="0"/>
                      <a:pt x="23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9"/>
              <p:cNvSpPr/>
              <p:nvPr/>
            </p:nvSpPr>
            <p:spPr>
              <a:xfrm>
                <a:off x="-3407988" y="2113485"/>
                <a:ext cx="311909" cy="200632"/>
              </a:xfrm>
              <a:custGeom>
                <a:rect b="b" l="l" r="r" t="t"/>
                <a:pathLst>
                  <a:path extrusionOk="0" h="1684" w="2618">
                    <a:moveTo>
                      <a:pt x="2585" y="0"/>
                    </a:moveTo>
                    <a:cubicBezTo>
                      <a:pt x="2531" y="44"/>
                      <a:pt x="2466" y="87"/>
                      <a:pt x="2411" y="130"/>
                    </a:cubicBezTo>
                    <a:lnTo>
                      <a:pt x="2379" y="152"/>
                    </a:lnTo>
                    <a:cubicBezTo>
                      <a:pt x="2062" y="363"/>
                      <a:pt x="1694" y="473"/>
                      <a:pt x="1313" y="473"/>
                    </a:cubicBezTo>
                    <a:cubicBezTo>
                      <a:pt x="1263" y="473"/>
                      <a:pt x="1213" y="471"/>
                      <a:pt x="1162" y="467"/>
                    </a:cubicBezTo>
                    <a:cubicBezTo>
                      <a:pt x="837" y="435"/>
                      <a:pt x="522" y="337"/>
                      <a:pt x="250" y="163"/>
                    </a:cubicBezTo>
                    <a:lnTo>
                      <a:pt x="163" y="120"/>
                    </a:lnTo>
                    <a:cubicBezTo>
                      <a:pt x="153" y="120"/>
                      <a:pt x="153" y="120"/>
                      <a:pt x="163" y="130"/>
                    </a:cubicBezTo>
                    <a:cubicBezTo>
                      <a:pt x="163" y="174"/>
                      <a:pt x="142" y="217"/>
                      <a:pt x="131" y="272"/>
                    </a:cubicBezTo>
                    <a:cubicBezTo>
                      <a:pt x="87" y="587"/>
                      <a:pt x="44" y="912"/>
                      <a:pt x="1" y="1260"/>
                    </a:cubicBezTo>
                    <a:cubicBezTo>
                      <a:pt x="1" y="1271"/>
                      <a:pt x="1" y="1271"/>
                      <a:pt x="1" y="1271"/>
                    </a:cubicBezTo>
                    <a:cubicBezTo>
                      <a:pt x="66" y="1314"/>
                      <a:pt x="131" y="1358"/>
                      <a:pt x="196" y="1390"/>
                    </a:cubicBezTo>
                    <a:lnTo>
                      <a:pt x="207" y="1390"/>
                    </a:lnTo>
                    <a:cubicBezTo>
                      <a:pt x="239" y="1119"/>
                      <a:pt x="272" y="891"/>
                      <a:pt x="315" y="663"/>
                    </a:cubicBezTo>
                    <a:lnTo>
                      <a:pt x="315" y="663"/>
                    </a:lnTo>
                    <a:cubicBezTo>
                      <a:pt x="294" y="923"/>
                      <a:pt x="250" y="1173"/>
                      <a:pt x="218" y="1412"/>
                    </a:cubicBezTo>
                    <a:cubicBezTo>
                      <a:pt x="218" y="1412"/>
                      <a:pt x="218" y="1412"/>
                      <a:pt x="218" y="1423"/>
                    </a:cubicBezTo>
                    <a:cubicBezTo>
                      <a:pt x="272" y="1444"/>
                      <a:pt x="326" y="1466"/>
                      <a:pt x="370" y="1499"/>
                    </a:cubicBezTo>
                    <a:lnTo>
                      <a:pt x="381" y="1499"/>
                    </a:lnTo>
                    <a:cubicBezTo>
                      <a:pt x="391" y="1401"/>
                      <a:pt x="413" y="1314"/>
                      <a:pt x="424" y="1227"/>
                    </a:cubicBezTo>
                    <a:lnTo>
                      <a:pt x="424" y="1227"/>
                    </a:lnTo>
                    <a:cubicBezTo>
                      <a:pt x="424" y="1314"/>
                      <a:pt x="413" y="1412"/>
                      <a:pt x="402" y="1510"/>
                    </a:cubicBezTo>
                    <a:cubicBezTo>
                      <a:pt x="402" y="1510"/>
                      <a:pt x="402" y="1510"/>
                      <a:pt x="402" y="1520"/>
                    </a:cubicBezTo>
                    <a:cubicBezTo>
                      <a:pt x="446" y="1531"/>
                      <a:pt x="489" y="1553"/>
                      <a:pt x="533" y="1564"/>
                    </a:cubicBezTo>
                    <a:lnTo>
                      <a:pt x="533" y="1553"/>
                    </a:lnTo>
                    <a:cubicBezTo>
                      <a:pt x="544" y="1499"/>
                      <a:pt x="554" y="1444"/>
                      <a:pt x="565" y="1390"/>
                    </a:cubicBezTo>
                    <a:cubicBezTo>
                      <a:pt x="576" y="1336"/>
                      <a:pt x="576" y="1314"/>
                      <a:pt x="576" y="1271"/>
                    </a:cubicBezTo>
                    <a:lnTo>
                      <a:pt x="598" y="1271"/>
                    </a:lnTo>
                    <a:cubicBezTo>
                      <a:pt x="598" y="1314"/>
                      <a:pt x="587" y="1347"/>
                      <a:pt x="587" y="1379"/>
                    </a:cubicBezTo>
                    <a:cubicBezTo>
                      <a:pt x="587" y="1444"/>
                      <a:pt x="565" y="1510"/>
                      <a:pt x="554" y="1564"/>
                    </a:cubicBezTo>
                    <a:cubicBezTo>
                      <a:pt x="554" y="1564"/>
                      <a:pt x="554" y="1575"/>
                      <a:pt x="554" y="1575"/>
                    </a:cubicBezTo>
                    <a:cubicBezTo>
                      <a:pt x="772" y="1640"/>
                      <a:pt x="1000" y="1683"/>
                      <a:pt x="1228" y="1683"/>
                    </a:cubicBezTo>
                    <a:cubicBezTo>
                      <a:pt x="1401" y="1683"/>
                      <a:pt x="1575" y="1662"/>
                      <a:pt x="1749" y="1618"/>
                    </a:cubicBezTo>
                    <a:cubicBezTo>
                      <a:pt x="1749" y="1618"/>
                      <a:pt x="1760" y="1618"/>
                      <a:pt x="1749" y="1607"/>
                    </a:cubicBezTo>
                    <a:lnTo>
                      <a:pt x="1760" y="1607"/>
                    </a:lnTo>
                    <a:lnTo>
                      <a:pt x="1836" y="1586"/>
                    </a:lnTo>
                    <a:lnTo>
                      <a:pt x="1912" y="1564"/>
                    </a:lnTo>
                    <a:cubicBezTo>
                      <a:pt x="1923" y="1564"/>
                      <a:pt x="1923" y="1553"/>
                      <a:pt x="1923" y="1553"/>
                    </a:cubicBezTo>
                    <a:lnTo>
                      <a:pt x="1923" y="1542"/>
                    </a:lnTo>
                    <a:lnTo>
                      <a:pt x="1933" y="1542"/>
                    </a:lnTo>
                    <a:cubicBezTo>
                      <a:pt x="1988" y="1531"/>
                      <a:pt x="2042" y="1510"/>
                      <a:pt x="2085" y="1488"/>
                    </a:cubicBezTo>
                    <a:cubicBezTo>
                      <a:pt x="2085" y="1488"/>
                      <a:pt x="2085" y="1488"/>
                      <a:pt x="2085" y="1477"/>
                    </a:cubicBezTo>
                    <a:cubicBezTo>
                      <a:pt x="2085" y="1249"/>
                      <a:pt x="2107" y="1010"/>
                      <a:pt x="2118" y="793"/>
                    </a:cubicBezTo>
                    <a:cubicBezTo>
                      <a:pt x="2118" y="785"/>
                      <a:pt x="2118" y="778"/>
                      <a:pt x="2122" y="778"/>
                    </a:cubicBezTo>
                    <a:cubicBezTo>
                      <a:pt x="2123" y="778"/>
                      <a:pt x="2126" y="779"/>
                      <a:pt x="2129" y="782"/>
                    </a:cubicBezTo>
                    <a:lnTo>
                      <a:pt x="2140" y="782"/>
                    </a:lnTo>
                    <a:cubicBezTo>
                      <a:pt x="2129" y="1021"/>
                      <a:pt x="2129" y="1260"/>
                      <a:pt x="2118" y="1455"/>
                    </a:cubicBezTo>
                    <a:cubicBezTo>
                      <a:pt x="2118" y="1488"/>
                      <a:pt x="2142" y="1504"/>
                      <a:pt x="2168" y="1504"/>
                    </a:cubicBezTo>
                    <a:cubicBezTo>
                      <a:pt x="2194" y="1504"/>
                      <a:pt x="2221" y="1488"/>
                      <a:pt x="2227" y="1455"/>
                    </a:cubicBezTo>
                    <a:lnTo>
                      <a:pt x="2237" y="1455"/>
                    </a:lnTo>
                    <a:cubicBezTo>
                      <a:pt x="2390" y="1390"/>
                      <a:pt x="2520" y="1282"/>
                      <a:pt x="2618" y="1151"/>
                    </a:cubicBezTo>
                    <a:lnTo>
                      <a:pt x="2618" y="901"/>
                    </a:lnTo>
                    <a:cubicBezTo>
                      <a:pt x="2618" y="630"/>
                      <a:pt x="2607" y="337"/>
                      <a:pt x="2596" y="11"/>
                    </a:cubicBezTo>
                    <a:cubicBezTo>
                      <a:pt x="2596" y="0"/>
                      <a:pt x="2596" y="0"/>
                      <a:pt x="25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9"/>
              <p:cNvSpPr/>
              <p:nvPr/>
            </p:nvSpPr>
            <p:spPr>
              <a:xfrm>
                <a:off x="-3400250" y="2270275"/>
                <a:ext cx="311924" cy="209448"/>
              </a:xfrm>
              <a:custGeom>
                <a:rect b="b" l="l" r="r" t="t"/>
                <a:pathLst>
                  <a:path extrusionOk="0" h="1758" w="2574">
                    <a:moveTo>
                      <a:pt x="2514" y="1"/>
                    </a:moveTo>
                    <a:cubicBezTo>
                      <a:pt x="2511" y="1"/>
                      <a:pt x="2509" y="4"/>
                      <a:pt x="2509" y="9"/>
                    </a:cubicBezTo>
                    <a:cubicBezTo>
                      <a:pt x="2400" y="107"/>
                      <a:pt x="2259" y="194"/>
                      <a:pt x="2118" y="259"/>
                    </a:cubicBezTo>
                    <a:cubicBezTo>
                      <a:pt x="2118" y="259"/>
                      <a:pt x="2118" y="259"/>
                      <a:pt x="2118" y="270"/>
                    </a:cubicBezTo>
                    <a:lnTo>
                      <a:pt x="2118" y="411"/>
                    </a:lnTo>
                    <a:lnTo>
                      <a:pt x="2118" y="1138"/>
                    </a:lnTo>
                    <a:cubicBezTo>
                      <a:pt x="2114" y="1142"/>
                      <a:pt x="2112" y="1143"/>
                      <a:pt x="2110" y="1143"/>
                    </a:cubicBezTo>
                    <a:cubicBezTo>
                      <a:pt x="2107" y="1143"/>
                      <a:pt x="2107" y="1138"/>
                      <a:pt x="2107" y="1138"/>
                    </a:cubicBezTo>
                    <a:cubicBezTo>
                      <a:pt x="2085" y="856"/>
                      <a:pt x="2074" y="574"/>
                      <a:pt x="2085" y="291"/>
                    </a:cubicBezTo>
                    <a:cubicBezTo>
                      <a:pt x="2085" y="280"/>
                      <a:pt x="2074" y="280"/>
                      <a:pt x="2074" y="280"/>
                    </a:cubicBezTo>
                    <a:cubicBezTo>
                      <a:pt x="2020" y="302"/>
                      <a:pt x="1976" y="313"/>
                      <a:pt x="1933" y="335"/>
                    </a:cubicBezTo>
                    <a:cubicBezTo>
                      <a:pt x="1933" y="335"/>
                      <a:pt x="1922" y="335"/>
                      <a:pt x="1922" y="346"/>
                    </a:cubicBezTo>
                    <a:cubicBezTo>
                      <a:pt x="1922" y="519"/>
                      <a:pt x="1922" y="650"/>
                      <a:pt x="1922" y="780"/>
                    </a:cubicBezTo>
                    <a:cubicBezTo>
                      <a:pt x="1911" y="660"/>
                      <a:pt x="1911" y="519"/>
                      <a:pt x="1911" y="356"/>
                    </a:cubicBezTo>
                    <a:cubicBezTo>
                      <a:pt x="1911" y="356"/>
                      <a:pt x="1911" y="356"/>
                      <a:pt x="1911" y="346"/>
                    </a:cubicBezTo>
                    <a:lnTo>
                      <a:pt x="1879" y="346"/>
                    </a:lnTo>
                    <a:cubicBezTo>
                      <a:pt x="1846" y="367"/>
                      <a:pt x="1803" y="378"/>
                      <a:pt x="1759" y="378"/>
                    </a:cubicBezTo>
                    <a:cubicBezTo>
                      <a:pt x="1759" y="389"/>
                      <a:pt x="1759" y="389"/>
                      <a:pt x="1759" y="389"/>
                    </a:cubicBezTo>
                    <a:cubicBezTo>
                      <a:pt x="1759" y="465"/>
                      <a:pt x="1759" y="530"/>
                      <a:pt x="1759" y="606"/>
                    </a:cubicBezTo>
                    <a:lnTo>
                      <a:pt x="1748" y="606"/>
                    </a:lnTo>
                    <a:cubicBezTo>
                      <a:pt x="1748" y="530"/>
                      <a:pt x="1748" y="465"/>
                      <a:pt x="1748" y="400"/>
                    </a:cubicBezTo>
                    <a:cubicBezTo>
                      <a:pt x="1748" y="400"/>
                      <a:pt x="1748" y="389"/>
                      <a:pt x="1748" y="389"/>
                    </a:cubicBezTo>
                    <a:lnTo>
                      <a:pt x="1738" y="389"/>
                    </a:lnTo>
                    <a:cubicBezTo>
                      <a:pt x="1552" y="429"/>
                      <a:pt x="1367" y="452"/>
                      <a:pt x="1182" y="452"/>
                    </a:cubicBezTo>
                    <a:cubicBezTo>
                      <a:pt x="1117" y="452"/>
                      <a:pt x="1053" y="449"/>
                      <a:pt x="988" y="443"/>
                    </a:cubicBezTo>
                    <a:cubicBezTo>
                      <a:pt x="836" y="422"/>
                      <a:pt x="684" y="389"/>
                      <a:pt x="532" y="346"/>
                    </a:cubicBezTo>
                    <a:lnTo>
                      <a:pt x="521" y="346"/>
                    </a:lnTo>
                    <a:cubicBezTo>
                      <a:pt x="521" y="346"/>
                      <a:pt x="521" y="356"/>
                      <a:pt x="521" y="356"/>
                    </a:cubicBezTo>
                    <a:cubicBezTo>
                      <a:pt x="521" y="378"/>
                      <a:pt x="521" y="400"/>
                      <a:pt x="511" y="422"/>
                    </a:cubicBezTo>
                    <a:cubicBezTo>
                      <a:pt x="511" y="400"/>
                      <a:pt x="511" y="367"/>
                      <a:pt x="521" y="346"/>
                    </a:cubicBezTo>
                    <a:cubicBezTo>
                      <a:pt x="521" y="335"/>
                      <a:pt x="511" y="335"/>
                      <a:pt x="511" y="335"/>
                    </a:cubicBezTo>
                    <a:cubicBezTo>
                      <a:pt x="467" y="313"/>
                      <a:pt x="424" y="302"/>
                      <a:pt x="391" y="291"/>
                    </a:cubicBezTo>
                    <a:lnTo>
                      <a:pt x="380" y="291"/>
                    </a:lnTo>
                    <a:cubicBezTo>
                      <a:pt x="369" y="422"/>
                      <a:pt x="348" y="530"/>
                      <a:pt x="326" y="628"/>
                    </a:cubicBezTo>
                    <a:lnTo>
                      <a:pt x="315" y="628"/>
                    </a:lnTo>
                    <a:cubicBezTo>
                      <a:pt x="315" y="628"/>
                      <a:pt x="315" y="628"/>
                      <a:pt x="315" y="617"/>
                    </a:cubicBezTo>
                    <a:cubicBezTo>
                      <a:pt x="315" y="519"/>
                      <a:pt x="326" y="400"/>
                      <a:pt x="348" y="270"/>
                    </a:cubicBezTo>
                    <a:cubicBezTo>
                      <a:pt x="348" y="270"/>
                      <a:pt x="348" y="259"/>
                      <a:pt x="348" y="259"/>
                    </a:cubicBezTo>
                    <a:cubicBezTo>
                      <a:pt x="293" y="237"/>
                      <a:pt x="239" y="215"/>
                      <a:pt x="185" y="183"/>
                    </a:cubicBezTo>
                    <a:lnTo>
                      <a:pt x="174" y="248"/>
                    </a:lnTo>
                    <a:cubicBezTo>
                      <a:pt x="163" y="324"/>
                      <a:pt x="152" y="411"/>
                      <a:pt x="141" y="487"/>
                    </a:cubicBezTo>
                    <a:cubicBezTo>
                      <a:pt x="120" y="595"/>
                      <a:pt x="109" y="715"/>
                      <a:pt x="87" y="834"/>
                    </a:cubicBezTo>
                    <a:cubicBezTo>
                      <a:pt x="65" y="1041"/>
                      <a:pt x="33" y="1269"/>
                      <a:pt x="0" y="1475"/>
                    </a:cubicBezTo>
                    <a:cubicBezTo>
                      <a:pt x="0" y="1486"/>
                      <a:pt x="0" y="1486"/>
                      <a:pt x="0" y="1486"/>
                    </a:cubicBezTo>
                    <a:cubicBezTo>
                      <a:pt x="272" y="1616"/>
                      <a:pt x="554" y="1692"/>
                      <a:pt x="847" y="1736"/>
                    </a:cubicBezTo>
                    <a:cubicBezTo>
                      <a:pt x="967" y="1746"/>
                      <a:pt x="1075" y="1757"/>
                      <a:pt x="1195" y="1757"/>
                    </a:cubicBezTo>
                    <a:cubicBezTo>
                      <a:pt x="1412" y="1757"/>
                      <a:pt x="1618" y="1725"/>
                      <a:pt x="1824" y="1659"/>
                    </a:cubicBezTo>
                    <a:cubicBezTo>
                      <a:pt x="1976" y="1605"/>
                      <a:pt x="2107" y="1540"/>
                      <a:pt x="2237" y="1464"/>
                    </a:cubicBezTo>
                    <a:cubicBezTo>
                      <a:pt x="2313" y="1399"/>
                      <a:pt x="2400" y="1334"/>
                      <a:pt x="2465" y="1269"/>
                    </a:cubicBezTo>
                    <a:lnTo>
                      <a:pt x="2563" y="1182"/>
                    </a:lnTo>
                    <a:lnTo>
                      <a:pt x="2574" y="1171"/>
                    </a:lnTo>
                    <a:cubicBezTo>
                      <a:pt x="2569" y="1152"/>
                      <a:pt x="2552" y="1143"/>
                      <a:pt x="2535" y="1143"/>
                    </a:cubicBezTo>
                    <a:cubicBezTo>
                      <a:pt x="2519" y="1143"/>
                      <a:pt x="2503" y="1151"/>
                      <a:pt x="2498" y="1164"/>
                    </a:cubicBezTo>
                    <a:lnTo>
                      <a:pt x="2498" y="1164"/>
                    </a:lnTo>
                    <a:cubicBezTo>
                      <a:pt x="2509" y="811"/>
                      <a:pt x="2519" y="426"/>
                      <a:pt x="2519" y="9"/>
                    </a:cubicBezTo>
                    <a:cubicBezTo>
                      <a:pt x="2519" y="4"/>
                      <a:pt x="2517" y="1"/>
                      <a:pt x="25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9"/>
              <p:cNvSpPr/>
              <p:nvPr/>
            </p:nvSpPr>
            <p:spPr>
              <a:xfrm>
                <a:off x="-3485548" y="2405853"/>
                <a:ext cx="388158" cy="223268"/>
              </a:xfrm>
              <a:custGeom>
                <a:rect b="b" l="l" r="r" t="t"/>
                <a:pathLst>
                  <a:path extrusionOk="0" h="1874" w="3258">
                    <a:moveTo>
                      <a:pt x="98" y="0"/>
                    </a:moveTo>
                    <a:cubicBezTo>
                      <a:pt x="87" y="0"/>
                      <a:pt x="87" y="11"/>
                      <a:pt x="87" y="11"/>
                    </a:cubicBezTo>
                    <a:cubicBezTo>
                      <a:pt x="65" y="207"/>
                      <a:pt x="33" y="391"/>
                      <a:pt x="33" y="587"/>
                    </a:cubicBezTo>
                    <a:cubicBezTo>
                      <a:pt x="0" y="880"/>
                      <a:pt x="109" y="1173"/>
                      <a:pt x="315" y="1379"/>
                    </a:cubicBezTo>
                    <a:cubicBezTo>
                      <a:pt x="510" y="1542"/>
                      <a:pt x="738" y="1673"/>
                      <a:pt x="977" y="1759"/>
                    </a:cubicBezTo>
                    <a:cubicBezTo>
                      <a:pt x="1206" y="1836"/>
                      <a:pt x="1443" y="1874"/>
                      <a:pt x="1677" y="1874"/>
                    </a:cubicBezTo>
                    <a:cubicBezTo>
                      <a:pt x="1943" y="1874"/>
                      <a:pt x="2206" y="1825"/>
                      <a:pt x="2454" y="1727"/>
                    </a:cubicBezTo>
                    <a:cubicBezTo>
                      <a:pt x="2791" y="1586"/>
                      <a:pt x="2997" y="1444"/>
                      <a:pt x="3106" y="1249"/>
                    </a:cubicBezTo>
                    <a:cubicBezTo>
                      <a:pt x="3193" y="1032"/>
                      <a:pt x="3247" y="793"/>
                      <a:pt x="3236" y="543"/>
                    </a:cubicBezTo>
                    <a:cubicBezTo>
                      <a:pt x="3236" y="489"/>
                      <a:pt x="3236" y="445"/>
                      <a:pt x="3247" y="391"/>
                    </a:cubicBezTo>
                    <a:cubicBezTo>
                      <a:pt x="3258" y="348"/>
                      <a:pt x="3247" y="326"/>
                      <a:pt x="3247" y="283"/>
                    </a:cubicBezTo>
                    <a:lnTo>
                      <a:pt x="3247" y="228"/>
                    </a:lnTo>
                    <a:lnTo>
                      <a:pt x="3236" y="228"/>
                    </a:lnTo>
                    <a:cubicBezTo>
                      <a:pt x="3041" y="413"/>
                      <a:pt x="2791" y="554"/>
                      <a:pt x="2530" y="630"/>
                    </a:cubicBezTo>
                    <a:cubicBezTo>
                      <a:pt x="2314" y="693"/>
                      <a:pt x="2088" y="724"/>
                      <a:pt x="1863" y="724"/>
                    </a:cubicBezTo>
                    <a:cubicBezTo>
                      <a:pt x="1737" y="724"/>
                      <a:pt x="1612" y="715"/>
                      <a:pt x="1488" y="695"/>
                    </a:cubicBezTo>
                    <a:cubicBezTo>
                      <a:pt x="1205" y="652"/>
                      <a:pt x="934" y="576"/>
                      <a:pt x="673" y="456"/>
                    </a:cubicBezTo>
                    <a:lnTo>
                      <a:pt x="662" y="456"/>
                    </a:lnTo>
                    <a:cubicBezTo>
                      <a:pt x="662" y="467"/>
                      <a:pt x="662" y="467"/>
                      <a:pt x="662" y="467"/>
                    </a:cubicBezTo>
                    <a:lnTo>
                      <a:pt x="662" y="489"/>
                    </a:lnTo>
                    <a:cubicBezTo>
                      <a:pt x="662" y="511"/>
                      <a:pt x="662" y="532"/>
                      <a:pt x="652" y="554"/>
                    </a:cubicBezTo>
                    <a:cubicBezTo>
                      <a:pt x="648" y="558"/>
                      <a:pt x="647" y="559"/>
                      <a:pt x="646" y="559"/>
                    </a:cubicBezTo>
                    <a:cubicBezTo>
                      <a:pt x="646" y="559"/>
                      <a:pt x="648" y="554"/>
                      <a:pt x="641" y="554"/>
                    </a:cubicBezTo>
                    <a:lnTo>
                      <a:pt x="641" y="478"/>
                    </a:lnTo>
                    <a:lnTo>
                      <a:pt x="641" y="456"/>
                    </a:lnTo>
                    <a:cubicBezTo>
                      <a:pt x="641" y="456"/>
                      <a:pt x="641" y="445"/>
                      <a:pt x="641" y="445"/>
                    </a:cubicBezTo>
                    <a:cubicBezTo>
                      <a:pt x="597" y="424"/>
                      <a:pt x="554" y="402"/>
                      <a:pt x="510" y="380"/>
                    </a:cubicBezTo>
                    <a:lnTo>
                      <a:pt x="478" y="359"/>
                    </a:lnTo>
                    <a:lnTo>
                      <a:pt x="456" y="359"/>
                    </a:lnTo>
                    <a:cubicBezTo>
                      <a:pt x="456" y="359"/>
                      <a:pt x="456" y="359"/>
                      <a:pt x="456" y="369"/>
                    </a:cubicBezTo>
                    <a:lnTo>
                      <a:pt x="456" y="413"/>
                    </a:lnTo>
                    <a:cubicBezTo>
                      <a:pt x="456" y="445"/>
                      <a:pt x="445" y="478"/>
                      <a:pt x="445" y="511"/>
                    </a:cubicBezTo>
                    <a:cubicBezTo>
                      <a:pt x="445" y="543"/>
                      <a:pt x="434" y="598"/>
                      <a:pt x="434" y="641"/>
                    </a:cubicBezTo>
                    <a:cubicBezTo>
                      <a:pt x="424" y="771"/>
                      <a:pt x="402" y="891"/>
                      <a:pt x="369" y="1010"/>
                    </a:cubicBezTo>
                    <a:cubicBezTo>
                      <a:pt x="369" y="1010"/>
                      <a:pt x="369" y="1021"/>
                      <a:pt x="369" y="1021"/>
                    </a:cubicBezTo>
                    <a:cubicBezTo>
                      <a:pt x="358" y="1021"/>
                      <a:pt x="358" y="1010"/>
                      <a:pt x="358" y="1010"/>
                    </a:cubicBezTo>
                    <a:cubicBezTo>
                      <a:pt x="348" y="869"/>
                      <a:pt x="358" y="739"/>
                      <a:pt x="380" y="608"/>
                    </a:cubicBezTo>
                    <a:cubicBezTo>
                      <a:pt x="391" y="554"/>
                      <a:pt x="391" y="511"/>
                      <a:pt x="402" y="467"/>
                    </a:cubicBezTo>
                    <a:lnTo>
                      <a:pt x="413" y="326"/>
                    </a:lnTo>
                    <a:cubicBezTo>
                      <a:pt x="413" y="326"/>
                      <a:pt x="413" y="315"/>
                      <a:pt x="413" y="315"/>
                    </a:cubicBezTo>
                    <a:cubicBezTo>
                      <a:pt x="293" y="239"/>
                      <a:pt x="185" y="131"/>
                      <a:pt x="1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9"/>
              <p:cNvSpPr/>
              <p:nvPr/>
            </p:nvSpPr>
            <p:spPr>
              <a:xfrm>
                <a:off x="-3076781" y="2403589"/>
                <a:ext cx="388277" cy="224341"/>
              </a:xfrm>
              <a:custGeom>
                <a:rect b="b" l="l" r="r" t="t"/>
                <a:pathLst>
                  <a:path extrusionOk="0" h="1883" w="3259">
                    <a:moveTo>
                      <a:pt x="3159" y="0"/>
                    </a:moveTo>
                    <a:cubicBezTo>
                      <a:pt x="3158" y="0"/>
                      <a:pt x="3155" y="3"/>
                      <a:pt x="3149" y="8"/>
                    </a:cubicBezTo>
                    <a:cubicBezTo>
                      <a:pt x="3095" y="95"/>
                      <a:pt x="3030" y="171"/>
                      <a:pt x="2943" y="236"/>
                    </a:cubicBezTo>
                    <a:cubicBezTo>
                      <a:pt x="2943" y="247"/>
                      <a:pt x="2943" y="247"/>
                      <a:pt x="2943" y="247"/>
                    </a:cubicBezTo>
                    <a:cubicBezTo>
                      <a:pt x="2976" y="388"/>
                      <a:pt x="2987" y="530"/>
                      <a:pt x="2997" y="671"/>
                    </a:cubicBezTo>
                    <a:lnTo>
                      <a:pt x="2987" y="682"/>
                    </a:lnTo>
                    <a:cubicBezTo>
                      <a:pt x="2976" y="617"/>
                      <a:pt x="2965" y="562"/>
                      <a:pt x="2954" y="508"/>
                    </a:cubicBezTo>
                    <a:cubicBezTo>
                      <a:pt x="2943" y="443"/>
                      <a:pt x="2932" y="356"/>
                      <a:pt x="2921" y="280"/>
                    </a:cubicBezTo>
                    <a:cubicBezTo>
                      <a:pt x="2921" y="274"/>
                      <a:pt x="2921" y="272"/>
                      <a:pt x="2920" y="272"/>
                    </a:cubicBezTo>
                    <a:cubicBezTo>
                      <a:pt x="2919" y="272"/>
                      <a:pt x="2916" y="274"/>
                      <a:pt x="2911" y="280"/>
                    </a:cubicBezTo>
                    <a:cubicBezTo>
                      <a:pt x="2856" y="312"/>
                      <a:pt x="2802" y="356"/>
                      <a:pt x="2748" y="388"/>
                    </a:cubicBezTo>
                    <a:cubicBezTo>
                      <a:pt x="2444" y="551"/>
                      <a:pt x="2107" y="660"/>
                      <a:pt x="1770" y="714"/>
                    </a:cubicBezTo>
                    <a:cubicBezTo>
                      <a:pt x="1646" y="734"/>
                      <a:pt x="1521" y="743"/>
                      <a:pt x="1395" y="743"/>
                    </a:cubicBezTo>
                    <a:cubicBezTo>
                      <a:pt x="1170" y="743"/>
                      <a:pt x="944" y="712"/>
                      <a:pt x="728" y="649"/>
                    </a:cubicBezTo>
                    <a:cubicBezTo>
                      <a:pt x="630" y="617"/>
                      <a:pt x="533" y="584"/>
                      <a:pt x="446" y="540"/>
                    </a:cubicBezTo>
                    <a:cubicBezTo>
                      <a:pt x="440" y="535"/>
                      <a:pt x="437" y="532"/>
                      <a:pt x="436" y="532"/>
                    </a:cubicBezTo>
                    <a:cubicBezTo>
                      <a:pt x="435" y="532"/>
                      <a:pt x="435" y="535"/>
                      <a:pt x="435" y="540"/>
                    </a:cubicBezTo>
                    <a:cubicBezTo>
                      <a:pt x="424" y="540"/>
                      <a:pt x="424" y="540"/>
                      <a:pt x="435" y="551"/>
                    </a:cubicBezTo>
                    <a:cubicBezTo>
                      <a:pt x="435" y="703"/>
                      <a:pt x="446" y="877"/>
                      <a:pt x="446" y="1051"/>
                    </a:cubicBezTo>
                    <a:cubicBezTo>
                      <a:pt x="446" y="1062"/>
                      <a:pt x="446" y="1062"/>
                      <a:pt x="435" y="1062"/>
                    </a:cubicBezTo>
                    <a:cubicBezTo>
                      <a:pt x="435" y="1062"/>
                      <a:pt x="424" y="1062"/>
                      <a:pt x="424" y="1051"/>
                    </a:cubicBezTo>
                    <a:cubicBezTo>
                      <a:pt x="413" y="877"/>
                      <a:pt x="391" y="703"/>
                      <a:pt x="380" y="508"/>
                    </a:cubicBezTo>
                    <a:cubicBezTo>
                      <a:pt x="380" y="508"/>
                      <a:pt x="380" y="497"/>
                      <a:pt x="380" y="497"/>
                    </a:cubicBezTo>
                    <a:cubicBezTo>
                      <a:pt x="250" y="432"/>
                      <a:pt x="131" y="334"/>
                      <a:pt x="22" y="226"/>
                    </a:cubicBezTo>
                    <a:lnTo>
                      <a:pt x="11" y="226"/>
                    </a:lnTo>
                    <a:cubicBezTo>
                      <a:pt x="11" y="226"/>
                      <a:pt x="11" y="236"/>
                      <a:pt x="11" y="236"/>
                    </a:cubicBezTo>
                    <a:lnTo>
                      <a:pt x="11" y="280"/>
                    </a:lnTo>
                    <a:lnTo>
                      <a:pt x="0" y="410"/>
                    </a:lnTo>
                    <a:cubicBezTo>
                      <a:pt x="0" y="454"/>
                      <a:pt x="0" y="508"/>
                      <a:pt x="0" y="562"/>
                    </a:cubicBezTo>
                    <a:cubicBezTo>
                      <a:pt x="0" y="801"/>
                      <a:pt x="44" y="1040"/>
                      <a:pt x="142" y="1268"/>
                    </a:cubicBezTo>
                    <a:cubicBezTo>
                      <a:pt x="239" y="1453"/>
                      <a:pt x="456" y="1605"/>
                      <a:pt x="782" y="1735"/>
                    </a:cubicBezTo>
                    <a:cubicBezTo>
                      <a:pt x="1036" y="1833"/>
                      <a:pt x="1302" y="1882"/>
                      <a:pt x="1567" y="1882"/>
                    </a:cubicBezTo>
                    <a:cubicBezTo>
                      <a:pt x="1802" y="1882"/>
                      <a:pt x="2035" y="1844"/>
                      <a:pt x="2259" y="1768"/>
                    </a:cubicBezTo>
                    <a:cubicBezTo>
                      <a:pt x="2509" y="1681"/>
                      <a:pt x="2737" y="1550"/>
                      <a:pt x="2932" y="1377"/>
                    </a:cubicBezTo>
                    <a:cubicBezTo>
                      <a:pt x="3149" y="1181"/>
                      <a:pt x="3258" y="877"/>
                      <a:pt x="3236" y="584"/>
                    </a:cubicBezTo>
                    <a:cubicBezTo>
                      <a:pt x="3225" y="399"/>
                      <a:pt x="3204" y="204"/>
                      <a:pt x="3171" y="8"/>
                    </a:cubicBezTo>
                    <a:lnTo>
                      <a:pt x="3160" y="8"/>
                    </a:lnTo>
                    <a:cubicBezTo>
                      <a:pt x="3160" y="3"/>
                      <a:pt x="3160" y="0"/>
                      <a:pt x="31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9"/>
              <p:cNvSpPr/>
              <p:nvPr/>
            </p:nvSpPr>
            <p:spPr>
              <a:xfrm>
                <a:off x="-3030945" y="2235007"/>
                <a:ext cx="322274" cy="243641"/>
              </a:xfrm>
              <a:custGeom>
                <a:rect b="b" l="l" r="r" t="t"/>
                <a:pathLst>
                  <a:path extrusionOk="0" h="2045" w="2705">
                    <a:moveTo>
                      <a:pt x="2455" y="1369"/>
                    </a:moveTo>
                    <a:cubicBezTo>
                      <a:pt x="2457" y="1379"/>
                      <a:pt x="2459" y="1388"/>
                      <a:pt x="2461" y="1398"/>
                    </a:cubicBezTo>
                    <a:lnTo>
                      <a:pt x="2461" y="1398"/>
                    </a:lnTo>
                    <a:cubicBezTo>
                      <a:pt x="2451" y="1393"/>
                      <a:pt x="2444" y="1383"/>
                      <a:pt x="2444" y="1369"/>
                    </a:cubicBezTo>
                    <a:close/>
                    <a:moveTo>
                      <a:pt x="2531" y="1"/>
                    </a:moveTo>
                    <a:cubicBezTo>
                      <a:pt x="2477" y="77"/>
                      <a:pt x="2412" y="142"/>
                      <a:pt x="2336" y="207"/>
                    </a:cubicBezTo>
                    <a:cubicBezTo>
                      <a:pt x="2336" y="207"/>
                      <a:pt x="2336" y="207"/>
                      <a:pt x="2336" y="218"/>
                    </a:cubicBezTo>
                    <a:cubicBezTo>
                      <a:pt x="2390" y="522"/>
                      <a:pt x="2433" y="826"/>
                      <a:pt x="2466" y="1119"/>
                    </a:cubicBezTo>
                    <a:cubicBezTo>
                      <a:pt x="2466" y="1119"/>
                      <a:pt x="2466" y="1130"/>
                      <a:pt x="2455" y="1130"/>
                    </a:cubicBezTo>
                    <a:lnTo>
                      <a:pt x="2444" y="1130"/>
                    </a:lnTo>
                    <a:cubicBezTo>
                      <a:pt x="2379" y="837"/>
                      <a:pt x="2336" y="533"/>
                      <a:pt x="2303" y="272"/>
                    </a:cubicBezTo>
                    <a:cubicBezTo>
                      <a:pt x="2303" y="262"/>
                      <a:pt x="2292" y="262"/>
                      <a:pt x="2292" y="262"/>
                    </a:cubicBezTo>
                    <a:lnTo>
                      <a:pt x="2281" y="262"/>
                    </a:lnTo>
                    <a:cubicBezTo>
                      <a:pt x="2249" y="283"/>
                      <a:pt x="2216" y="316"/>
                      <a:pt x="2173" y="338"/>
                    </a:cubicBezTo>
                    <a:cubicBezTo>
                      <a:pt x="2173" y="338"/>
                      <a:pt x="2173" y="348"/>
                      <a:pt x="2173" y="348"/>
                    </a:cubicBezTo>
                    <a:cubicBezTo>
                      <a:pt x="2216" y="587"/>
                      <a:pt x="2238" y="783"/>
                      <a:pt x="2260" y="978"/>
                    </a:cubicBezTo>
                    <a:cubicBezTo>
                      <a:pt x="2227" y="794"/>
                      <a:pt x="2194" y="598"/>
                      <a:pt x="2162" y="370"/>
                    </a:cubicBezTo>
                    <a:cubicBezTo>
                      <a:pt x="2162" y="366"/>
                      <a:pt x="2162" y="365"/>
                      <a:pt x="2161" y="365"/>
                    </a:cubicBezTo>
                    <a:cubicBezTo>
                      <a:pt x="2161" y="365"/>
                      <a:pt x="2158" y="370"/>
                      <a:pt x="2151" y="370"/>
                    </a:cubicBezTo>
                    <a:cubicBezTo>
                      <a:pt x="2108" y="392"/>
                      <a:pt x="2064" y="424"/>
                      <a:pt x="2021" y="446"/>
                    </a:cubicBezTo>
                    <a:lnTo>
                      <a:pt x="1999" y="446"/>
                    </a:lnTo>
                    <a:cubicBezTo>
                      <a:pt x="1999" y="446"/>
                      <a:pt x="1999" y="457"/>
                      <a:pt x="1999" y="457"/>
                    </a:cubicBezTo>
                    <a:cubicBezTo>
                      <a:pt x="2021" y="587"/>
                      <a:pt x="2053" y="728"/>
                      <a:pt x="2075" y="880"/>
                    </a:cubicBezTo>
                    <a:cubicBezTo>
                      <a:pt x="2042" y="750"/>
                      <a:pt x="2010" y="598"/>
                      <a:pt x="1988" y="479"/>
                    </a:cubicBezTo>
                    <a:lnTo>
                      <a:pt x="1988" y="468"/>
                    </a:lnTo>
                    <a:lnTo>
                      <a:pt x="1977" y="468"/>
                    </a:lnTo>
                    <a:cubicBezTo>
                      <a:pt x="1934" y="490"/>
                      <a:pt x="1890" y="511"/>
                      <a:pt x="1847" y="533"/>
                    </a:cubicBezTo>
                    <a:cubicBezTo>
                      <a:pt x="1847" y="533"/>
                      <a:pt x="1847" y="533"/>
                      <a:pt x="1847" y="544"/>
                    </a:cubicBezTo>
                    <a:cubicBezTo>
                      <a:pt x="1847" y="566"/>
                      <a:pt x="1847" y="587"/>
                      <a:pt x="1858" y="609"/>
                    </a:cubicBezTo>
                    <a:cubicBezTo>
                      <a:pt x="1858" y="609"/>
                      <a:pt x="1858" y="620"/>
                      <a:pt x="1847" y="620"/>
                    </a:cubicBezTo>
                    <a:cubicBezTo>
                      <a:pt x="1847" y="620"/>
                      <a:pt x="1847" y="576"/>
                      <a:pt x="1836" y="555"/>
                    </a:cubicBezTo>
                    <a:cubicBezTo>
                      <a:pt x="1836" y="551"/>
                      <a:pt x="1836" y="549"/>
                      <a:pt x="1836" y="547"/>
                    </a:cubicBezTo>
                    <a:cubicBezTo>
                      <a:pt x="1836" y="547"/>
                      <a:pt x="1836" y="546"/>
                      <a:pt x="1836" y="544"/>
                    </a:cubicBezTo>
                    <a:lnTo>
                      <a:pt x="1825" y="544"/>
                    </a:lnTo>
                    <a:cubicBezTo>
                      <a:pt x="1619" y="642"/>
                      <a:pt x="1391" y="696"/>
                      <a:pt x="1174" y="718"/>
                    </a:cubicBezTo>
                    <a:cubicBezTo>
                      <a:pt x="1098" y="725"/>
                      <a:pt x="1022" y="728"/>
                      <a:pt x="946" y="728"/>
                    </a:cubicBezTo>
                    <a:cubicBezTo>
                      <a:pt x="794" y="728"/>
                      <a:pt x="642" y="714"/>
                      <a:pt x="490" y="685"/>
                    </a:cubicBezTo>
                    <a:lnTo>
                      <a:pt x="479" y="685"/>
                    </a:lnTo>
                    <a:cubicBezTo>
                      <a:pt x="479" y="685"/>
                      <a:pt x="479" y="696"/>
                      <a:pt x="479" y="696"/>
                    </a:cubicBezTo>
                    <a:cubicBezTo>
                      <a:pt x="500" y="848"/>
                      <a:pt x="511" y="989"/>
                      <a:pt x="511" y="1141"/>
                    </a:cubicBezTo>
                    <a:cubicBezTo>
                      <a:pt x="479" y="989"/>
                      <a:pt x="468" y="837"/>
                      <a:pt x="457" y="674"/>
                    </a:cubicBezTo>
                    <a:lnTo>
                      <a:pt x="446" y="674"/>
                    </a:lnTo>
                    <a:cubicBezTo>
                      <a:pt x="392" y="652"/>
                      <a:pt x="338" y="642"/>
                      <a:pt x="283" y="631"/>
                    </a:cubicBezTo>
                    <a:lnTo>
                      <a:pt x="251" y="631"/>
                    </a:lnTo>
                    <a:lnTo>
                      <a:pt x="251" y="663"/>
                    </a:lnTo>
                    <a:lnTo>
                      <a:pt x="251" y="739"/>
                    </a:lnTo>
                    <a:cubicBezTo>
                      <a:pt x="251" y="880"/>
                      <a:pt x="272" y="1011"/>
                      <a:pt x="283" y="1141"/>
                    </a:cubicBezTo>
                    <a:cubicBezTo>
                      <a:pt x="305" y="1261"/>
                      <a:pt x="316" y="1380"/>
                      <a:pt x="327" y="1499"/>
                    </a:cubicBezTo>
                    <a:cubicBezTo>
                      <a:pt x="327" y="1510"/>
                      <a:pt x="316" y="1510"/>
                      <a:pt x="316" y="1510"/>
                    </a:cubicBezTo>
                    <a:cubicBezTo>
                      <a:pt x="316" y="1510"/>
                      <a:pt x="294" y="1510"/>
                      <a:pt x="294" y="1499"/>
                    </a:cubicBezTo>
                    <a:cubicBezTo>
                      <a:pt x="240" y="1206"/>
                      <a:pt x="207" y="913"/>
                      <a:pt x="196" y="620"/>
                    </a:cubicBezTo>
                    <a:cubicBezTo>
                      <a:pt x="196" y="609"/>
                      <a:pt x="196" y="609"/>
                      <a:pt x="186" y="609"/>
                    </a:cubicBezTo>
                    <a:cubicBezTo>
                      <a:pt x="120" y="587"/>
                      <a:pt x="66" y="555"/>
                      <a:pt x="12" y="533"/>
                    </a:cubicBezTo>
                    <a:lnTo>
                      <a:pt x="1" y="533"/>
                    </a:lnTo>
                    <a:lnTo>
                      <a:pt x="1" y="544"/>
                    </a:lnTo>
                    <a:cubicBezTo>
                      <a:pt x="12" y="761"/>
                      <a:pt x="23" y="967"/>
                      <a:pt x="33" y="1174"/>
                    </a:cubicBezTo>
                    <a:cubicBezTo>
                      <a:pt x="44" y="1391"/>
                      <a:pt x="55" y="1597"/>
                      <a:pt x="55" y="1803"/>
                    </a:cubicBezTo>
                    <a:cubicBezTo>
                      <a:pt x="55" y="1803"/>
                      <a:pt x="55" y="1814"/>
                      <a:pt x="55" y="1814"/>
                    </a:cubicBezTo>
                    <a:cubicBezTo>
                      <a:pt x="153" y="1869"/>
                      <a:pt x="262" y="1912"/>
                      <a:pt x="370" y="1945"/>
                    </a:cubicBezTo>
                    <a:cubicBezTo>
                      <a:pt x="555" y="2003"/>
                      <a:pt x="740" y="2044"/>
                      <a:pt x="933" y="2044"/>
                    </a:cubicBezTo>
                    <a:cubicBezTo>
                      <a:pt x="955" y="2044"/>
                      <a:pt x="978" y="2043"/>
                      <a:pt x="1000" y="2042"/>
                    </a:cubicBezTo>
                    <a:cubicBezTo>
                      <a:pt x="1119" y="2042"/>
                      <a:pt x="1228" y="2042"/>
                      <a:pt x="1347" y="2021"/>
                    </a:cubicBezTo>
                    <a:cubicBezTo>
                      <a:pt x="1662" y="1977"/>
                      <a:pt x="1977" y="1890"/>
                      <a:pt x="2260" y="1749"/>
                    </a:cubicBezTo>
                    <a:cubicBezTo>
                      <a:pt x="2368" y="1706"/>
                      <a:pt x="2455" y="1641"/>
                      <a:pt x="2542" y="1575"/>
                    </a:cubicBezTo>
                    <a:cubicBezTo>
                      <a:pt x="2542" y="1565"/>
                      <a:pt x="2542" y="1565"/>
                      <a:pt x="2542" y="1565"/>
                    </a:cubicBezTo>
                    <a:cubicBezTo>
                      <a:pt x="2540" y="1548"/>
                      <a:pt x="2537" y="1532"/>
                      <a:pt x="2535" y="1517"/>
                    </a:cubicBezTo>
                    <a:lnTo>
                      <a:pt x="2535" y="1517"/>
                    </a:lnTo>
                    <a:cubicBezTo>
                      <a:pt x="2594" y="1455"/>
                      <a:pt x="2643" y="1385"/>
                      <a:pt x="2683" y="1315"/>
                    </a:cubicBezTo>
                    <a:lnTo>
                      <a:pt x="2705" y="1271"/>
                    </a:lnTo>
                    <a:cubicBezTo>
                      <a:pt x="2705" y="1271"/>
                      <a:pt x="2705" y="1261"/>
                      <a:pt x="2705" y="1261"/>
                    </a:cubicBezTo>
                    <a:cubicBezTo>
                      <a:pt x="2705" y="1217"/>
                      <a:pt x="2694" y="1174"/>
                      <a:pt x="2694" y="1130"/>
                    </a:cubicBezTo>
                    <a:lnTo>
                      <a:pt x="2553" y="12"/>
                    </a:lnTo>
                    <a:lnTo>
                      <a:pt x="25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9"/>
              <p:cNvSpPr/>
              <p:nvPr/>
            </p:nvSpPr>
            <p:spPr>
              <a:xfrm>
                <a:off x="-3043183" y="2118608"/>
                <a:ext cx="284745" cy="190862"/>
              </a:xfrm>
              <a:custGeom>
                <a:rect b="b" l="l" r="r" t="t"/>
                <a:pathLst>
                  <a:path extrusionOk="0" h="1602" w="2390">
                    <a:moveTo>
                      <a:pt x="2205" y="1"/>
                    </a:moveTo>
                    <a:cubicBezTo>
                      <a:pt x="2151" y="33"/>
                      <a:pt x="2097" y="66"/>
                      <a:pt x="2053" y="87"/>
                    </a:cubicBezTo>
                    <a:cubicBezTo>
                      <a:pt x="1771" y="261"/>
                      <a:pt x="1456" y="370"/>
                      <a:pt x="1130" y="402"/>
                    </a:cubicBezTo>
                    <a:cubicBezTo>
                      <a:pt x="1096" y="404"/>
                      <a:pt x="1062" y="404"/>
                      <a:pt x="1028" y="404"/>
                    </a:cubicBezTo>
                    <a:cubicBezTo>
                      <a:pt x="778" y="404"/>
                      <a:pt x="523" y="368"/>
                      <a:pt x="294" y="272"/>
                    </a:cubicBezTo>
                    <a:cubicBezTo>
                      <a:pt x="196" y="240"/>
                      <a:pt x="98" y="196"/>
                      <a:pt x="12" y="142"/>
                    </a:cubicBezTo>
                    <a:lnTo>
                      <a:pt x="1" y="142"/>
                    </a:lnTo>
                    <a:cubicBezTo>
                      <a:pt x="1" y="142"/>
                      <a:pt x="1" y="142"/>
                      <a:pt x="1" y="153"/>
                    </a:cubicBezTo>
                    <a:cubicBezTo>
                      <a:pt x="12" y="337"/>
                      <a:pt x="22" y="522"/>
                      <a:pt x="22" y="706"/>
                    </a:cubicBezTo>
                    <a:cubicBezTo>
                      <a:pt x="33" y="934"/>
                      <a:pt x="44" y="1163"/>
                      <a:pt x="55" y="1391"/>
                    </a:cubicBezTo>
                    <a:cubicBezTo>
                      <a:pt x="55" y="1391"/>
                      <a:pt x="55" y="1391"/>
                      <a:pt x="55" y="1401"/>
                    </a:cubicBezTo>
                    <a:cubicBezTo>
                      <a:pt x="109" y="1423"/>
                      <a:pt x="174" y="1445"/>
                      <a:pt x="240" y="1477"/>
                    </a:cubicBezTo>
                    <a:lnTo>
                      <a:pt x="251" y="1477"/>
                    </a:lnTo>
                    <a:cubicBezTo>
                      <a:pt x="251" y="1467"/>
                      <a:pt x="251" y="1467"/>
                      <a:pt x="251" y="1467"/>
                    </a:cubicBezTo>
                    <a:lnTo>
                      <a:pt x="251" y="956"/>
                    </a:lnTo>
                    <a:cubicBezTo>
                      <a:pt x="251" y="1141"/>
                      <a:pt x="261" y="1315"/>
                      <a:pt x="272" y="1488"/>
                    </a:cubicBezTo>
                    <a:cubicBezTo>
                      <a:pt x="305" y="1499"/>
                      <a:pt x="337" y="1510"/>
                      <a:pt x="370" y="1521"/>
                    </a:cubicBezTo>
                    <a:lnTo>
                      <a:pt x="468" y="1553"/>
                    </a:lnTo>
                    <a:lnTo>
                      <a:pt x="479" y="1553"/>
                    </a:lnTo>
                    <a:cubicBezTo>
                      <a:pt x="479" y="1543"/>
                      <a:pt x="479" y="1543"/>
                      <a:pt x="479" y="1543"/>
                    </a:cubicBezTo>
                    <a:cubicBezTo>
                      <a:pt x="479" y="1499"/>
                      <a:pt x="479" y="1456"/>
                      <a:pt x="468" y="1401"/>
                    </a:cubicBezTo>
                    <a:cubicBezTo>
                      <a:pt x="457" y="1358"/>
                      <a:pt x="468" y="1315"/>
                      <a:pt x="457" y="1260"/>
                    </a:cubicBezTo>
                    <a:lnTo>
                      <a:pt x="468" y="1260"/>
                    </a:lnTo>
                    <a:cubicBezTo>
                      <a:pt x="468" y="1315"/>
                      <a:pt x="479" y="1358"/>
                      <a:pt x="489" y="1401"/>
                    </a:cubicBezTo>
                    <a:cubicBezTo>
                      <a:pt x="489" y="1445"/>
                      <a:pt x="500" y="1499"/>
                      <a:pt x="511" y="1543"/>
                    </a:cubicBezTo>
                    <a:cubicBezTo>
                      <a:pt x="500" y="1543"/>
                      <a:pt x="511" y="1553"/>
                      <a:pt x="511" y="1553"/>
                    </a:cubicBezTo>
                    <a:cubicBezTo>
                      <a:pt x="661" y="1586"/>
                      <a:pt x="813" y="1601"/>
                      <a:pt x="963" y="1601"/>
                    </a:cubicBezTo>
                    <a:cubicBezTo>
                      <a:pt x="1270" y="1601"/>
                      <a:pt x="1574" y="1536"/>
                      <a:pt x="1858" y="1412"/>
                    </a:cubicBezTo>
                    <a:cubicBezTo>
                      <a:pt x="1858" y="1412"/>
                      <a:pt x="1858" y="1412"/>
                      <a:pt x="1858" y="1401"/>
                    </a:cubicBezTo>
                    <a:cubicBezTo>
                      <a:pt x="1858" y="1380"/>
                      <a:pt x="1858" y="1369"/>
                      <a:pt x="1847" y="1347"/>
                    </a:cubicBezTo>
                    <a:lnTo>
                      <a:pt x="1847" y="1325"/>
                    </a:lnTo>
                    <a:cubicBezTo>
                      <a:pt x="1847" y="1347"/>
                      <a:pt x="1858" y="1369"/>
                      <a:pt x="1868" y="1401"/>
                    </a:cubicBezTo>
                    <a:lnTo>
                      <a:pt x="2010" y="1336"/>
                    </a:lnTo>
                    <a:cubicBezTo>
                      <a:pt x="2010" y="1325"/>
                      <a:pt x="2010" y="1325"/>
                      <a:pt x="2010" y="1325"/>
                    </a:cubicBezTo>
                    <a:lnTo>
                      <a:pt x="1988" y="1217"/>
                    </a:lnTo>
                    <a:lnTo>
                      <a:pt x="1999" y="1217"/>
                    </a:lnTo>
                    <a:cubicBezTo>
                      <a:pt x="1999" y="1239"/>
                      <a:pt x="2010" y="1271"/>
                      <a:pt x="2020" y="1304"/>
                    </a:cubicBezTo>
                    <a:cubicBezTo>
                      <a:pt x="2010" y="1304"/>
                      <a:pt x="2010" y="1315"/>
                      <a:pt x="2020" y="1315"/>
                    </a:cubicBezTo>
                    <a:cubicBezTo>
                      <a:pt x="2075" y="1282"/>
                      <a:pt x="2140" y="1249"/>
                      <a:pt x="2183" y="1217"/>
                    </a:cubicBezTo>
                    <a:cubicBezTo>
                      <a:pt x="2194" y="1206"/>
                      <a:pt x="2194" y="1206"/>
                      <a:pt x="2183" y="1206"/>
                    </a:cubicBezTo>
                    <a:lnTo>
                      <a:pt x="2173" y="1032"/>
                    </a:lnTo>
                    <a:lnTo>
                      <a:pt x="2173" y="1010"/>
                    </a:lnTo>
                    <a:cubicBezTo>
                      <a:pt x="2173" y="1010"/>
                      <a:pt x="2238" y="1043"/>
                      <a:pt x="2249" y="1043"/>
                    </a:cubicBezTo>
                    <a:cubicBezTo>
                      <a:pt x="2249" y="1076"/>
                      <a:pt x="2259" y="1119"/>
                      <a:pt x="2259" y="1152"/>
                    </a:cubicBezTo>
                    <a:lnTo>
                      <a:pt x="2270" y="1206"/>
                    </a:lnTo>
                    <a:cubicBezTo>
                      <a:pt x="2270" y="1206"/>
                      <a:pt x="2270" y="1217"/>
                      <a:pt x="2270" y="1217"/>
                    </a:cubicBezTo>
                    <a:lnTo>
                      <a:pt x="2281" y="1217"/>
                    </a:lnTo>
                    <a:cubicBezTo>
                      <a:pt x="2325" y="1195"/>
                      <a:pt x="2357" y="1163"/>
                      <a:pt x="2390" y="1141"/>
                    </a:cubicBezTo>
                    <a:cubicBezTo>
                      <a:pt x="2390" y="1130"/>
                      <a:pt x="2390" y="1130"/>
                      <a:pt x="2390" y="1130"/>
                    </a:cubicBezTo>
                    <a:cubicBezTo>
                      <a:pt x="2379" y="1043"/>
                      <a:pt x="2368" y="945"/>
                      <a:pt x="2357" y="858"/>
                    </a:cubicBezTo>
                    <a:cubicBezTo>
                      <a:pt x="2325" y="717"/>
                      <a:pt x="2303" y="576"/>
                      <a:pt x="2281" y="435"/>
                    </a:cubicBezTo>
                    <a:lnTo>
                      <a:pt x="2216" y="11"/>
                    </a:lnTo>
                    <a:cubicBezTo>
                      <a:pt x="2216" y="1"/>
                      <a:pt x="2216" y="1"/>
                      <a:pt x="22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9"/>
              <p:cNvSpPr/>
              <p:nvPr/>
            </p:nvSpPr>
            <p:spPr>
              <a:xfrm>
                <a:off x="-3078091" y="1884976"/>
                <a:ext cx="330018" cy="269971"/>
              </a:xfrm>
              <a:custGeom>
                <a:rect b="b" l="l" r="r" t="t"/>
                <a:pathLst>
                  <a:path extrusionOk="0" h="2266" w="2770">
                    <a:moveTo>
                      <a:pt x="1232" y="0"/>
                    </a:moveTo>
                    <a:cubicBezTo>
                      <a:pt x="1158" y="0"/>
                      <a:pt x="1084" y="6"/>
                      <a:pt x="1010" y="18"/>
                    </a:cubicBezTo>
                    <a:cubicBezTo>
                      <a:pt x="761" y="61"/>
                      <a:pt x="533" y="192"/>
                      <a:pt x="359" y="387"/>
                    </a:cubicBezTo>
                    <a:cubicBezTo>
                      <a:pt x="196" y="583"/>
                      <a:pt x="87" y="832"/>
                      <a:pt x="55" y="1093"/>
                    </a:cubicBezTo>
                    <a:cubicBezTo>
                      <a:pt x="22" y="1310"/>
                      <a:pt x="11" y="1516"/>
                      <a:pt x="1" y="1734"/>
                    </a:cubicBezTo>
                    <a:cubicBezTo>
                      <a:pt x="1" y="1734"/>
                      <a:pt x="1" y="1744"/>
                      <a:pt x="1" y="1744"/>
                    </a:cubicBezTo>
                    <a:cubicBezTo>
                      <a:pt x="22" y="1755"/>
                      <a:pt x="33" y="1777"/>
                      <a:pt x="55" y="1788"/>
                    </a:cubicBezTo>
                    <a:lnTo>
                      <a:pt x="98" y="1831"/>
                    </a:lnTo>
                    <a:cubicBezTo>
                      <a:pt x="142" y="1864"/>
                      <a:pt x="185" y="1907"/>
                      <a:pt x="239" y="1940"/>
                    </a:cubicBezTo>
                    <a:lnTo>
                      <a:pt x="250" y="1940"/>
                    </a:lnTo>
                    <a:cubicBezTo>
                      <a:pt x="250" y="1929"/>
                      <a:pt x="250" y="1929"/>
                      <a:pt x="250" y="1929"/>
                    </a:cubicBezTo>
                    <a:lnTo>
                      <a:pt x="250" y="1462"/>
                    </a:lnTo>
                    <a:cubicBezTo>
                      <a:pt x="250" y="1451"/>
                      <a:pt x="250" y="1451"/>
                      <a:pt x="261" y="1451"/>
                    </a:cubicBezTo>
                    <a:cubicBezTo>
                      <a:pt x="261" y="1451"/>
                      <a:pt x="272" y="1451"/>
                      <a:pt x="272" y="1462"/>
                    </a:cubicBezTo>
                    <a:cubicBezTo>
                      <a:pt x="272" y="1603"/>
                      <a:pt x="283" y="1766"/>
                      <a:pt x="294" y="1972"/>
                    </a:cubicBezTo>
                    <a:cubicBezTo>
                      <a:pt x="294" y="1972"/>
                      <a:pt x="294" y="1972"/>
                      <a:pt x="294" y="1983"/>
                    </a:cubicBezTo>
                    <a:cubicBezTo>
                      <a:pt x="391" y="2038"/>
                      <a:pt x="489" y="2092"/>
                      <a:pt x="598" y="2135"/>
                    </a:cubicBezTo>
                    <a:cubicBezTo>
                      <a:pt x="815" y="2222"/>
                      <a:pt x="1054" y="2266"/>
                      <a:pt x="1293" y="2266"/>
                    </a:cubicBezTo>
                    <a:lnTo>
                      <a:pt x="1390" y="2266"/>
                    </a:lnTo>
                    <a:cubicBezTo>
                      <a:pt x="1695" y="2244"/>
                      <a:pt x="1977" y="2157"/>
                      <a:pt x="2237" y="2016"/>
                    </a:cubicBezTo>
                    <a:cubicBezTo>
                      <a:pt x="2324" y="1962"/>
                      <a:pt x="2411" y="1918"/>
                      <a:pt x="2487" y="1864"/>
                    </a:cubicBezTo>
                    <a:cubicBezTo>
                      <a:pt x="2498" y="1864"/>
                      <a:pt x="2498" y="1853"/>
                      <a:pt x="2487" y="1853"/>
                    </a:cubicBezTo>
                    <a:cubicBezTo>
                      <a:pt x="2476" y="1766"/>
                      <a:pt x="2466" y="1668"/>
                      <a:pt x="2455" y="1571"/>
                    </a:cubicBezTo>
                    <a:cubicBezTo>
                      <a:pt x="2444" y="1571"/>
                      <a:pt x="2444" y="1560"/>
                      <a:pt x="2455" y="1560"/>
                    </a:cubicBezTo>
                    <a:lnTo>
                      <a:pt x="2509" y="1831"/>
                    </a:lnTo>
                    <a:cubicBezTo>
                      <a:pt x="2531" y="1820"/>
                      <a:pt x="2552" y="1810"/>
                      <a:pt x="2574" y="1788"/>
                    </a:cubicBezTo>
                    <a:cubicBezTo>
                      <a:pt x="2618" y="1755"/>
                      <a:pt x="2661" y="1701"/>
                      <a:pt x="2704" y="1658"/>
                    </a:cubicBezTo>
                    <a:cubicBezTo>
                      <a:pt x="2715" y="1647"/>
                      <a:pt x="2726" y="1625"/>
                      <a:pt x="2737" y="1614"/>
                    </a:cubicBezTo>
                    <a:cubicBezTo>
                      <a:pt x="2737" y="1592"/>
                      <a:pt x="2748" y="1582"/>
                      <a:pt x="2770" y="1571"/>
                    </a:cubicBezTo>
                    <a:cubicBezTo>
                      <a:pt x="2770" y="1560"/>
                      <a:pt x="2770" y="1560"/>
                      <a:pt x="2770" y="1560"/>
                    </a:cubicBezTo>
                    <a:cubicBezTo>
                      <a:pt x="2748" y="1451"/>
                      <a:pt x="2737" y="1354"/>
                      <a:pt x="2737" y="1256"/>
                    </a:cubicBezTo>
                    <a:cubicBezTo>
                      <a:pt x="2704" y="1180"/>
                      <a:pt x="2683" y="1104"/>
                      <a:pt x="2650" y="1028"/>
                    </a:cubicBezTo>
                    <a:cubicBezTo>
                      <a:pt x="2542" y="767"/>
                      <a:pt x="2368" y="528"/>
                      <a:pt x="2151" y="344"/>
                    </a:cubicBezTo>
                    <a:cubicBezTo>
                      <a:pt x="1892" y="121"/>
                      <a:pt x="1568" y="0"/>
                      <a:pt x="12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9"/>
              <p:cNvSpPr/>
              <p:nvPr/>
            </p:nvSpPr>
            <p:spPr>
              <a:xfrm>
                <a:off x="-3432531" y="551092"/>
                <a:ext cx="671473" cy="1487463"/>
              </a:xfrm>
              <a:custGeom>
                <a:rect b="b" l="l" r="r" t="t"/>
                <a:pathLst>
                  <a:path extrusionOk="0" h="12485" w="5636">
                    <a:moveTo>
                      <a:pt x="2711" y="566"/>
                    </a:moveTo>
                    <a:cubicBezTo>
                      <a:pt x="3047" y="566"/>
                      <a:pt x="3384" y="662"/>
                      <a:pt x="3681" y="855"/>
                    </a:cubicBezTo>
                    <a:cubicBezTo>
                      <a:pt x="3975" y="1050"/>
                      <a:pt x="4203" y="1322"/>
                      <a:pt x="4355" y="1647"/>
                    </a:cubicBezTo>
                    <a:cubicBezTo>
                      <a:pt x="4518" y="1995"/>
                      <a:pt x="4594" y="2386"/>
                      <a:pt x="4583" y="2787"/>
                    </a:cubicBezTo>
                    <a:cubicBezTo>
                      <a:pt x="4583" y="2939"/>
                      <a:pt x="4572" y="3113"/>
                      <a:pt x="4442" y="3233"/>
                    </a:cubicBezTo>
                    <a:cubicBezTo>
                      <a:pt x="4384" y="3280"/>
                      <a:pt x="4318" y="3299"/>
                      <a:pt x="4251" y="3299"/>
                    </a:cubicBezTo>
                    <a:cubicBezTo>
                      <a:pt x="4165" y="3299"/>
                      <a:pt x="4075" y="3269"/>
                      <a:pt x="3996" y="3233"/>
                    </a:cubicBezTo>
                    <a:cubicBezTo>
                      <a:pt x="3801" y="3113"/>
                      <a:pt x="3605" y="3005"/>
                      <a:pt x="3399" y="2907"/>
                    </a:cubicBezTo>
                    <a:cubicBezTo>
                      <a:pt x="3196" y="2836"/>
                      <a:pt x="2987" y="2800"/>
                      <a:pt x="2777" y="2800"/>
                    </a:cubicBezTo>
                    <a:cubicBezTo>
                      <a:pt x="2538" y="2800"/>
                      <a:pt x="2300" y="2847"/>
                      <a:pt x="2074" y="2939"/>
                    </a:cubicBezTo>
                    <a:cubicBezTo>
                      <a:pt x="1857" y="3037"/>
                      <a:pt x="1662" y="3157"/>
                      <a:pt x="1477" y="3287"/>
                    </a:cubicBezTo>
                    <a:cubicBezTo>
                      <a:pt x="1390" y="3334"/>
                      <a:pt x="1291" y="3372"/>
                      <a:pt x="1195" y="3372"/>
                    </a:cubicBezTo>
                    <a:cubicBezTo>
                      <a:pt x="1134" y="3372"/>
                      <a:pt x="1075" y="3357"/>
                      <a:pt x="1021" y="3320"/>
                    </a:cubicBezTo>
                    <a:cubicBezTo>
                      <a:pt x="891" y="3211"/>
                      <a:pt x="891" y="3026"/>
                      <a:pt x="869" y="2874"/>
                    </a:cubicBezTo>
                    <a:cubicBezTo>
                      <a:pt x="836" y="2483"/>
                      <a:pt x="891" y="2093"/>
                      <a:pt x="1032" y="1723"/>
                    </a:cubicBezTo>
                    <a:cubicBezTo>
                      <a:pt x="1173" y="1398"/>
                      <a:pt x="1390" y="1104"/>
                      <a:pt x="1683" y="898"/>
                    </a:cubicBezTo>
                    <a:cubicBezTo>
                      <a:pt x="1988" y="678"/>
                      <a:pt x="2349" y="566"/>
                      <a:pt x="2711" y="566"/>
                    </a:cubicBezTo>
                    <a:close/>
                    <a:moveTo>
                      <a:pt x="2707" y="0"/>
                    </a:moveTo>
                    <a:cubicBezTo>
                      <a:pt x="2473" y="0"/>
                      <a:pt x="2240" y="14"/>
                      <a:pt x="2009" y="40"/>
                    </a:cubicBezTo>
                    <a:cubicBezTo>
                      <a:pt x="1640" y="94"/>
                      <a:pt x="1282" y="192"/>
                      <a:pt x="945" y="355"/>
                    </a:cubicBezTo>
                    <a:cubicBezTo>
                      <a:pt x="793" y="420"/>
                      <a:pt x="652" y="507"/>
                      <a:pt x="532" y="616"/>
                    </a:cubicBezTo>
                    <a:cubicBezTo>
                      <a:pt x="445" y="681"/>
                      <a:pt x="380" y="768"/>
                      <a:pt x="326" y="865"/>
                    </a:cubicBezTo>
                    <a:cubicBezTo>
                      <a:pt x="293" y="1007"/>
                      <a:pt x="283" y="1159"/>
                      <a:pt x="272" y="1311"/>
                    </a:cubicBezTo>
                    <a:cubicBezTo>
                      <a:pt x="272" y="1539"/>
                      <a:pt x="261" y="1767"/>
                      <a:pt x="250" y="1984"/>
                    </a:cubicBezTo>
                    <a:cubicBezTo>
                      <a:pt x="239" y="2440"/>
                      <a:pt x="217" y="2885"/>
                      <a:pt x="207" y="3330"/>
                    </a:cubicBezTo>
                    <a:cubicBezTo>
                      <a:pt x="152" y="4916"/>
                      <a:pt x="109" y="6501"/>
                      <a:pt x="76" y="8087"/>
                    </a:cubicBezTo>
                    <a:cubicBezTo>
                      <a:pt x="55" y="8890"/>
                      <a:pt x="33" y="9694"/>
                      <a:pt x="22" y="10497"/>
                    </a:cubicBezTo>
                    <a:cubicBezTo>
                      <a:pt x="11" y="10888"/>
                      <a:pt x="11" y="11279"/>
                      <a:pt x="0" y="11681"/>
                    </a:cubicBezTo>
                    <a:lnTo>
                      <a:pt x="0" y="12332"/>
                    </a:lnTo>
                    <a:cubicBezTo>
                      <a:pt x="55" y="12180"/>
                      <a:pt x="120" y="12039"/>
                      <a:pt x="207" y="11898"/>
                    </a:cubicBezTo>
                    <a:cubicBezTo>
                      <a:pt x="283" y="11789"/>
                      <a:pt x="359" y="11681"/>
                      <a:pt x="456" y="11583"/>
                    </a:cubicBezTo>
                    <a:cubicBezTo>
                      <a:pt x="489" y="11529"/>
                      <a:pt x="543" y="11485"/>
                      <a:pt x="587" y="11442"/>
                    </a:cubicBezTo>
                    <a:cubicBezTo>
                      <a:pt x="856" y="11208"/>
                      <a:pt x="1189" y="11085"/>
                      <a:pt x="1531" y="11085"/>
                    </a:cubicBezTo>
                    <a:cubicBezTo>
                      <a:pt x="1713" y="11085"/>
                      <a:pt x="1897" y="11120"/>
                      <a:pt x="2074" y="11192"/>
                    </a:cubicBezTo>
                    <a:cubicBezTo>
                      <a:pt x="2585" y="11409"/>
                      <a:pt x="2813" y="11920"/>
                      <a:pt x="2867" y="12441"/>
                    </a:cubicBezTo>
                    <a:lnTo>
                      <a:pt x="2889" y="12484"/>
                    </a:lnTo>
                    <a:lnTo>
                      <a:pt x="2889" y="12441"/>
                    </a:lnTo>
                    <a:cubicBezTo>
                      <a:pt x="2943" y="11909"/>
                      <a:pt x="3160" y="11409"/>
                      <a:pt x="3681" y="11181"/>
                    </a:cubicBezTo>
                    <a:cubicBezTo>
                      <a:pt x="3855" y="11111"/>
                      <a:pt x="4039" y="11077"/>
                      <a:pt x="4221" y="11077"/>
                    </a:cubicBezTo>
                    <a:cubicBezTo>
                      <a:pt x="4630" y="11077"/>
                      <a:pt x="5032" y="11249"/>
                      <a:pt x="5310" y="11572"/>
                    </a:cubicBezTo>
                    <a:cubicBezTo>
                      <a:pt x="5397" y="11670"/>
                      <a:pt x="5484" y="11779"/>
                      <a:pt x="5549" y="11887"/>
                    </a:cubicBezTo>
                    <a:cubicBezTo>
                      <a:pt x="5582" y="11941"/>
                      <a:pt x="5614" y="11996"/>
                      <a:pt x="5636" y="12050"/>
                    </a:cubicBezTo>
                    <a:cubicBezTo>
                      <a:pt x="5625" y="11855"/>
                      <a:pt x="5603" y="11670"/>
                      <a:pt x="5593" y="11475"/>
                    </a:cubicBezTo>
                    <a:cubicBezTo>
                      <a:pt x="5571" y="11040"/>
                      <a:pt x="5560" y="10595"/>
                      <a:pt x="5538" y="10161"/>
                    </a:cubicBezTo>
                    <a:cubicBezTo>
                      <a:pt x="5473" y="8543"/>
                      <a:pt x="5419" y="6936"/>
                      <a:pt x="5354" y="5318"/>
                    </a:cubicBezTo>
                    <a:cubicBezTo>
                      <a:pt x="5321" y="4514"/>
                      <a:pt x="5288" y="3710"/>
                      <a:pt x="5267" y="2896"/>
                    </a:cubicBezTo>
                    <a:lnTo>
                      <a:pt x="5212" y="1691"/>
                    </a:lnTo>
                    <a:cubicBezTo>
                      <a:pt x="5212" y="1332"/>
                      <a:pt x="5169" y="974"/>
                      <a:pt x="5093" y="627"/>
                    </a:cubicBezTo>
                    <a:cubicBezTo>
                      <a:pt x="5060" y="594"/>
                      <a:pt x="5039" y="561"/>
                      <a:pt x="4995" y="529"/>
                    </a:cubicBezTo>
                    <a:cubicBezTo>
                      <a:pt x="4930" y="475"/>
                      <a:pt x="4854" y="420"/>
                      <a:pt x="4778" y="388"/>
                    </a:cubicBezTo>
                    <a:cubicBezTo>
                      <a:pt x="4626" y="312"/>
                      <a:pt x="4463" y="257"/>
                      <a:pt x="4300" y="214"/>
                    </a:cubicBezTo>
                    <a:cubicBezTo>
                      <a:pt x="3779" y="70"/>
                      <a:pt x="3242" y="0"/>
                      <a:pt x="27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9"/>
              <p:cNvSpPr/>
              <p:nvPr/>
            </p:nvSpPr>
            <p:spPr>
              <a:xfrm>
                <a:off x="-3325186" y="630319"/>
                <a:ext cx="432240" cy="311194"/>
              </a:xfrm>
              <a:custGeom>
                <a:rect b="b" l="l" r="r" t="t"/>
                <a:pathLst>
                  <a:path extrusionOk="0" h="2612" w="3628">
                    <a:moveTo>
                      <a:pt x="1812" y="1"/>
                    </a:moveTo>
                    <a:cubicBezTo>
                      <a:pt x="1609" y="1"/>
                      <a:pt x="1407" y="39"/>
                      <a:pt x="1217" y="114"/>
                    </a:cubicBezTo>
                    <a:cubicBezTo>
                      <a:pt x="1043" y="190"/>
                      <a:pt x="880" y="276"/>
                      <a:pt x="750" y="396"/>
                    </a:cubicBezTo>
                    <a:cubicBezTo>
                      <a:pt x="250" y="819"/>
                      <a:pt x="1" y="1525"/>
                      <a:pt x="87" y="2285"/>
                    </a:cubicBezTo>
                    <a:cubicBezTo>
                      <a:pt x="87" y="2383"/>
                      <a:pt x="120" y="2470"/>
                      <a:pt x="163" y="2546"/>
                    </a:cubicBezTo>
                    <a:cubicBezTo>
                      <a:pt x="196" y="2589"/>
                      <a:pt x="250" y="2611"/>
                      <a:pt x="305" y="2611"/>
                    </a:cubicBezTo>
                    <a:cubicBezTo>
                      <a:pt x="359" y="2600"/>
                      <a:pt x="424" y="2589"/>
                      <a:pt x="467" y="2557"/>
                    </a:cubicBezTo>
                    <a:cubicBezTo>
                      <a:pt x="554" y="2513"/>
                      <a:pt x="630" y="2470"/>
                      <a:pt x="706" y="2416"/>
                    </a:cubicBezTo>
                    <a:cubicBezTo>
                      <a:pt x="772" y="2361"/>
                      <a:pt x="848" y="2318"/>
                      <a:pt x="924" y="2274"/>
                    </a:cubicBezTo>
                    <a:cubicBezTo>
                      <a:pt x="1219" y="2115"/>
                      <a:pt x="1545" y="2036"/>
                      <a:pt x="1872" y="2036"/>
                    </a:cubicBezTo>
                    <a:cubicBezTo>
                      <a:pt x="2169" y="2036"/>
                      <a:pt x="2468" y="2102"/>
                      <a:pt x="2748" y="2231"/>
                    </a:cubicBezTo>
                    <a:cubicBezTo>
                      <a:pt x="2824" y="2274"/>
                      <a:pt x="2889" y="2307"/>
                      <a:pt x="2965" y="2351"/>
                    </a:cubicBezTo>
                    <a:cubicBezTo>
                      <a:pt x="3041" y="2394"/>
                      <a:pt x="3128" y="2448"/>
                      <a:pt x="3204" y="2492"/>
                    </a:cubicBezTo>
                    <a:cubicBezTo>
                      <a:pt x="3264" y="2520"/>
                      <a:pt x="3319" y="2534"/>
                      <a:pt x="3367" y="2534"/>
                    </a:cubicBezTo>
                    <a:cubicBezTo>
                      <a:pt x="3430" y="2534"/>
                      <a:pt x="3482" y="2509"/>
                      <a:pt x="3519" y="2459"/>
                    </a:cubicBezTo>
                    <a:cubicBezTo>
                      <a:pt x="3562" y="2383"/>
                      <a:pt x="3584" y="2285"/>
                      <a:pt x="3584" y="2198"/>
                    </a:cubicBezTo>
                    <a:cubicBezTo>
                      <a:pt x="3627" y="1438"/>
                      <a:pt x="3345" y="743"/>
                      <a:pt x="2824" y="352"/>
                    </a:cubicBezTo>
                    <a:cubicBezTo>
                      <a:pt x="2683" y="233"/>
                      <a:pt x="2520" y="146"/>
                      <a:pt x="2346" y="92"/>
                    </a:cubicBezTo>
                    <a:cubicBezTo>
                      <a:pt x="2172" y="31"/>
                      <a:pt x="1992" y="1"/>
                      <a:pt x="18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9"/>
              <p:cNvSpPr/>
              <p:nvPr/>
            </p:nvSpPr>
            <p:spPr>
              <a:xfrm>
                <a:off x="-3433841" y="1886286"/>
                <a:ext cx="331328" cy="269971"/>
              </a:xfrm>
              <a:custGeom>
                <a:rect b="b" l="l" r="r" t="t"/>
                <a:pathLst>
                  <a:path extrusionOk="0" h="2266" w="2781">
                    <a:moveTo>
                      <a:pt x="1576" y="0"/>
                    </a:moveTo>
                    <a:cubicBezTo>
                      <a:pt x="1245" y="0"/>
                      <a:pt x="921" y="121"/>
                      <a:pt x="663" y="344"/>
                    </a:cubicBezTo>
                    <a:cubicBezTo>
                      <a:pt x="446" y="528"/>
                      <a:pt x="272" y="767"/>
                      <a:pt x="163" y="1038"/>
                    </a:cubicBezTo>
                    <a:cubicBezTo>
                      <a:pt x="87" y="1201"/>
                      <a:pt x="33" y="1364"/>
                      <a:pt x="0" y="1538"/>
                    </a:cubicBezTo>
                    <a:cubicBezTo>
                      <a:pt x="0" y="1549"/>
                      <a:pt x="0" y="1549"/>
                      <a:pt x="0" y="1549"/>
                    </a:cubicBezTo>
                    <a:cubicBezTo>
                      <a:pt x="11" y="1571"/>
                      <a:pt x="33" y="1581"/>
                      <a:pt x="44" y="1603"/>
                    </a:cubicBezTo>
                    <a:cubicBezTo>
                      <a:pt x="44" y="1614"/>
                      <a:pt x="55" y="1636"/>
                      <a:pt x="66" y="1647"/>
                    </a:cubicBezTo>
                    <a:cubicBezTo>
                      <a:pt x="109" y="1701"/>
                      <a:pt x="152" y="1744"/>
                      <a:pt x="207" y="1788"/>
                    </a:cubicBezTo>
                    <a:cubicBezTo>
                      <a:pt x="239" y="1820"/>
                      <a:pt x="283" y="1842"/>
                      <a:pt x="315" y="1875"/>
                    </a:cubicBezTo>
                    <a:lnTo>
                      <a:pt x="326" y="1875"/>
                    </a:lnTo>
                    <a:cubicBezTo>
                      <a:pt x="326" y="1875"/>
                      <a:pt x="326" y="1864"/>
                      <a:pt x="326" y="1864"/>
                    </a:cubicBezTo>
                    <a:cubicBezTo>
                      <a:pt x="370" y="1603"/>
                      <a:pt x="402" y="1353"/>
                      <a:pt x="467" y="1114"/>
                    </a:cubicBezTo>
                    <a:lnTo>
                      <a:pt x="478" y="1114"/>
                    </a:lnTo>
                    <a:cubicBezTo>
                      <a:pt x="456" y="1353"/>
                      <a:pt x="413" y="1592"/>
                      <a:pt x="380" y="1831"/>
                    </a:cubicBezTo>
                    <a:lnTo>
                      <a:pt x="370" y="1896"/>
                    </a:lnTo>
                    <a:cubicBezTo>
                      <a:pt x="370" y="1896"/>
                      <a:pt x="370" y="1907"/>
                      <a:pt x="370" y="1907"/>
                    </a:cubicBezTo>
                    <a:cubicBezTo>
                      <a:pt x="424" y="1940"/>
                      <a:pt x="489" y="1972"/>
                      <a:pt x="543" y="2005"/>
                    </a:cubicBezTo>
                    <a:cubicBezTo>
                      <a:pt x="804" y="2146"/>
                      <a:pt x="1097" y="2244"/>
                      <a:pt x="1390" y="2266"/>
                    </a:cubicBezTo>
                    <a:lnTo>
                      <a:pt x="1488" y="2266"/>
                    </a:lnTo>
                    <a:cubicBezTo>
                      <a:pt x="1727" y="2266"/>
                      <a:pt x="1966" y="2211"/>
                      <a:pt x="2183" y="2124"/>
                    </a:cubicBezTo>
                    <a:cubicBezTo>
                      <a:pt x="2313" y="2081"/>
                      <a:pt x="2433" y="2016"/>
                      <a:pt x="2541" y="1929"/>
                    </a:cubicBezTo>
                    <a:cubicBezTo>
                      <a:pt x="2596" y="1896"/>
                      <a:pt x="2650" y="1864"/>
                      <a:pt x="2693" y="1820"/>
                    </a:cubicBezTo>
                    <a:lnTo>
                      <a:pt x="2737" y="1777"/>
                    </a:lnTo>
                    <a:lnTo>
                      <a:pt x="2780" y="1733"/>
                    </a:lnTo>
                    <a:lnTo>
                      <a:pt x="2780" y="1723"/>
                    </a:lnTo>
                    <a:cubicBezTo>
                      <a:pt x="2780" y="1505"/>
                      <a:pt x="2759" y="1299"/>
                      <a:pt x="2726" y="1082"/>
                    </a:cubicBezTo>
                    <a:cubicBezTo>
                      <a:pt x="2704" y="832"/>
                      <a:pt x="2607" y="582"/>
                      <a:pt x="2454" y="376"/>
                    </a:cubicBezTo>
                    <a:cubicBezTo>
                      <a:pt x="2281" y="191"/>
                      <a:pt x="2053" y="61"/>
                      <a:pt x="1792" y="18"/>
                    </a:cubicBezTo>
                    <a:cubicBezTo>
                      <a:pt x="1720" y="6"/>
                      <a:pt x="1648" y="0"/>
                      <a:pt x="1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9"/>
              <p:cNvSpPr/>
              <p:nvPr/>
            </p:nvSpPr>
            <p:spPr>
              <a:xfrm>
                <a:off x="-4078147" y="2017697"/>
                <a:ext cx="633587" cy="78990"/>
              </a:xfrm>
              <a:custGeom>
                <a:rect b="b" l="l" r="r" t="t"/>
                <a:pathLst>
                  <a:path extrusionOk="0" h="663" w="5318">
                    <a:moveTo>
                      <a:pt x="12" y="1"/>
                    </a:moveTo>
                    <a:cubicBezTo>
                      <a:pt x="12" y="11"/>
                      <a:pt x="12" y="11"/>
                      <a:pt x="12" y="11"/>
                    </a:cubicBezTo>
                    <a:lnTo>
                      <a:pt x="12" y="316"/>
                    </a:lnTo>
                    <a:lnTo>
                      <a:pt x="12" y="359"/>
                    </a:lnTo>
                    <a:cubicBezTo>
                      <a:pt x="12" y="457"/>
                      <a:pt x="1" y="576"/>
                      <a:pt x="120" y="630"/>
                    </a:cubicBezTo>
                    <a:cubicBezTo>
                      <a:pt x="184" y="646"/>
                      <a:pt x="247" y="656"/>
                      <a:pt x="315" y="656"/>
                    </a:cubicBezTo>
                    <a:cubicBezTo>
                      <a:pt x="340" y="656"/>
                      <a:pt x="365" y="655"/>
                      <a:pt x="392" y="652"/>
                    </a:cubicBezTo>
                    <a:lnTo>
                      <a:pt x="837" y="652"/>
                    </a:lnTo>
                    <a:cubicBezTo>
                      <a:pt x="1347" y="652"/>
                      <a:pt x="1858" y="663"/>
                      <a:pt x="2346" y="663"/>
                    </a:cubicBezTo>
                    <a:lnTo>
                      <a:pt x="2726" y="663"/>
                    </a:lnTo>
                    <a:cubicBezTo>
                      <a:pt x="3595" y="663"/>
                      <a:pt x="4453" y="663"/>
                      <a:pt x="5300" y="641"/>
                    </a:cubicBezTo>
                    <a:cubicBezTo>
                      <a:pt x="5317" y="633"/>
                      <a:pt x="5307" y="617"/>
                      <a:pt x="5290" y="617"/>
                    </a:cubicBezTo>
                    <a:cubicBezTo>
                      <a:pt x="5286" y="617"/>
                      <a:pt x="5282" y="618"/>
                      <a:pt x="5278" y="620"/>
                    </a:cubicBezTo>
                    <a:cubicBezTo>
                      <a:pt x="5278" y="576"/>
                      <a:pt x="5300" y="544"/>
                      <a:pt x="5311" y="500"/>
                    </a:cubicBezTo>
                    <a:cubicBezTo>
                      <a:pt x="5300" y="359"/>
                      <a:pt x="5311" y="229"/>
                      <a:pt x="5311" y="55"/>
                    </a:cubicBezTo>
                    <a:lnTo>
                      <a:pt x="5311" y="44"/>
                    </a:lnTo>
                    <a:lnTo>
                      <a:pt x="3291" y="33"/>
                    </a:lnTo>
                    <a:lnTo>
                      <a:pt x="446" y="33"/>
                    </a:lnTo>
                    <a:cubicBezTo>
                      <a:pt x="411" y="36"/>
                      <a:pt x="375" y="37"/>
                      <a:pt x="340" y="37"/>
                    </a:cubicBezTo>
                    <a:cubicBezTo>
                      <a:pt x="234" y="37"/>
                      <a:pt x="128" y="25"/>
                      <a:pt x="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9"/>
              <p:cNvSpPr/>
              <p:nvPr/>
            </p:nvSpPr>
            <p:spPr>
              <a:xfrm>
                <a:off x="-4076836" y="1284156"/>
                <a:ext cx="646930" cy="724609"/>
              </a:xfrm>
              <a:custGeom>
                <a:rect b="b" l="l" r="r" t="t"/>
                <a:pathLst>
                  <a:path extrusionOk="0" h="6082" w="5430">
                    <a:moveTo>
                      <a:pt x="5419" y="1"/>
                    </a:moveTo>
                    <a:cubicBezTo>
                      <a:pt x="5289" y="98"/>
                      <a:pt x="5169" y="185"/>
                      <a:pt x="5039" y="272"/>
                    </a:cubicBezTo>
                    <a:cubicBezTo>
                      <a:pt x="4822" y="435"/>
                      <a:pt x="4594" y="598"/>
                      <a:pt x="4366" y="761"/>
                    </a:cubicBezTo>
                    <a:cubicBezTo>
                      <a:pt x="4149" y="924"/>
                      <a:pt x="3899" y="1130"/>
                      <a:pt x="3649" y="1325"/>
                    </a:cubicBezTo>
                    <a:lnTo>
                      <a:pt x="3595" y="1369"/>
                    </a:lnTo>
                    <a:cubicBezTo>
                      <a:pt x="3389" y="1543"/>
                      <a:pt x="3150" y="1760"/>
                      <a:pt x="2900" y="1966"/>
                    </a:cubicBezTo>
                    <a:lnTo>
                      <a:pt x="2780" y="2064"/>
                    </a:lnTo>
                    <a:cubicBezTo>
                      <a:pt x="2585" y="2238"/>
                      <a:pt x="2379" y="2411"/>
                      <a:pt x="2183" y="2596"/>
                    </a:cubicBezTo>
                    <a:cubicBezTo>
                      <a:pt x="2042" y="2715"/>
                      <a:pt x="1944" y="2813"/>
                      <a:pt x="1836" y="2900"/>
                    </a:cubicBezTo>
                    <a:lnTo>
                      <a:pt x="1760" y="2965"/>
                    </a:lnTo>
                    <a:cubicBezTo>
                      <a:pt x="1553" y="3161"/>
                      <a:pt x="1325" y="3367"/>
                      <a:pt x="1086" y="3595"/>
                    </a:cubicBezTo>
                    <a:lnTo>
                      <a:pt x="576" y="4073"/>
                    </a:lnTo>
                    <a:lnTo>
                      <a:pt x="489" y="4160"/>
                    </a:lnTo>
                    <a:lnTo>
                      <a:pt x="305" y="4333"/>
                    </a:lnTo>
                    <a:lnTo>
                      <a:pt x="283" y="4344"/>
                    </a:lnTo>
                    <a:cubicBezTo>
                      <a:pt x="207" y="4409"/>
                      <a:pt x="142" y="4485"/>
                      <a:pt x="87" y="4572"/>
                    </a:cubicBezTo>
                    <a:cubicBezTo>
                      <a:pt x="44" y="4692"/>
                      <a:pt x="22" y="4811"/>
                      <a:pt x="22" y="4931"/>
                    </a:cubicBezTo>
                    <a:lnTo>
                      <a:pt x="22" y="4941"/>
                    </a:lnTo>
                    <a:lnTo>
                      <a:pt x="22" y="5159"/>
                    </a:lnTo>
                    <a:lnTo>
                      <a:pt x="22" y="5322"/>
                    </a:lnTo>
                    <a:cubicBezTo>
                      <a:pt x="22" y="5560"/>
                      <a:pt x="11" y="5799"/>
                      <a:pt x="1" y="6038"/>
                    </a:cubicBezTo>
                    <a:cubicBezTo>
                      <a:pt x="1" y="6049"/>
                      <a:pt x="1" y="6049"/>
                      <a:pt x="1" y="6049"/>
                    </a:cubicBezTo>
                    <a:cubicBezTo>
                      <a:pt x="6" y="6054"/>
                      <a:pt x="9" y="6057"/>
                      <a:pt x="10" y="6057"/>
                    </a:cubicBezTo>
                    <a:cubicBezTo>
                      <a:pt x="11" y="6057"/>
                      <a:pt x="11" y="6054"/>
                      <a:pt x="11" y="6049"/>
                    </a:cubicBezTo>
                    <a:lnTo>
                      <a:pt x="1260" y="6049"/>
                    </a:lnTo>
                    <a:lnTo>
                      <a:pt x="3302" y="6071"/>
                    </a:lnTo>
                    <a:lnTo>
                      <a:pt x="5289" y="6082"/>
                    </a:lnTo>
                    <a:cubicBezTo>
                      <a:pt x="5300" y="6082"/>
                      <a:pt x="5300" y="6082"/>
                      <a:pt x="5300" y="6071"/>
                    </a:cubicBezTo>
                    <a:lnTo>
                      <a:pt x="5300" y="6027"/>
                    </a:lnTo>
                    <a:lnTo>
                      <a:pt x="5311" y="5354"/>
                    </a:lnTo>
                    <a:cubicBezTo>
                      <a:pt x="5311" y="4920"/>
                      <a:pt x="5321" y="4485"/>
                      <a:pt x="5332" y="4008"/>
                    </a:cubicBezTo>
                    <a:cubicBezTo>
                      <a:pt x="5354" y="2715"/>
                      <a:pt x="5387" y="1369"/>
                      <a:pt x="5430" y="12"/>
                    </a:cubicBezTo>
                    <a:cubicBezTo>
                      <a:pt x="5430" y="12"/>
                      <a:pt x="5430" y="12"/>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9"/>
              <p:cNvSpPr/>
              <p:nvPr/>
            </p:nvSpPr>
            <p:spPr>
              <a:xfrm>
                <a:off x="-2777979" y="1275101"/>
                <a:ext cx="666469" cy="725920"/>
              </a:xfrm>
              <a:custGeom>
                <a:rect b="b" l="l" r="r" t="t"/>
                <a:pathLst>
                  <a:path extrusionOk="0" h="6093" w="5594">
                    <a:moveTo>
                      <a:pt x="12" y="1"/>
                    </a:moveTo>
                    <a:cubicBezTo>
                      <a:pt x="1" y="1"/>
                      <a:pt x="1" y="12"/>
                      <a:pt x="12" y="12"/>
                    </a:cubicBezTo>
                    <a:lnTo>
                      <a:pt x="109" y="2694"/>
                    </a:lnTo>
                    <a:cubicBezTo>
                      <a:pt x="131" y="3237"/>
                      <a:pt x="153" y="3790"/>
                      <a:pt x="175" y="4344"/>
                    </a:cubicBezTo>
                    <a:cubicBezTo>
                      <a:pt x="175" y="4420"/>
                      <a:pt x="175" y="4507"/>
                      <a:pt x="185" y="4594"/>
                    </a:cubicBezTo>
                    <a:cubicBezTo>
                      <a:pt x="196" y="4898"/>
                      <a:pt x="207" y="5213"/>
                      <a:pt x="229" y="5528"/>
                    </a:cubicBezTo>
                    <a:cubicBezTo>
                      <a:pt x="240" y="5723"/>
                      <a:pt x="251" y="5908"/>
                      <a:pt x="272" y="6082"/>
                    </a:cubicBezTo>
                    <a:cubicBezTo>
                      <a:pt x="272" y="6082"/>
                      <a:pt x="283" y="6092"/>
                      <a:pt x="283" y="6092"/>
                    </a:cubicBezTo>
                    <a:lnTo>
                      <a:pt x="2129" y="6027"/>
                    </a:lnTo>
                    <a:lnTo>
                      <a:pt x="2976" y="5995"/>
                    </a:lnTo>
                    <a:lnTo>
                      <a:pt x="4333" y="5940"/>
                    </a:lnTo>
                    <a:lnTo>
                      <a:pt x="4952" y="5930"/>
                    </a:lnTo>
                    <a:lnTo>
                      <a:pt x="5018" y="5930"/>
                    </a:lnTo>
                    <a:cubicBezTo>
                      <a:pt x="5126" y="5930"/>
                      <a:pt x="5235" y="5930"/>
                      <a:pt x="5354" y="5908"/>
                    </a:cubicBezTo>
                    <a:lnTo>
                      <a:pt x="5593" y="5908"/>
                    </a:lnTo>
                    <a:cubicBezTo>
                      <a:pt x="5593" y="5745"/>
                      <a:pt x="5582" y="5571"/>
                      <a:pt x="5571" y="5408"/>
                    </a:cubicBezTo>
                    <a:lnTo>
                      <a:pt x="5550" y="5061"/>
                    </a:lnTo>
                    <a:lnTo>
                      <a:pt x="5539" y="4800"/>
                    </a:lnTo>
                    <a:cubicBezTo>
                      <a:pt x="5539" y="4670"/>
                      <a:pt x="5517" y="4551"/>
                      <a:pt x="5463" y="4442"/>
                    </a:cubicBezTo>
                    <a:cubicBezTo>
                      <a:pt x="5409" y="4355"/>
                      <a:pt x="5343" y="4279"/>
                      <a:pt x="5267" y="4214"/>
                    </a:cubicBezTo>
                    <a:lnTo>
                      <a:pt x="4974" y="3953"/>
                    </a:lnTo>
                    <a:lnTo>
                      <a:pt x="4442" y="3486"/>
                    </a:lnTo>
                    <a:cubicBezTo>
                      <a:pt x="3834" y="2943"/>
                      <a:pt x="3106" y="2303"/>
                      <a:pt x="2335" y="1684"/>
                    </a:cubicBezTo>
                    <a:cubicBezTo>
                      <a:pt x="1901" y="1336"/>
                      <a:pt x="1499" y="1032"/>
                      <a:pt x="1087" y="739"/>
                    </a:cubicBezTo>
                    <a:cubicBezTo>
                      <a:pt x="870" y="576"/>
                      <a:pt x="631" y="413"/>
                      <a:pt x="403" y="261"/>
                    </a:cubicBezTo>
                    <a:cubicBezTo>
                      <a:pt x="272" y="185"/>
                      <a:pt x="142" y="88"/>
                      <a:pt x="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9"/>
              <p:cNvSpPr/>
              <p:nvPr/>
            </p:nvSpPr>
            <p:spPr>
              <a:xfrm>
                <a:off x="-2742952" y="1987912"/>
                <a:ext cx="639186" cy="93287"/>
              </a:xfrm>
              <a:custGeom>
                <a:rect b="b" l="l" r="r" t="t"/>
                <a:pathLst>
                  <a:path extrusionOk="0" h="783" w="5365">
                    <a:moveTo>
                      <a:pt x="5299" y="1"/>
                    </a:moveTo>
                    <a:cubicBezTo>
                      <a:pt x="5169" y="33"/>
                      <a:pt x="5028" y="44"/>
                      <a:pt x="4886" y="44"/>
                    </a:cubicBezTo>
                    <a:lnTo>
                      <a:pt x="4734" y="44"/>
                    </a:lnTo>
                    <a:lnTo>
                      <a:pt x="4463" y="55"/>
                    </a:lnTo>
                    <a:lnTo>
                      <a:pt x="4061" y="66"/>
                    </a:lnTo>
                    <a:lnTo>
                      <a:pt x="2704" y="109"/>
                    </a:lnTo>
                    <a:lnTo>
                      <a:pt x="1857" y="142"/>
                    </a:lnTo>
                    <a:lnTo>
                      <a:pt x="11" y="207"/>
                    </a:lnTo>
                    <a:lnTo>
                      <a:pt x="0" y="207"/>
                    </a:lnTo>
                    <a:cubicBezTo>
                      <a:pt x="0" y="207"/>
                      <a:pt x="0" y="218"/>
                      <a:pt x="0" y="218"/>
                    </a:cubicBezTo>
                    <a:cubicBezTo>
                      <a:pt x="0" y="251"/>
                      <a:pt x="11" y="294"/>
                      <a:pt x="22" y="327"/>
                    </a:cubicBezTo>
                    <a:cubicBezTo>
                      <a:pt x="22" y="370"/>
                      <a:pt x="33" y="414"/>
                      <a:pt x="43" y="457"/>
                    </a:cubicBezTo>
                    <a:cubicBezTo>
                      <a:pt x="65" y="555"/>
                      <a:pt x="98" y="663"/>
                      <a:pt x="119" y="783"/>
                    </a:cubicBezTo>
                    <a:lnTo>
                      <a:pt x="130" y="783"/>
                    </a:lnTo>
                    <a:cubicBezTo>
                      <a:pt x="1075" y="783"/>
                      <a:pt x="2063" y="761"/>
                      <a:pt x="3019" y="728"/>
                    </a:cubicBezTo>
                    <a:cubicBezTo>
                      <a:pt x="3529" y="718"/>
                      <a:pt x="4039" y="696"/>
                      <a:pt x="4528" y="685"/>
                    </a:cubicBezTo>
                    <a:lnTo>
                      <a:pt x="4886" y="663"/>
                    </a:lnTo>
                    <a:lnTo>
                      <a:pt x="4973" y="663"/>
                    </a:lnTo>
                    <a:cubicBezTo>
                      <a:pt x="4998" y="666"/>
                      <a:pt x="5022" y="667"/>
                      <a:pt x="5045" y="667"/>
                    </a:cubicBezTo>
                    <a:cubicBezTo>
                      <a:pt x="5115" y="667"/>
                      <a:pt x="5180" y="655"/>
                      <a:pt x="5245" y="631"/>
                    </a:cubicBezTo>
                    <a:cubicBezTo>
                      <a:pt x="5364" y="576"/>
                      <a:pt x="5353" y="457"/>
                      <a:pt x="5343" y="348"/>
                    </a:cubicBezTo>
                    <a:lnTo>
                      <a:pt x="5332" y="316"/>
                    </a:lnTo>
                    <a:lnTo>
                      <a:pt x="5310" y="12"/>
                    </a:lnTo>
                    <a:cubicBezTo>
                      <a:pt x="5310" y="12"/>
                      <a:pt x="5310" y="1"/>
                      <a:pt x="53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9"/>
              <p:cNvSpPr/>
              <p:nvPr/>
            </p:nvSpPr>
            <p:spPr>
              <a:xfrm>
                <a:off x="-3331620" y="617214"/>
                <a:ext cx="449039" cy="335379"/>
              </a:xfrm>
              <a:custGeom>
                <a:rect b="b" l="l" r="r" t="t"/>
                <a:pathLst>
                  <a:path extrusionOk="0" h="2815" w="3769">
                    <a:moveTo>
                      <a:pt x="1864" y="121"/>
                    </a:moveTo>
                    <a:cubicBezTo>
                      <a:pt x="2043" y="121"/>
                      <a:pt x="2221" y="151"/>
                      <a:pt x="2389" y="213"/>
                    </a:cubicBezTo>
                    <a:cubicBezTo>
                      <a:pt x="2563" y="267"/>
                      <a:pt x="2726" y="354"/>
                      <a:pt x="2878" y="462"/>
                    </a:cubicBezTo>
                    <a:cubicBezTo>
                      <a:pt x="3432" y="897"/>
                      <a:pt x="3660" y="1614"/>
                      <a:pt x="3627" y="2308"/>
                    </a:cubicBezTo>
                    <a:cubicBezTo>
                      <a:pt x="3627" y="2395"/>
                      <a:pt x="3605" y="2482"/>
                      <a:pt x="3562" y="2558"/>
                    </a:cubicBezTo>
                    <a:cubicBezTo>
                      <a:pt x="3522" y="2609"/>
                      <a:pt x="3471" y="2628"/>
                      <a:pt x="3417" y="2628"/>
                    </a:cubicBezTo>
                    <a:cubicBezTo>
                      <a:pt x="3368" y="2628"/>
                      <a:pt x="3316" y="2612"/>
                      <a:pt x="3269" y="2591"/>
                    </a:cubicBezTo>
                    <a:cubicBezTo>
                      <a:pt x="3106" y="2515"/>
                      <a:pt x="2965" y="2406"/>
                      <a:pt x="2802" y="2330"/>
                    </a:cubicBezTo>
                    <a:cubicBezTo>
                      <a:pt x="2525" y="2197"/>
                      <a:pt x="2229" y="2131"/>
                      <a:pt x="1934" y="2131"/>
                    </a:cubicBezTo>
                    <a:cubicBezTo>
                      <a:pt x="1604" y="2131"/>
                      <a:pt x="1276" y="2213"/>
                      <a:pt x="978" y="2374"/>
                    </a:cubicBezTo>
                    <a:cubicBezTo>
                      <a:pt x="815" y="2461"/>
                      <a:pt x="673" y="2569"/>
                      <a:pt x="521" y="2656"/>
                    </a:cubicBezTo>
                    <a:cubicBezTo>
                      <a:pt x="469" y="2679"/>
                      <a:pt x="410" y="2700"/>
                      <a:pt x="354" y="2700"/>
                    </a:cubicBezTo>
                    <a:cubicBezTo>
                      <a:pt x="307" y="2700"/>
                      <a:pt x="263" y="2685"/>
                      <a:pt x="228" y="2645"/>
                    </a:cubicBezTo>
                    <a:cubicBezTo>
                      <a:pt x="185" y="2569"/>
                      <a:pt x="152" y="2482"/>
                      <a:pt x="152" y="2395"/>
                    </a:cubicBezTo>
                    <a:cubicBezTo>
                      <a:pt x="76" y="1711"/>
                      <a:pt x="261" y="973"/>
                      <a:pt x="804" y="517"/>
                    </a:cubicBezTo>
                    <a:cubicBezTo>
                      <a:pt x="945" y="397"/>
                      <a:pt x="1108" y="300"/>
                      <a:pt x="1271" y="234"/>
                    </a:cubicBezTo>
                    <a:cubicBezTo>
                      <a:pt x="1461" y="160"/>
                      <a:pt x="1663" y="121"/>
                      <a:pt x="1864" y="121"/>
                    </a:cubicBezTo>
                    <a:close/>
                    <a:moveTo>
                      <a:pt x="1883" y="1"/>
                    </a:moveTo>
                    <a:cubicBezTo>
                      <a:pt x="1521" y="1"/>
                      <a:pt x="1158" y="112"/>
                      <a:pt x="847" y="332"/>
                    </a:cubicBezTo>
                    <a:cubicBezTo>
                      <a:pt x="565" y="549"/>
                      <a:pt x="337" y="832"/>
                      <a:pt x="207" y="1168"/>
                    </a:cubicBezTo>
                    <a:cubicBezTo>
                      <a:pt x="65" y="1527"/>
                      <a:pt x="0" y="1928"/>
                      <a:pt x="44" y="2319"/>
                    </a:cubicBezTo>
                    <a:cubicBezTo>
                      <a:pt x="55" y="2461"/>
                      <a:pt x="65" y="2645"/>
                      <a:pt x="196" y="2754"/>
                    </a:cubicBezTo>
                    <a:cubicBezTo>
                      <a:pt x="243" y="2797"/>
                      <a:pt x="302" y="2814"/>
                      <a:pt x="365" y="2814"/>
                    </a:cubicBezTo>
                    <a:cubicBezTo>
                      <a:pt x="460" y="2814"/>
                      <a:pt x="562" y="2774"/>
                      <a:pt x="641" y="2721"/>
                    </a:cubicBezTo>
                    <a:cubicBezTo>
                      <a:pt x="836" y="2591"/>
                      <a:pt x="1032" y="2482"/>
                      <a:pt x="1238" y="2374"/>
                    </a:cubicBezTo>
                    <a:cubicBezTo>
                      <a:pt x="1465" y="2286"/>
                      <a:pt x="1704" y="2243"/>
                      <a:pt x="1944" y="2243"/>
                    </a:cubicBezTo>
                    <a:cubicBezTo>
                      <a:pt x="2153" y="2243"/>
                      <a:pt x="2361" y="2276"/>
                      <a:pt x="2563" y="2341"/>
                    </a:cubicBezTo>
                    <a:cubicBezTo>
                      <a:pt x="2769" y="2439"/>
                      <a:pt x="2976" y="2547"/>
                      <a:pt x="3160" y="2667"/>
                    </a:cubicBezTo>
                    <a:cubicBezTo>
                      <a:pt x="3240" y="2710"/>
                      <a:pt x="3333" y="2745"/>
                      <a:pt x="3422" y="2745"/>
                    </a:cubicBezTo>
                    <a:cubicBezTo>
                      <a:pt x="3492" y="2745"/>
                      <a:pt x="3559" y="2724"/>
                      <a:pt x="3616" y="2667"/>
                    </a:cubicBezTo>
                    <a:cubicBezTo>
                      <a:pt x="3747" y="2537"/>
                      <a:pt x="3736" y="2374"/>
                      <a:pt x="3747" y="2222"/>
                    </a:cubicBezTo>
                    <a:cubicBezTo>
                      <a:pt x="3768" y="1831"/>
                      <a:pt x="3692" y="1440"/>
                      <a:pt x="3529" y="1081"/>
                    </a:cubicBezTo>
                    <a:cubicBezTo>
                      <a:pt x="3377" y="756"/>
                      <a:pt x="3138" y="484"/>
                      <a:pt x="2845" y="289"/>
                    </a:cubicBezTo>
                    <a:cubicBezTo>
                      <a:pt x="2553" y="96"/>
                      <a:pt x="2219" y="1"/>
                      <a:pt x="18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9"/>
              <p:cNvSpPr/>
              <p:nvPr/>
            </p:nvSpPr>
            <p:spPr>
              <a:xfrm>
                <a:off x="-3982001" y="1456670"/>
                <a:ext cx="373027" cy="342766"/>
              </a:xfrm>
              <a:custGeom>
                <a:rect b="b" l="l" r="r" t="t"/>
                <a:pathLst>
                  <a:path extrusionOk="0" h="2877" w="3131">
                    <a:moveTo>
                      <a:pt x="3092" y="1"/>
                    </a:moveTo>
                    <a:cubicBezTo>
                      <a:pt x="3085" y="1"/>
                      <a:pt x="3078" y="3"/>
                      <a:pt x="3070" y="8"/>
                    </a:cubicBezTo>
                    <a:cubicBezTo>
                      <a:pt x="2527" y="442"/>
                      <a:pt x="2039" y="931"/>
                      <a:pt x="1528" y="1409"/>
                    </a:cubicBezTo>
                    <a:cubicBezTo>
                      <a:pt x="1018" y="1875"/>
                      <a:pt x="497" y="2342"/>
                      <a:pt x="19" y="2842"/>
                    </a:cubicBezTo>
                    <a:cubicBezTo>
                      <a:pt x="0" y="2851"/>
                      <a:pt x="22" y="2877"/>
                      <a:pt x="42" y="2877"/>
                    </a:cubicBezTo>
                    <a:cubicBezTo>
                      <a:pt x="45" y="2877"/>
                      <a:pt x="49" y="2876"/>
                      <a:pt x="52" y="2874"/>
                    </a:cubicBezTo>
                    <a:cubicBezTo>
                      <a:pt x="584" y="2429"/>
                      <a:pt x="1083" y="1941"/>
                      <a:pt x="1593" y="1474"/>
                    </a:cubicBezTo>
                    <a:cubicBezTo>
                      <a:pt x="2104" y="1007"/>
                      <a:pt x="2636" y="551"/>
                      <a:pt x="3114" y="40"/>
                    </a:cubicBezTo>
                    <a:cubicBezTo>
                      <a:pt x="3130" y="24"/>
                      <a:pt x="3115" y="1"/>
                      <a:pt x="30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9"/>
              <p:cNvSpPr/>
              <p:nvPr/>
            </p:nvSpPr>
            <p:spPr>
              <a:xfrm>
                <a:off x="-3933988" y="1661589"/>
                <a:ext cx="158218" cy="137130"/>
              </a:xfrm>
              <a:custGeom>
                <a:rect b="b" l="l" r="r" t="t"/>
                <a:pathLst>
                  <a:path extrusionOk="0" h="1151" w="1328">
                    <a:moveTo>
                      <a:pt x="1300" y="1"/>
                    </a:moveTo>
                    <a:cubicBezTo>
                      <a:pt x="1297" y="1"/>
                      <a:pt x="1292" y="1"/>
                      <a:pt x="1288" y="3"/>
                    </a:cubicBezTo>
                    <a:cubicBezTo>
                      <a:pt x="1060" y="166"/>
                      <a:pt x="854" y="340"/>
                      <a:pt x="648" y="525"/>
                    </a:cubicBezTo>
                    <a:cubicBezTo>
                      <a:pt x="452" y="698"/>
                      <a:pt x="246" y="883"/>
                      <a:pt x="61" y="1068"/>
                    </a:cubicBezTo>
                    <a:lnTo>
                      <a:pt x="50" y="1068"/>
                    </a:lnTo>
                    <a:lnTo>
                      <a:pt x="18" y="1100"/>
                    </a:lnTo>
                    <a:cubicBezTo>
                      <a:pt x="1" y="1125"/>
                      <a:pt x="17" y="1151"/>
                      <a:pt x="40" y="1151"/>
                    </a:cubicBezTo>
                    <a:cubicBezTo>
                      <a:pt x="46" y="1151"/>
                      <a:pt x="54" y="1149"/>
                      <a:pt x="61" y="1144"/>
                    </a:cubicBezTo>
                    <a:cubicBezTo>
                      <a:pt x="278" y="970"/>
                      <a:pt x="474" y="774"/>
                      <a:pt x="691" y="590"/>
                    </a:cubicBezTo>
                    <a:cubicBezTo>
                      <a:pt x="897" y="405"/>
                      <a:pt x="1114" y="221"/>
                      <a:pt x="1310" y="25"/>
                    </a:cubicBezTo>
                    <a:cubicBezTo>
                      <a:pt x="1328" y="16"/>
                      <a:pt x="1317" y="1"/>
                      <a:pt x="13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9"/>
              <p:cNvSpPr/>
              <p:nvPr/>
            </p:nvSpPr>
            <p:spPr>
              <a:xfrm>
                <a:off x="-2601415" y="1467035"/>
                <a:ext cx="396379" cy="332996"/>
              </a:xfrm>
              <a:custGeom>
                <a:rect b="b" l="l" r="r" t="t"/>
                <a:pathLst>
                  <a:path extrusionOk="0" h="2795" w="3327">
                    <a:moveTo>
                      <a:pt x="24" y="0"/>
                    </a:moveTo>
                    <a:cubicBezTo>
                      <a:pt x="10" y="0"/>
                      <a:pt x="1" y="24"/>
                      <a:pt x="17" y="40"/>
                    </a:cubicBezTo>
                    <a:cubicBezTo>
                      <a:pt x="1147" y="898"/>
                      <a:pt x="2243" y="1821"/>
                      <a:pt x="3286" y="2787"/>
                    </a:cubicBezTo>
                    <a:cubicBezTo>
                      <a:pt x="3291" y="2793"/>
                      <a:pt x="3296" y="2795"/>
                      <a:pt x="3301" y="2795"/>
                    </a:cubicBezTo>
                    <a:cubicBezTo>
                      <a:pt x="3316" y="2795"/>
                      <a:pt x="3327" y="2774"/>
                      <a:pt x="3318" y="2766"/>
                    </a:cubicBezTo>
                    <a:cubicBezTo>
                      <a:pt x="2309" y="1734"/>
                      <a:pt x="1212" y="811"/>
                      <a:pt x="39" y="8"/>
                    </a:cubicBezTo>
                    <a:cubicBezTo>
                      <a:pt x="34" y="3"/>
                      <a:pt x="29" y="0"/>
                      <a:pt x="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9"/>
              <p:cNvSpPr/>
              <p:nvPr/>
            </p:nvSpPr>
            <p:spPr>
              <a:xfrm>
                <a:off x="-2494428" y="1582719"/>
                <a:ext cx="121046" cy="108179"/>
              </a:xfrm>
              <a:custGeom>
                <a:rect b="b" l="l" r="r" t="t"/>
                <a:pathLst>
                  <a:path extrusionOk="0" h="908" w="1016">
                    <a:moveTo>
                      <a:pt x="21" y="0"/>
                    </a:moveTo>
                    <a:cubicBezTo>
                      <a:pt x="7" y="0"/>
                      <a:pt x="1" y="18"/>
                      <a:pt x="10" y="36"/>
                    </a:cubicBezTo>
                    <a:cubicBezTo>
                      <a:pt x="162" y="188"/>
                      <a:pt x="325" y="329"/>
                      <a:pt x="488" y="470"/>
                    </a:cubicBezTo>
                    <a:cubicBezTo>
                      <a:pt x="650" y="611"/>
                      <a:pt x="813" y="763"/>
                      <a:pt x="976" y="904"/>
                    </a:cubicBezTo>
                    <a:cubicBezTo>
                      <a:pt x="978" y="906"/>
                      <a:pt x="981" y="907"/>
                      <a:pt x="984" y="907"/>
                    </a:cubicBezTo>
                    <a:cubicBezTo>
                      <a:pt x="998" y="907"/>
                      <a:pt x="1015" y="891"/>
                      <a:pt x="998" y="883"/>
                    </a:cubicBezTo>
                    <a:cubicBezTo>
                      <a:pt x="705" y="557"/>
                      <a:pt x="379" y="264"/>
                      <a:pt x="31" y="3"/>
                    </a:cubicBezTo>
                    <a:cubicBezTo>
                      <a:pt x="27" y="1"/>
                      <a:pt x="24" y="0"/>
                      <a:pt x="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9"/>
              <p:cNvSpPr/>
              <p:nvPr/>
            </p:nvSpPr>
            <p:spPr>
              <a:xfrm>
                <a:off x="-2491449" y="1624894"/>
                <a:ext cx="56115" cy="46465"/>
              </a:xfrm>
              <a:custGeom>
                <a:rect b="b" l="l" r="r" t="t"/>
                <a:pathLst>
                  <a:path extrusionOk="0" h="390" w="471">
                    <a:moveTo>
                      <a:pt x="29" y="0"/>
                    </a:moveTo>
                    <a:cubicBezTo>
                      <a:pt x="16" y="0"/>
                      <a:pt x="1" y="23"/>
                      <a:pt x="17" y="40"/>
                    </a:cubicBezTo>
                    <a:cubicBezTo>
                      <a:pt x="137" y="170"/>
                      <a:pt x="278" y="290"/>
                      <a:pt x="430" y="387"/>
                    </a:cubicBezTo>
                    <a:cubicBezTo>
                      <a:pt x="433" y="389"/>
                      <a:pt x="436" y="390"/>
                      <a:pt x="439" y="390"/>
                    </a:cubicBezTo>
                    <a:cubicBezTo>
                      <a:pt x="457" y="390"/>
                      <a:pt x="470" y="364"/>
                      <a:pt x="452" y="355"/>
                    </a:cubicBezTo>
                    <a:cubicBezTo>
                      <a:pt x="321" y="235"/>
                      <a:pt x="169" y="127"/>
                      <a:pt x="39" y="7"/>
                    </a:cubicBezTo>
                    <a:cubicBezTo>
                      <a:pt x="37" y="2"/>
                      <a:pt x="33" y="0"/>
                      <a:pt x="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9"/>
              <p:cNvSpPr/>
              <p:nvPr/>
            </p:nvSpPr>
            <p:spPr>
              <a:xfrm>
                <a:off x="-2492045" y="1652892"/>
                <a:ext cx="37410" cy="30262"/>
              </a:xfrm>
              <a:custGeom>
                <a:rect b="b" l="l" r="r" t="t"/>
                <a:pathLst>
                  <a:path extrusionOk="0" h="254" w="314">
                    <a:moveTo>
                      <a:pt x="33" y="0"/>
                    </a:moveTo>
                    <a:cubicBezTo>
                      <a:pt x="11" y="0"/>
                      <a:pt x="1" y="22"/>
                      <a:pt x="11" y="33"/>
                    </a:cubicBezTo>
                    <a:cubicBezTo>
                      <a:pt x="98" y="109"/>
                      <a:pt x="185" y="185"/>
                      <a:pt x="283" y="250"/>
                    </a:cubicBezTo>
                    <a:cubicBezTo>
                      <a:pt x="285" y="252"/>
                      <a:pt x="287" y="253"/>
                      <a:pt x="290" y="253"/>
                    </a:cubicBezTo>
                    <a:cubicBezTo>
                      <a:pt x="301" y="253"/>
                      <a:pt x="313" y="237"/>
                      <a:pt x="305" y="228"/>
                    </a:cubicBezTo>
                    <a:cubicBezTo>
                      <a:pt x="218" y="142"/>
                      <a:pt x="120" y="76"/>
                      <a:pt x="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9"/>
              <p:cNvSpPr/>
              <p:nvPr/>
            </p:nvSpPr>
            <p:spPr>
              <a:xfrm>
                <a:off x="-3878469" y="1739745"/>
                <a:ext cx="51111" cy="50754"/>
              </a:xfrm>
              <a:custGeom>
                <a:rect b="b" l="l" r="r" t="t"/>
                <a:pathLst>
                  <a:path extrusionOk="0" h="426" w="429">
                    <a:moveTo>
                      <a:pt x="410" y="1"/>
                    </a:moveTo>
                    <a:cubicBezTo>
                      <a:pt x="406" y="1"/>
                      <a:pt x="402" y="3"/>
                      <a:pt x="399" y="10"/>
                    </a:cubicBezTo>
                    <a:cubicBezTo>
                      <a:pt x="258" y="129"/>
                      <a:pt x="138" y="260"/>
                      <a:pt x="19" y="390"/>
                    </a:cubicBezTo>
                    <a:cubicBezTo>
                      <a:pt x="1" y="408"/>
                      <a:pt x="19" y="425"/>
                      <a:pt x="39" y="425"/>
                    </a:cubicBezTo>
                    <a:cubicBezTo>
                      <a:pt x="43" y="425"/>
                      <a:pt x="47" y="424"/>
                      <a:pt x="51" y="422"/>
                    </a:cubicBezTo>
                    <a:cubicBezTo>
                      <a:pt x="171" y="292"/>
                      <a:pt x="301" y="173"/>
                      <a:pt x="420" y="32"/>
                    </a:cubicBezTo>
                    <a:cubicBezTo>
                      <a:pt x="428" y="16"/>
                      <a:pt x="420" y="1"/>
                      <a:pt x="4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9"/>
              <p:cNvSpPr/>
              <p:nvPr/>
            </p:nvSpPr>
            <p:spPr>
              <a:xfrm>
                <a:off x="-3847374" y="1771555"/>
                <a:ext cx="22637" cy="20254"/>
              </a:xfrm>
              <a:custGeom>
                <a:rect b="b" l="l" r="r" t="t"/>
                <a:pathLst>
                  <a:path extrusionOk="0" h="170" w="190">
                    <a:moveTo>
                      <a:pt x="161" y="0"/>
                    </a:moveTo>
                    <a:cubicBezTo>
                      <a:pt x="157" y="0"/>
                      <a:pt x="153" y="1"/>
                      <a:pt x="149" y="3"/>
                    </a:cubicBezTo>
                    <a:cubicBezTo>
                      <a:pt x="105" y="47"/>
                      <a:pt x="51" y="90"/>
                      <a:pt x="18" y="145"/>
                    </a:cubicBezTo>
                    <a:cubicBezTo>
                      <a:pt x="1" y="153"/>
                      <a:pt x="19" y="169"/>
                      <a:pt x="32" y="169"/>
                    </a:cubicBezTo>
                    <a:cubicBezTo>
                      <a:pt x="35" y="169"/>
                      <a:pt x="38" y="168"/>
                      <a:pt x="40" y="166"/>
                    </a:cubicBezTo>
                    <a:cubicBezTo>
                      <a:pt x="94" y="123"/>
                      <a:pt x="138" y="79"/>
                      <a:pt x="181" y="25"/>
                    </a:cubicBezTo>
                    <a:cubicBezTo>
                      <a:pt x="190" y="16"/>
                      <a:pt x="177" y="0"/>
                      <a:pt x="1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9"/>
              <p:cNvSpPr/>
              <p:nvPr/>
            </p:nvSpPr>
            <p:spPr>
              <a:xfrm>
                <a:off x="-2735208" y="1729022"/>
                <a:ext cx="27283" cy="240782"/>
              </a:xfrm>
              <a:custGeom>
                <a:rect b="b" l="l" r="r" t="t"/>
                <a:pathLst>
                  <a:path extrusionOk="0" h="2021" w="229">
                    <a:moveTo>
                      <a:pt x="27" y="0"/>
                    </a:moveTo>
                    <a:cubicBezTo>
                      <a:pt x="15" y="0"/>
                      <a:pt x="0" y="7"/>
                      <a:pt x="0" y="13"/>
                    </a:cubicBezTo>
                    <a:cubicBezTo>
                      <a:pt x="44" y="350"/>
                      <a:pt x="76" y="686"/>
                      <a:pt x="98" y="1023"/>
                    </a:cubicBezTo>
                    <a:cubicBezTo>
                      <a:pt x="120" y="1197"/>
                      <a:pt x="130" y="1359"/>
                      <a:pt x="141" y="1533"/>
                    </a:cubicBezTo>
                    <a:cubicBezTo>
                      <a:pt x="141" y="1685"/>
                      <a:pt x="152" y="1848"/>
                      <a:pt x="174" y="2000"/>
                    </a:cubicBezTo>
                    <a:cubicBezTo>
                      <a:pt x="174" y="2015"/>
                      <a:pt x="183" y="2021"/>
                      <a:pt x="193" y="2021"/>
                    </a:cubicBezTo>
                    <a:cubicBezTo>
                      <a:pt x="206" y="2021"/>
                      <a:pt x="222" y="2012"/>
                      <a:pt x="228" y="2000"/>
                    </a:cubicBezTo>
                    <a:cubicBezTo>
                      <a:pt x="228" y="1826"/>
                      <a:pt x="228" y="1653"/>
                      <a:pt x="206" y="1490"/>
                    </a:cubicBezTo>
                    <a:cubicBezTo>
                      <a:pt x="196" y="1327"/>
                      <a:pt x="185" y="1153"/>
                      <a:pt x="163" y="990"/>
                    </a:cubicBezTo>
                    <a:cubicBezTo>
                      <a:pt x="141" y="665"/>
                      <a:pt x="98" y="339"/>
                      <a:pt x="44" y="13"/>
                    </a:cubicBezTo>
                    <a:cubicBezTo>
                      <a:pt x="44" y="4"/>
                      <a:pt x="36" y="0"/>
                      <a:pt x="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9"/>
              <p:cNvSpPr/>
              <p:nvPr/>
            </p:nvSpPr>
            <p:spPr>
              <a:xfrm>
                <a:off x="-2689935" y="1894149"/>
                <a:ext cx="11676" cy="68744"/>
              </a:xfrm>
              <a:custGeom>
                <a:rect b="b" l="l" r="r" t="t"/>
                <a:pathLst>
                  <a:path extrusionOk="0" h="577" w="98">
                    <a:moveTo>
                      <a:pt x="22" y="1"/>
                    </a:moveTo>
                    <a:cubicBezTo>
                      <a:pt x="11" y="1"/>
                      <a:pt x="0" y="6"/>
                      <a:pt x="0" y="17"/>
                    </a:cubicBezTo>
                    <a:cubicBezTo>
                      <a:pt x="0" y="202"/>
                      <a:pt x="22" y="375"/>
                      <a:pt x="55" y="560"/>
                    </a:cubicBezTo>
                    <a:cubicBezTo>
                      <a:pt x="60" y="571"/>
                      <a:pt x="71" y="576"/>
                      <a:pt x="80" y="576"/>
                    </a:cubicBezTo>
                    <a:cubicBezTo>
                      <a:pt x="90" y="576"/>
                      <a:pt x="98" y="571"/>
                      <a:pt x="98" y="560"/>
                    </a:cubicBezTo>
                    <a:cubicBezTo>
                      <a:pt x="98" y="375"/>
                      <a:pt x="87" y="191"/>
                      <a:pt x="44" y="17"/>
                    </a:cubicBezTo>
                    <a:cubicBezTo>
                      <a:pt x="44" y="6"/>
                      <a:pt x="33" y="1"/>
                      <a:pt x="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9"/>
              <p:cNvSpPr/>
              <p:nvPr/>
            </p:nvSpPr>
            <p:spPr>
              <a:xfrm>
                <a:off x="-2664082" y="1916548"/>
                <a:ext cx="9174" cy="42414"/>
              </a:xfrm>
              <a:custGeom>
                <a:rect b="b" l="l" r="r" t="t"/>
                <a:pathLst>
                  <a:path extrusionOk="0" h="356" w="77">
                    <a:moveTo>
                      <a:pt x="20" y="1"/>
                    </a:moveTo>
                    <a:cubicBezTo>
                      <a:pt x="11" y="1"/>
                      <a:pt x="0" y="7"/>
                      <a:pt x="0" y="14"/>
                    </a:cubicBezTo>
                    <a:cubicBezTo>
                      <a:pt x="0" y="122"/>
                      <a:pt x="11" y="231"/>
                      <a:pt x="33" y="339"/>
                    </a:cubicBezTo>
                    <a:cubicBezTo>
                      <a:pt x="33" y="350"/>
                      <a:pt x="41" y="356"/>
                      <a:pt x="51" y="356"/>
                    </a:cubicBezTo>
                    <a:cubicBezTo>
                      <a:pt x="60" y="356"/>
                      <a:pt x="71" y="350"/>
                      <a:pt x="76" y="339"/>
                    </a:cubicBezTo>
                    <a:cubicBezTo>
                      <a:pt x="66" y="231"/>
                      <a:pt x="55" y="122"/>
                      <a:pt x="33" y="14"/>
                    </a:cubicBezTo>
                    <a:cubicBezTo>
                      <a:pt x="33" y="4"/>
                      <a:pt x="27" y="1"/>
                      <a:pt x="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9"/>
              <p:cNvSpPr/>
              <p:nvPr/>
            </p:nvSpPr>
            <p:spPr>
              <a:xfrm>
                <a:off x="-3490790" y="1699118"/>
                <a:ext cx="18228" cy="269733"/>
              </a:xfrm>
              <a:custGeom>
                <a:rect b="b" l="l" r="r" t="t"/>
                <a:pathLst>
                  <a:path extrusionOk="0" h="2264" w="153">
                    <a:moveTo>
                      <a:pt x="33" y="1"/>
                    </a:moveTo>
                    <a:cubicBezTo>
                      <a:pt x="22" y="1"/>
                      <a:pt x="11" y="9"/>
                      <a:pt x="11" y="25"/>
                    </a:cubicBezTo>
                    <a:cubicBezTo>
                      <a:pt x="1" y="394"/>
                      <a:pt x="11" y="774"/>
                      <a:pt x="33" y="1154"/>
                    </a:cubicBezTo>
                    <a:cubicBezTo>
                      <a:pt x="33" y="1339"/>
                      <a:pt x="55" y="1524"/>
                      <a:pt x="66" y="1697"/>
                    </a:cubicBezTo>
                    <a:cubicBezTo>
                      <a:pt x="66" y="1882"/>
                      <a:pt x="77" y="2067"/>
                      <a:pt x="109" y="2251"/>
                    </a:cubicBezTo>
                    <a:cubicBezTo>
                      <a:pt x="109" y="2260"/>
                      <a:pt x="117" y="2264"/>
                      <a:pt x="126" y="2264"/>
                    </a:cubicBezTo>
                    <a:cubicBezTo>
                      <a:pt x="138" y="2264"/>
                      <a:pt x="153" y="2257"/>
                      <a:pt x="153" y="2251"/>
                    </a:cubicBezTo>
                    <a:cubicBezTo>
                      <a:pt x="153" y="2067"/>
                      <a:pt x="142" y="1882"/>
                      <a:pt x="131" y="1708"/>
                    </a:cubicBezTo>
                    <a:cubicBezTo>
                      <a:pt x="120" y="1513"/>
                      <a:pt x="109" y="1317"/>
                      <a:pt x="98" y="1133"/>
                    </a:cubicBezTo>
                    <a:cubicBezTo>
                      <a:pt x="87" y="763"/>
                      <a:pt x="77" y="394"/>
                      <a:pt x="55" y="25"/>
                    </a:cubicBezTo>
                    <a:cubicBezTo>
                      <a:pt x="55" y="9"/>
                      <a:pt x="44" y="1"/>
                      <a:pt x="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9"/>
              <p:cNvSpPr/>
              <p:nvPr/>
            </p:nvSpPr>
            <p:spPr>
              <a:xfrm>
                <a:off x="-3511520" y="1914046"/>
                <a:ext cx="9174" cy="55281"/>
              </a:xfrm>
              <a:custGeom>
                <a:rect b="b" l="l" r="r" t="t"/>
                <a:pathLst>
                  <a:path extrusionOk="0" h="464" w="77">
                    <a:moveTo>
                      <a:pt x="23" y="1"/>
                    </a:moveTo>
                    <a:cubicBezTo>
                      <a:pt x="13" y="1"/>
                      <a:pt x="1" y="10"/>
                      <a:pt x="1" y="24"/>
                    </a:cubicBezTo>
                    <a:cubicBezTo>
                      <a:pt x="1" y="100"/>
                      <a:pt x="12" y="176"/>
                      <a:pt x="12" y="252"/>
                    </a:cubicBezTo>
                    <a:cubicBezTo>
                      <a:pt x="12" y="317"/>
                      <a:pt x="12" y="382"/>
                      <a:pt x="23" y="447"/>
                    </a:cubicBezTo>
                    <a:cubicBezTo>
                      <a:pt x="23" y="458"/>
                      <a:pt x="31" y="463"/>
                      <a:pt x="40" y="463"/>
                    </a:cubicBezTo>
                    <a:cubicBezTo>
                      <a:pt x="50" y="463"/>
                      <a:pt x="61" y="458"/>
                      <a:pt x="66" y="447"/>
                    </a:cubicBezTo>
                    <a:cubicBezTo>
                      <a:pt x="77" y="306"/>
                      <a:pt x="77" y="154"/>
                      <a:pt x="33" y="13"/>
                    </a:cubicBezTo>
                    <a:cubicBezTo>
                      <a:pt x="33" y="4"/>
                      <a:pt x="29" y="1"/>
                      <a:pt x="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9"/>
              <p:cNvSpPr/>
              <p:nvPr/>
            </p:nvSpPr>
            <p:spPr>
              <a:xfrm>
                <a:off x="-3537373" y="1932512"/>
                <a:ext cx="6553" cy="36814"/>
              </a:xfrm>
              <a:custGeom>
                <a:rect b="b" l="l" r="r" t="t"/>
                <a:pathLst>
                  <a:path extrusionOk="0" h="309" w="55">
                    <a:moveTo>
                      <a:pt x="15" y="0"/>
                    </a:moveTo>
                    <a:cubicBezTo>
                      <a:pt x="7" y="0"/>
                      <a:pt x="1" y="6"/>
                      <a:pt x="1" y="21"/>
                    </a:cubicBezTo>
                    <a:lnTo>
                      <a:pt x="1" y="173"/>
                    </a:lnTo>
                    <a:cubicBezTo>
                      <a:pt x="1" y="216"/>
                      <a:pt x="1" y="260"/>
                      <a:pt x="22" y="292"/>
                    </a:cubicBezTo>
                    <a:cubicBezTo>
                      <a:pt x="22" y="303"/>
                      <a:pt x="28" y="308"/>
                      <a:pt x="33" y="308"/>
                    </a:cubicBezTo>
                    <a:cubicBezTo>
                      <a:pt x="39" y="308"/>
                      <a:pt x="44" y="303"/>
                      <a:pt x="44" y="292"/>
                    </a:cubicBezTo>
                    <a:cubicBezTo>
                      <a:pt x="55" y="249"/>
                      <a:pt x="55" y="205"/>
                      <a:pt x="44" y="162"/>
                    </a:cubicBezTo>
                    <a:cubicBezTo>
                      <a:pt x="44" y="118"/>
                      <a:pt x="44" y="64"/>
                      <a:pt x="33" y="21"/>
                    </a:cubicBezTo>
                    <a:cubicBezTo>
                      <a:pt x="33" y="9"/>
                      <a:pt x="23" y="0"/>
                      <a:pt x="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9"/>
              <p:cNvSpPr/>
              <p:nvPr/>
            </p:nvSpPr>
            <p:spPr>
              <a:xfrm>
                <a:off x="-3563227" y="1947166"/>
                <a:ext cx="6553" cy="18228"/>
              </a:xfrm>
              <a:custGeom>
                <a:rect b="b" l="l" r="r" t="t"/>
                <a:pathLst>
                  <a:path extrusionOk="0" h="153" w="55">
                    <a:moveTo>
                      <a:pt x="17" y="1"/>
                    </a:moveTo>
                    <a:cubicBezTo>
                      <a:pt x="9" y="1"/>
                      <a:pt x="1" y="6"/>
                      <a:pt x="1" y="17"/>
                    </a:cubicBezTo>
                    <a:cubicBezTo>
                      <a:pt x="1" y="61"/>
                      <a:pt x="1" y="93"/>
                      <a:pt x="11" y="137"/>
                    </a:cubicBezTo>
                    <a:cubicBezTo>
                      <a:pt x="17" y="147"/>
                      <a:pt x="25" y="153"/>
                      <a:pt x="33" y="153"/>
                    </a:cubicBezTo>
                    <a:cubicBezTo>
                      <a:pt x="41" y="153"/>
                      <a:pt x="49" y="147"/>
                      <a:pt x="55" y="137"/>
                    </a:cubicBezTo>
                    <a:cubicBezTo>
                      <a:pt x="44" y="93"/>
                      <a:pt x="44" y="61"/>
                      <a:pt x="33" y="17"/>
                    </a:cubicBezTo>
                    <a:cubicBezTo>
                      <a:pt x="33" y="6"/>
                      <a:pt x="25" y="1"/>
                      <a:pt x="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9"/>
              <p:cNvSpPr/>
              <p:nvPr/>
            </p:nvSpPr>
            <p:spPr>
              <a:xfrm>
                <a:off x="-3568111" y="1339437"/>
                <a:ext cx="100435" cy="83636"/>
              </a:xfrm>
              <a:custGeom>
                <a:rect b="b" l="l" r="r" t="t"/>
                <a:pathLst>
                  <a:path extrusionOk="0" h="702" w="843">
                    <a:moveTo>
                      <a:pt x="814" y="1"/>
                    </a:moveTo>
                    <a:cubicBezTo>
                      <a:pt x="810" y="1"/>
                      <a:pt x="806" y="2"/>
                      <a:pt x="802" y="4"/>
                    </a:cubicBezTo>
                    <a:cubicBezTo>
                      <a:pt x="660" y="90"/>
                      <a:pt x="530" y="199"/>
                      <a:pt x="411" y="319"/>
                    </a:cubicBezTo>
                    <a:cubicBezTo>
                      <a:pt x="280" y="427"/>
                      <a:pt x="139" y="547"/>
                      <a:pt x="9" y="666"/>
                    </a:cubicBezTo>
                    <a:cubicBezTo>
                      <a:pt x="0" y="684"/>
                      <a:pt x="13" y="701"/>
                      <a:pt x="30" y="701"/>
                    </a:cubicBezTo>
                    <a:cubicBezTo>
                      <a:pt x="34" y="701"/>
                      <a:pt x="38" y="701"/>
                      <a:pt x="42" y="699"/>
                    </a:cubicBezTo>
                    <a:cubicBezTo>
                      <a:pt x="183" y="601"/>
                      <a:pt x="324" y="492"/>
                      <a:pt x="454" y="384"/>
                    </a:cubicBezTo>
                    <a:cubicBezTo>
                      <a:pt x="595" y="275"/>
                      <a:pt x="715" y="167"/>
                      <a:pt x="834" y="25"/>
                    </a:cubicBezTo>
                    <a:cubicBezTo>
                      <a:pt x="843" y="17"/>
                      <a:pt x="830" y="1"/>
                      <a:pt x="8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9"/>
              <p:cNvSpPr/>
              <p:nvPr/>
            </p:nvSpPr>
            <p:spPr>
              <a:xfrm>
                <a:off x="-4044430" y="1830410"/>
                <a:ext cx="11676" cy="127956"/>
              </a:xfrm>
              <a:custGeom>
                <a:rect b="b" l="l" r="r" t="t"/>
                <a:pathLst>
                  <a:path extrusionOk="0" h="1074" w="98">
                    <a:moveTo>
                      <a:pt x="67" y="1"/>
                    </a:moveTo>
                    <a:cubicBezTo>
                      <a:pt x="60" y="1"/>
                      <a:pt x="54" y="4"/>
                      <a:pt x="54" y="9"/>
                    </a:cubicBezTo>
                    <a:cubicBezTo>
                      <a:pt x="33" y="183"/>
                      <a:pt x="33" y="356"/>
                      <a:pt x="22" y="530"/>
                    </a:cubicBezTo>
                    <a:cubicBezTo>
                      <a:pt x="22" y="704"/>
                      <a:pt x="0" y="867"/>
                      <a:pt x="11" y="1041"/>
                    </a:cubicBezTo>
                    <a:cubicBezTo>
                      <a:pt x="11" y="1062"/>
                      <a:pt x="24" y="1073"/>
                      <a:pt x="38" y="1073"/>
                    </a:cubicBezTo>
                    <a:cubicBezTo>
                      <a:pt x="52" y="1073"/>
                      <a:pt x="65" y="1062"/>
                      <a:pt x="65" y="1041"/>
                    </a:cubicBezTo>
                    <a:cubicBezTo>
                      <a:pt x="76" y="878"/>
                      <a:pt x="76" y="704"/>
                      <a:pt x="87" y="530"/>
                    </a:cubicBezTo>
                    <a:cubicBezTo>
                      <a:pt x="87" y="356"/>
                      <a:pt x="98" y="183"/>
                      <a:pt x="87" y="9"/>
                    </a:cubicBezTo>
                    <a:cubicBezTo>
                      <a:pt x="81" y="4"/>
                      <a:pt x="73" y="1"/>
                      <a:pt x="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9"/>
              <p:cNvSpPr/>
              <p:nvPr/>
            </p:nvSpPr>
            <p:spPr>
              <a:xfrm>
                <a:off x="-4022509" y="1904514"/>
                <a:ext cx="6553" cy="54447"/>
              </a:xfrm>
              <a:custGeom>
                <a:rect b="b" l="l" r="r" t="t"/>
                <a:pathLst>
                  <a:path extrusionOk="0" h="457" w="55">
                    <a:moveTo>
                      <a:pt x="28" y="0"/>
                    </a:moveTo>
                    <a:cubicBezTo>
                      <a:pt x="20" y="0"/>
                      <a:pt x="11" y="6"/>
                      <a:pt x="11" y="17"/>
                    </a:cubicBezTo>
                    <a:cubicBezTo>
                      <a:pt x="1" y="158"/>
                      <a:pt x="1" y="299"/>
                      <a:pt x="11" y="440"/>
                    </a:cubicBezTo>
                    <a:cubicBezTo>
                      <a:pt x="11" y="451"/>
                      <a:pt x="20" y="457"/>
                      <a:pt x="28" y="457"/>
                    </a:cubicBezTo>
                    <a:cubicBezTo>
                      <a:pt x="36" y="457"/>
                      <a:pt x="44" y="451"/>
                      <a:pt x="44" y="440"/>
                    </a:cubicBezTo>
                    <a:cubicBezTo>
                      <a:pt x="55" y="299"/>
                      <a:pt x="55" y="158"/>
                      <a:pt x="44" y="17"/>
                    </a:cubicBezTo>
                    <a:cubicBezTo>
                      <a:pt x="44" y="6"/>
                      <a:pt x="36" y="0"/>
                      <a:pt x="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9"/>
              <p:cNvSpPr/>
              <p:nvPr/>
            </p:nvSpPr>
            <p:spPr>
              <a:xfrm>
                <a:off x="-4003089" y="1920003"/>
                <a:ext cx="7863" cy="36576"/>
              </a:xfrm>
              <a:custGeom>
                <a:rect b="b" l="l" r="r" t="t"/>
                <a:pathLst>
                  <a:path extrusionOk="0" h="307" w="66">
                    <a:moveTo>
                      <a:pt x="39" y="1"/>
                    </a:moveTo>
                    <a:cubicBezTo>
                      <a:pt x="30" y="1"/>
                      <a:pt x="22" y="6"/>
                      <a:pt x="22" y="17"/>
                    </a:cubicBezTo>
                    <a:cubicBezTo>
                      <a:pt x="1" y="115"/>
                      <a:pt x="11" y="213"/>
                      <a:pt x="33" y="299"/>
                    </a:cubicBezTo>
                    <a:cubicBezTo>
                      <a:pt x="33" y="304"/>
                      <a:pt x="39" y="307"/>
                      <a:pt x="45" y="307"/>
                    </a:cubicBezTo>
                    <a:cubicBezTo>
                      <a:pt x="54" y="307"/>
                      <a:pt x="66" y="301"/>
                      <a:pt x="66" y="289"/>
                    </a:cubicBezTo>
                    <a:cubicBezTo>
                      <a:pt x="55" y="202"/>
                      <a:pt x="55" y="115"/>
                      <a:pt x="55" y="17"/>
                    </a:cubicBezTo>
                    <a:cubicBezTo>
                      <a:pt x="55" y="6"/>
                      <a:pt x="47" y="1"/>
                      <a:pt x="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9"/>
              <p:cNvSpPr/>
              <p:nvPr/>
            </p:nvSpPr>
            <p:spPr>
              <a:xfrm>
                <a:off x="-3983669" y="1930368"/>
                <a:ext cx="5242" cy="27283"/>
              </a:xfrm>
              <a:custGeom>
                <a:rect b="b" l="l" r="r" t="t"/>
                <a:pathLst>
                  <a:path extrusionOk="0" h="229" w="44">
                    <a:moveTo>
                      <a:pt x="21" y="1"/>
                    </a:moveTo>
                    <a:cubicBezTo>
                      <a:pt x="11" y="1"/>
                      <a:pt x="0" y="6"/>
                      <a:pt x="0" y="17"/>
                    </a:cubicBezTo>
                    <a:cubicBezTo>
                      <a:pt x="0" y="82"/>
                      <a:pt x="0" y="147"/>
                      <a:pt x="0" y="212"/>
                    </a:cubicBezTo>
                    <a:cubicBezTo>
                      <a:pt x="0" y="223"/>
                      <a:pt x="9" y="229"/>
                      <a:pt x="17" y="229"/>
                    </a:cubicBezTo>
                    <a:cubicBezTo>
                      <a:pt x="25" y="229"/>
                      <a:pt x="33" y="223"/>
                      <a:pt x="33" y="212"/>
                    </a:cubicBezTo>
                    <a:cubicBezTo>
                      <a:pt x="44" y="147"/>
                      <a:pt x="44" y="82"/>
                      <a:pt x="33" y="17"/>
                    </a:cubicBezTo>
                    <a:cubicBezTo>
                      <a:pt x="38" y="6"/>
                      <a:pt x="30" y="1"/>
                      <a:pt x="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9"/>
              <p:cNvSpPr/>
              <p:nvPr/>
            </p:nvSpPr>
            <p:spPr>
              <a:xfrm>
                <a:off x="-2181568" y="1834937"/>
                <a:ext cx="10484" cy="101984"/>
              </a:xfrm>
              <a:custGeom>
                <a:rect b="b" l="l" r="r" t="t"/>
                <a:pathLst>
                  <a:path extrusionOk="0" h="856" w="88">
                    <a:moveTo>
                      <a:pt x="22" y="1"/>
                    </a:moveTo>
                    <a:cubicBezTo>
                      <a:pt x="12" y="1"/>
                      <a:pt x="1" y="9"/>
                      <a:pt x="1" y="25"/>
                    </a:cubicBezTo>
                    <a:cubicBezTo>
                      <a:pt x="12" y="297"/>
                      <a:pt x="12" y="568"/>
                      <a:pt x="33" y="840"/>
                    </a:cubicBezTo>
                    <a:cubicBezTo>
                      <a:pt x="33" y="851"/>
                      <a:pt x="44" y="856"/>
                      <a:pt x="55" y="856"/>
                    </a:cubicBezTo>
                    <a:cubicBezTo>
                      <a:pt x="66" y="856"/>
                      <a:pt x="77" y="851"/>
                      <a:pt x="77" y="840"/>
                    </a:cubicBezTo>
                    <a:cubicBezTo>
                      <a:pt x="88" y="568"/>
                      <a:pt x="77" y="297"/>
                      <a:pt x="44" y="25"/>
                    </a:cubicBezTo>
                    <a:cubicBezTo>
                      <a:pt x="44" y="9"/>
                      <a:pt x="33" y="1"/>
                      <a:pt x="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9"/>
              <p:cNvSpPr/>
              <p:nvPr/>
            </p:nvSpPr>
            <p:spPr>
              <a:xfrm>
                <a:off x="-2199677" y="1891528"/>
                <a:ext cx="6553" cy="42414"/>
              </a:xfrm>
              <a:custGeom>
                <a:rect b="b" l="l" r="r" t="t"/>
                <a:pathLst>
                  <a:path extrusionOk="0" h="356" w="55">
                    <a:moveTo>
                      <a:pt x="17" y="1"/>
                    </a:moveTo>
                    <a:cubicBezTo>
                      <a:pt x="9" y="1"/>
                      <a:pt x="1" y="6"/>
                      <a:pt x="1" y="17"/>
                    </a:cubicBezTo>
                    <a:cubicBezTo>
                      <a:pt x="1" y="126"/>
                      <a:pt x="1" y="234"/>
                      <a:pt x="12" y="343"/>
                    </a:cubicBezTo>
                    <a:cubicBezTo>
                      <a:pt x="16" y="352"/>
                      <a:pt x="23" y="355"/>
                      <a:pt x="29" y="355"/>
                    </a:cubicBezTo>
                    <a:cubicBezTo>
                      <a:pt x="37" y="355"/>
                      <a:pt x="44" y="349"/>
                      <a:pt x="44" y="343"/>
                    </a:cubicBezTo>
                    <a:cubicBezTo>
                      <a:pt x="55" y="234"/>
                      <a:pt x="44" y="115"/>
                      <a:pt x="33" y="17"/>
                    </a:cubicBezTo>
                    <a:cubicBezTo>
                      <a:pt x="33" y="6"/>
                      <a:pt x="25" y="1"/>
                      <a:pt x="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9"/>
              <p:cNvSpPr/>
              <p:nvPr/>
            </p:nvSpPr>
            <p:spPr>
              <a:xfrm>
                <a:off x="-2216476" y="1913688"/>
                <a:ext cx="6553" cy="24900"/>
              </a:xfrm>
              <a:custGeom>
                <a:rect b="b" l="l" r="r" t="t"/>
                <a:pathLst>
                  <a:path extrusionOk="0" h="209" w="55">
                    <a:moveTo>
                      <a:pt x="19" y="1"/>
                    </a:moveTo>
                    <a:cubicBezTo>
                      <a:pt x="9" y="1"/>
                      <a:pt x="1" y="6"/>
                      <a:pt x="1" y="16"/>
                    </a:cubicBezTo>
                    <a:cubicBezTo>
                      <a:pt x="1" y="81"/>
                      <a:pt x="11" y="146"/>
                      <a:pt x="22" y="200"/>
                    </a:cubicBezTo>
                    <a:cubicBezTo>
                      <a:pt x="22" y="206"/>
                      <a:pt x="28" y="209"/>
                      <a:pt x="34" y="209"/>
                    </a:cubicBezTo>
                    <a:cubicBezTo>
                      <a:pt x="41" y="209"/>
                      <a:pt x="49" y="206"/>
                      <a:pt x="55" y="200"/>
                    </a:cubicBezTo>
                    <a:cubicBezTo>
                      <a:pt x="55" y="146"/>
                      <a:pt x="55" y="81"/>
                      <a:pt x="44" y="27"/>
                    </a:cubicBezTo>
                    <a:cubicBezTo>
                      <a:pt x="44" y="9"/>
                      <a:pt x="31" y="1"/>
                      <a:pt x="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9"/>
              <p:cNvSpPr/>
              <p:nvPr/>
            </p:nvSpPr>
            <p:spPr>
              <a:xfrm>
                <a:off x="-2231964" y="1921909"/>
                <a:ext cx="6553" cy="15131"/>
              </a:xfrm>
              <a:custGeom>
                <a:rect b="b" l="l" r="r" t="t"/>
                <a:pathLst>
                  <a:path extrusionOk="0" h="127" w="55">
                    <a:moveTo>
                      <a:pt x="22" y="0"/>
                    </a:moveTo>
                    <a:cubicBezTo>
                      <a:pt x="13" y="0"/>
                      <a:pt x="0" y="9"/>
                      <a:pt x="0" y="23"/>
                    </a:cubicBezTo>
                    <a:cubicBezTo>
                      <a:pt x="0" y="55"/>
                      <a:pt x="0" y="77"/>
                      <a:pt x="22" y="110"/>
                    </a:cubicBezTo>
                    <a:cubicBezTo>
                      <a:pt x="26" y="122"/>
                      <a:pt x="32" y="127"/>
                      <a:pt x="38" y="127"/>
                    </a:cubicBezTo>
                    <a:cubicBezTo>
                      <a:pt x="47" y="127"/>
                      <a:pt x="55" y="116"/>
                      <a:pt x="55" y="110"/>
                    </a:cubicBezTo>
                    <a:cubicBezTo>
                      <a:pt x="44" y="99"/>
                      <a:pt x="44" y="45"/>
                      <a:pt x="33" y="12"/>
                    </a:cubicBezTo>
                    <a:cubicBezTo>
                      <a:pt x="33" y="4"/>
                      <a:pt x="28" y="0"/>
                      <a:pt x="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9"/>
              <p:cNvSpPr/>
              <p:nvPr/>
            </p:nvSpPr>
            <p:spPr>
              <a:xfrm>
                <a:off x="-3305766" y="490331"/>
                <a:ext cx="292489" cy="40984"/>
              </a:xfrm>
              <a:custGeom>
                <a:rect b="b" l="l" r="r" t="t"/>
                <a:pathLst>
                  <a:path extrusionOk="0" h="344" w="2455">
                    <a:moveTo>
                      <a:pt x="1563" y="0"/>
                    </a:moveTo>
                    <a:cubicBezTo>
                      <a:pt x="1438" y="0"/>
                      <a:pt x="1311" y="5"/>
                      <a:pt x="1184" y="18"/>
                    </a:cubicBezTo>
                    <a:cubicBezTo>
                      <a:pt x="782" y="51"/>
                      <a:pt x="391" y="138"/>
                      <a:pt x="11" y="300"/>
                    </a:cubicBezTo>
                    <a:cubicBezTo>
                      <a:pt x="0" y="311"/>
                      <a:pt x="11" y="344"/>
                      <a:pt x="33" y="344"/>
                    </a:cubicBezTo>
                    <a:cubicBezTo>
                      <a:pt x="424" y="224"/>
                      <a:pt x="826" y="138"/>
                      <a:pt x="1238" y="94"/>
                    </a:cubicBezTo>
                    <a:cubicBezTo>
                      <a:pt x="1331" y="89"/>
                      <a:pt x="1426" y="86"/>
                      <a:pt x="1522" y="86"/>
                    </a:cubicBezTo>
                    <a:cubicBezTo>
                      <a:pt x="1618" y="86"/>
                      <a:pt x="1716" y="89"/>
                      <a:pt x="1814" y="94"/>
                    </a:cubicBezTo>
                    <a:cubicBezTo>
                      <a:pt x="2020" y="105"/>
                      <a:pt x="2226" y="138"/>
                      <a:pt x="2433" y="138"/>
                    </a:cubicBezTo>
                    <a:cubicBezTo>
                      <a:pt x="2455" y="138"/>
                      <a:pt x="2455" y="94"/>
                      <a:pt x="2433" y="94"/>
                    </a:cubicBezTo>
                    <a:cubicBezTo>
                      <a:pt x="2237" y="29"/>
                      <a:pt x="2031" y="7"/>
                      <a:pt x="1825" y="7"/>
                    </a:cubicBezTo>
                    <a:cubicBezTo>
                      <a:pt x="1739" y="3"/>
                      <a:pt x="1652" y="0"/>
                      <a:pt x="15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9"/>
              <p:cNvSpPr/>
              <p:nvPr/>
            </p:nvSpPr>
            <p:spPr>
              <a:xfrm>
                <a:off x="-3272169" y="454351"/>
                <a:ext cx="207184" cy="30381"/>
              </a:xfrm>
              <a:custGeom>
                <a:rect b="b" l="l" r="r" t="t"/>
                <a:pathLst>
                  <a:path extrusionOk="0" h="255" w="1739">
                    <a:moveTo>
                      <a:pt x="1201" y="1"/>
                    </a:moveTo>
                    <a:cubicBezTo>
                      <a:pt x="1086" y="1"/>
                      <a:pt x="972" y="10"/>
                      <a:pt x="859" y="27"/>
                    </a:cubicBezTo>
                    <a:cubicBezTo>
                      <a:pt x="565" y="49"/>
                      <a:pt x="283" y="114"/>
                      <a:pt x="12" y="222"/>
                    </a:cubicBezTo>
                    <a:cubicBezTo>
                      <a:pt x="1" y="233"/>
                      <a:pt x="12" y="255"/>
                      <a:pt x="33" y="255"/>
                    </a:cubicBezTo>
                    <a:cubicBezTo>
                      <a:pt x="305" y="190"/>
                      <a:pt x="598" y="136"/>
                      <a:pt x="880" y="103"/>
                    </a:cubicBezTo>
                    <a:cubicBezTo>
                      <a:pt x="974" y="92"/>
                      <a:pt x="1067" y="88"/>
                      <a:pt x="1160" y="88"/>
                    </a:cubicBezTo>
                    <a:cubicBezTo>
                      <a:pt x="1345" y="88"/>
                      <a:pt x="1528" y="103"/>
                      <a:pt x="1716" y="103"/>
                    </a:cubicBezTo>
                    <a:cubicBezTo>
                      <a:pt x="1738" y="92"/>
                      <a:pt x="1738" y="59"/>
                      <a:pt x="1716" y="59"/>
                    </a:cubicBezTo>
                    <a:cubicBezTo>
                      <a:pt x="1547" y="20"/>
                      <a:pt x="1374" y="1"/>
                      <a:pt x="12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9"/>
              <p:cNvSpPr/>
              <p:nvPr/>
            </p:nvSpPr>
            <p:spPr>
              <a:xfrm>
                <a:off x="-3235951" y="426710"/>
                <a:ext cx="116638" cy="16680"/>
              </a:xfrm>
              <a:custGeom>
                <a:rect b="b" l="l" r="r" t="t"/>
                <a:pathLst>
                  <a:path extrusionOk="0" h="140" w="979">
                    <a:moveTo>
                      <a:pt x="615" y="0"/>
                    </a:moveTo>
                    <a:cubicBezTo>
                      <a:pt x="570" y="0"/>
                      <a:pt x="524" y="3"/>
                      <a:pt x="479" y="9"/>
                    </a:cubicBezTo>
                    <a:cubicBezTo>
                      <a:pt x="327" y="9"/>
                      <a:pt x="164" y="42"/>
                      <a:pt x="12" y="96"/>
                    </a:cubicBezTo>
                    <a:cubicBezTo>
                      <a:pt x="1" y="107"/>
                      <a:pt x="1" y="139"/>
                      <a:pt x="23" y="139"/>
                    </a:cubicBezTo>
                    <a:cubicBezTo>
                      <a:pt x="175" y="118"/>
                      <a:pt x="327" y="85"/>
                      <a:pt x="489" y="85"/>
                    </a:cubicBezTo>
                    <a:cubicBezTo>
                      <a:pt x="540" y="82"/>
                      <a:pt x="592" y="80"/>
                      <a:pt x="644" y="80"/>
                    </a:cubicBezTo>
                    <a:cubicBezTo>
                      <a:pt x="749" y="80"/>
                      <a:pt x="855" y="85"/>
                      <a:pt x="956" y="85"/>
                    </a:cubicBezTo>
                    <a:cubicBezTo>
                      <a:pt x="978" y="74"/>
                      <a:pt x="978" y="42"/>
                      <a:pt x="956" y="42"/>
                    </a:cubicBezTo>
                    <a:cubicBezTo>
                      <a:pt x="847" y="18"/>
                      <a:pt x="732" y="0"/>
                      <a:pt x="6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9"/>
              <p:cNvSpPr/>
              <p:nvPr/>
            </p:nvSpPr>
            <p:spPr>
              <a:xfrm>
                <a:off x="-3210932" y="401929"/>
                <a:ext cx="66957" cy="11914"/>
              </a:xfrm>
              <a:custGeom>
                <a:rect b="b" l="l" r="r" t="t"/>
                <a:pathLst>
                  <a:path extrusionOk="0" h="100" w="562">
                    <a:moveTo>
                      <a:pt x="330" y="0"/>
                    </a:moveTo>
                    <a:cubicBezTo>
                      <a:pt x="228" y="0"/>
                      <a:pt x="125" y="16"/>
                      <a:pt x="30" y="54"/>
                    </a:cubicBezTo>
                    <a:cubicBezTo>
                      <a:pt x="1" y="64"/>
                      <a:pt x="15" y="99"/>
                      <a:pt x="41" y="99"/>
                    </a:cubicBezTo>
                    <a:cubicBezTo>
                      <a:pt x="44" y="99"/>
                      <a:pt x="48" y="99"/>
                      <a:pt x="51" y="98"/>
                    </a:cubicBezTo>
                    <a:cubicBezTo>
                      <a:pt x="168" y="65"/>
                      <a:pt x="296" y="50"/>
                      <a:pt x="423" y="50"/>
                    </a:cubicBezTo>
                    <a:cubicBezTo>
                      <a:pt x="463" y="50"/>
                      <a:pt x="502" y="52"/>
                      <a:pt x="540" y="54"/>
                    </a:cubicBezTo>
                    <a:cubicBezTo>
                      <a:pt x="562" y="54"/>
                      <a:pt x="562" y="33"/>
                      <a:pt x="540" y="22"/>
                    </a:cubicBezTo>
                    <a:cubicBezTo>
                      <a:pt x="473" y="8"/>
                      <a:pt x="401" y="0"/>
                      <a:pt x="3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9"/>
              <p:cNvSpPr/>
              <p:nvPr/>
            </p:nvSpPr>
            <p:spPr>
              <a:xfrm>
                <a:off x="-3186746" y="382748"/>
                <a:ext cx="31215" cy="5957"/>
              </a:xfrm>
              <a:custGeom>
                <a:rect b="b" l="l" r="r" t="t"/>
                <a:pathLst>
                  <a:path extrusionOk="0" h="50" w="262">
                    <a:moveTo>
                      <a:pt x="131" y="1"/>
                    </a:moveTo>
                    <a:cubicBezTo>
                      <a:pt x="90" y="1"/>
                      <a:pt x="49" y="4"/>
                      <a:pt x="11" y="9"/>
                    </a:cubicBezTo>
                    <a:cubicBezTo>
                      <a:pt x="0" y="20"/>
                      <a:pt x="0" y="42"/>
                      <a:pt x="11" y="42"/>
                    </a:cubicBezTo>
                    <a:cubicBezTo>
                      <a:pt x="49" y="47"/>
                      <a:pt x="90" y="50"/>
                      <a:pt x="131" y="50"/>
                    </a:cubicBezTo>
                    <a:cubicBezTo>
                      <a:pt x="171" y="50"/>
                      <a:pt x="212" y="47"/>
                      <a:pt x="250" y="42"/>
                    </a:cubicBezTo>
                    <a:cubicBezTo>
                      <a:pt x="261" y="42"/>
                      <a:pt x="261" y="20"/>
                      <a:pt x="250" y="9"/>
                    </a:cubicBezTo>
                    <a:cubicBezTo>
                      <a:pt x="212" y="4"/>
                      <a:pt x="171" y="1"/>
                      <a:pt x="1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9"/>
              <p:cNvSpPr/>
              <p:nvPr/>
            </p:nvSpPr>
            <p:spPr>
              <a:xfrm>
                <a:off x="-2862092" y="945919"/>
                <a:ext cx="55758" cy="845060"/>
              </a:xfrm>
              <a:custGeom>
                <a:rect b="b" l="l" r="r" t="t"/>
                <a:pathLst>
                  <a:path extrusionOk="0" h="7093" w="468">
                    <a:moveTo>
                      <a:pt x="17" y="0"/>
                    </a:moveTo>
                    <a:cubicBezTo>
                      <a:pt x="9" y="0"/>
                      <a:pt x="1" y="6"/>
                      <a:pt x="1" y="16"/>
                    </a:cubicBezTo>
                    <a:cubicBezTo>
                      <a:pt x="23" y="929"/>
                      <a:pt x="99" y="1852"/>
                      <a:pt x="142" y="2775"/>
                    </a:cubicBezTo>
                    <a:cubicBezTo>
                      <a:pt x="196" y="3698"/>
                      <a:pt x="251" y="4599"/>
                      <a:pt x="316" y="5511"/>
                    </a:cubicBezTo>
                    <a:cubicBezTo>
                      <a:pt x="338" y="6032"/>
                      <a:pt x="359" y="6553"/>
                      <a:pt x="414" y="7064"/>
                    </a:cubicBezTo>
                    <a:cubicBezTo>
                      <a:pt x="414" y="7081"/>
                      <a:pt x="429" y="7092"/>
                      <a:pt x="444" y="7092"/>
                    </a:cubicBezTo>
                    <a:cubicBezTo>
                      <a:pt x="456" y="7092"/>
                      <a:pt x="468" y="7084"/>
                      <a:pt x="468" y="7064"/>
                    </a:cubicBezTo>
                    <a:cubicBezTo>
                      <a:pt x="468" y="6608"/>
                      <a:pt x="424" y="6141"/>
                      <a:pt x="403" y="5685"/>
                    </a:cubicBezTo>
                    <a:lnTo>
                      <a:pt x="316" y="4306"/>
                    </a:lnTo>
                    <a:cubicBezTo>
                      <a:pt x="262" y="3393"/>
                      <a:pt x="207" y="2481"/>
                      <a:pt x="142" y="1558"/>
                    </a:cubicBezTo>
                    <a:cubicBezTo>
                      <a:pt x="110" y="1048"/>
                      <a:pt x="88" y="527"/>
                      <a:pt x="34" y="16"/>
                    </a:cubicBezTo>
                    <a:cubicBezTo>
                      <a:pt x="34" y="6"/>
                      <a:pt x="25" y="0"/>
                      <a:pt x="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9"/>
              <p:cNvSpPr/>
              <p:nvPr/>
            </p:nvSpPr>
            <p:spPr>
              <a:xfrm>
                <a:off x="-2807645" y="1815756"/>
                <a:ext cx="7863" cy="48728"/>
              </a:xfrm>
              <a:custGeom>
                <a:rect b="b" l="l" r="r" t="t"/>
                <a:pathLst>
                  <a:path extrusionOk="0" h="409" w="66">
                    <a:moveTo>
                      <a:pt x="22" y="1"/>
                    </a:moveTo>
                    <a:cubicBezTo>
                      <a:pt x="13" y="1"/>
                      <a:pt x="0" y="10"/>
                      <a:pt x="0" y="23"/>
                    </a:cubicBezTo>
                    <a:cubicBezTo>
                      <a:pt x="11" y="143"/>
                      <a:pt x="22" y="262"/>
                      <a:pt x="22" y="393"/>
                    </a:cubicBezTo>
                    <a:cubicBezTo>
                      <a:pt x="22" y="403"/>
                      <a:pt x="30" y="409"/>
                      <a:pt x="38" y="409"/>
                    </a:cubicBezTo>
                    <a:cubicBezTo>
                      <a:pt x="46" y="409"/>
                      <a:pt x="54" y="403"/>
                      <a:pt x="54" y="393"/>
                    </a:cubicBezTo>
                    <a:cubicBezTo>
                      <a:pt x="65" y="262"/>
                      <a:pt x="54" y="143"/>
                      <a:pt x="33" y="13"/>
                    </a:cubicBezTo>
                    <a:cubicBezTo>
                      <a:pt x="33" y="4"/>
                      <a:pt x="28" y="1"/>
                      <a:pt x="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9"/>
              <p:cNvSpPr/>
              <p:nvPr/>
            </p:nvSpPr>
            <p:spPr>
              <a:xfrm>
                <a:off x="-3370459" y="1365409"/>
                <a:ext cx="19539" cy="484900"/>
              </a:xfrm>
              <a:custGeom>
                <a:rect b="b" l="l" r="r" t="t"/>
                <a:pathLst>
                  <a:path extrusionOk="0" h="4070" w="164">
                    <a:moveTo>
                      <a:pt x="131" y="0"/>
                    </a:moveTo>
                    <a:cubicBezTo>
                      <a:pt x="120" y="0"/>
                      <a:pt x="109" y="8"/>
                      <a:pt x="109" y="25"/>
                    </a:cubicBezTo>
                    <a:cubicBezTo>
                      <a:pt x="66" y="687"/>
                      <a:pt x="66" y="1360"/>
                      <a:pt x="44" y="2033"/>
                    </a:cubicBezTo>
                    <a:lnTo>
                      <a:pt x="22" y="3032"/>
                    </a:lnTo>
                    <a:cubicBezTo>
                      <a:pt x="22" y="3369"/>
                      <a:pt x="0" y="3706"/>
                      <a:pt x="22" y="4053"/>
                    </a:cubicBezTo>
                    <a:cubicBezTo>
                      <a:pt x="22" y="4064"/>
                      <a:pt x="33" y="4069"/>
                      <a:pt x="44" y="4069"/>
                    </a:cubicBezTo>
                    <a:cubicBezTo>
                      <a:pt x="55" y="4069"/>
                      <a:pt x="66" y="4064"/>
                      <a:pt x="66" y="4053"/>
                    </a:cubicBezTo>
                    <a:cubicBezTo>
                      <a:pt x="98" y="3717"/>
                      <a:pt x="98" y="3369"/>
                      <a:pt x="109" y="3032"/>
                    </a:cubicBezTo>
                    <a:cubicBezTo>
                      <a:pt x="109" y="2696"/>
                      <a:pt x="120" y="2370"/>
                      <a:pt x="131" y="2033"/>
                    </a:cubicBezTo>
                    <a:cubicBezTo>
                      <a:pt x="142" y="1360"/>
                      <a:pt x="163" y="687"/>
                      <a:pt x="152" y="25"/>
                    </a:cubicBezTo>
                    <a:cubicBezTo>
                      <a:pt x="152" y="8"/>
                      <a:pt x="142" y="0"/>
                      <a:pt x="1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9"/>
              <p:cNvSpPr/>
              <p:nvPr/>
            </p:nvSpPr>
            <p:spPr>
              <a:xfrm>
                <a:off x="-3357473" y="1198495"/>
                <a:ext cx="11676" cy="121404"/>
              </a:xfrm>
              <a:custGeom>
                <a:rect b="b" l="l" r="r" t="t"/>
                <a:pathLst>
                  <a:path extrusionOk="0" h="1019" w="98">
                    <a:moveTo>
                      <a:pt x="61" y="0"/>
                    </a:moveTo>
                    <a:cubicBezTo>
                      <a:pt x="52" y="0"/>
                      <a:pt x="43" y="8"/>
                      <a:pt x="43" y="25"/>
                    </a:cubicBezTo>
                    <a:cubicBezTo>
                      <a:pt x="11" y="340"/>
                      <a:pt x="0" y="676"/>
                      <a:pt x="11" y="1002"/>
                    </a:cubicBezTo>
                    <a:cubicBezTo>
                      <a:pt x="16" y="1013"/>
                      <a:pt x="27" y="1018"/>
                      <a:pt x="37" y="1018"/>
                    </a:cubicBezTo>
                    <a:cubicBezTo>
                      <a:pt x="46" y="1018"/>
                      <a:pt x="54" y="1013"/>
                      <a:pt x="54" y="1002"/>
                    </a:cubicBezTo>
                    <a:cubicBezTo>
                      <a:pt x="87" y="676"/>
                      <a:pt x="98" y="350"/>
                      <a:pt x="87" y="25"/>
                    </a:cubicBezTo>
                    <a:cubicBezTo>
                      <a:pt x="81" y="8"/>
                      <a:pt x="71" y="0"/>
                      <a:pt x="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9"/>
              <p:cNvSpPr/>
              <p:nvPr/>
            </p:nvSpPr>
            <p:spPr>
              <a:xfrm>
                <a:off x="-3334241" y="1594395"/>
                <a:ext cx="10484" cy="193841"/>
              </a:xfrm>
              <a:custGeom>
                <a:rect b="b" l="l" r="r" t="t"/>
                <a:pathLst>
                  <a:path extrusionOk="0" h="1627" w="88">
                    <a:moveTo>
                      <a:pt x="56" y="0"/>
                    </a:moveTo>
                    <a:cubicBezTo>
                      <a:pt x="47" y="0"/>
                      <a:pt x="39" y="8"/>
                      <a:pt x="44" y="25"/>
                    </a:cubicBezTo>
                    <a:cubicBezTo>
                      <a:pt x="11" y="285"/>
                      <a:pt x="11" y="546"/>
                      <a:pt x="11" y="817"/>
                    </a:cubicBezTo>
                    <a:cubicBezTo>
                      <a:pt x="1" y="1078"/>
                      <a:pt x="1" y="1338"/>
                      <a:pt x="1" y="1610"/>
                    </a:cubicBezTo>
                    <a:cubicBezTo>
                      <a:pt x="1" y="1621"/>
                      <a:pt x="9" y="1626"/>
                      <a:pt x="17" y="1626"/>
                    </a:cubicBezTo>
                    <a:cubicBezTo>
                      <a:pt x="25" y="1626"/>
                      <a:pt x="33" y="1621"/>
                      <a:pt x="33" y="1610"/>
                    </a:cubicBezTo>
                    <a:cubicBezTo>
                      <a:pt x="44" y="1338"/>
                      <a:pt x="55" y="1078"/>
                      <a:pt x="66" y="817"/>
                    </a:cubicBezTo>
                    <a:cubicBezTo>
                      <a:pt x="77" y="546"/>
                      <a:pt x="87" y="285"/>
                      <a:pt x="77" y="25"/>
                    </a:cubicBezTo>
                    <a:cubicBezTo>
                      <a:pt x="77" y="8"/>
                      <a:pt x="66" y="0"/>
                      <a:pt x="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9"/>
              <p:cNvSpPr/>
              <p:nvPr/>
            </p:nvSpPr>
            <p:spPr>
              <a:xfrm>
                <a:off x="-3307077" y="1647054"/>
                <a:ext cx="7863" cy="91976"/>
              </a:xfrm>
              <a:custGeom>
                <a:rect b="b" l="l" r="r" t="t"/>
                <a:pathLst>
                  <a:path extrusionOk="0" h="772" w="66">
                    <a:moveTo>
                      <a:pt x="39" y="1"/>
                    </a:moveTo>
                    <a:cubicBezTo>
                      <a:pt x="30" y="1"/>
                      <a:pt x="22" y="6"/>
                      <a:pt x="22" y="17"/>
                    </a:cubicBezTo>
                    <a:cubicBezTo>
                      <a:pt x="1" y="267"/>
                      <a:pt x="11" y="516"/>
                      <a:pt x="11" y="755"/>
                    </a:cubicBezTo>
                    <a:cubicBezTo>
                      <a:pt x="11" y="766"/>
                      <a:pt x="20" y="772"/>
                      <a:pt x="28" y="772"/>
                    </a:cubicBezTo>
                    <a:cubicBezTo>
                      <a:pt x="36" y="772"/>
                      <a:pt x="44" y="766"/>
                      <a:pt x="44" y="755"/>
                    </a:cubicBezTo>
                    <a:cubicBezTo>
                      <a:pt x="44" y="516"/>
                      <a:pt x="66" y="267"/>
                      <a:pt x="55" y="17"/>
                    </a:cubicBezTo>
                    <a:cubicBezTo>
                      <a:pt x="55" y="6"/>
                      <a:pt x="47" y="1"/>
                      <a:pt x="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9"/>
              <p:cNvSpPr/>
              <p:nvPr/>
            </p:nvSpPr>
            <p:spPr>
              <a:xfrm>
                <a:off x="-3285036" y="1691493"/>
                <a:ext cx="7863" cy="28951"/>
              </a:xfrm>
              <a:custGeom>
                <a:rect b="b" l="l" r="r" t="t"/>
                <a:pathLst>
                  <a:path extrusionOk="0" h="243" w="66">
                    <a:moveTo>
                      <a:pt x="28" y="1"/>
                    </a:moveTo>
                    <a:cubicBezTo>
                      <a:pt x="22" y="1"/>
                      <a:pt x="16" y="4"/>
                      <a:pt x="11" y="13"/>
                    </a:cubicBezTo>
                    <a:cubicBezTo>
                      <a:pt x="0" y="89"/>
                      <a:pt x="11" y="154"/>
                      <a:pt x="33" y="230"/>
                    </a:cubicBezTo>
                    <a:cubicBezTo>
                      <a:pt x="33" y="239"/>
                      <a:pt x="37" y="242"/>
                      <a:pt x="43" y="242"/>
                    </a:cubicBezTo>
                    <a:cubicBezTo>
                      <a:pt x="53" y="242"/>
                      <a:pt x="65" y="233"/>
                      <a:pt x="65" y="219"/>
                    </a:cubicBezTo>
                    <a:cubicBezTo>
                      <a:pt x="54" y="154"/>
                      <a:pt x="44" y="78"/>
                      <a:pt x="44" y="13"/>
                    </a:cubicBezTo>
                    <a:cubicBezTo>
                      <a:pt x="44" y="7"/>
                      <a:pt x="36" y="1"/>
                      <a:pt x="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9"/>
              <p:cNvSpPr/>
              <p:nvPr/>
            </p:nvSpPr>
            <p:spPr>
              <a:xfrm>
                <a:off x="-2893068" y="1022169"/>
                <a:ext cx="15607" cy="213618"/>
              </a:xfrm>
              <a:custGeom>
                <a:rect b="b" l="l" r="r" t="t"/>
                <a:pathLst>
                  <a:path extrusionOk="0" h="1793" w="131">
                    <a:moveTo>
                      <a:pt x="13" y="1"/>
                    </a:moveTo>
                    <a:cubicBezTo>
                      <a:pt x="6" y="1"/>
                      <a:pt x="0" y="6"/>
                      <a:pt x="0" y="17"/>
                    </a:cubicBezTo>
                    <a:cubicBezTo>
                      <a:pt x="22" y="603"/>
                      <a:pt x="55" y="1201"/>
                      <a:pt x="87" y="1776"/>
                    </a:cubicBezTo>
                    <a:cubicBezTo>
                      <a:pt x="87" y="1787"/>
                      <a:pt x="93" y="1792"/>
                      <a:pt x="99" y="1792"/>
                    </a:cubicBezTo>
                    <a:cubicBezTo>
                      <a:pt x="106" y="1792"/>
                      <a:pt x="114" y="1787"/>
                      <a:pt x="120" y="1776"/>
                    </a:cubicBezTo>
                    <a:cubicBezTo>
                      <a:pt x="131" y="1190"/>
                      <a:pt x="109" y="603"/>
                      <a:pt x="33" y="17"/>
                    </a:cubicBezTo>
                    <a:cubicBezTo>
                      <a:pt x="28" y="6"/>
                      <a:pt x="19" y="1"/>
                      <a:pt x="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9"/>
              <p:cNvSpPr/>
              <p:nvPr/>
            </p:nvSpPr>
            <p:spPr>
              <a:xfrm>
                <a:off x="-2920232" y="1089125"/>
                <a:ext cx="9174" cy="100078"/>
              </a:xfrm>
              <a:custGeom>
                <a:rect b="b" l="l" r="r" t="t"/>
                <a:pathLst>
                  <a:path extrusionOk="0" h="840" w="77">
                    <a:moveTo>
                      <a:pt x="13" y="1"/>
                    </a:moveTo>
                    <a:cubicBezTo>
                      <a:pt x="6" y="1"/>
                      <a:pt x="0" y="3"/>
                      <a:pt x="0" y="9"/>
                    </a:cubicBezTo>
                    <a:cubicBezTo>
                      <a:pt x="0" y="280"/>
                      <a:pt x="0" y="552"/>
                      <a:pt x="33" y="823"/>
                    </a:cubicBezTo>
                    <a:cubicBezTo>
                      <a:pt x="38" y="834"/>
                      <a:pt x="49" y="840"/>
                      <a:pt x="59" y="840"/>
                    </a:cubicBezTo>
                    <a:cubicBezTo>
                      <a:pt x="68" y="840"/>
                      <a:pt x="76" y="834"/>
                      <a:pt x="76" y="823"/>
                    </a:cubicBezTo>
                    <a:cubicBezTo>
                      <a:pt x="76" y="552"/>
                      <a:pt x="55" y="280"/>
                      <a:pt x="33" y="9"/>
                    </a:cubicBezTo>
                    <a:cubicBezTo>
                      <a:pt x="27" y="3"/>
                      <a:pt x="19" y="1"/>
                      <a:pt x="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9"/>
              <p:cNvSpPr/>
              <p:nvPr/>
            </p:nvSpPr>
            <p:spPr>
              <a:xfrm>
                <a:off x="-2938937" y="1122007"/>
                <a:ext cx="7148" cy="46822"/>
              </a:xfrm>
              <a:custGeom>
                <a:rect b="b" l="l" r="r" t="t"/>
                <a:pathLst>
                  <a:path extrusionOk="0" h="393" w="60">
                    <a:moveTo>
                      <a:pt x="15" y="0"/>
                    </a:moveTo>
                    <a:cubicBezTo>
                      <a:pt x="7" y="0"/>
                      <a:pt x="0" y="5"/>
                      <a:pt x="5" y="15"/>
                    </a:cubicBezTo>
                    <a:cubicBezTo>
                      <a:pt x="5" y="135"/>
                      <a:pt x="16" y="265"/>
                      <a:pt x="27" y="384"/>
                    </a:cubicBezTo>
                    <a:cubicBezTo>
                      <a:pt x="27" y="390"/>
                      <a:pt x="35" y="393"/>
                      <a:pt x="43" y="393"/>
                    </a:cubicBezTo>
                    <a:cubicBezTo>
                      <a:pt x="51" y="393"/>
                      <a:pt x="60" y="390"/>
                      <a:pt x="60" y="384"/>
                    </a:cubicBezTo>
                    <a:cubicBezTo>
                      <a:pt x="60" y="265"/>
                      <a:pt x="49" y="146"/>
                      <a:pt x="38" y="26"/>
                    </a:cubicBezTo>
                    <a:cubicBezTo>
                      <a:pt x="38" y="8"/>
                      <a:pt x="25" y="0"/>
                      <a:pt x="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9"/>
              <p:cNvSpPr/>
              <p:nvPr/>
            </p:nvSpPr>
            <p:spPr>
              <a:xfrm>
                <a:off x="-3376893" y="592076"/>
                <a:ext cx="212307" cy="253053"/>
              </a:xfrm>
              <a:custGeom>
                <a:rect b="b" l="l" r="r" t="t"/>
                <a:pathLst>
                  <a:path extrusionOk="0" h="2124" w="1782">
                    <a:moveTo>
                      <a:pt x="1759" y="0"/>
                    </a:moveTo>
                    <a:cubicBezTo>
                      <a:pt x="749" y="120"/>
                      <a:pt x="0" y="1097"/>
                      <a:pt x="87" y="2107"/>
                    </a:cubicBezTo>
                    <a:cubicBezTo>
                      <a:pt x="87" y="2118"/>
                      <a:pt x="95" y="2123"/>
                      <a:pt x="103" y="2123"/>
                    </a:cubicBezTo>
                    <a:cubicBezTo>
                      <a:pt x="111" y="2123"/>
                      <a:pt x="120" y="2118"/>
                      <a:pt x="120" y="2107"/>
                    </a:cubicBezTo>
                    <a:cubicBezTo>
                      <a:pt x="109" y="1607"/>
                      <a:pt x="272" y="1119"/>
                      <a:pt x="587" y="728"/>
                    </a:cubicBezTo>
                    <a:cubicBezTo>
                      <a:pt x="891" y="380"/>
                      <a:pt x="1303" y="141"/>
                      <a:pt x="1759" y="44"/>
                    </a:cubicBezTo>
                    <a:cubicBezTo>
                      <a:pt x="1781" y="44"/>
                      <a:pt x="1781" y="0"/>
                      <a:pt x="17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9"/>
              <p:cNvSpPr/>
              <p:nvPr/>
            </p:nvSpPr>
            <p:spPr>
              <a:xfrm>
                <a:off x="-3373080" y="638302"/>
                <a:ext cx="63144" cy="96265"/>
              </a:xfrm>
              <a:custGeom>
                <a:rect b="b" l="l" r="r" t="t"/>
                <a:pathLst>
                  <a:path extrusionOk="0" h="808" w="530">
                    <a:moveTo>
                      <a:pt x="498" y="1"/>
                    </a:moveTo>
                    <a:cubicBezTo>
                      <a:pt x="495" y="1"/>
                      <a:pt x="492" y="2"/>
                      <a:pt x="489" y="3"/>
                    </a:cubicBezTo>
                    <a:cubicBezTo>
                      <a:pt x="229" y="199"/>
                      <a:pt x="66" y="470"/>
                      <a:pt x="1" y="785"/>
                    </a:cubicBezTo>
                    <a:cubicBezTo>
                      <a:pt x="1" y="798"/>
                      <a:pt x="13" y="808"/>
                      <a:pt x="25" y="808"/>
                    </a:cubicBezTo>
                    <a:cubicBezTo>
                      <a:pt x="33" y="808"/>
                      <a:pt x="40" y="804"/>
                      <a:pt x="44" y="796"/>
                    </a:cubicBezTo>
                    <a:cubicBezTo>
                      <a:pt x="131" y="503"/>
                      <a:pt x="294" y="242"/>
                      <a:pt x="511" y="47"/>
                    </a:cubicBezTo>
                    <a:cubicBezTo>
                      <a:pt x="530" y="28"/>
                      <a:pt x="516" y="1"/>
                      <a:pt x="4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9"/>
              <p:cNvSpPr/>
              <p:nvPr/>
            </p:nvSpPr>
            <p:spPr>
              <a:xfrm>
                <a:off x="-3380824" y="655458"/>
                <a:ext cx="24662" cy="33121"/>
              </a:xfrm>
              <a:custGeom>
                <a:rect b="b" l="l" r="r" t="t"/>
                <a:pathLst>
                  <a:path extrusionOk="0" h="278" w="207">
                    <a:moveTo>
                      <a:pt x="174" y="0"/>
                    </a:moveTo>
                    <a:cubicBezTo>
                      <a:pt x="87" y="65"/>
                      <a:pt x="22" y="152"/>
                      <a:pt x="1" y="261"/>
                    </a:cubicBezTo>
                    <a:cubicBezTo>
                      <a:pt x="1" y="272"/>
                      <a:pt x="9" y="277"/>
                      <a:pt x="18" y="277"/>
                    </a:cubicBezTo>
                    <a:cubicBezTo>
                      <a:pt x="28" y="277"/>
                      <a:pt x="39" y="272"/>
                      <a:pt x="44" y="261"/>
                    </a:cubicBezTo>
                    <a:cubicBezTo>
                      <a:pt x="77" y="174"/>
                      <a:pt x="131" y="98"/>
                      <a:pt x="196" y="22"/>
                    </a:cubicBezTo>
                    <a:cubicBezTo>
                      <a:pt x="207" y="11"/>
                      <a:pt x="185" y="0"/>
                      <a:pt x="1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9"/>
              <p:cNvSpPr/>
              <p:nvPr/>
            </p:nvSpPr>
            <p:spPr>
              <a:xfrm>
                <a:off x="-2962884" y="623052"/>
                <a:ext cx="82326" cy="111515"/>
              </a:xfrm>
              <a:custGeom>
                <a:rect b="b" l="l" r="r" t="t"/>
                <a:pathLst>
                  <a:path extrusionOk="0" h="936" w="691">
                    <a:moveTo>
                      <a:pt x="43" y="1"/>
                    </a:moveTo>
                    <a:cubicBezTo>
                      <a:pt x="22" y="1"/>
                      <a:pt x="0" y="23"/>
                      <a:pt x="22" y="33"/>
                    </a:cubicBezTo>
                    <a:cubicBezTo>
                      <a:pt x="326" y="251"/>
                      <a:pt x="543" y="566"/>
                      <a:pt x="652" y="924"/>
                    </a:cubicBezTo>
                    <a:cubicBezTo>
                      <a:pt x="656" y="932"/>
                      <a:pt x="663" y="936"/>
                      <a:pt x="670" y="936"/>
                    </a:cubicBezTo>
                    <a:cubicBezTo>
                      <a:pt x="681" y="936"/>
                      <a:pt x="691" y="926"/>
                      <a:pt x="684" y="913"/>
                    </a:cubicBezTo>
                    <a:cubicBezTo>
                      <a:pt x="619" y="533"/>
                      <a:pt x="380" y="196"/>
                      <a:pt x="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9"/>
              <p:cNvSpPr/>
              <p:nvPr/>
            </p:nvSpPr>
            <p:spPr>
              <a:xfrm>
                <a:off x="-2918325" y="635204"/>
                <a:ext cx="40508" cy="49324"/>
              </a:xfrm>
              <a:custGeom>
                <a:rect b="b" l="l" r="r" t="t"/>
                <a:pathLst>
                  <a:path extrusionOk="0" h="414" w="340">
                    <a:moveTo>
                      <a:pt x="24" y="0"/>
                    </a:moveTo>
                    <a:cubicBezTo>
                      <a:pt x="9" y="0"/>
                      <a:pt x="0" y="21"/>
                      <a:pt x="17" y="29"/>
                    </a:cubicBezTo>
                    <a:cubicBezTo>
                      <a:pt x="126" y="149"/>
                      <a:pt x="223" y="279"/>
                      <a:pt x="310" y="409"/>
                    </a:cubicBezTo>
                    <a:cubicBezTo>
                      <a:pt x="310" y="412"/>
                      <a:pt x="313" y="414"/>
                      <a:pt x="317" y="414"/>
                    </a:cubicBezTo>
                    <a:cubicBezTo>
                      <a:pt x="325" y="414"/>
                      <a:pt x="340" y="406"/>
                      <a:pt x="332" y="398"/>
                    </a:cubicBezTo>
                    <a:cubicBezTo>
                      <a:pt x="278" y="235"/>
                      <a:pt x="169" y="105"/>
                      <a:pt x="39" y="7"/>
                    </a:cubicBezTo>
                    <a:cubicBezTo>
                      <a:pt x="33" y="2"/>
                      <a:pt x="28" y="0"/>
                      <a:pt x="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9"/>
              <p:cNvSpPr/>
              <p:nvPr/>
            </p:nvSpPr>
            <p:spPr>
              <a:xfrm>
                <a:off x="-3356877" y="936031"/>
                <a:ext cx="231012" cy="81849"/>
              </a:xfrm>
              <a:custGeom>
                <a:rect b="b" l="l" r="r" t="t"/>
                <a:pathLst>
                  <a:path extrusionOk="0" h="687" w="1939">
                    <a:moveTo>
                      <a:pt x="1914" y="0"/>
                    </a:moveTo>
                    <a:cubicBezTo>
                      <a:pt x="1912" y="0"/>
                      <a:pt x="1909" y="1"/>
                      <a:pt x="1906" y="2"/>
                    </a:cubicBezTo>
                    <a:cubicBezTo>
                      <a:pt x="1559" y="34"/>
                      <a:pt x="1233" y="197"/>
                      <a:pt x="983" y="436"/>
                    </a:cubicBezTo>
                    <a:cubicBezTo>
                      <a:pt x="867" y="529"/>
                      <a:pt x="745" y="611"/>
                      <a:pt x="606" y="611"/>
                    </a:cubicBezTo>
                    <a:cubicBezTo>
                      <a:pt x="551" y="611"/>
                      <a:pt x="492" y="598"/>
                      <a:pt x="429" y="566"/>
                    </a:cubicBezTo>
                    <a:cubicBezTo>
                      <a:pt x="245" y="469"/>
                      <a:pt x="104" y="306"/>
                      <a:pt x="38" y="110"/>
                    </a:cubicBezTo>
                    <a:cubicBezTo>
                      <a:pt x="33" y="99"/>
                      <a:pt x="22" y="94"/>
                      <a:pt x="14" y="94"/>
                    </a:cubicBezTo>
                    <a:cubicBezTo>
                      <a:pt x="6" y="94"/>
                      <a:pt x="0" y="99"/>
                      <a:pt x="6" y="110"/>
                    </a:cubicBezTo>
                    <a:cubicBezTo>
                      <a:pt x="49" y="295"/>
                      <a:pt x="147" y="458"/>
                      <a:pt x="299" y="577"/>
                    </a:cubicBezTo>
                    <a:cubicBezTo>
                      <a:pt x="391" y="648"/>
                      <a:pt x="502" y="687"/>
                      <a:pt x="613" y="687"/>
                    </a:cubicBezTo>
                    <a:cubicBezTo>
                      <a:pt x="672" y="687"/>
                      <a:pt x="731" y="676"/>
                      <a:pt x="788" y="653"/>
                    </a:cubicBezTo>
                    <a:cubicBezTo>
                      <a:pt x="972" y="577"/>
                      <a:pt x="1103" y="414"/>
                      <a:pt x="1255" y="306"/>
                    </a:cubicBezTo>
                    <a:cubicBezTo>
                      <a:pt x="1461" y="186"/>
                      <a:pt x="1678" y="89"/>
                      <a:pt x="1906" y="45"/>
                    </a:cubicBezTo>
                    <a:cubicBezTo>
                      <a:pt x="1936" y="45"/>
                      <a:pt x="1939" y="0"/>
                      <a:pt x="19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9"/>
              <p:cNvSpPr/>
              <p:nvPr/>
            </p:nvSpPr>
            <p:spPr>
              <a:xfrm>
                <a:off x="-3091077" y="936388"/>
                <a:ext cx="53970" cy="13225"/>
              </a:xfrm>
              <a:custGeom>
                <a:rect b="b" l="l" r="r" t="t"/>
                <a:pathLst>
                  <a:path extrusionOk="0" h="111" w="453">
                    <a:moveTo>
                      <a:pt x="154" y="1"/>
                    </a:moveTo>
                    <a:cubicBezTo>
                      <a:pt x="110" y="1"/>
                      <a:pt x="66" y="7"/>
                      <a:pt x="23" y="20"/>
                    </a:cubicBezTo>
                    <a:cubicBezTo>
                      <a:pt x="1" y="20"/>
                      <a:pt x="1" y="53"/>
                      <a:pt x="23" y="53"/>
                    </a:cubicBezTo>
                    <a:cubicBezTo>
                      <a:pt x="56" y="47"/>
                      <a:pt x="91" y="45"/>
                      <a:pt x="125" y="45"/>
                    </a:cubicBezTo>
                    <a:cubicBezTo>
                      <a:pt x="225" y="45"/>
                      <a:pt x="328" y="67"/>
                      <a:pt x="424" y="107"/>
                    </a:cubicBezTo>
                    <a:cubicBezTo>
                      <a:pt x="429" y="109"/>
                      <a:pt x="432" y="110"/>
                      <a:pt x="436" y="110"/>
                    </a:cubicBezTo>
                    <a:cubicBezTo>
                      <a:pt x="449" y="110"/>
                      <a:pt x="453" y="94"/>
                      <a:pt x="435" y="86"/>
                    </a:cubicBezTo>
                    <a:cubicBezTo>
                      <a:pt x="352" y="33"/>
                      <a:pt x="254" y="1"/>
                      <a:pt x="1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9"/>
              <p:cNvSpPr/>
              <p:nvPr/>
            </p:nvSpPr>
            <p:spPr>
              <a:xfrm>
                <a:off x="-2984686" y="964267"/>
                <a:ext cx="65884" cy="18228"/>
              </a:xfrm>
              <a:custGeom>
                <a:rect b="b" l="l" r="r" t="t"/>
                <a:pathLst>
                  <a:path extrusionOk="0" h="153" w="553">
                    <a:moveTo>
                      <a:pt x="14" y="1"/>
                    </a:moveTo>
                    <a:cubicBezTo>
                      <a:pt x="6" y="1"/>
                      <a:pt x="0" y="17"/>
                      <a:pt x="9" y="25"/>
                    </a:cubicBezTo>
                    <a:cubicBezTo>
                      <a:pt x="119" y="111"/>
                      <a:pt x="251" y="152"/>
                      <a:pt x="385" y="152"/>
                    </a:cubicBezTo>
                    <a:cubicBezTo>
                      <a:pt x="437" y="152"/>
                      <a:pt x="490" y="146"/>
                      <a:pt x="541" y="134"/>
                    </a:cubicBezTo>
                    <a:cubicBezTo>
                      <a:pt x="552" y="123"/>
                      <a:pt x="552" y="101"/>
                      <a:pt x="530" y="101"/>
                    </a:cubicBezTo>
                    <a:cubicBezTo>
                      <a:pt x="357" y="101"/>
                      <a:pt x="183" y="69"/>
                      <a:pt x="20" y="4"/>
                    </a:cubicBezTo>
                    <a:cubicBezTo>
                      <a:pt x="18" y="1"/>
                      <a:pt x="16" y="1"/>
                      <a:pt x="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9"/>
              <p:cNvSpPr/>
              <p:nvPr/>
            </p:nvSpPr>
            <p:spPr>
              <a:xfrm>
                <a:off x="-3327212" y="1025862"/>
                <a:ext cx="73271" cy="17394"/>
              </a:xfrm>
              <a:custGeom>
                <a:rect b="b" l="l" r="r" t="t"/>
                <a:pathLst>
                  <a:path extrusionOk="0" h="146" w="615">
                    <a:moveTo>
                      <a:pt x="25" y="1"/>
                    </a:moveTo>
                    <a:cubicBezTo>
                      <a:pt x="10" y="1"/>
                      <a:pt x="1" y="24"/>
                      <a:pt x="18" y="40"/>
                    </a:cubicBezTo>
                    <a:cubicBezTo>
                      <a:pt x="110" y="110"/>
                      <a:pt x="218" y="145"/>
                      <a:pt x="327" y="145"/>
                    </a:cubicBezTo>
                    <a:cubicBezTo>
                      <a:pt x="422" y="145"/>
                      <a:pt x="518" y="118"/>
                      <a:pt x="604" y="62"/>
                    </a:cubicBezTo>
                    <a:cubicBezTo>
                      <a:pt x="615" y="51"/>
                      <a:pt x="604" y="30"/>
                      <a:pt x="582" y="30"/>
                    </a:cubicBezTo>
                    <a:cubicBezTo>
                      <a:pt x="504" y="64"/>
                      <a:pt x="419" y="80"/>
                      <a:pt x="335" y="80"/>
                    </a:cubicBezTo>
                    <a:cubicBezTo>
                      <a:pt x="231" y="80"/>
                      <a:pt x="129" y="56"/>
                      <a:pt x="39" y="8"/>
                    </a:cubicBezTo>
                    <a:cubicBezTo>
                      <a:pt x="34" y="3"/>
                      <a:pt x="29" y="1"/>
                      <a:pt x="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9"/>
              <p:cNvSpPr/>
              <p:nvPr/>
            </p:nvSpPr>
            <p:spPr>
              <a:xfrm>
                <a:off x="-3313153" y="1052311"/>
                <a:ext cx="41103" cy="12986"/>
              </a:xfrm>
              <a:custGeom>
                <a:rect b="b" l="l" r="r" t="t"/>
                <a:pathLst>
                  <a:path extrusionOk="0" h="109" w="345">
                    <a:moveTo>
                      <a:pt x="35" y="1"/>
                    </a:moveTo>
                    <a:cubicBezTo>
                      <a:pt x="22" y="1"/>
                      <a:pt x="0" y="26"/>
                      <a:pt x="19" y="36"/>
                    </a:cubicBezTo>
                    <a:cubicBezTo>
                      <a:pt x="67" y="83"/>
                      <a:pt x="128" y="108"/>
                      <a:pt x="189" y="108"/>
                    </a:cubicBezTo>
                    <a:cubicBezTo>
                      <a:pt x="239" y="108"/>
                      <a:pt x="290" y="91"/>
                      <a:pt x="334" y="57"/>
                    </a:cubicBezTo>
                    <a:cubicBezTo>
                      <a:pt x="345" y="46"/>
                      <a:pt x="334" y="25"/>
                      <a:pt x="312" y="25"/>
                    </a:cubicBezTo>
                    <a:cubicBezTo>
                      <a:pt x="274" y="39"/>
                      <a:pt x="234" y="47"/>
                      <a:pt x="194" y="47"/>
                    </a:cubicBezTo>
                    <a:cubicBezTo>
                      <a:pt x="142" y="47"/>
                      <a:pt x="90" y="34"/>
                      <a:pt x="41" y="3"/>
                    </a:cubicBezTo>
                    <a:cubicBezTo>
                      <a:pt x="39" y="1"/>
                      <a:pt x="37" y="1"/>
                      <a:pt x="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9"/>
              <p:cNvSpPr/>
              <p:nvPr/>
            </p:nvSpPr>
            <p:spPr>
              <a:xfrm>
                <a:off x="-3299095" y="1071611"/>
                <a:ext cx="21683" cy="7744"/>
              </a:xfrm>
              <a:custGeom>
                <a:rect b="b" l="l" r="r" t="t"/>
                <a:pathLst>
                  <a:path extrusionOk="0" h="65" w="182">
                    <a:moveTo>
                      <a:pt x="24" y="1"/>
                    </a:moveTo>
                    <a:cubicBezTo>
                      <a:pt x="13" y="1"/>
                      <a:pt x="1" y="17"/>
                      <a:pt x="10" y="26"/>
                    </a:cubicBezTo>
                    <a:cubicBezTo>
                      <a:pt x="34" y="50"/>
                      <a:pt x="69" y="64"/>
                      <a:pt x="102" y="64"/>
                    </a:cubicBezTo>
                    <a:cubicBezTo>
                      <a:pt x="128" y="64"/>
                      <a:pt x="153" y="55"/>
                      <a:pt x="172" y="36"/>
                    </a:cubicBezTo>
                    <a:cubicBezTo>
                      <a:pt x="182" y="27"/>
                      <a:pt x="175" y="2"/>
                      <a:pt x="159" y="2"/>
                    </a:cubicBezTo>
                    <a:cubicBezTo>
                      <a:pt x="157" y="2"/>
                      <a:pt x="154" y="2"/>
                      <a:pt x="151" y="4"/>
                    </a:cubicBezTo>
                    <a:cubicBezTo>
                      <a:pt x="134" y="9"/>
                      <a:pt x="115" y="12"/>
                      <a:pt x="95" y="12"/>
                    </a:cubicBezTo>
                    <a:cubicBezTo>
                      <a:pt x="75" y="12"/>
                      <a:pt x="53" y="9"/>
                      <a:pt x="31" y="4"/>
                    </a:cubicBezTo>
                    <a:cubicBezTo>
                      <a:pt x="29" y="2"/>
                      <a:pt x="27" y="1"/>
                      <a:pt x="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9"/>
              <p:cNvSpPr/>
              <p:nvPr/>
            </p:nvSpPr>
            <p:spPr>
              <a:xfrm>
                <a:off x="-2970389" y="990239"/>
                <a:ext cx="28236" cy="10842"/>
              </a:xfrm>
              <a:custGeom>
                <a:rect b="b" l="l" r="r" t="t"/>
                <a:pathLst>
                  <a:path extrusionOk="0" h="91" w="237">
                    <a:moveTo>
                      <a:pt x="32" y="1"/>
                    </a:moveTo>
                    <a:cubicBezTo>
                      <a:pt x="14" y="1"/>
                      <a:pt x="1" y="26"/>
                      <a:pt x="20" y="35"/>
                    </a:cubicBezTo>
                    <a:cubicBezTo>
                      <a:pt x="47" y="70"/>
                      <a:pt x="92" y="91"/>
                      <a:pt x="140" y="91"/>
                    </a:cubicBezTo>
                    <a:cubicBezTo>
                      <a:pt x="169" y="91"/>
                      <a:pt x="198" y="84"/>
                      <a:pt x="226" y="68"/>
                    </a:cubicBezTo>
                    <a:cubicBezTo>
                      <a:pt x="237" y="57"/>
                      <a:pt x="226" y="35"/>
                      <a:pt x="204" y="35"/>
                    </a:cubicBezTo>
                    <a:cubicBezTo>
                      <a:pt x="191" y="38"/>
                      <a:pt x="176" y="39"/>
                      <a:pt x="162" y="39"/>
                    </a:cubicBezTo>
                    <a:cubicBezTo>
                      <a:pt x="119" y="39"/>
                      <a:pt x="74" y="27"/>
                      <a:pt x="41" y="3"/>
                    </a:cubicBezTo>
                    <a:cubicBezTo>
                      <a:pt x="38" y="1"/>
                      <a:pt x="35" y="1"/>
                      <a:pt x="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9"/>
              <p:cNvSpPr/>
              <p:nvPr/>
            </p:nvSpPr>
            <p:spPr>
              <a:xfrm>
                <a:off x="-2874959" y="797591"/>
                <a:ext cx="12986" cy="62072"/>
              </a:xfrm>
              <a:custGeom>
                <a:rect b="b" l="l" r="r" t="t"/>
                <a:pathLst>
                  <a:path extrusionOk="0" h="521" w="109">
                    <a:moveTo>
                      <a:pt x="16" y="0"/>
                    </a:moveTo>
                    <a:cubicBezTo>
                      <a:pt x="8" y="0"/>
                      <a:pt x="0" y="6"/>
                      <a:pt x="0" y="13"/>
                    </a:cubicBezTo>
                    <a:cubicBezTo>
                      <a:pt x="44" y="176"/>
                      <a:pt x="55" y="349"/>
                      <a:pt x="44" y="512"/>
                    </a:cubicBezTo>
                    <a:cubicBezTo>
                      <a:pt x="44" y="518"/>
                      <a:pt x="49" y="520"/>
                      <a:pt x="55" y="520"/>
                    </a:cubicBezTo>
                    <a:cubicBezTo>
                      <a:pt x="60" y="520"/>
                      <a:pt x="66" y="518"/>
                      <a:pt x="66" y="512"/>
                    </a:cubicBezTo>
                    <a:cubicBezTo>
                      <a:pt x="109" y="338"/>
                      <a:pt x="98" y="165"/>
                      <a:pt x="33" y="13"/>
                    </a:cubicBezTo>
                    <a:cubicBezTo>
                      <a:pt x="28" y="3"/>
                      <a:pt x="22" y="0"/>
                      <a:pt x="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9"/>
              <p:cNvSpPr/>
              <p:nvPr/>
            </p:nvSpPr>
            <p:spPr>
              <a:xfrm>
                <a:off x="-2856850" y="810577"/>
                <a:ext cx="7863" cy="29547"/>
              </a:xfrm>
              <a:custGeom>
                <a:rect b="b" l="l" r="r" t="t"/>
                <a:pathLst>
                  <a:path extrusionOk="0" h="248" w="66">
                    <a:moveTo>
                      <a:pt x="30" y="0"/>
                    </a:moveTo>
                    <a:cubicBezTo>
                      <a:pt x="17" y="0"/>
                      <a:pt x="0" y="10"/>
                      <a:pt x="0" y="23"/>
                    </a:cubicBezTo>
                    <a:cubicBezTo>
                      <a:pt x="11" y="88"/>
                      <a:pt x="11" y="164"/>
                      <a:pt x="22" y="229"/>
                    </a:cubicBezTo>
                    <a:cubicBezTo>
                      <a:pt x="22" y="242"/>
                      <a:pt x="30" y="247"/>
                      <a:pt x="36" y="247"/>
                    </a:cubicBezTo>
                    <a:cubicBezTo>
                      <a:pt x="40" y="247"/>
                      <a:pt x="44" y="245"/>
                      <a:pt x="44" y="240"/>
                    </a:cubicBezTo>
                    <a:cubicBezTo>
                      <a:pt x="66" y="164"/>
                      <a:pt x="55" y="88"/>
                      <a:pt x="44" y="12"/>
                    </a:cubicBezTo>
                    <a:cubicBezTo>
                      <a:pt x="44" y="4"/>
                      <a:pt x="38" y="0"/>
                      <a:pt x="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9"/>
              <p:cNvSpPr/>
              <p:nvPr/>
            </p:nvSpPr>
            <p:spPr>
              <a:xfrm>
                <a:off x="-3240836" y="680239"/>
                <a:ext cx="168583" cy="193007"/>
              </a:xfrm>
              <a:custGeom>
                <a:rect b="b" l="l" r="r" t="t"/>
                <a:pathLst>
                  <a:path extrusionOk="0" h="1620" w="1415">
                    <a:moveTo>
                      <a:pt x="1387" y="0"/>
                    </a:moveTo>
                    <a:cubicBezTo>
                      <a:pt x="1380" y="0"/>
                      <a:pt x="1373" y="3"/>
                      <a:pt x="1367" y="9"/>
                    </a:cubicBezTo>
                    <a:cubicBezTo>
                      <a:pt x="1117" y="248"/>
                      <a:pt x="878" y="520"/>
                      <a:pt x="661" y="802"/>
                    </a:cubicBezTo>
                    <a:cubicBezTo>
                      <a:pt x="444" y="1063"/>
                      <a:pt x="216" y="1313"/>
                      <a:pt x="9" y="1584"/>
                    </a:cubicBezTo>
                    <a:cubicBezTo>
                      <a:pt x="0" y="1602"/>
                      <a:pt x="20" y="1619"/>
                      <a:pt x="34" y="1619"/>
                    </a:cubicBezTo>
                    <a:cubicBezTo>
                      <a:pt x="37" y="1619"/>
                      <a:pt x="40" y="1619"/>
                      <a:pt x="42" y="1617"/>
                    </a:cubicBezTo>
                    <a:cubicBezTo>
                      <a:pt x="292" y="1367"/>
                      <a:pt x="520" y="1085"/>
                      <a:pt x="748" y="824"/>
                    </a:cubicBezTo>
                    <a:cubicBezTo>
                      <a:pt x="987" y="574"/>
                      <a:pt x="1204" y="314"/>
                      <a:pt x="1399" y="31"/>
                    </a:cubicBezTo>
                    <a:cubicBezTo>
                      <a:pt x="1414" y="16"/>
                      <a:pt x="1403" y="0"/>
                      <a:pt x="13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9"/>
              <p:cNvSpPr/>
              <p:nvPr/>
            </p:nvSpPr>
            <p:spPr>
              <a:xfrm>
                <a:off x="-3180789" y="744931"/>
                <a:ext cx="92095" cy="95431"/>
              </a:xfrm>
              <a:custGeom>
                <a:rect b="b" l="l" r="r" t="t"/>
                <a:pathLst>
                  <a:path extrusionOk="0" h="801" w="773">
                    <a:moveTo>
                      <a:pt x="742" y="0"/>
                    </a:moveTo>
                    <a:cubicBezTo>
                      <a:pt x="735" y="0"/>
                      <a:pt x="728" y="3"/>
                      <a:pt x="721" y="9"/>
                    </a:cubicBezTo>
                    <a:cubicBezTo>
                      <a:pt x="472" y="237"/>
                      <a:pt x="233" y="498"/>
                      <a:pt x="16" y="770"/>
                    </a:cubicBezTo>
                    <a:cubicBezTo>
                      <a:pt x="0" y="785"/>
                      <a:pt x="12" y="800"/>
                      <a:pt x="28" y="800"/>
                    </a:cubicBezTo>
                    <a:cubicBezTo>
                      <a:pt x="34" y="800"/>
                      <a:pt x="42" y="798"/>
                      <a:pt x="48" y="791"/>
                    </a:cubicBezTo>
                    <a:cubicBezTo>
                      <a:pt x="298" y="563"/>
                      <a:pt x="537" y="303"/>
                      <a:pt x="765" y="31"/>
                    </a:cubicBezTo>
                    <a:cubicBezTo>
                      <a:pt x="773" y="16"/>
                      <a:pt x="758" y="0"/>
                      <a:pt x="7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9"/>
              <p:cNvSpPr/>
              <p:nvPr/>
            </p:nvSpPr>
            <p:spPr>
              <a:xfrm>
                <a:off x="-3136112" y="785796"/>
                <a:ext cx="41103" cy="42176"/>
              </a:xfrm>
              <a:custGeom>
                <a:rect b="b" l="l" r="r" t="t"/>
                <a:pathLst>
                  <a:path extrusionOk="0" h="354" w="345">
                    <a:moveTo>
                      <a:pt x="321" y="0"/>
                    </a:moveTo>
                    <a:cubicBezTo>
                      <a:pt x="318" y="0"/>
                      <a:pt x="316" y="1"/>
                      <a:pt x="314" y="3"/>
                    </a:cubicBezTo>
                    <a:cubicBezTo>
                      <a:pt x="260" y="46"/>
                      <a:pt x="205" y="101"/>
                      <a:pt x="151" y="155"/>
                    </a:cubicBezTo>
                    <a:cubicBezTo>
                      <a:pt x="97" y="199"/>
                      <a:pt x="53" y="264"/>
                      <a:pt x="10" y="318"/>
                    </a:cubicBezTo>
                    <a:cubicBezTo>
                      <a:pt x="1" y="336"/>
                      <a:pt x="14" y="353"/>
                      <a:pt x="31" y="353"/>
                    </a:cubicBezTo>
                    <a:cubicBezTo>
                      <a:pt x="34" y="353"/>
                      <a:pt x="38" y="353"/>
                      <a:pt x="42" y="351"/>
                    </a:cubicBezTo>
                    <a:cubicBezTo>
                      <a:pt x="97" y="296"/>
                      <a:pt x="151" y="242"/>
                      <a:pt x="205" y="188"/>
                    </a:cubicBezTo>
                    <a:cubicBezTo>
                      <a:pt x="249" y="133"/>
                      <a:pt x="292" y="90"/>
                      <a:pt x="336" y="25"/>
                    </a:cubicBezTo>
                    <a:cubicBezTo>
                      <a:pt x="344" y="16"/>
                      <a:pt x="332" y="0"/>
                      <a:pt x="3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9"/>
              <p:cNvSpPr/>
              <p:nvPr/>
            </p:nvSpPr>
            <p:spPr>
              <a:xfrm>
                <a:off x="-3111569" y="812007"/>
                <a:ext cx="20611" cy="17156"/>
              </a:xfrm>
              <a:custGeom>
                <a:rect b="b" l="l" r="r" t="t"/>
                <a:pathLst>
                  <a:path extrusionOk="0" h="144" w="173">
                    <a:moveTo>
                      <a:pt x="140" y="0"/>
                    </a:moveTo>
                    <a:cubicBezTo>
                      <a:pt x="97" y="33"/>
                      <a:pt x="54" y="65"/>
                      <a:pt x="10" y="109"/>
                    </a:cubicBezTo>
                    <a:cubicBezTo>
                      <a:pt x="1" y="118"/>
                      <a:pt x="7" y="144"/>
                      <a:pt x="23" y="144"/>
                    </a:cubicBezTo>
                    <a:cubicBezTo>
                      <a:pt x="26" y="144"/>
                      <a:pt x="29" y="143"/>
                      <a:pt x="32" y="141"/>
                    </a:cubicBezTo>
                    <a:cubicBezTo>
                      <a:pt x="86" y="109"/>
                      <a:pt x="130" y="65"/>
                      <a:pt x="173" y="22"/>
                    </a:cubicBezTo>
                    <a:cubicBezTo>
                      <a:pt x="173" y="11"/>
                      <a:pt x="151" y="0"/>
                      <a:pt x="1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9"/>
              <p:cNvSpPr/>
              <p:nvPr/>
            </p:nvSpPr>
            <p:spPr>
              <a:xfrm>
                <a:off x="-3387258" y="2461491"/>
                <a:ext cx="63502" cy="10365"/>
              </a:xfrm>
              <a:custGeom>
                <a:rect b="b" l="l" r="r" t="t"/>
                <a:pathLst>
                  <a:path extrusionOk="0" h="87" w="533">
                    <a:moveTo>
                      <a:pt x="22" y="0"/>
                    </a:moveTo>
                    <a:cubicBezTo>
                      <a:pt x="0" y="0"/>
                      <a:pt x="0" y="22"/>
                      <a:pt x="22" y="33"/>
                    </a:cubicBezTo>
                    <a:cubicBezTo>
                      <a:pt x="126" y="70"/>
                      <a:pt x="240" y="87"/>
                      <a:pt x="354" y="87"/>
                    </a:cubicBezTo>
                    <a:cubicBezTo>
                      <a:pt x="406" y="87"/>
                      <a:pt x="459" y="83"/>
                      <a:pt x="511" y="76"/>
                    </a:cubicBezTo>
                    <a:cubicBezTo>
                      <a:pt x="530" y="76"/>
                      <a:pt x="532" y="42"/>
                      <a:pt x="517" y="42"/>
                    </a:cubicBezTo>
                    <a:cubicBezTo>
                      <a:pt x="515" y="42"/>
                      <a:pt x="513" y="42"/>
                      <a:pt x="511" y="44"/>
                    </a:cubicBezTo>
                    <a:cubicBezTo>
                      <a:pt x="348" y="33"/>
                      <a:pt x="185" y="11"/>
                      <a:pt x="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9"/>
              <p:cNvSpPr/>
              <p:nvPr/>
            </p:nvSpPr>
            <p:spPr>
              <a:xfrm>
                <a:off x="-2828375" y="2460180"/>
                <a:ext cx="51826" cy="12986"/>
              </a:xfrm>
              <a:custGeom>
                <a:rect b="b" l="l" r="r" t="t"/>
                <a:pathLst>
                  <a:path extrusionOk="0" h="109" w="435">
                    <a:moveTo>
                      <a:pt x="413" y="0"/>
                    </a:moveTo>
                    <a:cubicBezTo>
                      <a:pt x="272" y="11"/>
                      <a:pt x="141" y="33"/>
                      <a:pt x="11" y="65"/>
                    </a:cubicBezTo>
                    <a:cubicBezTo>
                      <a:pt x="0" y="76"/>
                      <a:pt x="0" y="109"/>
                      <a:pt x="22" y="109"/>
                    </a:cubicBezTo>
                    <a:cubicBezTo>
                      <a:pt x="163" y="87"/>
                      <a:pt x="283" y="65"/>
                      <a:pt x="413" y="33"/>
                    </a:cubicBezTo>
                    <a:cubicBezTo>
                      <a:pt x="435" y="33"/>
                      <a:pt x="424" y="0"/>
                      <a:pt x="4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5" name="Google Shape;3515;p69"/>
            <p:cNvSpPr/>
            <p:nvPr/>
          </p:nvSpPr>
          <p:spPr>
            <a:xfrm rot="-6977472">
              <a:off x="4856628" y="-306437"/>
              <a:ext cx="1980649" cy="2432898"/>
            </a:xfrm>
            <a:custGeom>
              <a:rect b="b" l="l" r="r" t="t"/>
              <a:pathLst>
                <a:path extrusionOk="0" h="20636" w="16800">
                  <a:moveTo>
                    <a:pt x="8286" y="111"/>
                  </a:moveTo>
                  <a:cubicBezTo>
                    <a:pt x="8345" y="111"/>
                    <a:pt x="8406" y="118"/>
                    <a:pt x="8470" y="133"/>
                  </a:cubicBezTo>
                  <a:cubicBezTo>
                    <a:pt x="8774" y="209"/>
                    <a:pt x="9035" y="394"/>
                    <a:pt x="9220" y="643"/>
                  </a:cubicBezTo>
                  <a:cubicBezTo>
                    <a:pt x="9404" y="904"/>
                    <a:pt x="9567" y="1197"/>
                    <a:pt x="9697" y="1501"/>
                  </a:cubicBezTo>
                  <a:lnTo>
                    <a:pt x="10175" y="2500"/>
                  </a:lnTo>
                  <a:cubicBezTo>
                    <a:pt x="10338" y="2815"/>
                    <a:pt x="10468" y="3141"/>
                    <a:pt x="10588" y="3467"/>
                  </a:cubicBezTo>
                  <a:lnTo>
                    <a:pt x="10523" y="3423"/>
                  </a:lnTo>
                  <a:cubicBezTo>
                    <a:pt x="10392" y="3336"/>
                    <a:pt x="10240" y="3271"/>
                    <a:pt x="10078" y="3228"/>
                  </a:cubicBezTo>
                  <a:cubicBezTo>
                    <a:pt x="9697" y="3119"/>
                    <a:pt x="9307" y="3032"/>
                    <a:pt x="8905" y="2989"/>
                  </a:cubicBezTo>
                  <a:cubicBezTo>
                    <a:pt x="8687" y="2965"/>
                    <a:pt x="8466" y="2952"/>
                    <a:pt x="8245" y="2952"/>
                  </a:cubicBezTo>
                  <a:cubicBezTo>
                    <a:pt x="7650" y="2952"/>
                    <a:pt x="7054" y="3048"/>
                    <a:pt x="6516" y="3293"/>
                  </a:cubicBezTo>
                  <a:cubicBezTo>
                    <a:pt x="6331" y="3369"/>
                    <a:pt x="6157" y="3478"/>
                    <a:pt x="6005" y="3608"/>
                  </a:cubicBezTo>
                  <a:cubicBezTo>
                    <a:pt x="5984" y="3630"/>
                    <a:pt x="5962" y="3651"/>
                    <a:pt x="5929" y="3673"/>
                  </a:cubicBezTo>
                  <a:cubicBezTo>
                    <a:pt x="6071" y="3152"/>
                    <a:pt x="6277" y="2641"/>
                    <a:pt x="6538" y="2174"/>
                  </a:cubicBezTo>
                  <a:cubicBezTo>
                    <a:pt x="6700" y="1860"/>
                    <a:pt x="6885" y="1545"/>
                    <a:pt x="7070" y="1251"/>
                  </a:cubicBezTo>
                  <a:cubicBezTo>
                    <a:pt x="7346" y="807"/>
                    <a:pt x="7694" y="111"/>
                    <a:pt x="8286" y="111"/>
                  </a:cubicBezTo>
                  <a:close/>
                  <a:moveTo>
                    <a:pt x="11077" y="9178"/>
                  </a:moveTo>
                  <a:lnTo>
                    <a:pt x="11077" y="9178"/>
                  </a:lnTo>
                  <a:cubicBezTo>
                    <a:pt x="11424" y="9417"/>
                    <a:pt x="11793" y="9645"/>
                    <a:pt x="12141" y="9895"/>
                  </a:cubicBezTo>
                  <a:lnTo>
                    <a:pt x="12152" y="9906"/>
                  </a:lnTo>
                  <a:cubicBezTo>
                    <a:pt x="12575" y="10210"/>
                    <a:pt x="12988" y="10525"/>
                    <a:pt x="13389" y="10862"/>
                  </a:cubicBezTo>
                  <a:cubicBezTo>
                    <a:pt x="14117" y="11437"/>
                    <a:pt x="14812" y="12045"/>
                    <a:pt x="15496" y="12664"/>
                  </a:cubicBezTo>
                  <a:lnTo>
                    <a:pt x="16028" y="13131"/>
                  </a:lnTo>
                  <a:lnTo>
                    <a:pt x="16300" y="13370"/>
                  </a:lnTo>
                  <a:cubicBezTo>
                    <a:pt x="16376" y="13435"/>
                    <a:pt x="16452" y="13522"/>
                    <a:pt x="16517" y="13609"/>
                  </a:cubicBezTo>
                  <a:cubicBezTo>
                    <a:pt x="16560" y="13717"/>
                    <a:pt x="16593" y="13848"/>
                    <a:pt x="16593" y="13967"/>
                  </a:cubicBezTo>
                  <a:cubicBezTo>
                    <a:pt x="16593" y="14097"/>
                    <a:pt x="16604" y="14217"/>
                    <a:pt x="16604" y="14347"/>
                  </a:cubicBezTo>
                  <a:cubicBezTo>
                    <a:pt x="16625" y="14586"/>
                    <a:pt x="16636" y="14825"/>
                    <a:pt x="16647" y="15075"/>
                  </a:cubicBezTo>
                  <a:cubicBezTo>
                    <a:pt x="16609" y="15069"/>
                    <a:pt x="16568" y="15067"/>
                    <a:pt x="16528" y="15067"/>
                  </a:cubicBezTo>
                  <a:cubicBezTo>
                    <a:pt x="16487" y="15067"/>
                    <a:pt x="16446" y="15069"/>
                    <a:pt x="16408" y="15075"/>
                  </a:cubicBezTo>
                  <a:lnTo>
                    <a:pt x="16072" y="15086"/>
                  </a:lnTo>
                  <a:lnTo>
                    <a:pt x="15398" y="15107"/>
                  </a:lnTo>
                  <a:lnTo>
                    <a:pt x="14041" y="15151"/>
                  </a:lnTo>
                  <a:lnTo>
                    <a:pt x="11337" y="15248"/>
                  </a:lnTo>
                  <a:cubicBezTo>
                    <a:pt x="11315" y="15064"/>
                    <a:pt x="11305" y="14879"/>
                    <a:pt x="11294" y="14695"/>
                  </a:cubicBezTo>
                  <a:cubicBezTo>
                    <a:pt x="11272" y="14304"/>
                    <a:pt x="11261" y="13902"/>
                    <a:pt x="11239" y="13511"/>
                  </a:cubicBezTo>
                  <a:lnTo>
                    <a:pt x="11153" y="11090"/>
                  </a:lnTo>
                  <a:lnTo>
                    <a:pt x="11077" y="9178"/>
                  </a:lnTo>
                  <a:close/>
                  <a:moveTo>
                    <a:pt x="5560" y="9254"/>
                  </a:moveTo>
                  <a:cubicBezTo>
                    <a:pt x="5517" y="10590"/>
                    <a:pt x="5495" y="11915"/>
                    <a:pt x="5463" y="13250"/>
                  </a:cubicBezTo>
                  <a:cubicBezTo>
                    <a:pt x="5463" y="13696"/>
                    <a:pt x="5452" y="14141"/>
                    <a:pt x="5441" y="14586"/>
                  </a:cubicBezTo>
                  <a:lnTo>
                    <a:pt x="5441" y="15270"/>
                  </a:lnTo>
                  <a:lnTo>
                    <a:pt x="5441" y="15314"/>
                  </a:lnTo>
                  <a:cubicBezTo>
                    <a:pt x="4550" y="15314"/>
                    <a:pt x="3660" y="15303"/>
                    <a:pt x="2770" y="15292"/>
                  </a:cubicBezTo>
                  <a:lnTo>
                    <a:pt x="1412" y="15281"/>
                  </a:lnTo>
                  <a:lnTo>
                    <a:pt x="163" y="15281"/>
                  </a:lnTo>
                  <a:cubicBezTo>
                    <a:pt x="163" y="15031"/>
                    <a:pt x="163" y="14792"/>
                    <a:pt x="174" y="14554"/>
                  </a:cubicBezTo>
                  <a:cubicBezTo>
                    <a:pt x="174" y="14423"/>
                    <a:pt x="174" y="14304"/>
                    <a:pt x="185" y="14173"/>
                  </a:cubicBezTo>
                  <a:cubicBezTo>
                    <a:pt x="174" y="14054"/>
                    <a:pt x="196" y="13924"/>
                    <a:pt x="250" y="13815"/>
                  </a:cubicBezTo>
                  <a:cubicBezTo>
                    <a:pt x="305" y="13717"/>
                    <a:pt x="370" y="13641"/>
                    <a:pt x="457" y="13576"/>
                  </a:cubicBezTo>
                  <a:lnTo>
                    <a:pt x="728" y="13316"/>
                  </a:lnTo>
                  <a:cubicBezTo>
                    <a:pt x="902" y="13153"/>
                    <a:pt x="1065" y="13001"/>
                    <a:pt x="1238" y="12838"/>
                  </a:cubicBezTo>
                  <a:cubicBezTo>
                    <a:pt x="1466" y="12621"/>
                    <a:pt x="1695" y="12414"/>
                    <a:pt x="1923" y="12208"/>
                  </a:cubicBezTo>
                  <a:cubicBezTo>
                    <a:pt x="1944" y="12175"/>
                    <a:pt x="1966" y="12154"/>
                    <a:pt x="1999" y="12143"/>
                  </a:cubicBezTo>
                  <a:cubicBezTo>
                    <a:pt x="2107" y="12034"/>
                    <a:pt x="2227" y="11937"/>
                    <a:pt x="2335" y="11839"/>
                  </a:cubicBezTo>
                  <a:cubicBezTo>
                    <a:pt x="2574" y="11622"/>
                    <a:pt x="2813" y="11426"/>
                    <a:pt x="3052" y="11209"/>
                  </a:cubicBezTo>
                  <a:cubicBezTo>
                    <a:pt x="3280" y="11003"/>
                    <a:pt x="3508" y="10807"/>
                    <a:pt x="3747" y="10612"/>
                  </a:cubicBezTo>
                  <a:lnTo>
                    <a:pt x="3801" y="10568"/>
                  </a:lnTo>
                  <a:cubicBezTo>
                    <a:pt x="4040" y="10373"/>
                    <a:pt x="4268" y="10188"/>
                    <a:pt x="4518" y="10004"/>
                  </a:cubicBezTo>
                  <a:cubicBezTo>
                    <a:pt x="4854" y="9743"/>
                    <a:pt x="5213" y="9504"/>
                    <a:pt x="5560" y="9254"/>
                  </a:cubicBezTo>
                  <a:close/>
                  <a:moveTo>
                    <a:pt x="8289" y="3079"/>
                  </a:moveTo>
                  <a:cubicBezTo>
                    <a:pt x="8824" y="3079"/>
                    <a:pt x="9361" y="3149"/>
                    <a:pt x="9882" y="3293"/>
                  </a:cubicBezTo>
                  <a:cubicBezTo>
                    <a:pt x="10045" y="3336"/>
                    <a:pt x="10208" y="3391"/>
                    <a:pt x="10360" y="3467"/>
                  </a:cubicBezTo>
                  <a:cubicBezTo>
                    <a:pt x="10436" y="3499"/>
                    <a:pt x="10512" y="3554"/>
                    <a:pt x="10577" y="3608"/>
                  </a:cubicBezTo>
                  <a:cubicBezTo>
                    <a:pt x="10620" y="3640"/>
                    <a:pt x="10642" y="3673"/>
                    <a:pt x="10675" y="3706"/>
                  </a:cubicBezTo>
                  <a:cubicBezTo>
                    <a:pt x="10751" y="4053"/>
                    <a:pt x="10794" y="4411"/>
                    <a:pt x="10794" y="4770"/>
                  </a:cubicBezTo>
                  <a:lnTo>
                    <a:pt x="10838" y="5975"/>
                  </a:lnTo>
                  <a:cubicBezTo>
                    <a:pt x="10870" y="6789"/>
                    <a:pt x="10903" y="7593"/>
                    <a:pt x="10935" y="8397"/>
                  </a:cubicBezTo>
                  <a:cubicBezTo>
                    <a:pt x="10990" y="10015"/>
                    <a:pt x="11055" y="11632"/>
                    <a:pt x="11120" y="13240"/>
                  </a:cubicBezTo>
                  <a:cubicBezTo>
                    <a:pt x="11142" y="13685"/>
                    <a:pt x="11153" y="14119"/>
                    <a:pt x="11174" y="14554"/>
                  </a:cubicBezTo>
                  <a:cubicBezTo>
                    <a:pt x="11185" y="14749"/>
                    <a:pt x="11196" y="14934"/>
                    <a:pt x="11218" y="15129"/>
                  </a:cubicBezTo>
                  <a:cubicBezTo>
                    <a:pt x="11196" y="15075"/>
                    <a:pt x="11163" y="15020"/>
                    <a:pt x="11131" y="14977"/>
                  </a:cubicBezTo>
                  <a:cubicBezTo>
                    <a:pt x="11066" y="14858"/>
                    <a:pt x="10979" y="14749"/>
                    <a:pt x="10892" y="14651"/>
                  </a:cubicBezTo>
                  <a:cubicBezTo>
                    <a:pt x="10614" y="14328"/>
                    <a:pt x="10211" y="14156"/>
                    <a:pt x="9802" y="14156"/>
                  </a:cubicBezTo>
                  <a:cubicBezTo>
                    <a:pt x="9620" y="14156"/>
                    <a:pt x="9437" y="14190"/>
                    <a:pt x="9263" y="14260"/>
                  </a:cubicBezTo>
                  <a:cubicBezTo>
                    <a:pt x="8731" y="14488"/>
                    <a:pt x="8503" y="14988"/>
                    <a:pt x="8449" y="15520"/>
                  </a:cubicBezTo>
                  <a:lnTo>
                    <a:pt x="8449" y="15531"/>
                  </a:lnTo>
                  <a:cubicBezTo>
                    <a:pt x="8384" y="14999"/>
                    <a:pt x="8166" y="14488"/>
                    <a:pt x="7656" y="14271"/>
                  </a:cubicBezTo>
                  <a:cubicBezTo>
                    <a:pt x="7478" y="14199"/>
                    <a:pt x="7294" y="14164"/>
                    <a:pt x="7112" y="14164"/>
                  </a:cubicBezTo>
                  <a:cubicBezTo>
                    <a:pt x="6771" y="14164"/>
                    <a:pt x="6437" y="14287"/>
                    <a:pt x="6168" y="14521"/>
                  </a:cubicBezTo>
                  <a:cubicBezTo>
                    <a:pt x="6114" y="14564"/>
                    <a:pt x="6071" y="14608"/>
                    <a:pt x="6027" y="14662"/>
                  </a:cubicBezTo>
                  <a:cubicBezTo>
                    <a:pt x="5940" y="14760"/>
                    <a:pt x="5853" y="14868"/>
                    <a:pt x="5788" y="14977"/>
                  </a:cubicBezTo>
                  <a:cubicBezTo>
                    <a:pt x="5701" y="15118"/>
                    <a:pt x="5636" y="15259"/>
                    <a:pt x="5582" y="15411"/>
                  </a:cubicBezTo>
                  <a:lnTo>
                    <a:pt x="5582" y="14760"/>
                  </a:lnTo>
                  <a:cubicBezTo>
                    <a:pt x="5582" y="14369"/>
                    <a:pt x="5593" y="13967"/>
                    <a:pt x="5604" y="13576"/>
                  </a:cubicBezTo>
                  <a:cubicBezTo>
                    <a:pt x="5615" y="12773"/>
                    <a:pt x="5636" y="11969"/>
                    <a:pt x="5647" y="11166"/>
                  </a:cubicBezTo>
                  <a:cubicBezTo>
                    <a:pt x="5691" y="9580"/>
                    <a:pt x="5734" y="7995"/>
                    <a:pt x="5788" y="6409"/>
                  </a:cubicBezTo>
                  <a:cubicBezTo>
                    <a:pt x="5799" y="5964"/>
                    <a:pt x="5821" y="5519"/>
                    <a:pt x="5832" y="5074"/>
                  </a:cubicBezTo>
                  <a:cubicBezTo>
                    <a:pt x="5843" y="4846"/>
                    <a:pt x="5853" y="4618"/>
                    <a:pt x="5853" y="4390"/>
                  </a:cubicBezTo>
                  <a:cubicBezTo>
                    <a:pt x="5864" y="4238"/>
                    <a:pt x="5875" y="4086"/>
                    <a:pt x="5897" y="3944"/>
                  </a:cubicBezTo>
                  <a:cubicBezTo>
                    <a:pt x="5962" y="3847"/>
                    <a:pt x="6027" y="3760"/>
                    <a:pt x="6103" y="3695"/>
                  </a:cubicBezTo>
                  <a:cubicBezTo>
                    <a:pt x="6233" y="3586"/>
                    <a:pt x="6375" y="3499"/>
                    <a:pt x="6527" y="3434"/>
                  </a:cubicBezTo>
                  <a:cubicBezTo>
                    <a:pt x="6863" y="3271"/>
                    <a:pt x="7222" y="3173"/>
                    <a:pt x="7591" y="3119"/>
                  </a:cubicBezTo>
                  <a:cubicBezTo>
                    <a:pt x="7822" y="3093"/>
                    <a:pt x="8055" y="3079"/>
                    <a:pt x="8289" y="3079"/>
                  </a:cubicBezTo>
                  <a:close/>
                  <a:moveTo>
                    <a:pt x="16647" y="15162"/>
                  </a:moveTo>
                  <a:lnTo>
                    <a:pt x="16669" y="15466"/>
                  </a:lnTo>
                  <a:cubicBezTo>
                    <a:pt x="16669" y="15574"/>
                    <a:pt x="16701" y="15715"/>
                    <a:pt x="16582" y="15770"/>
                  </a:cubicBezTo>
                  <a:cubicBezTo>
                    <a:pt x="16473" y="15802"/>
                    <a:pt x="16354" y="15813"/>
                    <a:pt x="16234" y="15813"/>
                  </a:cubicBezTo>
                  <a:lnTo>
                    <a:pt x="15865" y="15824"/>
                  </a:lnTo>
                  <a:cubicBezTo>
                    <a:pt x="15366" y="15846"/>
                    <a:pt x="14866" y="15867"/>
                    <a:pt x="14356" y="15878"/>
                  </a:cubicBezTo>
                  <a:cubicBezTo>
                    <a:pt x="13400" y="15911"/>
                    <a:pt x="12434" y="15922"/>
                    <a:pt x="11467" y="15933"/>
                  </a:cubicBezTo>
                  <a:cubicBezTo>
                    <a:pt x="11446" y="15824"/>
                    <a:pt x="11424" y="15715"/>
                    <a:pt x="11391" y="15607"/>
                  </a:cubicBezTo>
                  <a:cubicBezTo>
                    <a:pt x="11381" y="15531"/>
                    <a:pt x="11370" y="15455"/>
                    <a:pt x="11359" y="15368"/>
                  </a:cubicBezTo>
                  <a:lnTo>
                    <a:pt x="14041" y="15281"/>
                  </a:lnTo>
                  <a:lnTo>
                    <a:pt x="15398" y="15227"/>
                  </a:lnTo>
                  <a:lnTo>
                    <a:pt x="16082" y="15205"/>
                  </a:lnTo>
                  <a:cubicBezTo>
                    <a:pt x="16115" y="15207"/>
                    <a:pt x="16148" y="15208"/>
                    <a:pt x="16181" y="15208"/>
                  </a:cubicBezTo>
                  <a:cubicBezTo>
                    <a:pt x="16336" y="15208"/>
                    <a:pt x="16495" y="15188"/>
                    <a:pt x="16647" y="15162"/>
                  </a:cubicBezTo>
                  <a:close/>
                  <a:moveTo>
                    <a:pt x="153" y="15379"/>
                  </a:moveTo>
                  <a:cubicBezTo>
                    <a:pt x="291" y="15403"/>
                    <a:pt x="436" y="15415"/>
                    <a:pt x="577" y="15415"/>
                  </a:cubicBezTo>
                  <a:cubicBezTo>
                    <a:pt x="624" y="15415"/>
                    <a:pt x="671" y="15414"/>
                    <a:pt x="717" y="15411"/>
                  </a:cubicBezTo>
                  <a:lnTo>
                    <a:pt x="1401" y="15411"/>
                  </a:lnTo>
                  <a:lnTo>
                    <a:pt x="2759" y="15422"/>
                  </a:lnTo>
                  <a:lnTo>
                    <a:pt x="5430" y="15444"/>
                  </a:lnTo>
                  <a:lnTo>
                    <a:pt x="5430" y="15889"/>
                  </a:lnTo>
                  <a:cubicBezTo>
                    <a:pt x="5419" y="15933"/>
                    <a:pt x="5408" y="15976"/>
                    <a:pt x="5408" y="16009"/>
                  </a:cubicBezTo>
                  <a:cubicBezTo>
                    <a:pt x="4431" y="16030"/>
                    <a:pt x="3443" y="16030"/>
                    <a:pt x="2465" y="16030"/>
                  </a:cubicBezTo>
                  <a:cubicBezTo>
                    <a:pt x="1966" y="16030"/>
                    <a:pt x="1456" y="16030"/>
                    <a:pt x="956" y="16019"/>
                  </a:cubicBezTo>
                  <a:lnTo>
                    <a:pt x="598" y="16019"/>
                  </a:lnTo>
                  <a:cubicBezTo>
                    <a:pt x="568" y="16022"/>
                    <a:pt x="538" y="16024"/>
                    <a:pt x="508" y="16024"/>
                  </a:cubicBezTo>
                  <a:cubicBezTo>
                    <a:pt x="419" y="16024"/>
                    <a:pt x="329" y="16011"/>
                    <a:pt x="239" y="15987"/>
                  </a:cubicBezTo>
                  <a:cubicBezTo>
                    <a:pt x="120" y="15933"/>
                    <a:pt x="142" y="15791"/>
                    <a:pt x="142" y="15683"/>
                  </a:cubicBezTo>
                  <a:lnTo>
                    <a:pt x="153" y="15379"/>
                  </a:lnTo>
                  <a:close/>
                  <a:moveTo>
                    <a:pt x="9757" y="14286"/>
                  </a:moveTo>
                  <a:cubicBezTo>
                    <a:pt x="10092" y="14286"/>
                    <a:pt x="10415" y="14405"/>
                    <a:pt x="10664" y="14619"/>
                  </a:cubicBezTo>
                  <a:cubicBezTo>
                    <a:pt x="10881" y="14814"/>
                    <a:pt x="11055" y="15053"/>
                    <a:pt x="11163" y="15314"/>
                  </a:cubicBezTo>
                  <a:cubicBezTo>
                    <a:pt x="11196" y="15390"/>
                    <a:pt x="11218" y="15455"/>
                    <a:pt x="11250" y="15531"/>
                  </a:cubicBezTo>
                  <a:cubicBezTo>
                    <a:pt x="11261" y="15629"/>
                    <a:pt x="11283" y="15726"/>
                    <a:pt x="11315" y="15824"/>
                  </a:cubicBezTo>
                  <a:cubicBezTo>
                    <a:pt x="11294" y="15857"/>
                    <a:pt x="11283" y="15889"/>
                    <a:pt x="11261" y="15911"/>
                  </a:cubicBezTo>
                  <a:cubicBezTo>
                    <a:pt x="11218" y="15965"/>
                    <a:pt x="11174" y="16009"/>
                    <a:pt x="11120" y="16052"/>
                  </a:cubicBezTo>
                  <a:lnTo>
                    <a:pt x="11066" y="16095"/>
                  </a:lnTo>
                  <a:lnTo>
                    <a:pt x="11022" y="15846"/>
                  </a:lnTo>
                  <a:cubicBezTo>
                    <a:pt x="11022" y="15837"/>
                    <a:pt x="11014" y="15833"/>
                    <a:pt x="11006" y="15833"/>
                  </a:cubicBezTo>
                  <a:cubicBezTo>
                    <a:pt x="10995" y="15833"/>
                    <a:pt x="10983" y="15839"/>
                    <a:pt x="10990" y="15846"/>
                  </a:cubicBezTo>
                  <a:cubicBezTo>
                    <a:pt x="11001" y="15943"/>
                    <a:pt x="11011" y="16041"/>
                    <a:pt x="11033" y="16139"/>
                  </a:cubicBezTo>
                  <a:cubicBezTo>
                    <a:pt x="10946" y="16182"/>
                    <a:pt x="10859" y="16237"/>
                    <a:pt x="10772" y="16280"/>
                  </a:cubicBezTo>
                  <a:cubicBezTo>
                    <a:pt x="10512" y="16421"/>
                    <a:pt x="10230" y="16508"/>
                    <a:pt x="9936" y="16541"/>
                  </a:cubicBezTo>
                  <a:cubicBezTo>
                    <a:pt x="9909" y="16542"/>
                    <a:pt x="9883" y="16542"/>
                    <a:pt x="9856" y="16542"/>
                  </a:cubicBezTo>
                  <a:cubicBezTo>
                    <a:pt x="9611" y="16542"/>
                    <a:pt x="9369" y="16497"/>
                    <a:pt x="9144" y="16399"/>
                  </a:cubicBezTo>
                  <a:cubicBezTo>
                    <a:pt x="9035" y="16356"/>
                    <a:pt x="8937" y="16313"/>
                    <a:pt x="8840" y="16247"/>
                  </a:cubicBezTo>
                  <a:cubicBezTo>
                    <a:pt x="8829" y="16074"/>
                    <a:pt x="8829" y="15911"/>
                    <a:pt x="8818" y="15737"/>
                  </a:cubicBezTo>
                  <a:cubicBezTo>
                    <a:pt x="8812" y="15726"/>
                    <a:pt x="8802" y="15721"/>
                    <a:pt x="8792" y="15721"/>
                  </a:cubicBezTo>
                  <a:cubicBezTo>
                    <a:pt x="8783" y="15721"/>
                    <a:pt x="8774" y="15726"/>
                    <a:pt x="8774" y="15737"/>
                  </a:cubicBezTo>
                  <a:lnTo>
                    <a:pt x="8774" y="16204"/>
                  </a:lnTo>
                  <a:cubicBezTo>
                    <a:pt x="8720" y="16171"/>
                    <a:pt x="8677" y="16128"/>
                    <a:pt x="8633" y="16095"/>
                  </a:cubicBezTo>
                  <a:cubicBezTo>
                    <a:pt x="8579" y="16052"/>
                    <a:pt x="8568" y="16030"/>
                    <a:pt x="8536" y="16009"/>
                  </a:cubicBezTo>
                  <a:cubicBezTo>
                    <a:pt x="8546" y="15791"/>
                    <a:pt x="8557" y="15585"/>
                    <a:pt x="8590" y="15368"/>
                  </a:cubicBezTo>
                  <a:cubicBezTo>
                    <a:pt x="8622" y="15107"/>
                    <a:pt x="8731" y="14868"/>
                    <a:pt x="8894" y="14662"/>
                  </a:cubicBezTo>
                  <a:cubicBezTo>
                    <a:pt x="9057" y="14477"/>
                    <a:pt x="9285" y="14347"/>
                    <a:pt x="9535" y="14304"/>
                  </a:cubicBezTo>
                  <a:cubicBezTo>
                    <a:pt x="9609" y="14292"/>
                    <a:pt x="9683" y="14286"/>
                    <a:pt x="9757" y="14286"/>
                  </a:cubicBezTo>
                  <a:close/>
                  <a:moveTo>
                    <a:pt x="7134" y="14297"/>
                  </a:moveTo>
                  <a:cubicBezTo>
                    <a:pt x="7207" y="14297"/>
                    <a:pt x="7280" y="14303"/>
                    <a:pt x="7352" y="14315"/>
                  </a:cubicBezTo>
                  <a:cubicBezTo>
                    <a:pt x="7602" y="14358"/>
                    <a:pt x="7830" y="14488"/>
                    <a:pt x="7993" y="14673"/>
                  </a:cubicBezTo>
                  <a:cubicBezTo>
                    <a:pt x="8156" y="14879"/>
                    <a:pt x="8264" y="15118"/>
                    <a:pt x="8297" y="15379"/>
                  </a:cubicBezTo>
                  <a:cubicBezTo>
                    <a:pt x="8329" y="15585"/>
                    <a:pt x="8351" y="15802"/>
                    <a:pt x="8351" y="16019"/>
                  </a:cubicBezTo>
                  <a:cubicBezTo>
                    <a:pt x="8318" y="16041"/>
                    <a:pt x="8297" y="16074"/>
                    <a:pt x="8264" y="16095"/>
                  </a:cubicBezTo>
                  <a:cubicBezTo>
                    <a:pt x="8210" y="16139"/>
                    <a:pt x="8166" y="16182"/>
                    <a:pt x="8112" y="16215"/>
                  </a:cubicBezTo>
                  <a:cubicBezTo>
                    <a:pt x="8003" y="16291"/>
                    <a:pt x="7884" y="16356"/>
                    <a:pt x="7754" y="16410"/>
                  </a:cubicBezTo>
                  <a:cubicBezTo>
                    <a:pt x="7541" y="16494"/>
                    <a:pt x="7312" y="16545"/>
                    <a:pt x="7081" y="16545"/>
                  </a:cubicBezTo>
                  <a:cubicBezTo>
                    <a:pt x="7041" y="16545"/>
                    <a:pt x="7001" y="16544"/>
                    <a:pt x="6961" y="16541"/>
                  </a:cubicBezTo>
                  <a:cubicBezTo>
                    <a:pt x="6668" y="16519"/>
                    <a:pt x="6386" y="16432"/>
                    <a:pt x="6125" y="16291"/>
                  </a:cubicBezTo>
                  <a:cubicBezTo>
                    <a:pt x="6071" y="16258"/>
                    <a:pt x="6005" y="16226"/>
                    <a:pt x="5951" y="16193"/>
                  </a:cubicBezTo>
                  <a:cubicBezTo>
                    <a:pt x="5995" y="15933"/>
                    <a:pt x="6038" y="15672"/>
                    <a:pt x="6060" y="15411"/>
                  </a:cubicBezTo>
                  <a:cubicBezTo>
                    <a:pt x="6054" y="15400"/>
                    <a:pt x="6046" y="15395"/>
                    <a:pt x="6038" y="15395"/>
                  </a:cubicBezTo>
                  <a:cubicBezTo>
                    <a:pt x="6030" y="15395"/>
                    <a:pt x="6022" y="15400"/>
                    <a:pt x="6016" y="15411"/>
                  </a:cubicBezTo>
                  <a:cubicBezTo>
                    <a:pt x="5962" y="15661"/>
                    <a:pt x="5919" y="15911"/>
                    <a:pt x="5886" y="16161"/>
                  </a:cubicBezTo>
                  <a:cubicBezTo>
                    <a:pt x="5843" y="16139"/>
                    <a:pt x="5799" y="16106"/>
                    <a:pt x="5767" y="16074"/>
                  </a:cubicBezTo>
                  <a:cubicBezTo>
                    <a:pt x="5712" y="16041"/>
                    <a:pt x="5669" y="15998"/>
                    <a:pt x="5625" y="15943"/>
                  </a:cubicBezTo>
                  <a:cubicBezTo>
                    <a:pt x="5615" y="15911"/>
                    <a:pt x="5593" y="15878"/>
                    <a:pt x="5560" y="15846"/>
                  </a:cubicBezTo>
                  <a:cubicBezTo>
                    <a:pt x="5604" y="15672"/>
                    <a:pt x="5647" y="15487"/>
                    <a:pt x="5723" y="15324"/>
                  </a:cubicBezTo>
                  <a:cubicBezTo>
                    <a:pt x="5832" y="15064"/>
                    <a:pt x="6005" y="14825"/>
                    <a:pt x="6223" y="14630"/>
                  </a:cubicBezTo>
                  <a:cubicBezTo>
                    <a:pt x="6481" y="14416"/>
                    <a:pt x="6805" y="14297"/>
                    <a:pt x="7134" y="14297"/>
                  </a:cubicBezTo>
                  <a:close/>
                  <a:moveTo>
                    <a:pt x="11359" y="15965"/>
                  </a:moveTo>
                  <a:cubicBezTo>
                    <a:pt x="11381" y="16095"/>
                    <a:pt x="11391" y="16215"/>
                    <a:pt x="11413" y="16334"/>
                  </a:cubicBezTo>
                  <a:lnTo>
                    <a:pt x="11511" y="17138"/>
                  </a:lnTo>
                  <a:cubicBezTo>
                    <a:pt x="11435" y="17192"/>
                    <a:pt x="11359" y="17268"/>
                    <a:pt x="11283" y="17333"/>
                  </a:cubicBezTo>
                  <a:cubicBezTo>
                    <a:pt x="11272" y="17257"/>
                    <a:pt x="11261" y="17181"/>
                    <a:pt x="11250" y="17116"/>
                  </a:cubicBezTo>
                  <a:cubicBezTo>
                    <a:pt x="11196" y="16823"/>
                    <a:pt x="11153" y="16530"/>
                    <a:pt x="11098" y="16237"/>
                  </a:cubicBezTo>
                  <a:cubicBezTo>
                    <a:pt x="11153" y="16193"/>
                    <a:pt x="11196" y="16150"/>
                    <a:pt x="11250" y="16106"/>
                  </a:cubicBezTo>
                  <a:cubicBezTo>
                    <a:pt x="11283" y="16063"/>
                    <a:pt x="11326" y="16019"/>
                    <a:pt x="11359" y="15965"/>
                  </a:cubicBezTo>
                  <a:close/>
                  <a:moveTo>
                    <a:pt x="5539" y="15965"/>
                  </a:moveTo>
                  <a:cubicBezTo>
                    <a:pt x="5560" y="16019"/>
                    <a:pt x="5604" y="16063"/>
                    <a:pt x="5647" y="16106"/>
                  </a:cubicBezTo>
                  <a:cubicBezTo>
                    <a:pt x="5712" y="16171"/>
                    <a:pt x="5777" y="16226"/>
                    <a:pt x="5864" y="16269"/>
                  </a:cubicBezTo>
                  <a:cubicBezTo>
                    <a:pt x="5853" y="16345"/>
                    <a:pt x="5843" y="16410"/>
                    <a:pt x="5832" y="16476"/>
                  </a:cubicBezTo>
                  <a:cubicBezTo>
                    <a:pt x="5788" y="16780"/>
                    <a:pt x="5734" y="17094"/>
                    <a:pt x="5691" y="17399"/>
                  </a:cubicBezTo>
                  <a:cubicBezTo>
                    <a:pt x="5669" y="17377"/>
                    <a:pt x="5636" y="17355"/>
                    <a:pt x="5604" y="17333"/>
                  </a:cubicBezTo>
                  <a:cubicBezTo>
                    <a:pt x="5528" y="17268"/>
                    <a:pt x="5452" y="17192"/>
                    <a:pt x="5376" y="17138"/>
                  </a:cubicBezTo>
                  <a:cubicBezTo>
                    <a:pt x="5408" y="16866"/>
                    <a:pt x="5441" y="16595"/>
                    <a:pt x="5484" y="16334"/>
                  </a:cubicBezTo>
                  <a:cubicBezTo>
                    <a:pt x="5495" y="16215"/>
                    <a:pt x="5517" y="16095"/>
                    <a:pt x="5539" y="15976"/>
                  </a:cubicBezTo>
                  <a:lnTo>
                    <a:pt x="5539" y="15965"/>
                  </a:lnTo>
                  <a:close/>
                  <a:moveTo>
                    <a:pt x="8536" y="16193"/>
                  </a:moveTo>
                  <a:cubicBezTo>
                    <a:pt x="8601" y="16247"/>
                    <a:pt x="8677" y="16302"/>
                    <a:pt x="8742" y="16345"/>
                  </a:cubicBezTo>
                  <a:lnTo>
                    <a:pt x="8774" y="16367"/>
                  </a:lnTo>
                  <a:cubicBezTo>
                    <a:pt x="8785" y="16769"/>
                    <a:pt x="8807" y="17181"/>
                    <a:pt x="8829" y="17594"/>
                  </a:cubicBezTo>
                  <a:lnTo>
                    <a:pt x="8818" y="17605"/>
                  </a:lnTo>
                  <a:cubicBezTo>
                    <a:pt x="8698" y="17540"/>
                    <a:pt x="8590" y="17442"/>
                    <a:pt x="8514" y="17333"/>
                  </a:cubicBezTo>
                  <a:lnTo>
                    <a:pt x="8514" y="17094"/>
                  </a:lnTo>
                  <a:cubicBezTo>
                    <a:pt x="8514" y="16790"/>
                    <a:pt x="8525" y="16486"/>
                    <a:pt x="8536" y="16193"/>
                  </a:cubicBezTo>
                  <a:close/>
                  <a:moveTo>
                    <a:pt x="11044" y="16258"/>
                  </a:moveTo>
                  <a:cubicBezTo>
                    <a:pt x="11087" y="16541"/>
                    <a:pt x="11142" y="16812"/>
                    <a:pt x="11174" y="17094"/>
                  </a:cubicBezTo>
                  <a:lnTo>
                    <a:pt x="11218" y="17366"/>
                  </a:lnTo>
                  <a:cubicBezTo>
                    <a:pt x="11185" y="17399"/>
                    <a:pt x="11153" y="17420"/>
                    <a:pt x="11109" y="17453"/>
                  </a:cubicBezTo>
                  <a:cubicBezTo>
                    <a:pt x="11098" y="17399"/>
                    <a:pt x="11087" y="17344"/>
                    <a:pt x="11087" y="17279"/>
                  </a:cubicBezTo>
                  <a:cubicBezTo>
                    <a:pt x="11087" y="17274"/>
                    <a:pt x="11077" y="17271"/>
                    <a:pt x="11066" y="17271"/>
                  </a:cubicBezTo>
                  <a:cubicBezTo>
                    <a:pt x="11055" y="17271"/>
                    <a:pt x="11044" y="17274"/>
                    <a:pt x="11044" y="17279"/>
                  </a:cubicBezTo>
                  <a:cubicBezTo>
                    <a:pt x="11066" y="17344"/>
                    <a:pt x="11066" y="17409"/>
                    <a:pt x="11077" y="17475"/>
                  </a:cubicBezTo>
                  <a:cubicBezTo>
                    <a:pt x="11022" y="17507"/>
                    <a:pt x="10968" y="17540"/>
                    <a:pt x="10914" y="17572"/>
                  </a:cubicBezTo>
                  <a:cubicBezTo>
                    <a:pt x="10914" y="17540"/>
                    <a:pt x="10903" y="17507"/>
                    <a:pt x="10903" y="17475"/>
                  </a:cubicBezTo>
                  <a:cubicBezTo>
                    <a:pt x="10899" y="17463"/>
                    <a:pt x="10892" y="17458"/>
                    <a:pt x="10885" y="17458"/>
                  </a:cubicBezTo>
                  <a:cubicBezTo>
                    <a:pt x="10874" y="17458"/>
                    <a:pt x="10863" y="17472"/>
                    <a:pt x="10870" y="17485"/>
                  </a:cubicBezTo>
                  <a:cubicBezTo>
                    <a:pt x="10870" y="17507"/>
                    <a:pt x="10881" y="17551"/>
                    <a:pt x="10881" y="17583"/>
                  </a:cubicBezTo>
                  <a:cubicBezTo>
                    <a:pt x="10838" y="17605"/>
                    <a:pt x="10794" y="17627"/>
                    <a:pt x="10751" y="17648"/>
                  </a:cubicBezTo>
                  <a:cubicBezTo>
                    <a:pt x="10751" y="17627"/>
                    <a:pt x="10740" y="17605"/>
                    <a:pt x="10729" y="17583"/>
                  </a:cubicBezTo>
                  <a:cubicBezTo>
                    <a:pt x="10729" y="17575"/>
                    <a:pt x="10724" y="17571"/>
                    <a:pt x="10718" y="17571"/>
                  </a:cubicBezTo>
                  <a:cubicBezTo>
                    <a:pt x="10709" y="17571"/>
                    <a:pt x="10696" y="17581"/>
                    <a:pt x="10696" y="17594"/>
                  </a:cubicBezTo>
                  <a:lnTo>
                    <a:pt x="10718" y="17670"/>
                  </a:lnTo>
                  <a:cubicBezTo>
                    <a:pt x="10523" y="17746"/>
                    <a:pt x="10316" y="17800"/>
                    <a:pt x="10110" y="17833"/>
                  </a:cubicBezTo>
                  <a:cubicBezTo>
                    <a:pt x="10030" y="17840"/>
                    <a:pt x="9950" y="17844"/>
                    <a:pt x="9868" y="17844"/>
                  </a:cubicBezTo>
                  <a:cubicBezTo>
                    <a:pt x="9706" y="17844"/>
                    <a:pt x="9542" y="17829"/>
                    <a:pt x="9383" y="17800"/>
                  </a:cubicBezTo>
                  <a:lnTo>
                    <a:pt x="9339" y="17507"/>
                  </a:lnTo>
                  <a:cubicBezTo>
                    <a:pt x="9339" y="17496"/>
                    <a:pt x="9331" y="17491"/>
                    <a:pt x="9323" y="17491"/>
                  </a:cubicBezTo>
                  <a:cubicBezTo>
                    <a:pt x="9315" y="17491"/>
                    <a:pt x="9307" y="17496"/>
                    <a:pt x="9307" y="17507"/>
                  </a:cubicBezTo>
                  <a:cubicBezTo>
                    <a:pt x="9307" y="17605"/>
                    <a:pt x="9317" y="17692"/>
                    <a:pt x="9328" y="17779"/>
                  </a:cubicBezTo>
                  <a:cubicBezTo>
                    <a:pt x="9296" y="17779"/>
                    <a:pt x="9263" y="17768"/>
                    <a:pt x="9231" y="17757"/>
                  </a:cubicBezTo>
                  <a:lnTo>
                    <a:pt x="9133" y="17724"/>
                  </a:lnTo>
                  <a:cubicBezTo>
                    <a:pt x="9122" y="17551"/>
                    <a:pt x="9111" y="17377"/>
                    <a:pt x="9111" y="17203"/>
                  </a:cubicBezTo>
                  <a:cubicBezTo>
                    <a:pt x="9111" y="17192"/>
                    <a:pt x="9103" y="17187"/>
                    <a:pt x="9095" y="17187"/>
                  </a:cubicBezTo>
                  <a:cubicBezTo>
                    <a:pt x="9087" y="17187"/>
                    <a:pt x="9079" y="17192"/>
                    <a:pt x="9079" y="17203"/>
                  </a:cubicBezTo>
                  <a:lnTo>
                    <a:pt x="9079" y="17703"/>
                  </a:lnTo>
                  <a:cubicBezTo>
                    <a:pt x="9013" y="17681"/>
                    <a:pt x="8948" y="17659"/>
                    <a:pt x="8894" y="17627"/>
                  </a:cubicBezTo>
                  <a:cubicBezTo>
                    <a:pt x="8872" y="17225"/>
                    <a:pt x="8861" y="16812"/>
                    <a:pt x="8840" y="16399"/>
                  </a:cubicBezTo>
                  <a:lnTo>
                    <a:pt x="8840" y="16399"/>
                  </a:lnTo>
                  <a:cubicBezTo>
                    <a:pt x="8937" y="16443"/>
                    <a:pt x="9024" y="16497"/>
                    <a:pt x="9122" y="16530"/>
                  </a:cubicBezTo>
                  <a:cubicBezTo>
                    <a:pt x="9348" y="16611"/>
                    <a:pt x="9581" y="16655"/>
                    <a:pt x="9815" y="16655"/>
                  </a:cubicBezTo>
                  <a:cubicBezTo>
                    <a:pt x="9863" y="16655"/>
                    <a:pt x="9910" y="16653"/>
                    <a:pt x="9958" y="16649"/>
                  </a:cubicBezTo>
                  <a:cubicBezTo>
                    <a:pt x="10295" y="16617"/>
                    <a:pt x="10610" y="16519"/>
                    <a:pt x="10892" y="16345"/>
                  </a:cubicBezTo>
                  <a:cubicBezTo>
                    <a:pt x="10935" y="16313"/>
                    <a:pt x="10990" y="16291"/>
                    <a:pt x="11044" y="16258"/>
                  </a:cubicBezTo>
                  <a:close/>
                  <a:moveTo>
                    <a:pt x="8373" y="16215"/>
                  </a:moveTo>
                  <a:cubicBezTo>
                    <a:pt x="8384" y="16508"/>
                    <a:pt x="8394" y="16812"/>
                    <a:pt x="8394" y="17105"/>
                  </a:cubicBezTo>
                  <a:lnTo>
                    <a:pt x="8394" y="17355"/>
                  </a:lnTo>
                  <a:cubicBezTo>
                    <a:pt x="8297" y="17485"/>
                    <a:pt x="8156" y="17594"/>
                    <a:pt x="8003" y="17659"/>
                  </a:cubicBezTo>
                  <a:cubicBezTo>
                    <a:pt x="8003" y="17431"/>
                    <a:pt x="8003" y="17214"/>
                    <a:pt x="8025" y="16986"/>
                  </a:cubicBezTo>
                  <a:cubicBezTo>
                    <a:pt x="8019" y="16968"/>
                    <a:pt x="8003" y="16960"/>
                    <a:pt x="7989" y="16960"/>
                  </a:cubicBezTo>
                  <a:cubicBezTo>
                    <a:pt x="7976" y="16960"/>
                    <a:pt x="7965" y="16965"/>
                    <a:pt x="7960" y="16975"/>
                  </a:cubicBezTo>
                  <a:lnTo>
                    <a:pt x="7971" y="16975"/>
                  </a:lnTo>
                  <a:cubicBezTo>
                    <a:pt x="7960" y="17203"/>
                    <a:pt x="7949" y="17442"/>
                    <a:pt x="7938" y="17670"/>
                  </a:cubicBezTo>
                  <a:cubicBezTo>
                    <a:pt x="7895" y="17692"/>
                    <a:pt x="7841" y="17713"/>
                    <a:pt x="7797" y="17724"/>
                  </a:cubicBezTo>
                  <a:lnTo>
                    <a:pt x="7797" y="17453"/>
                  </a:lnTo>
                  <a:cubicBezTo>
                    <a:pt x="7792" y="17442"/>
                    <a:pt x="7781" y="17437"/>
                    <a:pt x="7773" y="17437"/>
                  </a:cubicBezTo>
                  <a:cubicBezTo>
                    <a:pt x="7765" y="17437"/>
                    <a:pt x="7759" y="17442"/>
                    <a:pt x="7765" y="17453"/>
                  </a:cubicBezTo>
                  <a:lnTo>
                    <a:pt x="7765" y="17735"/>
                  </a:lnTo>
                  <a:lnTo>
                    <a:pt x="7678" y="17757"/>
                  </a:lnTo>
                  <a:lnTo>
                    <a:pt x="7602" y="17779"/>
                  </a:lnTo>
                  <a:cubicBezTo>
                    <a:pt x="7602" y="17768"/>
                    <a:pt x="7602" y="17746"/>
                    <a:pt x="7602" y="17724"/>
                  </a:cubicBezTo>
                  <a:cubicBezTo>
                    <a:pt x="7597" y="17720"/>
                    <a:pt x="7589" y="17717"/>
                    <a:pt x="7582" y="17717"/>
                  </a:cubicBezTo>
                  <a:cubicBezTo>
                    <a:pt x="7571" y="17717"/>
                    <a:pt x="7563" y="17722"/>
                    <a:pt x="7569" y="17735"/>
                  </a:cubicBezTo>
                  <a:lnTo>
                    <a:pt x="7569" y="17789"/>
                  </a:lnTo>
                  <a:cubicBezTo>
                    <a:pt x="7409" y="17831"/>
                    <a:pt x="7244" y="17851"/>
                    <a:pt x="7078" y="17851"/>
                  </a:cubicBezTo>
                  <a:cubicBezTo>
                    <a:pt x="6985" y="17851"/>
                    <a:pt x="6892" y="17845"/>
                    <a:pt x="6798" y="17833"/>
                  </a:cubicBezTo>
                  <a:cubicBezTo>
                    <a:pt x="6657" y="17822"/>
                    <a:pt x="6527" y="17789"/>
                    <a:pt x="6396" y="17746"/>
                  </a:cubicBezTo>
                  <a:cubicBezTo>
                    <a:pt x="6407" y="17648"/>
                    <a:pt x="6418" y="17551"/>
                    <a:pt x="6429" y="17453"/>
                  </a:cubicBezTo>
                  <a:cubicBezTo>
                    <a:pt x="6429" y="17442"/>
                    <a:pt x="6421" y="17437"/>
                    <a:pt x="6413" y="17437"/>
                  </a:cubicBezTo>
                  <a:cubicBezTo>
                    <a:pt x="6405" y="17437"/>
                    <a:pt x="6396" y="17442"/>
                    <a:pt x="6396" y="17453"/>
                  </a:cubicBezTo>
                  <a:cubicBezTo>
                    <a:pt x="6386" y="17551"/>
                    <a:pt x="6364" y="17648"/>
                    <a:pt x="6353" y="17735"/>
                  </a:cubicBezTo>
                  <a:lnTo>
                    <a:pt x="6223" y="17692"/>
                  </a:lnTo>
                  <a:cubicBezTo>
                    <a:pt x="6233" y="17594"/>
                    <a:pt x="6244" y="17496"/>
                    <a:pt x="6244" y="17409"/>
                  </a:cubicBezTo>
                  <a:cubicBezTo>
                    <a:pt x="6244" y="17399"/>
                    <a:pt x="6239" y="17393"/>
                    <a:pt x="6232" y="17393"/>
                  </a:cubicBezTo>
                  <a:cubicBezTo>
                    <a:pt x="6225" y="17393"/>
                    <a:pt x="6217" y="17399"/>
                    <a:pt x="6212" y="17409"/>
                  </a:cubicBezTo>
                  <a:cubicBezTo>
                    <a:pt x="6201" y="17496"/>
                    <a:pt x="6190" y="17583"/>
                    <a:pt x="6168" y="17681"/>
                  </a:cubicBezTo>
                  <a:cubicBezTo>
                    <a:pt x="6125" y="17659"/>
                    <a:pt x="6071" y="17637"/>
                    <a:pt x="6016" y="17605"/>
                  </a:cubicBezTo>
                  <a:cubicBezTo>
                    <a:pt x="6060" y="17355"/>
                    <a:pt x="6092" y="17105"/>
                    <a:pt x="6114" y="16866"/>
                  </a:cubicBezTo>
                  <a:cubicBezTo>
                    <a:pt x="6114" y="16855"/>
                    <a:pt x="6104" y="16846"/>
                    <a:pt x="6095" y="16846"/>
                  </a:cubicBezTo>
                  <a:cubicBezTo>
                    <a:pt x="6088" y="16846"/>
                    <a:pt x="6081" y="16852"/>
                    <a:pt x="6081" y="16866"/>
                  </a:cubicBezTo>
                  <a:cubicBezTo>
                    <a:pt x="6038" y="17105"/>
                    <a:pt x="6005" y="17344"/>
                    <a:pt x="5973" y="17583"/>
                  </a:cubicBezTo>
                  <a:cubicBezTo>
                    <a:pt x="5897" y="17540"/>
                    <a:pt x="5843" y="17507"/>
                    <a:pt x="5777" y="17464"/>
                  </a:cubicBezTo>
                  <a:cubicBezTo>
                    <a:pt x="5821" y="17127"/>
                    <a:pt x="5864" y="16801"/>
                    <a:pt x="5919" y="16465"/>
                  </a:cubicBezTo>
                  <a:cubicBezTo>
                    <a:pt x="5919" y="16421"/>
                    <a:pt x="5929" y="16367"/>
                    <a:pt x="5940" y="16323"/>
                  </a:cubicBezTo>
                  <a:cubicBezTo>
                    <a:pt x="5962" y="16345"/>
                    <a:pt x="5984" y="16356"/>
                    <a:pt x="6016" y="16367"/>
                  </a:cubicBezTo>
                  <a:cubicBezTo>
                    <a:pt x="6299" y="16541"/>
                    <a:pt x="6614" y="16649"/>
                    <a:pt x="6939" y="16671"/>
                  </a:cubicBezTo>
                  <a:cubicBezTo>
                    <a:pt x="6990" y="16675"/>
                    <a:pt x="7040" y="16677"/>
                    <a:pt x="7090" y="16677"/>
                  </a:cubicBezTo>
                  <a:cubicBezTo>
                    <a:pt x="7471" y="16677"/>
                    <a:pt x="7839" y="16567"/>
                    <a:pt x="8156" y="16356"/>
                  </a:cubicBezTo>
                  <a:cubicBezTo>
                    <a:pt x="8232" y="16313"/>
                    <a:pt x="8308" y="16269"/>
                    <a:pt x="8373" y="16215"/>
                  </a:cubicBezTo>
                  <a:close/>
                  <a:moveTo>
                    <a:pt x="5365" y="17236"/>
                  </a:moveTo>
                  <a:cubicBezTo>
                    <a:pt x="5430" y="17312"/>
                    <a:pt x="5495" y="17377"/>
                    <a:pt x="5571" y="17442"/>
                  </a:cubicBezTo>
                  <a:lnTo>
                    <a:pt x="5691" y="17529"/>
                  </a:lnTo>
                  <a:lnTo>
                    <a:pt x="5691" y="17540"/>
                  </a:lnTo>
                  <a:cubicBezTo>
                    <a:pt x="5636" y="17887"/>
                    <a:pt x="5593" y="18224"/>
                    <a:pt x="5549" y="18571"/>
                  </a:cubicBezTo>
                  <a:lnTo>
                    <a:pt x="5517" y="18843"/>
                  </a:lnTo>
                  <a:cubicBezTo>
                    <a:pt x="5473" y="18810"/>
                    <a:pt x="5430" y="18778"/>
                    <a:pt x="5397" y="18745"/>
                  </a:cubicBezTo>
                  <a:cubicBezTo>
                    <a:pt x="5321" y="18669"/>
                    <a:pt x="5267" y="18582"/>
                    <a:pt x="5213" y="18484"/>
                  </a:cubicBezTo>
                  <a:cubicBezTo>
                    <a:pt x="5213" y="18441"/>
                    <a:pt x="5224" y="18398"/>
                    <a:pt x="5234" y="18354"/>
                  </a:cubicBezTo>
                  <a:cubicBezTo>
                    <a:pt x="5267" y="18028"/>
                    <a:pt x="5310" y="17703"/>
                    <a:pt x="5354" y="17377"/>
                  </a:cubicBezTo>
                  <a:cubicBezTo>
                    <a:pt x="5354" y="17333"/>
                    <a:pt x="5365" y="17290"/>
                    <a:pt x="5365" y="17236"/>
                  </a:cubicBezTo>
                  <a:close/>
                  <a:moveTo>
                    <a:pt x="5745" y="17572"/>
                  </a:moveTo>
                  <a:cubicBezTo>
                    <a:pt x="5810" y="17616"/>
                    <a:pt x="5875" y="17659"/>
                    <a:pt x="5940" y="17692"/>
                  </a:cubicBezTo>
                  <a:cubicBezTo>
                    <a:pt x="5919" y="17811"/>
                    <a:pt x="5908" y="17920"/>
                    <a:pt x="5886" y="18039"/>
                  </a:cubicBezTo>
                  <a:cubicBezTo>
                    <a:pt x="5843" y="18354"/>
                    <a:pt x="5788" y="18669"/>
                    <a:pt x="5756" y="18984"/>
                  </a:cubicBezTo>
                  <a:cubicBezTo>
                    <a:pt x="5745" y="18984"/>
                    <a:pt x="5745" y="18984"/>
                    <a:pt x="5734" y="18973"/>
                  </a:cubicBezTo>
                  <a:cubicBezTo>
                    <a:pt x="5680" y="18951"/>
                    <a:pt x="5625" y="18919"/>
                    <a:pt x="5582" y="18886"/>
                  </a:cubicBezTo>
                  <a:lnTo>
                    <a:pt x="5615" y="18615"/>
                  </a:lnTo>
                  <a:cubicBezTo>
                    <a:pt x="5658" y="18267"/>
                    <a:pt x="5701" y="17920"/>
                    <a:pt x="5745" y="17572"/>
                  </a:cubicBezTo>
                  <a:close/>
                  <a:moveTo>
                    <a:pt x="8514" y="17518"/>
                  </a:moveTo>
                  <a:lnTo>
                    <a:pt x="8514" y="17529"/>
                  </a:lnTo>
                  <a:cubicBezTo>
                    <a:pt x="8601" y="17616"/>
                    <a:pt x="8709" y="17692"/>
                    <a:pt x="8829" y="17746"/>
                  </a:cubicBezTo>
                  <a:cubicBezTo>
                    <a:pt x="8850" y="18169"/>
                    <a:pt x="8861" y="18582"/>
                    <a:pt x="8894" y="18995"/>
                  </a:cubicBezTo>
                  <a:lnTo>
                    <a:pt x="8872" y="18984"/>
                  </a:lnTo>
                  <a:cubicBezTo>
                    <a:pt x="8753" y="18897"/>
                    <a:pt x="8644" y="18799"/>
                    <a:pt x="8546" y="18702"/>
                  </a:cubicBezTo>
                  <a:lnTo>
                    <a:pt x="8536" y="18691"/>
                  </a:lnTo>
                  <a:cubicBezTo>
                    <a:pt x="8514" y="18300"/>
                    <a:pt x="8503" y="17909"/>
                    <a:pt x="8514" y="17518"/>
                  </a:cubicBezTo>
                  <a:close/>
                  <a:moveTo>
                    <a:pt x="8373" y="17507"/>
                  </a:moveTo>
                  <a:lnTo>
                    <a:pt x="8373" y="17507"/>
                  </a:lnTo>
                  <a:cubicBezTo>
                    <a:pt x="8384" y="17909"/>
                    <a:pt x="8373" y="18300"/>
                    <a:pt x="8362" y="18691"/>
                  </a:cubicBezTo>
                  <a:lnTo>
                    <a:pt x="8351" y="18702"/>
                  </a:lnTo>
                  <a:cubicBezTo>
                    <a:pt x="8253" y="18799"/>
                    <a:pt x="8145" y="18886"/>
                    <a:pt x="8025" y="18973"/>
                  </a:cubicBezTo>
                  <a:cubicBezTo>
                    <a:pt x="7906" y="19049"/>
                    <a:pt x="7765" y="19125"/>
                    <a:pt x="7623" y="19168"/>
                  </a:cubicBezTo>
                  <a:cubicBezTo>
                    <a:pt x="7411" y="19234"/>
                    <a:pt x="7188" y="19266"/>
                    <a:pt x="6966" y="19266"/>
                  </a:cubicBezTo>
                  <a:cubicBezTo>
                    <a:pt x="6859" y="19266"/>
                    <a:pt x="6752" y="19259"/>
                    <a:pt x="6646" y="19245"/>
                  </a:cubicBezTo>
                  <a:cubicBezTo>
                    <a:pt x="6353" y="19201"/>
                    <a:pt x="6071" y="19125"/>
                    <a:pt x="5799" y="19006"/>
                  </a:cubicBezTo>
                  <a:cubicBezTo>
                    <a:pt x="5853" y="18669"/>
                    <a:pt x="5886" y="18332"/>
                    <a:pt x="5929" y="18007"/>
                  </a:cubicBezTo>
                  <a:cubicBezTo>
                    <a:pt x="5951" y="17909"/>
                    <a:pt x="5962" y="17811"/>
                    <a:pt x="5973" y="17713"/>
                  </a:cubicBezTo>
                  <a:cubicBezTo>
                    <a:pt x="6027" y="17735"/>
                    <a:pt x="6081" y="17757"/>
                    <a:pt x="6125" y="17779"/>
                  </a:cubicBezTo>
                  <a:cubicBezTo>
                    <a:pt x="6114" y="17898"/>
                    <a:pt x="6103" y="18017"/>
                    <a:pt x="6092" y="18137"/>
                  </a:cubicBezTo>
                  <a:cubicBezTo>
                    <a:pt x="6092" y="18148"/>
                    <a:pt x="6103" y="18153"/>
                    <a:pt x="6114" y="18153"/>
                  </a:cubicBezTo>
                  <a:cubicBezTo>
                    <a:pt x="6125" y="18153"/>
                    <a:pt x="6136" y="18148"/>
                    <a:pt x="6136" y="18137"/>
                  </a:cubicBezTo>
                  <a:cubicBezTo>
                    <a:pt x="6157" y="18028"/>
                    <a:pt x="6179" y="17909"/>
                    <a:pt x="6190" y="17800"/>
                  </a:cubicBezTo>
                  <a:cubicBezTo>
                    <a:pt x="6233" y="17822"/>
                    <a:pt x="6266" y="17833"/>
                    <a:pt x="6310" y="17844"/>
                  </a:cubicBezTo>
                  <a:lnTo>
                    <a:pt x="6310" y="17931"/>
                  </a:lnTo>
                  <a:cubicBezTo>
                    <a:pt x="6315" y="17936"/>
                    <a:pt x="6323" y="17939"/>
                    <a:pt x="6330" y="17939"/>
                  </a:cubicBezTo>
                  <a:cubicBezTo>
                    <a:pt x="6337" y="17939"/>
                    <a:pt x="6342" y="17936"/>
                    <a:pt x="6342" y="17931"/>
                  </a:cubicBezTo>
                  <a:cubicBezTo>
                    <a:pt x="6342" y="17909"/>
                    <a:pt x="6353" y="17876"/>
                    <a:pt x="6353" y="17855"/>
                  </a:cubicBezTo>
                  <a:cubicBezTo>
                    <a:pt x="6505" y="17898"/>
                    <a:pt x="6657" y="17931"/>
                    <a:pt x="6809" y="17952"/>
                  </a:cubicBezTo>
                  <a:cubicBezTo>
                    <a:pt x="6874" y="17958"/>
                    <a:pt x="6939" y="17961"/>
                    <a:pt x="7004" y="17961"/>
                  </a:cubicBezTo>
                  <a:cubicBezTo>
                    <a:pt x="7193" y="17961"/>
                    <a:pt x="7384" y="17938"/>
                    <a:pt x="7569" y="17898"/>
                  </a:cubicBezTo>
                  <a:cubicBezTo>
                    <a:pt x="7569" y="17963"/>
                    <a:pt x="7569" y="18028"/>
                    <a:pt x="7569" y="18104"/>
                  </a:cubicBezTo>
                  <a:cubicBezTo>
                    <a:pt x="7569" y="18110"/>
                    <a:pt x="7577" y="18112"/>
                    <a:pt x="7585" y="18112"/>
                  </a:cubicBezTo>
                  <a:cubicBezTo>
                    <a:pt x="7594" y="18112"/>
                    <a:pt x="7602" y="18110"/>
                    <a:pt x="7602" y="18104"/>
                  </a:cubicBezTo>
                  <a:cubicBezTo>
                    <a:pt x="7602" y="18028"/>
                    <a:pt x="7602" y="17963"/>
                    <a:pt x="7602" y="17887"/>
                  </a:cubicBezTo>
                  <a:lnTo>
                    <a:pt x="7721" y="17855"/>
                  </a:lnTo>
                  <a:lnTo>
                    <a:pt x="7732" y="17855"/>
                  </a:lnTo>
                  <a:cubicBezTo>
                    <a:pt x="7732" y="17996"/>
                    <a:pt x="7732" y="18137"/>
                    <a:pt x="7743" y="18278"/>
                  </a:cubicBezTo>
                  <a:cubicBezTo>
                    <a:pt x="7743" y="18289"/>
                    <a:pt x="7751" y="18294"/>
                    <a:pt x="7759" y="18294"/>
                  </a:cubicBezTo>
                  <a:cubicBezTo>
                    <a:pt x="7767" y="18294"/>
                    <a:pt x="7775" y="18289"/>
                    <a:pt x="7775" y="18278"/>
                  </a:cubicBezTo>
                  <a:cubicBezTo>
                    <a:pt x="7786" y="18137"/>
                    <a:pt x="7786" y="17996"/>
                    <a:pt x="7786" y="17844"/>
                  </a:cubicBezTo>
                  <a:cubicBezTo>
                    <a:pt x="7830" y="17833"/>
                    <a:pt x="7873" y="17811"/>
                    <a:pt x="7927" y="17789"/>
                  </a:cubicBezTo>
                  <a:lnTo>
                    <a:pt x="7927" y="17789"/>
                  </a:lnTo>
                  <a:cubicBezTo>
                    <a:pt x="7917" y="18072"/>
                    <a:pt x="7927" y="18354"/>
                    <a:pt x="7949" y="18636"/>
                  </a:cubicBezTo>
                  <a:cubicBezTo>
                    <a:pt x="7949" y="18647"/>
                    <a:pt x="7957" y="18653"/>
                    <a:pt x="7965" y="18653"/>
                  </a:cubicBezTo>
                  <a:cubicBezTo>
                    <a:pt x="7974" y="18653"/>
                    <a:pt x="7982" y="18647"/>
                    <a:pt x="7982" y="18636"/>
                  </a:cubicBezTo>
                  <a:cubicBezTo>
                    <a:pt x="7993" y="18343"/>
                    <a:pt x="7982" y="18061"/>
                    <a:pt x="7982" y="17768"/>
                  </a:cubicBezTo>
                  <a:cubicBezTo>
                    <a:pt x="8123" y="17703"/>
                    <a:pt x="8264" y="17616"/>
                    <a:pt x="8373" y="17507"/>
                  </a:cubicBezTo>
                  <a:close/>
                  <a:moveTo>
                    <a:pt x="11522" y="17257"/>
                  </a:moveTo>
                  <a:lnTo>
                    <a:pt x="11543" y="17377"/>
                  </a:lnTo>
                  <a:lnTo>
                    <a:pt x="11663" y="18354"/>
                  </a:lnTo>
                  <a:cubicBezTo>
                    <a:pt x="11663" y="18398"/>
                    <a:pt x="11674" y="18441"/>
                    <a:pt x="11685" y="18484"/>
                  </a:cubicBezTo>
                  <a:cubicBezTo>
                    <a:pt x="11630" y="18582"/>
                    <a:pt x="11565" y="18669"/>
                    <a:pt x="11500" y="18745"/>
                  </a:cubicBezTo>
                  <a:lnTo>
                    <a:pt x="11478" y="18767"/>
                  </a:lnTo>
                  <a:cubicBezTo>
                    <a:pt x="11467" y="18712"/>
                    <a:pt x="11457" y="18658"/>
                    <a:pt x="11446" y="18604"/>
                  </a:cubicBezTo>
                  <a:cubicBezTo>
                    <a:pt x="11441" y="18590"/>
                    <a:pt x="11431" y="18584"/>
                    <a:pt x="11421" y="18584"/>
                  </a:cubicBezTo>
                  <a:cubicBezTo>
                    <a:pt x="11408" y="18584"/>
                    <a:pt x="11396" y="18596"/>
                    <a:pt x="11402" y="18615"/>
                  </a:cubicBezTo>
                  <a:cubicBezTo>
                    <a:pt x="11413" y="18669"/>
                    <a:pt x="11424" y="18734"/>
                    <a:pt x="11435" y="18799"/>
                  </a:cubicBezTo>
                  <a:cubicBezTo>
                    <a:pt x="11348" y="18864"/>
                    <a:pt x="11261" y="18930"/>
                    <a:pt x="11163" y="18973"/>
                  </a:cubicBezTo>
                  <a:cubicBezTo>
                    <a:pt x="10881" y="19114"/>
                    <a:pt x="10566" y="19201"/>
                    <a:pt x="10251" y="19245"/>
                  </a:cubicBezTo>
                  <a:cubicBezTo>
                    <a:pt x="10135" y="19264"/>
                    <a:pt x="10017" y="19274"/>
                    <a:pt x="9900" y="19274"/>
                  </a:cubicBezTo>
                  <a:cubicBezTo>
                    <a:pt x="9688" y="19274"/>
                    <a:pt x="9476" y="19242"/>
                    <a:pt x="9274" y="19179"/>
                  </a:cubicBezTo>
                  <a:cubicBezTo>
                    <a:pt x="9176" y="19136"/>
                    <a:pt x="9068" y="19092"/>
                    <a:pt x="8970" y="19038"/>
                  </a:cubicBezTo>
                  <a:cubicBezTo>
                    <a:pt x="8948" y="18615"/>
                    <a:pt x="8926" y="18202"/>
                    <a:pt x="8916" y="17779"/>
                  </a:cubicBezTo>
                  <a:lnTo>
                    <a:pt x="8916" y="17779"/>
                  </a:lnTo>
                  <a:cubicBezTo>
                    <a:pt x="8970" y="17811"/>
                    <a:pt x="9035" y="17833"/>
                    <a:pt x="9089" y="17855"/>
                  </a:cubicBezTo>
                  <a:cubicBezTo>
                    <a:pt x="9100" y="18148"/>
                    <a:pt x="9133" y="18441"/>
                    <a:pt x="9187" y="18745"/>
                  </a:cubicBezTo>
                  <a:cubicBezTo>
                    <a:pt x="9193" y="18756"/>
                    <a:pt x="9203" y="18761"/>
                    <a:pt x="9214" y="18761"/>
                  </a:cubicBezTo>
                  <a:cubicBezTo>
                    <a:pt x="9225" y="18761"/>
                    <a:pt x="9236" y="18756"/>
                    <a:pt x="9241" y="18745"/>
                  </a:cubicBezTo>
                  <a:cubicBezTo>
                    <a:pt x="9220" y="18484"/>
                    <a:pt x="9176" y="18235"/>
                    <a:pt x="9165" y="17985"/>
                  </a:cubicBezTo>
                  <a:lnTo>
                    <a:pt x="9155" y="17876"/>
                  </a:lnTo>
                  <a:lnTo>
                    <a:pt x="9176" y="17887"/>
                  </a:lnTo>
                  <a:cubicBezTo>
                    <a:pt x="9231" y="17898"/>
                    <a:pt x="9285" y="17920"/>
                    <a:pt x="9350" y="17931"/>
                  </a:cubicBezTo>
                  <a:cubicBezTo>
                    <a:pt x="9361" y="18083"/>
                    <a:pt x="9372" y="18235"/>
                    <a:pt x="9404" y="18387"/>
                  </a:cubicBezTo>
                  <a:cubicBezTo>
                    <a:pt x="9404" y="18398"/>
                    <a:pt x="9412" y="18403"/>
                    <a:pt x="9421" y="18403"/>
                  </a:cubicBezTo>
                  <a:cubicBezTo>
                    <a:pt x="9429" y="18403"/>
                    <a:pt x="9437" y="18398"/>
                    <a:pt x="9437" y="18387"/>
                  </a:cubicBezTo>
                  <a:cubicBezTo>
                    <a:pt x="9437" y="18245"/>
                    <a:pt x="9426" y="18093"/>
                    <a:pt x="9404" y="17941"/>
                  </a:cubicBezTo>
                  <a:lnTo>
                    <a:pt x="9404" y="17941"/>
                  </a:lnTo>
                  <a:cubicBezTo>
                    <a:pt x="9556" y="17970"/>
                    <a:pt x="9708" y="17985"/>
                    <a:pt x="9860" y="17985"/>
                  </a:cubicBezTo>
                  <a:cubicBezTo>
                    <a:pt x="9936" y="17985"/>
                    <a:pt x="10012" y="17981"/>
                    <a:pt x="10088" y="17974"/>
                  </a:cubicBezTo>
                  <a:cubicBezTo>
                    <a:pt x="10316" y="17952"/>
                    <a:pt x="10534" y="17898"/>
                    <a:pt x="10751" y="17800"/>
                  </a:cubicBezTo>
                  <a:cubicBezTo>
                    <a:pt x="10751" y="17822"/>
                    <a:pt x="10762" y="17844"/>
                    <a:pt x="10762" y="17865"/>
                  </a:cubicBezTo>
                  <a:cubicBezTo>
                    <a:pt x="10766" y="17874"/>
                    <a:pt x="10772" y="17877"/>
                    <a:pt x="10777" y="17877"/>
                  </a:cubicBezTo>
                  <a:cubicBezTo>
                    <a:pt x="10786" y="17877"/>
                    <a:pt x="10794" y="17868"/>
                    <a:pt x="10794" y="17855"/>
                  </a:cubicBezTo>
                  <a:cubicBezTo>
                    <a:pt x="10794" y="17833"/>
                    <a:pt x="10794" y="17811"/>
                    <a:pt x="10783" y="17789"/>
                  </a:cubicBezTo>
                  <a:cubicBezTo>
                    <a:pt x="10827" y="17768"/>
                    <a:pt x="10870" y="17746"/>
                    <a:pt x="10914" y="17724"/>
                  </a:cubicBezTo>
                  <a:cubicBezTo>
                    <a:pt x="10935" y="17865"/>
                    <a:pt x="10957" y="17996"/>
                    <a:pt x="10990" y="18137"/>
                  </a:cubicBezTo>
                  <a:cubicBezTo>
                    <a:pt x="10990" y="18142"/>
                    <a:pt x="10998" y="18145"/>
                    <a:pt x="11006" y="18145"/>
                  </a:cubicBezTo>
                  <a:cubicBezTo>
                    <a:pt x="11014" y="18145"/>
                    <a:pt x="11022" y="18142"/>
                    <a:pt x="11022" y="18137"/>
                  </a:cubicBezTo>
                  <a:cubicBezTo>
                    <a:pt x="11001" y="17996"/>
                    <a:pt x="10968" y="17855"/>
                    <a:pt x="10946" y="17713"/>
                  </a:cubicBezTo>
                  <a:lnTo>
                    <a:pt x="10968" y="17703"/>
                  </a:lnTo>
                  <a:cubicBezTo>
                    <a:pt x="11011" y="17670"/>
                    <a:pt x="11055" y="17648"/>
                    <a:pt x="11098" y="17616"/>
                  </a:cubicBezTo>
                  <a:cubicBezTo>
                    <a:pt x="11131" y="17822"/>
                    <a:pt x="11153" y="18028"/>
                    <a:pt x="11196" y="18213"/>
                  </a:cubicBezTo>
                  <a:cubicBezTo>
                    <a:pt x="11196" y="18224"/>
                    <a:pt x="11204" y="18229"/>
                    <a:pt x="11212" y="18229"/>
                  </a:cubicBezTo>
                  <a:cubicBezTo>
                    <a:pt x="11220" y="18229"/>
                    <a:pt x="11229" y="18224"/>
                    <a:pt x="11229" y="18213"/>
                  </a:cubicBezTo>
                  <a:cubicBezTo>
                    <a:pt x="11207" y="18007"/>
                    <a:pt x="11174" y="17800"/>
                    <a:pt x="11142" y="17594"/>
                  </a:cubicBezTo>
                  <a:cubicBezTo>
                    <a:pt x="11174" y="17572"/>
                    <a:pt x="11218" y="17540"/>
                    <a:pt x="11250" y="17518"/>
                  </a:cubicBezTo>
                  <a:cubicBezTo>
                    <a:pt x="11294" y="17800"/>
                    <a:pt x="11337" y="18093"/>
                    <a:pt x="11402" y="18376"/>
                  </a:cubicBezTo>
                  <a:cubicBezTo>
                    <a:pt x="11402" y="18387"/>
                    <a:pt x="11413" y="18392"/>
                    <a:pt x="11424" y="18392"/>
                  </a:cubicBezTo>
                  <a:cubicBezTo>
                    <a:pt x="11435" y="18392"/>
                    <a:pt x="11446" y="18387"/>
                    <a:pt x="11446" y="18376"/>
                  </a:cubicBezTo>
                  <a:cubicBezTo>
                    <a:pt x="11413" y="18072"/>
                    <a:pt x="11370" y="17768"/>
                    <a:pt x="11305" y="17475"/>
                  </a:cubicBezTo>
                  <a:lnTo>
                    <a:pt x="11315" y="17464"/>
                  </a:lnTo>
                  <a:cubicBezTo>
                    <a:pt x="11391" y="17399"/>
                    <a:pt x="11457" y="17333"/>
                    <a:pt x="11522" y="17257"/>
                  </a:cubicBezTo>
                  <a:close/>
                  <a:moveTo>
                    <a:pt x="5191" y="18658"/>
                  </a:moveTo>
                  <a:cubicBezTo>
                    <a:pt x="5267" y="18778"/>
                    <a:pt x="5376" y="18886"/>
                    <a:pt x="5506" y="18973"/>
                  </a:cubicBezTo>
                  <a:lnTo>
                    <a:pt x="5495" y="19114"/>
                  </a:lnTo>
                  <a:cubicBezTo>
                    <a:pt x="5452" y="19299"/>
                    <a:pt x="5441" y="19473"/>
                    <a:pt x="5441" y="19657"/>
                  </a:cubicBezTo>
                  <a:cubicBezTo>
                    <a:pt x="5441" y="19673"/>
                    <a:pt x="5452" y="19682"/>
                    <a:pt x="5463" y="19682"/>
                  </a:cubicBezTo>
                  <a:cubicBezTo>
                    <a:pt x="5473" y="19682"/>
                    <a:pt x="5484" y="19673"/>
                    <a:pt x="5484" y="19657"/>
                  </a:cubicBezTo>
                  <a:cubicBezTo>
                    <a:pt x="5528" y="19494"/>
                    <a:pt x="5549" y="19321"/>
                    <a:pt x="5549" y="19147"/>
                  </a:cubicBezTo>
                  <a:cubicBezTo>
                    <a:pt x="5549" y="19103"/>
                    <a:pt x="5571" y="19060"/>
                    <a:pt x="5571" y="19006"/>
                  </a:cubicBezTo>
                  <a:lnTo>
                    <a:pt x="5615" y="19027"/>
                  </a:lnTo>
                  <a:cubicBezTo>
                    <a:pt x="5658" y="19060"/>
                    <a:pt x="5701" y="19082"/>
                    <a:pt x="5745" y="19103"/>
                  </a:cubicBezTo>
                  <a:lnTo>
                    <a:pt x="5745" y="19201"/>
                  </a:lnTo>
                  <a:cubicBezTo>
                    <a:pt x="5745" y="19207"/>
                    <a:pt x="5752" y="19214"/>
                    <a:pt x="5760" y="19214"/>
                  </a:cubicBezTo>
                  <a:cubicBezTo>
                    <a:pt x="5766" y="19214"/>
                    <a:pt x="5773" y="19210"/>
                    <a:pt x="5777" y="19201"/>
                  </a:cubicBezTo>
                  <a:cubicBezTo>
                    <a:pt x="5777" y="19168"/>
                    <a:pt x="5788" y="19147"/>
                    <a:pt x="5788" y="19114"/>
                  </a:cubicBezTo>
                  <a:cubicBezTo>
                    <a:pt x="6049" y="19234"/>
                    <a:pt x="6320" y="19310"/>
                    <a:pt x="6603" y="19353"/>
                  </a:cubicBezTo>
                  <a:cubicBezTo>
                    <a:pt x="6727" y="19372"/>
                    <a:pt x="6852" y="19382"/>
                    <a:pt x="6978" y="19382"/>
                  </a:cubicBezTo>
                  <a:cubicBezTo>
                    <a:pt x="7205" y="19382"/>
                    <a:pt x="7433" y="19351"/>
                    <a:pt x="7656" y="19288"/>
                  </a:cubicBezTo>
                  <a:cubicBezTo>
                    <a:pt x="7917" y="19212"/>
                    <a:pt x="8166" y="19071"/>
                    <a:pt x="8362" y="18864"/>
                  </a:cubicBezTo>
                  <a:lnTo>
                    <a:pt x="8362" y="18864"/>
                  </a:lnTo>
                  <a:cubicBezTo>
                    <a:pt x="8351" y="18930"/>
                    <a:pt x="8351" y="18984"/>
                    <a:pt x="8340" y="19038"/>
                  </a:cubicBezTo>
                  <a:cubicBezTo>
                    <a:pt x="8329" y="19310"/>
                    <a:pt x="8340" y="19646"/>
                    <a:pt x="8210" y="19896"/>
                  </a:cubicBezTo>
                  <a:cubicBezTo>
                    <a:pt x="8069" y="20135"/>
                    <a:pt x="7797" y="20265"/>
                    <a:pt x="7569" y="20363"/>
                  </a:cubicBezTo>
                  <a:cubicBezTo>
                    <a:pt x="7321" y="20461"/>
                    <a:pt x="7058" y="20510"/>
                    <a:pt x="6794" y="20510"/>
                  </a:cubicBezTo>
                  <a:cubicBezTo>
                    <a:pt x="6561" y="20510"/>
                    <a:pt x="6327" y="20472"/>
                    <a:pt x="6103" y="20396"/>
                  </a:cubicBezTo>
                  <a:cubicBezTo>
                    <a:pt x="5853" y="20320"/>
                    <a:pt x="5625" y="20189"/>
                    <a:pt x="5441" y="20015"/>
                  </a:cubicBezTo>
                  <a:cubicBezTo>
                    <a:pt x="5224" y="19809"/>
                    <a:pt x="5104" y="19516"/>
                    <a:pt x="5137" y="19223"/>
                  </a:cubicBezTo>
                  <a:cubicBezTo>
                    <a:pt x="5137" y="19038"/>
                    <a:pt x="5169" y="18843"/>
                    <a:pt x="5191" y="18658"/>
                  </a:cubicBezTo>
                  <a:close/>
                  <a:moveTo>
                    <a:pt x="11717" y="18658"/>
                  </a:moveTo>
                  <a:cubicBezTo>
                    <a:pt x="11728" y="18832"/>
                    <a:pt x="11761" y="19016"/>
                    <a:pt x="11761" y="19212"/>
                  </a:cubicBezTo>
                  <a:lnTo>
                    <a:pt x="11771" y="19223"/>
                  </a:lnTo>
                  <a:cubicBezTo>
                    <a:pt x="11793" y="19516"/>
                    <a:pt x="11685" y="19809"/>
                    <a:pt x="11467" y="20015"/>
                  </a:cubicBezTo>
                  <a:cubicBezTo>
                    <a:pt x="11272" y="20189"/>
                    <a:pt x="11044" y="20320"/>
                    <a:pt x="10805" y="20396"/>
                  </a:cubicBezTo>
                  <a:cubicBezTo>
                    <a:pt x="10581" y="20472"/>
                    <a:pt x="10348" y="20510"/>
                    <a:pt x="10115" y="20510"/>
                  </a:cubicBezTo>
                  <a:cubicBezTo>
                    <a:pt x="9851" y="20510"/>
                    <a:pt x="9587" y="20461"/>
                    <a:pt x="9339" y="20363"/>
                  </a:cubicBezTo>
                  <a:cubicBezTo>
                    <a:pt x="9100" y="20276"/>
                    <a:pt x="8818" y="20135"/>
                    <a:pt x="8698" y="19896"/>
                  </a:cubicBezTo>
                  <a:cubicBezTo>
                    <a:pt x="8568" y="19668"/>
                    <a:pt x="8579" y="19321"/>
                    <a:pt x="8557" y="19049"/>
                  </a:cubicBezTo>
                  <a:cubicBezTo>
                    <a:pt x="8557" y="18995"/>
                    <a:pt x="8557" y="18940"/>
                    <a:pt x="8546" y="18886"/>
                  </a:cubicBezTo>
                  <a:lnTo>
                    <a:pt x="8546" y="18886"/>
                  </a:lnTo>
                  <a:cubicBezTo>
                    <a:pt x="8655" y="18995"/>
                    <a:pt x="8774" y="19082"/>
                    <a:pt x="8905" y="19158"/>
                  </a:cubicBezTo>
                  <a:cubicBezTo>
                    <a:pt x="8916" y="19331"/>
                    <a:pt x="8937" y="19516"/>
                    <a:pt x="8948" y="19701"/>
                  </a:cubicBezTo>
                  <a:cubicBezTo>
                    <a:pt x="8948" y="19712"/>
                    <a:pt x="8961" y="19721"/>
                    <a:pt x="8973" y="19721"/>
                  </a:cubicBezTo>
                  <a:cubicBezTo>
                    <a:pt x="8983" y="19721"/>
                    <a:pt x="8992" y="19715"/>
                    <a:pt x="8992" y="19701"/>
                  </a:cubicBezTo>
                  <a:cubicBezTo>
                    <a:pt x="8992" y="19527"/>
                    <a:pt x="8981" y="19364"/>
                    <a:pt x="8981" y="19190"/>
                  </a:cubicBezTo>
                  <a:lnTo>
                    <a:pt x="8981" y="19190"/>
                  </a:lnTo>
                  <a:cubicBezTo>
                    <a:pt x="9068" y="19234"/>
                    <a:pt x="9165" y="19277"/>
                    <a:pt x="9263" y="19299"/>
                  </a:cubicBezTo>
                  <a:cubicBezTo>
                    <a:pt x="9473" y="19367"/>
                    <a:pt x="9692" y="19401"/>
                    <a:pt x="9912" y="19401"/>
                  </a:cubicBezTo>
                  <a:cubicBezTo>
                    <a:pt x="10043" y="19401"/>
                    <a:pt x="10175" y="19388"/>
                    <a:pt x="10306" y="19364"/>
                  </a:cubicBezTo>
                  <a:cubicBezTo>
                    <a:pt x="10653" y="19321"/>
                    <a:pt x="10990" y="19201"/>
                    <a:pt x="11294" y="19038"/>
                  </a:cubicBezTo>
                  <a:cubicBezTo>
                    <a:pt x="11348" y="19006"/>
                    <a:pt x="11402" y="18973"/>
                    <a:pt x="11457" y="18930"/>
                  </a:cubicBezTo>
                  <a:cubicBezTo>
                    <a:pt x="11478" y="19060"/>
                    <a:pt x="11500" y="19201"/>
                    <a:pt x="11522" y="19321"/>
                  </a:cubicBezTo>
                  <a:cubicBezTo>
                    <a:pt x="11522" y="19331"/>
                    <a:pt x="11530" y="19337"/>
                    <a:pt x="11538" y="19337"/>
                  </a:cubicBezTo>
                  <a:cubicBezTo>
                    <a:pt x="11546" y="19337"/>
                    <a:pt x="11554" y="19331"/>
                    <a:pt x="11554" y="19321"/>
                  </a:cubicBezTo>
                  <a:cubicBezTo>
                    <a:pt x="11543" y="19179"/>
                    <a:pt x="11533" y="19038"/>
                    <a:pt x="11500" y="18897"/>
                  </a:cubicBezTo>
                  <a:cubicBezTo>
                    <a:pt x="11587" y="18832"/>
                    <a:pt x="11663" y="18756"/>
                    <a:pt x="11717" y="18658"/>
                  </a:cubicBezTo>
                  <a:close/>
                  <a:moveTo>
                    <a:pt x="8313" y="0"/>
                  </a:moveTo>
                  <a:cubicBezTo>
                    <a:pt x="8141" y="0"/>
                    <a:pt x="7971" y="44"/>
                    <a:pt x="7819" y="133"/>
                  </a:cubicBezTo>
                  <a:cubicBezTo>
                    <a:pt x="7526" y="296"/>
                    <a:pt x="7330" y="578"/>
                    <a:pt x="7167" y="850"/>
                  </a:cubicBezTo>
                  <a:cubicBezTo>
                    <a:pt x="6972" y="1165"/>
                    <a:pt x="6776" y="1490"/>
                    <a:pt x="6603" y="1805"/>
                  </a:cubicBezTo>
                  <a:cubicBezTo>
                    <a:pt x="6342" y="2261"/>
                    <a:pt x="6125" y="2739"/>
                    <a:pt x="5951" y="3228"/>
                  </a:cubicBezTo>
                  <a:cubicBezTo>
                    <a:pt x="5636" y="4140"/>
                    <a:pt x="5691" y="5106"/>
                    <a:pt x="5658" y="6051"/>
                  </a:cubicBezTo>
                  <a:cubicBezTo>
                    <a:pt x="5625" y="6855"/>
                    <a:pt x="5604" y="7658"/>
                    <a:pt x="5582" y="8462"/>
                  </a:cubicBezTo>
                  <a:cubicBezTo>
                    <a:pt x="5582" y="8668"/>
                    <a:pt x="5571" y="8874"/>
                    <a:pt x="5560" y="9092"/>
                  </a:cubicBezTo>
                  <a:cubicBezTo>
                    <a:pt x="5473" y="9135"/>
                    <a:pt x="5397" y="9189"/>
                    <a:pt x="5310" y="9254"/>
                  </a:cubicBezTo>
                  <a:cubicBezTo>
                    <a:pt x="5202" y="9330"/>
                    <a:pt x="5104" y="9396"/>
                    <a:pt x="4996" y="9482"/>
                  </a:cubicBezTo>
                  <a:cubicBezTo>
                    <a:pt x="4789" y="9624"/>
                    <a:pt x="4583" y="9776"/>
                    <a:pt x="4398" y="9928"/>
                  </a:cubicBezTo>
                  <a:lnTo>
                    <a:pt x="4246" y="10036"/>
                  </a:lnTo>
                  <a:cubicBezTo>
                    <a:pt x="4051" y="10177"/>
                    <a:pt x="3877" y="10340"/>
                    <a:pt x="3693" y="10492"/>
                  </a:cubicBezTo>
                  <a:lnTo>
                    <a:pt x="3388" y="10764"/>
                  </a:lnTo>
                  <a:cubicBezTo>
                    <a:pt x="2639" y="11383"/>
                    <a:pt x="1923" y="12034"/>
                    <a:pt x="1217" y="12697"/>
                  </a:cubicBezTo>
                  <a:lnTo>
                    <a:pt x="674" y="13207"/>
                  </a:lnTo>
                  <a:cubicBezTo>
                    <a:pt x="500" y="13348"/>
                    <a:pt x="337" y="13500"/>
                    <a:pt x="196" y="13674"/>
                  </a:cubicBezTo>
                  <a:cubicBezTo>
                    <a:pt x="55" y="13859"/>
                    <a:pt x="66" y="14076"/>
                    <a:pt x="55" y="14293"/>
                  </a:cubicBezTo>
                  <a:lnTo>
                    <a:pt x="33" y="15086"/>
                  </a:lnTo>
                  <a:cubicBezTo>
                    <a:pt x="33" y="15324"/>
                    <a:pt x="1" y="15585"/>
                    <a:pt x="22" y="15835"/>
                  </a:cubicBezTo>
                  <a:cubicBezTo>
                    <a:pt x="22" y="15991"/>
                    <a:pt x="153" y="16118"/>
                    <a:pt x="307" y="16118"/>
                  </a:cubicBezTo>
                  <a:cubicBezTo>
                    <a:pt x="314" y="16118"/>
                    <a:pt x="320" y="16118"/>
                    <a:pt x="326" y="16117"/>
                  </a:cubicBezTo>
                  <a:cubicBezTo>
                    <a:pt x="457" y="16128"/>
                    <a:pt x="587" y="16131"/>
                    <a:pt x="717" y="16131"/>
                  </a:cubicBezTo>
                  <a:cubicBezTo>
                    <a:pt x="848" y="16131"/>
                    <a:pt x="978" y="16128"/>
                    <a:pt x="1108" y="16128"/>
                  </a:cubicBezTo>
                  <a:lnTo>
                    <a:pt x="1923" y="16139"/>
                  </a:lnTo>
                  <a:cubicBezTo>
                    <a:pt x="2399" y="16143"/>
                    <a:pt x="2878" y="16146"/>
                    <a:pt x="3357" y="16146"/>
                  </a:cubicBezTo>
                  <a:cubicBezTo>
                    <a:pt x="4034" y="16146"/>
                    <a:pt x="4712" y="16141"/>
                    <a:pt x="5387" y="16128"/>
                  </a:cubicBezTo>
                  <a:lnTo>
                    <a:pt x="5387" y="16128"/>
                  </a:lnTo>
                  <a:cubicBezTo>
                    <a:pt x="5354" y="16378"/>
                    <a:pt x="5321" y="16628"/>
                    <a:pt x="5289" y="16866"/>
                  </a:cubicBezTo>
                  <a:cubicBezTo>
                    <a:pt x="5202" y="17572"/>
                    <a:pt x="5104" y="18278"/>
                    <a:pt x="5017" y="18984"/>
                  </a:cubicBezTo>
                  <a:cubicBezTo>
                    <a:pt x="4963" y="19266"/>
                    <a:pt x="4996" y="19559"/>
                    <a:pt x="5126" y="19831"/>
                  </a:cubicBezTo>
                  <a:cubicBezTo>
                    <a:pt x="5267" y="20059"/>
                    <a:pt x="5473" y="20244"/>
                    <a:pt x="5712" y="20374"/>
                  </a:cubicBezTo>
                  <a:cubicBezTo>
                    <a:pt x="6042" y="20546"/>
                    <a:pt x="6407" y="20636"/>
                    <a:pt x="6773" y="20636"/>
                  </a:cubicBezTo>
                  <a:cubicBezTo>
                    <a:pt x="6938" y="20636"/>
                    <a:pt x="7103" y="20617"/>
                    <a:pt x="7265" y="20580"/>
                  </a:cubicBezTo>
                  <a:cubicBezTo>
                    <a:pt x="7526" y="20526"/>
                    <a:pt x="7775" y="20428"/>
                    <a:pt x="7993" y="20276"/>
                  </a:cubicBezTo>
                  <a:cubicBezTo>
                    <a:pt x="8232" y="20124"/>
                    <a:pt x="8384" y="19874"/>
                    <a:pt x="8416" y="19603"/>
                  </a:cubicBezTo>
                  <a:cubicBezTo>
                    <a:pt x="8427" y="19516"/>
                    <a:pt x="8438" y="19440"/>
                    <a:pt x="8438" y="19353"/>
                  </a:cubicBezTo>
                  <a:cubicBezTo>
                    <a:pt x="8449" y="19440"/>
                    <a:pt x="8460" y="19516"/>
                    <a:pt x="8470" y="19592"/>
                  </a:cubicBezTo>
                  <a:cubicBezTo>
                    <a:pt x="8503" y="19874"/>
                    <a:pt x="8655" y="20124"/>
                    <a:pt x="8894" y="20276"/>
                  </a:cubicBezTo>
                  <a:cubicBezTo>
                    <a:pt x="9111" y="20417"/>
                    <a:pt x="9361" y="20526"/>
                    <a:pt x="9621" y="20580"/>
                  </a:cubicBezTo>
                  <a:cubicBezTo>
                    <a:pt x="9776" y="20612"/>
                    <a:pt x="9934" y="20628"/>
                    <a:pt x="10091" y="20628"/>
                  </a:cubicBezTo>
                  <a:cubicBezTo>
                    <a:pt x="10465" y="20628"/>
                    <a:pt x="10838" y="20539"/>
                    <a:pt x="11174" y="20363"/>
                  </a:cubicBezTo>
                  <a:cubicBezTo>
                    <a:pt x="11413" y="20244"/>
                    <a:pt x="11619" y="20048"/>
                    <a:pt x="11761" y="19820"/>
                  </a:cubicBezTo>
                  <a:cubicBezTo>
                    <a:pt x="11880" y="19559"/>
                    <a:pt x="11924" y="19266"/>
                    <a:pt x="11858" y="18984"/>
                  </a:cubicBezTo>
                  <a:cubicBezTo>
                    <a:pt x="11782" y="18278"/>
                    <a:pt x="11685" y="17572"/>
                    <a:pt x="11587" y="16866"/>
                  </a:cubicBezTo>
                  <a:cubicBezTo>
                    <a:pt x="11554" y="16595"/>
                    <a:pt x="11533" y="16323"/>
                    <a:pt x="11478" y="16052"/>
                  </a:cubicBezTo>
                  <a:cubicBezTo>
                    <a:pt x="12618" y="16041"/>
                    <a:pt x="13759" y="16019"/>
                    <a:pt x="14888" y="15976"/>
                  </a:cubicBezTo>
                  <a:cubicBezTo>
                    <a:pt x="15159" y="15965"/>
                    <a:pt x="15431" y="15954"/>
                    <a:pt x="15702" y="15943"/>
                  </a:cubicBezTo>
                  <a:cubicBezTo>
                    <a:pt x="15974" y="15933"/>
                    <a:pt x="16224" y="15933"/>
                    <a:pt x="16484" y="15911"/>
                  </a:cubicBezTo>
                  <a:cubicBezTo>
                    <a:pt x="16658" y="15889"/>
                    <a:pt x="16777" y="15802"/>
                    <a:pt x="16788" y="15618"/>
                  </a:cubicBezTo>
                  <a:cubicBezTo>
                    <a:pt x="16799" y="15368"/>
                    <a:pt x="16767" y="15118"/>
                    <a:pt x="16745" y="14868"/>
                  </a:cubicBezTo>
                  <a:cubicBezTo>
                    <a:pt x="16734" y="14630"/>
                    <a:pt x="16723" y="14347"/>
                    <a:pt x="16712" y="14076"/>
                  </a:cubicBezTo>
                  <a:cubicBezTo>
                    <a:pt x="16701" y="13869"/>
                    <a:pt x="16701" y="13641"/>
                    <a:pt x="16560" y="13468"/>
                  </a:cubicBezTo>
                  <a:cubicBezTo>
                    <a:pt x="16408" y="13305"/>
                    <a:pt x="16245" y="13142"/>
                    <a:pt x="16072" y="13012"/>
                  </a:cubicBezTo>
                  <a:lnTo>
                    <a:pt x="15518" y="12512"/>
                  </a:lnTo>
                  <a:cubicBezTo>
                    <a:pt x="14779" y="11871"/>
                    <a:pt x="14041" y="11231"/>
                    <a:pt x="13270" y="10623"/>
                  </a:cubicBezTo>
                  <a:lnTo>
                    <a:pt x="13259" y="10612"/>
                  </a:lnTo>
                  <a:cubicBezTo>
                    <a:pt x="13042" y="10438"/>
                    <a:pt x="12825" y="10264"/>
                    <a:pt x="12597" y="10091"/>
                  </a:cubicBezTo>
                  <a:cubicBezTo>
                    <a:pt x="12336" y="9884"/>
                    <a:pt x="12076" y="9689"/>
                    <a:pt x="11804" y="9504"/>
                  </a:cubicBezTo>
                  <a:cubicBezTo>
                    <a:pt x="11663" y="9406"/>
                    <a:pt x="11522" y="9309"/>
                    <a:pt x="11381" y="9211"/>
                  </a:cubicBezTo>
                  <a:cubicBezTo>
                    <a:pt x="11305" y="9168"/>
                    <a:pt x="11239" y="9124"/>
                    <a:pt x="11174" y="9092"/>
                  </a:cubicBezTo>
                  <a:cubicBezTo>
                    <a:pt x="11142" y="9059"/>
                    <a:pt x="11098" y="9037"/>
                    <a:pt x="11066" y="9016"/>
                  </a:cubicBezTo>
                  <a:cubicBezTo>
                    <a:pt x="11022" y="8093"/>
                    <a:pt x="10990" y="7159"/>
                    <a:pt x="10957" y="6236"/>
                  </a:cubicBezTo>
                  <a:lnTo>
                    <a:pt x="10903" y="4900"/>
                  </a:lnTo>
                  <a:cubicBezTo>
                    <a:pt x="10892" y="4520"/>
                    <a:pt x="10859" y="4151"/>
                    <a:pt x="10805" y="3782"/>
                  </a:cubicBezTo>
                  <a:lnTo>
                    <a:pt x="10794" y="3738"/>
                  </a:lnTo>
                  <a:cubicBezTo>
                    <a:pt x="10794" y="3716"/>
                    <a:pt x="10783" y="3695"/>
                    <a:pt x="10772" y="3673"/>
                  </a:cubicBezTo>
                  <a:cubicBezTo>
                    <a:pt x="10686" y="3336"/>
                    <a:pt x="10566" y="3000"/>
                    <a:pt x="10403" y="2685"/>
                  </a:cubicBezTo>
                  <a:cubicBezTo>
                    <a:pt x="10240" y="2326"/>
                    <a:pt x="10067" y="1968"/>
                    <a:pt x="9893" y="1610"/>
                  </a:cubicBezTo>
                  <a:cubicBezTo>
                    <a:pt x="9741" y="1284"/>
                    <a:pt x="9578" y="969"/>
                    <a:pt x="9393" y="665"/>
                  </a:cubicBezTo>
                  <a:cubicBezTo>
                    <a:pt x="9220" y="394"/>
                    <a:pt x="8970" y="187"/>
                    <a:pt x="8677" y="68"/>
                  </a:cubicBezTo>
                  <a:cubicBezTo>
                    <a:pt x="8559" y="23"/>
                    <a:pt x="8436" y="0"/>
                    <a:pt x="83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4">
                                  <p:stCondLst>
                                    <p:cond delay="0"/>
                                  </p:stCondLst>
                                  <p:childTnLst>
                                    <p:set>
                                      <p:cBhvr>
                                        <p:cTn dur="1" fill="hold">
                                          <p:stCondLst>
                                            <p:cond delay="0"/>
                                          </p:stCondLst>
                                        </p:cTn>
                                        <p:tgtEl>
                                          <p:spTgt spid="3416"/>
                                        </p:tgtEl>
                                        <p:attrNameLst>
                                          <p:attrName>style.visibility</p:attrName>
                                        </p:attrNameLst>
                                      </p:cBhvr>
                                      <p:to>
                                        <p:strVal val="visible"/>
                                      </p:to>
                                    </p:set>
                                    <p:anim calcmode="lin" valueType="num">
                                      <p:cBhvr additive="base">
                                        <p:cTn dur="1000"/>
                                        <p:tgtEl>
                                          <p:spTgt spid="341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9" name="Shape 3519"/>
        <p:cNvGrpSpPr/>
        <p:nvPr/>
      </p:nvGrpSpPr>
      <p:grpSpPr>
        <a:xfrm>
          <a:off x="0" y="0"/>
          <a:ext cx="0" cy="0"/>
          <a:chOff x="0" y="0"/>
          <a:chExt cx="0" cy="0"/>
        </a:xfrm>
      </p:grpSpPr>
      <p:sp>
        <p:nvSpPr>
          <p:cNvPr id="3520" name="Google Shape;3520;p70"/>
          <p:cNvSpPr txBox="1"/>
          <p:nvPr>
            <p:ph type="title"/>
          </p:nvPr>
        </p:nvSpPr>
        <p:spPr>
          <a:xfrm>
            <a:off x="717450" y="0"/>
            <a:ext cx="7709100" cy="65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Sightings Over Time</a:t>
            </a:r>
            <a:endParaRPr/>
          </a:p>
        </p:txBody>
      </p:sp>
      <p:grpSp>
        <p:nvGrpSpPr>
          <p:cNvPr id="3521" name="Google Shape;3521;p70"/>
          <p:cNvGrpSpPr/>
          <p:nvPr/>
        </p:nvGrpSpPr>
        <p:grpSpPr>
          <a:xfrm>
            <a:off x="7992005" y="496702"/>
            <a:ext cx="534362" cy="511709"/>
            <a:chOff x="-886875" y="699725"/>
            <a:chExt cx="790242" cy="756854"/>
          </a:xfrm>
        </p:grpSpPr>
        <p:sp>
          <p:nvSpPr>
            <p:cNvPr id="3522" name="Google Shape;3522;p70"/>
            <p:cNvSpPr/>
            <p:nvPr/>
          </p:nvSpPr>
          <p:spPr>
            <a:xfrm>
              <a:off x="-844994" y="705009"/>
              <a:ext cx="706500" cy="74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0"/>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4" name="Google Shape;3524;p70"/>
          <p:cNvGrpSpPr/>
          <p:nvPr/>
        </p:nvGrpSpPr>
        <p:grpSpPr>
          <a:xfrm>
            <a:off x="1451037" y="4359333"/>
            <a:ext cx="534362" cy="511709"/>
            <a:chOff x="-886875" y="699725"/>
            <a:chExt cx="790242" cy="756854"/>
          </a:xfrm>
        </p:grpSpPr>
        <p:sp>
          <p:nvSpPr>
            <p:cNvPr id="3525" name="Google Shape;3525;p70"/>
            <p:cNvSpPr/>
            <p:nvPr/>
          </p:nvSpPr>
          <p:spPr>
            <a:xfrm>
              <a:off x="-845005" y="705001"/>
              <a:ext cx="706500" cy="744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0"/>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7" name="Google Shape;3527;p70"/>
          <p:cNvGrpSpPr/>
          <p:nvPr/>
        </p:nvGrpSpPr>
        <p:grpSpPr>
          <a:xfrm>
            <a:off x="6941792" y="4142758"/>
            <a:ext cx="305429" cy="292449"/>
            <a:chOff x="-886875" y="699725"/>
            <a:chExt cx="790242" cy="756854"/>
          </a:xfrm>
        </p:grpSpPr>
        <p:sp>
          <p:nvSpPr>
            <p:cNvPr id="3528" name="Google Shape;3528;p70"/>
            <p:cNvSpPr/>
            <p:nvPr/>
          </p:nvSpPr>
          <p:spPr>
            <a:xfrm>
              <a:off x="-845005" y="705009"/>
              <a:ext cx="706500" cy="743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0"/>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0" name="Google Shape;3530;p70"/>
          <p:cNvGrpSpPr/>
          <p:nvPr/>
        </p:nvGrpSpPr>
        <p:grpSpPr>
          <a:xfrm>
            <a:off x="3375117" y="1358183"/>
            <a:ext cx="305429" cy="292449"/>
            <a:chOff x="-886875" y="699725"/>
            <a:chExt cx="790242" cy="756854"/>
          </a:xfrm>
        </p:grpSpPr>
        <p:sp>
          <p:nvSpPr>
            <p:cNvPr id="3531" name="Google Shape;3531;p70"/>
            <p:cNvSpPr/>
            <p:nvPr/>
          </p:nvSpPr>
          <p:spPr>
            <a:xfrm>
              <a:off x="-845005" y="705008"/>
              <a:ext cx="706500" cy="739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0"/>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533" name="Google Shape;3533;p70"/>
          <p:cNvPicPr preferRelativeResize="0"/>
          <p:nvPr/>
        </p:nvPicPr>
        <p:blipFill rotWithShape="1">
          <a:blip r:embed="rId3">
            <a:alphaModFix/>
          </a:blip>
          <a:srcRect b="69321" l="0" r="9297" t="0"/>
          <a:stretch/>
        </p:blipFill>
        <p:spPr>
          <a:xfrm>
            <a:off x="380663" y="776300"/>
            <a:ext cx="8382679" cy="4220950"/>
          </a:xfrm>
          <a:prstGeom prst="rect">
            <a:avLst/>
          </a:prstGeom>
          <a:noFill/>
          <a:ln>
            <a:noFill/>
          </a:ln>
        </p:spPr>
      </p:pic>
      <p:grpSp>
        <p:nvGrpSpPr>
          <p:cNvPr id="3534" name="Google Shape;3534;p70"/>
          <p:cNvGrpSpPr/>
          <p:nvPr/>
        </p:nvGrpSpPr>
        <p:grpSpPr>
          <a:xfrm>
            <a:off x="1239957" y="151999"/>
            <a:ext cx="1157619" cy="1028704"/>
            <a:chOff x="1190625" y="238125"/>
            <a:chExt cx="5219200" cy="5219200"/>
          </a:xfrm>
        </p:grpSpPr>
        <p:sp>
          <p:nvSpPr>
            <p:cNvPr id="3535" name="Google Shape;3535;p70"/>
            <p:cNvSpPr/>
            <p:nvPr/>
          </p:nvSpPr>
          <p:spPr>
            <a:xfrm>
              <a:off x="2183875" y="3847500"/>
              <a:ext cx="1478525" cy="942750"/>
            </a:xfrm>
            <a:custGeom>
              <a:rect b="b" l="l" r="r" t="t"/>
              <a:pathLst>
                <a:path extrusionOk="0" h="37710" w="59141">
                  <a:moveTo>
                    <a:pt x="29587" y="37709"/>
                  </a:moveTo>
                  <a:cubicBezTo>
                    <a:pt x="45930" y="37709"/>
                    <a:pt x="59141" y="34088"/>
                    <a:pt x="59141" y="29587"/>
                  </a:cubicBezTo>
                  <a:cubicBezTo>
                    <a:pt x="59141" y="28510"/>
                    <a:pt x="59108" y="27434"/>
                    <a:pt x="58978" y="26390"/>
                  </a:cubicBezTo>
                  <a:cubicBezTo>
                    <a:pt x="57379" y="11548"/>
                    <a:pt x="44821" y="1"/>
                    <a:pt x="29587" y="1"/>
                  </a:cubicBezTo>
                  <a:cubicBezTo>
                    <a:pt x="14354" y="1"/>
                    <a:pt x="1795" y="11548"/>
                    <a:pt x="197" y="26390"/>
                  </a:cubicBezTo>
                  <a:cubicBezTo>
                    <a:pt x="66" y="27434"/>
                    <a:pt x="1" y="28510"/>
                    <a:pt x="1" y="29587"/>
                  </a:cubicBezTo>
                  <a:cubicBezTo>
                    <a:pt x="1" y="34088"/>
                    <a:pt x="13245" y="37709"/>
                    <a:pt x="29587" y="3770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0"/>
            <p:cNvSpPr/>
            <p:nvPr/>
          </p:nvSpPr>
          <p:spPr>
            <a:xfrm>
              <a:off x="1292550" y="4507225"/>
              <a:ext cx="3262000" cy="848150"/>
            </a:xfrm>
            <a:custGeom>
              <a:rect b="b" l="l" r="r" t="t"/>
              <a:pathLst>
                <a:path extrusionOk="0" h="33926" w="130480">
                  <a:moveTo>
                    <a:pt x="94826" y="3198"/>
                  </a:moveTo>
                  <a:cubicBezTo>
                    <a:pt x="94826" y="7699"/>
                    <a:pt x="81583" y="11320"/>
                    <a:pt x="65240" y="11320"/>
                  </a:cubicBezTo>
                  <a:cubicBezTo>
                    <a:pt x="48898" y="11320"/>
                    <a:pt x="35687" y="7699"/>
                    <a:pt x="35687" y="3198"/>
                  </a:cubicBezTo>
                  <a:cubicBezTo>
                    <a:pt x="35687" y="2121"/>
                    <a:pt x="35719" y="1045"/>
                    <a:pt x="35850" y="1"/>
                  </a:cubicBezTo>
                  <a:cubicBezTo>
                    <a:pt x="13864" y="3035"/>
                    <a:pt x="0" y="9232"/>
                    <a:pt x="0" y="15985"/>
                  </a:cubicBezTo>
                  <a:cubicBezTo>
                    <a:pt x="0" y="25901"/>
                    <a:pt x="29195" y="33926"/>
                    <a:pt x="65240" y="33926"/>
                  </a:cubicBezTo>
                  <a:cubicBezTo>
                    <a:pt x="101285" y="33926"/>
                    <a:pt x="130480" y="25901"/>
                    <a:pt x="130480" y="15985"/>
                  </a:cubicBezTo>
                  <a:cubicBezTo>
                    <a:pt x="130480" y="9232"/>
                    <a:pt x="116617" y="3035"/>
                    <a:pt x="94631" y="1"/>
                  </a:cubicBezTo>
                  <a:cubicBezTo>
                    <a:pt x="94761" y="1045"/>
                    <a:pt x="94826" y="2121"/>
                    <a:pt x="94826" y="319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0"/>
            <p:cNvSpPr/>
            <p:nvPr/>
          </p:nvSpPr>
          <p:spPr>
            <a:xfrm>
              <a:off x="3898875" y="2098250"/>
              <a:ext cx="1339075" cy="975375"/>
            </a:xfrm>
            <a:custGeom>
              <a:rect b="b" l="l" r="r" t="t"/>
              <a:pathLst>
                <a:path extrusionOk="0" h="39015" w="53563">
                  <a:moveTo>
                    <a:pt x="29424" y="35328"/>
                  </a:moveTo>
                  <a:cubicBezTo>
                    <a:pt x="43222" y="31610"/>
                    <a:pt x="53562" y="25542"/>
                    <a:pt x="52551" y="21758"/>
                  </a:cubicBezTo>
                  <a:cubicBezTo>
                    <a:pt x="52323" y="20845"/>
                    <a:pt x="52029" y="19964"/>
                    <a:pt x="51703" y="19084"/>
                  </a:cubicBezTo>
                  <a:cubicBezTo>
                    <a:pt x="46973" y="6916"/>
                    <a:pt x="33762" y="1"/>
                    <a:pt x="20877" y="3459"/>
                  </a:cubicBezTo>
                  <a:cubicBezTo>
                    <a:pt x="7992" y="6916"/>
                    <a:pt x="1" y="19508"/>
                    <a:pt x="1990" y="32392"/>
                  </a:cubicBezTo>
                  <a:cubicBezTo>
                    <a:pt x="2153" y="33306"/>
                    <a:pt x="2317" y="34219"/>
                    <a:pt x="2578" y="35165"/>
                  </a:cubicBezTo>
                  <a:cubicBezTo>
                    <a:pt x="3589" y="38949"/>
                    <a:pt x="15593" y="39014"/>
                    <a:pt x="29424" y="3532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0"/>
            <p:cNvSpPr/>
            <p:nvPr/>
          </p:nvSpPr>
          <p:spPr>
            <a:xfrm>
              <a:off x="3244025" y="2514975"/>
              <a:ext cx="2851000" cy="1148250"/>
            </a:xfrm>
            <a:custGeom>
              <a:rect b="b" l="l" r="r" t="t"/>
              <a:pathLst>
                <a:path extrusionOk="0" h="45930" w="114040">
                  <a:moveTo>
                    <a:pt x="78745" y="5089"/>
                  </a:moveTo>
                  <a:cubicBezTo>
                    <a:pt x="79756" y="8873"/>
                    <a:pt x="69416" y="14941"/>
                    <a:pt x="55618" y="18659"/>
                  </a:cubicBezTo>
                  <a:cubicBezTo>
                    <a:pt x="41787" y="22345"/>
                    <a:pt x="29783" y="22280"/>
                    <a:pt x="28772" y="18496"/>
                  </a:cubicBezTo>
                  <a:cubicBezTo>
                    <a:pt x="28511" y="17550"/>
                    <a:pt x="28347" y="16637"/>
                    <a:pt x="28184" y="15723"/>
                  </a:cubicBezTo>
                  <a:cubicBezTo>
                    <a:pt x="10309" y="23291"/>
                    <a:pt x="1" y="31642"/>
                    <a:pt x="1534" y="37383"/>
                  </a:cubicBezTo>
                  <a:cubicBezTo>
                    <a:pt x="3752" y="45734"/>
                    <a:pt x="30272" y="45929"/>
                    <a:pt x="60739" y="37742"/>
                  </a:cubicBezTo>
                  <a:cubicBezTo>
                    <a:pt x="91173" y="29587"/>
                    <a:pt x="114040" y="16213"/>
                    <a:pt x="111789" y="7829"/>
                  </a:cubicBezTo>
                  <a:cubicBezTo>
                    <a:pt x="110256" y="2121"/>
                    <a:pt x="97143" y="1"/>
                    <a:pt x="77897" y="2415"/>
                  </a:cubicBezTo>
                  <a:cubicBezTo>
                    <a:pt x="78223" y="3295"/>
                    <a:pt x="78517" y="4176"/>
                    <a:pt x="78745" y="508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0"/>
            <p:cNvSpPr/>
            <p:nvPr/>
          </p:nvSpPr>
          <p:spPr>
            <a:xfrm>
              <a:off x="4530075" y="340050"/>
              <a:ext cx="1109100" cy="707050"/>
            </a:xfrm>
            <a:custGeom>
              <a:rect b="b" l="l" r="r" t="t"/>
              <a:pathLst>
                <a:path extrusionOk="0" h="28282" w="44364">
                  <a:moveTo>
                    <a:pt x="22182" y="28282"/>
                  </a:moveTo>
                  <a:cubicBezTo>
                    <a:pt x="34414" y="28282"/>
                    <a:pt x="44363" y="25542"/>
                    <a:pt x="44363" y="22182"/>
                  </a:cubicBezTo>
                  <a:cubicBezTo>
                    <a:pt x="44363" y="21366"/>
                    <a:pt x="44331" y="20551"/>
                    <a:pt x="44233" y="19768"/>
                  </a:cubicBezTo>
                  <a:cubicBezTo>
                    <a:pt x="43026" y="8645"/>
                    <a:pt x="33631" y="0"/>
                    <a:pt x="22182" y="0"/>
                  </a:cubicBezTo>
                  <a:cubicBezTo>
                    <a:pt x="10732" y="0"/>
                    <a:pt x="1338" y="8645"/>
                    <a:pt x="131" y="19768"/>
                  </a:cubicBezTo>
                  <a:cubicBezTo>
                    <a:pt x="33" y="20551"/>
                    <a:pt x="0" y="21366"/>
                    <a:pt x="0" y="22182"/>
                  </a:cubicBezTo>
                  <a:cubicBezTo>
                    <a:pt x="0" y="25542"/>
                    <a:pt x="9949" y="28282"/>
                    <a:pt x="22182" y="2828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0"/>
            <p:cNvSpPr/>
            <p:nvPr/>
          </p:nvSpPr>
          <p:spPr>
            <a:xfrm>
              <a:off x="3861375" y="834250"/>
              <a:ext cx="2446500" cy="636100"/>
            </a:xfrm>
            <a:custGeom>
              <a:rect b="b" l="l" r="r" t="t"/>
              <a:pathLst>
                <a:path extrusionOk="0" h="25444" w="97860">
                  <a:moveTo>
                    <a:pt x="71111" y="2414"/>
                  </a:moveTo>
                  <a:cubicBezTo>
                    <a:pt x="71111" y="5774"/>
                    <a:pt x="61162" y="8514"/>
                    <a:pt x="48930" y="8514"/>
                  </a:cubicBezTo>
                  <a:cubicBezTo>
                    <a:pt x="36697" y="8514"/>
                    <a:pt x="26748" y="5774"/>
                    <a:pt x="26748" y="2414"/>
                  </a:cubicBezTo>
                  <a:cubicBezTo>
                    <a:pt x="26748" y="1598"/>
                    <a:pt x="26781" y="783"/>
                    <a:pt x="26879" y="0"/>
                  </a:cubicBezTo>
                  <a:cubicBezTo>
                    <a:pt x="10406" y="2284"/>
                    <a:pt x="0" y="6948"/>
                    <a:pt x="0" y="12004"/>
                  </a:cubicBezTo>
                  <a:cubicBezTo>
                    <a:pt x="0" y="19442"/>
                    <a:pt x="21921" y="25444"/>
                    <a:pt x="48930" y="25444"/>
                  </a:cubicBezTo>
                  <a:cubicBezTo>
                    <a:pt x="75939" y="25444"/>
                    <a:pt x="97860" y="19442"/>
                    <a:pt x="97860" y="12004"/>
                  </a:cubicBezTo>
                  <a:cubicBezTo>
                    <a:pt x="97860" y="6948"/>
                    <a:pt x="87454" y="2284"/>
                    <a:pt x="70981" y="0"/>
                  </a:cubicBezTo>
                  <a:cubicBezTo>
                    <a:pt x="71079" y="783"/>
                    <a:pt x="71111" y="1598"/>
                    <a:pt x="71111" y="24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0"/>
            <p:cNvSpPr/>
            <p:nvPr/>
          </p:nvSpPr>
          <p:spPr>
            <a:xfrm>
              <a:off x="2193675" y="1175925"/>
              <a:ext cx="957425" cy="696475"/>
            </a:xfrm>
            <a:custGeom>
              <a:rect b="b" l="l" r="r" t="t"/>
              <a:pathLst>
                <a:path extrusionOk="0" h="27859" w="38297">
                  <a:moveTo>
                    <a:pt x="17289" y="25216"/>
                  </a:moveTo>
                  <a:cubicBezTo>
                    <a:pt x="27140" y="27858"/>
                    <a:pt x="35719" y="27793"/>
                    <a:pt x="36437" y="25086"/>
                  </a:cubicBezTo>
                  <a:cubicBezTo>
                    <a:pt x="36633" y="24433"/>
                    <a:pt x="36763" y="23781"/>
                    <a:pt x="36861" y="23128"/>
                  </a:cubicBezTo>
                  <a:cubicBezTo>
                    <a:pt x="38296" y="13930"/>
                    <a:pt x="32588" y="4926"/>
                    <a:pt x="23389" y="2447"/>
                  </a:cubicBezTo>
                  <a:cubicBezTo>
                    <a:pt x="14157" y="1"/>
                    <a:pt x="4730" y="4926"/>
                    <a:pt x="1370" y="13603"/>
                  </a:cubicBezTo>
                  <a:cubicBezTo>
                    <a:pt x="1110" y="14223"/>
                    <a:pt x="914" y="14876"/>
                    <a:pt x="751" y="15528"/>
                  </a:cubicBezTo>
                  <a:cubicBezTo>
                    <a:pt x="0" y="18235"/>
                    <a:pt x="7405" y="22574"/>
                    <a:pt x="17289" y="2521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0"/>
            <p:cNvSpPr/>
            <p:nvPr/>
          </p:nvSpPr>
          <p:spPr>
            <a:xfrm>
              <a:off x="1582050" y="1473600"/>
              <a:ext cx="2036325" cy="819600"/>
            </a:xfrm>
            <a:custGeom>
              <a:rect b="b" l="l" r="r" t="t"/>
              <a:pathLst>
                <a:path extrusionOk="0" h="32784" w="81453">
                  <a:moveTo>
                    <a:pt x="60902" y="13179"/>
                  </a:moveTo>
                  <a:cubicBezTo>
                    <a:pt x="60184" y="15886"/>
                    <a:pt x="51605" y="15951"/>
                    <a:pt x="41754" y="13309"/>
                  </a:cubicBezTo>
                  <a:cubicBezTo>
                    <a:pt x="31870" y="10667"/>
                    <a:pt x="24465" y="6328"/>
                    <a:pt x="25216" y="3621"/>
                  </a:cubicBezTo>
                  <a:cubicBezTo>
                    <a:pt x="25379" y="2969"/>
                    <a:pt x="25575" y="2316"/>
                    <a:pt x="25835" y="1696"/>
                  </a:cubicBezTo>
                  <a:cubicBezTo>
                    <a:pt x="12070" y="0"/>
                    <a:pt x="2708" y="1501"/>
                    <a:pt x="1599" y="5578"/>
                  </a:cubicBezTo>
                  <a:cubicBezTo>
                    <a:pt x="1" y="11548"/>
                    <a:pt x="16343" y="21138"/>
                    <a:pt x="38101" y="26944"/>
                  </a:cubicBezTo>
                  <a:cubicBezTo>
                    <a:pt x="59825" y="32783"/>
                    <a:pt x="78778" y="32653"/>
                    <a:pt x="80376" y="26683"/>
                  </a:cubicBezTo>
                  <a:cubicBezTo>
                    <a:pt x="81452" y="22606"/>
                    <a:pt x="74113" y="16604"/>
                    <a:pt x="61326" y="11221"/>
                  </a:cubicBezTo>
                  <a:cubicBezTo>
                    <a:pt x="61228" y="11874"/>
                    <a:pt x="61098" y="12526"/>
                    <a:pt x="60902" y="1317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0"/>
            <p:cNvSpPr/>
            <p:nvPr/>
          </p:nvSpPr>
          <p:spPr>
            <a:xfrm>
              <a:off x="3114375" y="2060350"/>
              <a:ext cx="3064650" cy="1650975"/>
            </a:xfrm>
            <a:custGeom>
              <a:rect b="b" l="l" r="r" t="t"/>
              <a:pathLst>
                <a:path extrusionOk="0" h="66039" w="122586">
                  <a:moveTo>
                    <a:pt x="59008" y="8169"/>
                  </a:moveTo>
                  <a:cubicBezTo>
                    <a:pt x="62783" y="8169"/>
                    <a:pt x="66499" y="9155"/>
                    <a:pt x="69839" y="11107"/>
                  </a:cubicBezTo>
                  <a:cubicBezTo>
                    <a:pt x="74667" y="13880"/>
                    <a:pt x="78190" y="18284"/>
                    <a:pt x="79788" y="23601"/>
                  </a:cubicBezTo>
                  <a:cubicBezTo>
                    <a:pt x="79397" y="24090"/>
                    <a:pt x="78353" y="25101"/>
                    <a:pt x="75907" y="26536"/>
                  </a:cubicBezTo>
                  <a:cubicBezTo>
                    <a:pt x="73949" y="27678"/>
                    <a:pt x="73330" y="30190"/>
                    <a:pt x="74439" y="32147"/>
                  </a:cubicBezTo>
                  <a:cubicBezTo>
                    <a:pt x="75199" y="33428"/>
                    <a:pt x="76565" y="34145"/>
                    <a:pt x="77972" y="34145"/>
                  </a:cubicBezTo>
                  <a:cubicBezTo>
                    <a:pt x="78678" y="34145"/>
                    <a:pt x="79395" y="33964"/>
                    <a:pt x="80049" y="33582"/>
                  </a:cubicBezTo>
                  <a:cubicBezTo>
                    <a:pt x="85236" y="30516"/>
                    <a:pt x="87911" y="27352"/>
                    <a:pt x="88074" y="24155"/>
                  </a:cubicBezTo>
                  <a:cubicBezTo>
                    <a:pt x="91463" y="23851"/>
                    <a:pt x="94632" y="23696"/>
                    <a:pt x="97522" y="23696"/>
                  </a:cubicBezTo>
                  <a:cubicBezTo>
                    <a:pt x="100837" y="23696"/>
                    <a:pt x="103784" y="23900"/>
                    <a:pt x="106276" y="24318"/>
                  </a:cubicBezTo>
                  <a:cubicBezTo>
                    <a:pt x="111528" y="25199"/>
                    <a:pt x="112963" y="26699"/>
                    <a:pt x="113061" y="27058"/>
                  </a:cubicBezTo>
                  <a:cubicBezTo>
                    <a:pt x="113224" y="27711"/>
                    <a:pt x="111756" y="31625"/>
                    <a:pt x="101644" y="37529"/>
                  </a:cubicBezTo>
                  <a:cubicBezTo>
                    <a:pt x="92314" y="43009"/>
                    <a:pt x="79234" y="48163"/>
                    <a:pt x="64849" y="52012"/>
                  </a:cubicBezTo>
                  <a:cubicBezTo>
                    <a:pt x="50681" y="55803"/>
                    <a:pt x="37021" y="57886"/>
                    <a:pt x="26265" y="57886"/>
                  </a:cubicBezTo>
                  <a:cubicBezTo>
                    <a:pt x="26099" y="57886"/>
                    <a:pt x="25934" y="57885"/>
                    <a:pt x="25770" y="57884"/>
                  </a:cubicBezTo>
                  <a:cubicBezTo>
                    <a:pt x="14059" y="57786"/>
                    <a:pt x="10830" y="55144"/>
                    <a:pt x="10634" y="54492"/>
                  </a:cubicBezTo>
                  <a:cubicBezTo>
                    <a:pt x="10536" y="54165"/>
                    <a:pt x="11026" y="52143"/>
                    <a:pt x="15136" y="48750"/>
                  </a:cubicBezTo>
                  <a:cubicBezTo>
                    <a:pt x="18789" y="45749"/>
                    <a:pt x="24172" y="42553"/>
                    <a:pt x="30826" y="39519"/>
                  </a:cubicBezTo>
                  <a:cubicBezTo>
                    <a:pt x="32555" y="42194"/>
                    <a:pt x="36469" y="43597"/>
                    <a:pt x="42504" y="43629"/>
                  </a:cubicBezTo>
                  <a:lnTo>
                    <a:pt x="42537" y="43629"/>
                  </a:lnTo>
                  <a:cubicBezTo>
                    <a:pt x="44755" y="43629"/>
                    <a:pt x="46581" y="41835"/>
                    <a:pt x="46614" y="39584"/>
                  </a:cubicBezTo>
                  <a:cubicBezTo>
                    <a:pt x="46614" y="37334"/>
                    <a:pt x="44820" y="35507"/>
                    <a:pt x="42569" y="35474"/>
                  </a:cubicBezTo>
                  <a:cubicBezTo>
                    <a:pt x="39699" y="35474"/>
                    <a:pt x="38296" y="35083"/>
                    <a:pt x="37709" y="34887"/>
                  </a:cubicBezTo>
                  <a:cubicBezTo>
                    <a:pt x="36469" y="29472"/>
                    <a:pt x="37285" y="23894"/>
                    <a:pt x="40090" y="19066"/>
                  </a:cubicBezTo>
                  <a:cubicBezTo>
                    <a:pt x="42993" y="14043"/>
                    <a:pt x="47691" y="10422"/>
                    <a:pt x="53301" y="8922"/>
                  </a:cubicBezTo>
                  <a:cubicBezTo>
                    <a:pt x="55191" y="8419"/>
                    <a:pt x="57107" y="8169"/>
                    <a:pt x="59008" y="8169"/>
                  </a:cubicBezTo>
                  <a:close/>
                  <a:moveTo>
                    <a:pt x="58998" y="1"/>
                  </a:moveTo>
                  <a:cubicBezTo>
                    <a:pt x="56398" y="1"/>
                    <a:pt x="53784" y="341"/>
                    <a:pt x="51213" y="1028"/>
                  </a:cubicBezTo>
                  <a:cubicBezTo>
                    <a:pt x="43483" y="3115"/>
                    <a:pt x="37024" y="8074"/>
                    <a:pt x="33012" y="14989"/>
                  </a:cubicBezTo>
                  <a:cubicBezTo>
                    <a:pt x="30108" y="20045"/>
                    <a:pt x="28738" y="25688"/>
                    <a:pt x="29032" y="31364"/>
                  </a:cubicBezTo>
                  <a:cubicBezTo>
                    <a:pt x="17191" y="36649"/>
                    <a:pt x="0" y="46271"/>
                    <a:pt x="2773" y="56612"/>
                  </a:cubicBezTo>
                  <a:cubicBezTo>
                    <a:pt x="4404" y="62777"/>
                    <a:pt x="12135" y="65941"/>
                    <a:pt x="25705" y="66039"/>
                  </a:cubicBezTo>
                  <a:lnTo>
                    <a:pt x="26292" y="66039"/>
                  </a:lnTo>
                  <a:cubicBezTo>
                    <a:pt x="37709" y="66039"/>
                    <a:pt x="52127" y="63853"/>
                    <a:pt x="66969" y="59874"/>
                  </a:cubicBezTo>
                  <a:cubicBezTo>
                    <a:pt x="82039" y="55829"/>
                    <a:pt x="95805" y="50414"/>
                    <a:pt x="105786" y="44575"/>
                  </a:cubicBezTo>
                  <a:cubicBezTo>
                    <a:pt x="117464" y="37725"/>
                    <a:pt x="122586" y="31103"/>
                    <a:pt x="120922" y="24971"/>
                  </a:cubicBezTo>
                  <a:cubicBezTo>
                    <a:pt x="118927" y="17505"/>
                    <a:pt x="108162" y="15548"/>
                    <a:pt x="97481" y="15548"/>
                  </a:cubicBezTo>
                  <a:cubicBezTo>
                    <a:pt x="93321" y="15548"/>
                    <a:pt x="89174" y="15844"/>
                    <a:pt x="85562" y="16228"/>
                  </a:cubicBezTo>
                  <a:cubicBezTo>
                    <a:pt x="82953" y="11172"/>
                    <a:pt x="78973" y="6932"/>
                    <a:pt x="73917" y="4029"/>
                  </a:cubicBezTo>
                  <a:cubicBezTo>
                    <a:pt x="69311" y="1356"/>
                    <a:pt x="64184" y="1"/>
                    <a:pt x="589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0"/>
            <p:cNvSpPr/>
            <p:nvPr/>
          </p:nvSpPr>
          <p:spPr>
            <a:xfrm>
              <a:off x="1445875" y="1119575"/>
              <a:ext cx="2295625" cy="1236400"/>
            </a:xfrm>
            <a:custGeom>
              <a:rect b="b" l="l" r="r" t="t"/>
              <a:pathLst>
                <a:path extrusionOk="0" h="49456" w="91825">
                  <a:moveTo>
                    <a:pt x="48464" y="8158"/>
                  </a:moveTo>
                  <a:cubicBezTo>
                    <a:pt x="49718" y="8158"/>
                    <a:pt x="50980" y="8321"/>
                    <a:pt x="52224" y="8648"/>
                  </a:cubicBezTo>
                  <a:cubicBezTo>
                    <a:pt x="55943" y="9660"/>
                    <a:pt x="59042" y="12041"/>
                    <a:pt x="60967" y="15368"/>
                  </a:cubicBezTo>
                  <a:cubicBezTo>
                    <a:pt x="62695" y="18369"/>
                    <a:pt x="63283" y="21794"/>
                    <a:pt x="62663" y="25154"/>
                  </a:cubicBezTo>
                  <a:cubicBezTo>
                    <a:pt x="62091" y="25266"/>
                    <a:pt x="61253" y="25338"/>
                    <a:pt x="60178" y="25338"/>
                  </a:cubicBezTo>
                  <a:cubicBezTo>
                    <a:pt x="57510" y="25338"/>
                    <a:pt x="53383" y="24895"/>
                    <a:pt x="48245" y="23523"/>
                  </a:cubicBezTo>
                  <a:cubicBezTo>
                    <a:pt x="41036" y="21598"/>
                    <a:pt x="36469" y="19087"/>
                    <a:pt x="34936" y="17717"/>
                  </a:cubicBezTo>
                  <a:cubicBezTo>
                    <a:pt x="36078" y="14487"/>
                    <a:pt x="38296" y="11812"/>
                    <a:pt x="41297" y="10084"/>
                  </a:cubicBezTo>
                  <a:cubicBezTo>
                    <a:pt x="43511" y="8803"/>
                    <a:pt x="45970" y="8158"/>
                    <a:pt x="48464" y="8158"/>
                  </a:cubicBezTo>
                  <a:close/>
                  <a:moveTo>
                    <a:pt x="21187" y="19248"/>
                  </a:moveTo>
                  <a:cubicBezTo>
                    <a:pt x="22793" y="19248"/>
                    <a:pt x="24618" y="19316"/>
                    <a:pt x="26683" y="19478"/>
                  </a:cubicBezTo>
                  <a:cubicBezTo>
                    <a:pt x="28249" y="26067"/>
                    <a:pt x="41623" y="30210"/>
                    <a:pt x="46125" y="31417"/>
                  </a:cubicBezTo>
                  <a:cubicBezTo>
                    <a:pt x="48799" y="32135"/>
                    <a:pt x="54638" y="33505"/>
                    <a:pt x="59955" y="33505"/>
                  </a:cubicBezTo>
                  <a:cubicBezTo>
                    <a:pt x="63641" y="33505"/>
                    <a:pt x="67034" y="32852"/>
                    <a:pt x="68958" y="30830"/>
                  </a:cubicBezTo>
                  <a:cubicBezTo>
                    <a:pt x="77994" y="35103"/>
                    <a:pt x="81060" y="38528"/>
                    <a:pt x="81713" y="39735"/>
                  </a:cubicBezTo>
                  <a:cubicBezTo>
                    <a:pt x="80812" y="40336"/>
                    <a:pt x="78002" y="41324"/>
                    <a:pt x="72037" y="41324"/>
                  </a:cubicBezTo>
                  <a:cubicBezTo>
                    <a:pt x="71524" y="41324"/>
                    <a:pt x="70987" y="41316"/>
                    <a:pt x="70426" y="41301"/>
                  </a:cubicBezTo>
                  <a:cubicBezTo>
                    <a:pt x="63087" y="41138"/>
                    <a:pt x="53921" y="39670"/>
                    <a:pt x="44591" y="37191"/>
                  </a:cubicBezTo>
                  <a:cubicBezTo>
                    <a:pt x="35262" y="34679"/>
                    <a:pt x="26585" y="31352"/>
                    <a:pt x="20126" y="27829"/>
                  </a:cubicBezTo>
                  <a:cubicBezTo>
                    <a:pt x="13929" y="24436"/>
                    <a:pt x="11678" y="21859"/>
                    <a:pt x="11156" y="20848"/>
                  </a:cubicBezTo>
                  <a:cubicBezTo>
                    <a:pt x="12087" y="20253"/>
                    <a:pt x="15030" y="19248"/>
                    <a:pt x="21187" y="19248"/>
                  </a:cubicBezTo>
                  <a:close/>
                  <a:moveTo>
                    <a:pt x="48443" y="0"/>
                  </a:moveTo>
                  <a:cubicBezTo>
                    <a:pt x="44542" y="0"/>
                    <a:pt x="40686" y="1022"/>
                    <a:pt x="37219" y="3038"/>
                  </a:cubicBezTo>
                  <a:cubicBezTo>
                    <a:pt x="33664" y="5093"/>
                    <a:pt x="30793" y="7996"/>
                    <a:pt x="28836" y="11486"/>
                  </a:cubicBezTo>
                  <a:cubicBezTo>
                    <a:pt x="26241" y="11234"/>
                    <a:pt x="23565" y="11074"/>
                    <a:pt x="20960" y="11074"/>
                  </a:cubicBezTo>
                  <a:cubicBezTo>
                    <a:pt x="12431" y="11074"/>
                    <a:pt x="4673" y="12798"/>
                    <a:pt x="3099" y="18695"/>
                  </a:cubicBezTo>
                  <a:cubicBezTo>
                    <a:pt x="0" y="30341"/>
                    <a:pt x="26389" y="40746"/>
                    <a:pt x="42471" y="45052"/>
                  </a:cubicBezTo>
                  <a:cubicBezTo>
                    <a:pt x="50789" y="47270"/>
                    <a:pt x="62271" y="49456"/>
                    <a:pt x="71862" y="49456"/>
                  </a:cubicBezTo>
                  <a:cubicBezTo>
                    <a:pt x="80897" y="49456"/>
                    <a:pt x="88237" y="47531"/>
                    <a:pt x="89770" y="41888"/>
                  </a:cubicBezTo>
                  <a:cubicBezTo>
                    <a:pt x="91825" y="34222"/>
                    <a:pt x="81191" y="27405"/>
                    <a:pt x="71079" y="22805"/>
                  </a:cubicBezTo>
                  <a:cubicBezTo>
                    <a:pt x="71111" y="18793"/>
                    <a:pt x="70100" y="14846"/>
                    <a:pt x="68045" y="11291"/>
                  </a:cubicBezTo>
                  <a:cubicBezTo>
                    <a:pt x="65044" y="6071"/>
                    <a:pt x="60151" y="2320"/>
                    <a:pt x="54345" y="787"/>
                  </a:cubicBezTo>
                  <a:cubicBezTo>
                    <a:pt x="52396" y="261"/>
                    <a:pt x="50413" y="0"/>
                    <a:pt x="48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0"/>
            <p:cNvSpPr/>
            <p:nvPr/>
          </p:nvSpPr>
          <p:spPr>
            <a:xfrm>
              <a:off x="3759425" y="238125"/>
              <a:ext cx="2650400" cy="1334175"/>
            </a:xfrm>
            <a:custGeom>
              <a:rect b="b" l="l" r="r" t="t"/>
              <a:pathLst>
                <a:path extrusionOk="0" h="53367" w="106016">
                  <a:moveTo>
                    <a:pt x="53008" y="8155"/>
                  </a:moveTo>
                  <a:cubicBezTo>
                    <a:pt x="62663" y="8155"/>
                    <a:pt x="70590" y="15755"/>
                    <a:pt x="71079" y="25313"/>
                  </a:cubicBezTo>
                  <a:cubicBezTo>
                    <a:pt x="69187" y="26487"/>
                    <a:pt x="62859" y="28281"/>
                    <a:pt x="53008" y="28281"/>
                  </a:cubicBezTo>
                  <a:cubicBezTo>
                    <a:pt x="43157" y="28281"/>
                    <a:pt x="36828" y="26487"/>
                    <a:pt x="34936" y="25313"/>
                  </a:cubicBezTo>
                  <a:cubicBezTo>
                    <a:pt x="35426" y="15755"/>
                    <a:pt x="43352" y="8155"/>
                    <a:pt x="53008" y="8155"/>
                  </a:cubicBezTo>
                  <a:close/>
                  <a:moveTo>
                    <a:pt x="78810" y="28575"/>
                  </a:moveTo>
                  <a:cubicBezTo>
                    <a:pt x="93130" y="31087"/>
                    <a:pt x="97436" y="34871"/>
                    <a:pt x="97860" y="35849"/>
                  </a:cubicBezTo>
                  <a:cubicBezTo>
                    <a:pt x="97567" y="36567"/>
                    <a:pt x="94859" y="39307"/>
                    <a:pt x="85399" y="41721"/>
                  </a:cubicBezTo>
                  <a:cubicBezTo>
                    <a:pt x="76625" y="43972"/>
                    <a:pt x="65142" y="45211"/>
                    <a:pt x="53008" y="45211"/>
                  </a:cubicBezTo>
                  <a:cubicBezTo>
                    <a:pt x="40873" y="45211"/>
                    <a:pt x="29391" y="43972"/>
                    <a:pt x="20616" y="41721"/>
                  </a:cubicBezTo>
                  <a:cubicBezTo>
                    <a:pt x="11157" y="39307"/>
                    <a:pt x="8449" y="36567"/>
                    <a:pt x="8156" y="35849"/>
                  </a:cubicBezTo>
                  <a:cubicBezTo>
                    <a:pt x="8580" y="34871"/>
                    <a:pt x="12885" y="31087"/>
                    <a:pt x="27206" y="28575"/>
                  </a:cubicBezTo>
                  <a:cubicBezTo>
                    <a:pt x="30402" y="36012"/>
                    <a:pt x="48996" y="36436"/>
                    <a:pt x="53008" y="36436"/>
                  </a:cubicBezTo>
                  <a:cubicBezTo>
                    <a:pt x="57020" y="36436"/>
                    <a:pt x="75613" y="36012"/>
                    <a:pt x="78810" y="28575"/>
                  </a:cubicBezTo>
                  <a:close/>
                  <a:moveTo>
                    <a:pt x="53008" y="0"/>
                  </a:moveTo>
                  <a:cubicBezTo>
                    <a:pt x="40612" y="0"/>
                    <a:pt x="30174" y="8644"/>
                    <a:pt x="27467" y="20257"/>
                  </a:cubicBezTo>
                  <a:cubicBezTo>
                    <a:pt x="16311" y="22084"/>
                    <a:pt x="1" y="26357"/>
                    <a:pt x="1" y="35849"/>
                  </a:cubicBezTo>
                  <a:cubicBezTo>
                    <a:pt x="1" y="41623"/>
                    <a:pt x="5840" y="46124"/>
                    <a:pt x="17322" y="49289"/>
                  </a:cubicBezTo>
                  <a:cubicBezTo>
                    <a:pt x="26912" y="51931"/>
                    <a:pt x="39568" y="53366"/>
                    <a:pt x="53008" y="53366"/>
                  </a:cubicBezTo>
                  <a:cubicBezTo>
                    <a:pt x="66447" y="53366"/>
                    <a:pt x="79104" y="51931"/>
                    <a:pt x="88694" y="49289"/>
                  </a:cubicBezTo>
                  <a:cubicBezTo>
                    <a:pt x="100176" y="46124"/>
                    <a:pt x="106015" y="41623"/>
                    <a:pt x="106015" y="35849"/>
                  </a:cubicBezTo>
                  <a:cubicBezTo>
                    <a:pt x="106015" y="26357"/>
                    <a:pt x="89705" y="22084"/>
                    <a:pt x="78549" y="20257"/>
                  </a:cubicBezTo>
                  <a:cubicBezTo>
                    <a:pt x="75842" y="8644"/>
                    <a:pt x="65436" y="0"/>
                    <a:pt x="530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0"/>
            <p:cNvSpPr/>
            <p:nvPr/>
          </p:nvSpPr>
          <p:spPr>
            <a:xfrm>
              <a:off x="1190625" y="3745575"/>
              <a:ext cx="3465875" cy="1711750"/>
            </a:xfrm>
            <a:custGeom>
              <a:rect b="b" l="l" r="r" t="t"/>
              <a:pathLst>
                <a:path extrusionOk="0" h="68470" w="138635">
                  <a:moveTo>
                    <a:pt x="69317" y="8155"/>
                  </a:moveTo>
                  <a:cubicBezTo>
                    <a:pt x="83181" y="8155"/>
                    <a:pt x="94500" y="19311"/>
                    <a:pt x="94793" y="33109"/>
                  </a:cubicBezTo>
                  <a:cubicBezTo>
                    <a:pt x="92967" y="34773"/>
                    <a:pt x="84029" y="37709"/>
                    <a:pt x="69317" y="37709"/>
                  </a:cubicBezTo>
                  <a:cubicBezTo>
                    <a:pt x="54606" y="37709"/>
                    <a:pt x="45668" y="34773"/>
                    <a:pt x="43841" y="33109"/>
                  </a:cubicBezTo>
                  <a:cubicBezTo>
                    <a:pt x="44135" y="19311"/>
                    <a:pt x="55454" y="8155"/>
                    <a:pt x="69317" y="8155"/>
                  </a:cubicBezTo>
                  <a:close/>
                  <a:moveTo>
                    <a:pt x="102785" y="35197"/>
                  </a:moveTo>
                  <a:cubicBezTo>
                    <a:pt x="123401" y="38687"/>
                    <a:pt x="130479" y="44298"/>
                    <a:pt x="130479" y="46451"/>
                  </a:cubicBezTo>
                  <a:cubicBezTo>
                    <a:pt x="130479" y="47658"/>
                    <a:pt x="127576" y="51572"/>
                    <a:pt x="114365" y="55193"/>
                  </a:cubicBezTo>
                  <a:cubicBezTo>
                    <a:pt x="102394" y="58487"/>
                    <a:pt x="86377" y="60314"/>
                    <a:pt x="69317" y="60314"/>
                  </a:cubicBezTo>
                  <a:cubicBezTo>
                    <a:pt x="52257" y="60314"/>
                    <a:pt x="36241" y="58487"/>
                    <a:pt x="24269" y="55193"/>
                  </a:cubicBezTo>
                  <a:cubicBezTo>
                    <a:pt x="11058" y="51572"/>
                    <a:pt x="8155" y="47658"/>
                    <a:pt x="8155" y="46451"/>
                  </a:cubicBezTo>
                  <a:cubicBezTo>
                    <a:pt x="8155" y="44298"/>
                    <a:pt x="15233" y="38687"/>
                    <a:pt x="35849" y="35197"/>
                  </a:cubicBezTo>
                  <a:cubicBezTo>
                    <a:pt x="36697" y="38752"/>
                    <a:pt x="40546" y="41493"/>
                    <a:pt x="47331" y="43352"/>
                  </a:cubicBezTo>
                  <a:cubicBezTo>
                    <a:pt x="53268" y="44983"/>
                    <a:pt x="61064" y="45864"/>
                    <a:pt x="69317" y="45864"/>
                  </a:cubicBezTo>
                  <a:cubicBezTo>
                    <a:pt x="77570" y="45864"/>
                    <a:pt x="85366" y="44983"/>
                    <a:pt x="91303" y="43352"/>
                  </a:cubicBezTo>
                  <a:cubicBezTo>
                    <a:pt x="98088" y="41493"/>
                    <a:pt x="101937" y="38752"/>
                    <a:pt x="102785" y="35197"/>
                  </a:cubicBezTo>
                  <a:close/>
                  <a:moveTo>
                    <a:pt x="69317" y="0"/>
                  </a:moveTo>
                  <a:cubicBezTo>
                    <a:pt x="53105" y="0"/>
                    <a:pt x="39503" y="11547"/>
                    <a:pt x="36371" y="26846"/>
                  </a:cubicBezTo>
                  <a:cubicBezTo>
                    <a:pt x="21921" y="29130"/>
                    <a:pt x="0" y="34544"/>
                    <a:pt x="0" y="46451"/>
                  </a:cubicBezTo>
                  <a:cubicBezTo>
                    <a:pt x="0" y="53464"/>
                    <a:pt x="7437" y="59042"/>
                    <a:pt x="22116" y="63087"/>
                  </a:cubicBezTo>
                  <a:cubicBezTo>
                    <a:pt x="34773" y="66545"/>
                    <a:pt x="51539" y="68469"/>
                    <a:pt x="69317" y="68469"/>
                  </a:cubicBezTo>
                  <a:cubicBezTo>
                    <a:pt x="87095" y="68469"/>
                    <a:pt x="103862" y="66545"/>
                    <a:pt x="116518" y="63087"/>
                  </a:cubicBezTo>
                  <a:cubicBezTo>
                    <a:pt x="131197" y="59042"/>
                    <a:pt x="138634" y="53464"/>
                    <a:pt x="138634" y="46451"/>
                  </a:cubicBezTo>
                  <a:cubicBezTo>
                    <a:pt x="138634" y="34544"/>
                    <a:pt x="116714" y="29130"/>
                    <a:pt x="102263" y="26846"/>
                  </a:cubicBezTo>
                  <a:cubicBezTo>
                    <a:pt x="99132" y="11547"/>
                    <a:pt x="85529" y="0"/>
                    <a:pt x="693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0"/>
            <p:cNvSpPr/>
            <p:nvPr/>
          </p:nvSpPr>
          <p:spPr>
            <a:xfrm>
              <a:off x="1896025" y="623850"/>
              <a:ext cx="203900" cy="203900"/>
            </a:xfrm>
            <a:custGeom>
              <a:rect b="b" l="l" r="r" t="t"/>
              <a:pathLst>
                <a:path extrusionOk="0" h="8156" w="8156">
                  <a:moveTo>
                    <a:pt x="4078" y="0"/>
                  </a:moveTo>
                  <a:cubicBezTo>
                    <a:pt x="1827" y="0"/>
                    <a:pt x="0" y="1827"/>
                    <a:pt x="0" y="4078"/>
                  </a:cubicBezTo>
                  <a:cubicBezTo>
                    <a:pt x="0" y="6328"/>
                    <a:pt x="1827" y="8155"/>
                    <a:pt x="4078" y="8155"/>
                  </a:cubicBezTo>
                  <a:cubicBezTo>
                    <a:pt x="6328" y="8155"/>
                    <a:pt x="8155" y="6328"/>
                    <a:pt x="8155" y="4078"/>
                  </a:cubicBezTo>
                  <a:cubicBezTo>
                    <a:pt x="8155" y="1827"/>
                    <a:pt x="6328" y="0"/>
                    <a:pt x="40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0"/>
            <p:cNvSpPr/>
            <p:nvPr/>
          </p:nvSpPr>
          <p:spPr>
            <a:xfrm>
              <a:off x="3180425" y="786950"/>
              <a:ext cx="203900" cy="203900"/>
            </a:xfrm>
            <a:custGeom>
              <a:rect b="b" l="l" r="r" t="t"/>
              <a:pathLst>
                <a:path extrusionOk="0" h="8156" w="8156">
                  <a:moveTo>
                    <a:pt x="4078" y="0"/>
                  </a:moveTo>
                  <a:cubicBezTo>
                    <a:pt x="1827" y="0"/>
                    <a:pt x="0" y="1827"/>
                    <a:pt x="0" y="4078"/>
                  </a:cubicBezTo>
                  <a:cubicBezTo>
                    <a:pt x="0" y="6328"/>
                    <a:pt x="1827" y="8155"/>
                    <a:pt x="4078" y="8155"/>
                  </a:cubicBezTo>
                  <a:cubicBezTo>
                    <a:pt x="6329" y="8155"/>
                    <a:pt x="8155" y="6328"/>
                    <a:pt x="8155" y="4078"/>
                  </a:cubicBezTo>
                  <a:cubicBezTo>
                    <a:pt x="8155" y="1827"/>
                    <a:pt x="6329" y="0"/>
                    <a:pt x="40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0"/>
            <p:cNvSpPr/>
            <p:nvPr/>
          </p:nvSpPr>
          <p:spPr>
            <a:xfrm>
              <a:off x="2161050" y="2479100"/>
              <a:ext cx="203900" cy="203900"/>
            </a:xfrm>
            <a:custGeom>
              <a:rect b="b" l="l" r="r" t="t"/>
              <a:pathLst>
                <a:path extrusionOk="0" h="8156" w="8156">
                  <a:moveTo>
                    <a:pt x="4078" y="0"/>
                  </a:moveTo>
                  <a:cubicBezTo>
                    <a:pt x="1827" y="0"/>
                    <a:pt x="1" y="1827"/>
                    <a:pt x="1" y="4078"/>
                  </a:cubicBezTo>
                  <a:cubicBezTo>
                    <a:pt x="1" y="6329"/>
                    <a:pt x="1827" y="8155"/>
                    <a:pt x="4078" y="8155"/>
                  </a:cubicBezTo>
                  <a:cubicBezTo>
                    <a:pt x="6329" y="8155"/>
                    <a:pt x="8156" y="6329"/>
                    <a:pt x="8156" y="4078"/>
                  </a:cubicBezTo>
                  <a:cubicBezTo>
                    <a:pt x="8156" y="1827"/>
                    <a:pt x="6329" y="0"/>
                    <a:pt x="40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0"/>
            <p:cNvSpPr/>
            <p:nvPr/>
          </p:nvSpPr>
          <p:spPr>
            <a:xfrm>
              <a:off x="1529050" y="3641175"/>
              <a:ext cx="203900" cy="203900"/>
            </a:xfrm>
            <a:custGeom>
              <a:rect b="b" l="l" r="r" t="t"/>
              <a:pathLst>
                <a:path extrusionOk="0" h="8156" w="8156">
                  <a:moveTo>
                    <a:pt x="4078" y="1"/>
                  </a:moveTo>
                  <a:cubicBezTo>
                    <a:pt x="1827" y="1"/>
                    <a:pt x="0" y="1827"/>
                    <a:pt x="0" y="4078"/>
                  </a:cubicBezTo>
                  <a:cubicBezTo>
                    <a:pt x="0" y="6329"/>
                    <a:pt x="1827" y="8156"/>
                    <a:pt x="4078" y="8156"/>
                  </a:cubicBezTo>
                  <a:cubicBezTo>
                    <a:pt x="6329" y="8156"/>
                    <a:pt x="8155" y="6329"/>
                    <a:pt x="8155" y="4078"/>
                  </a:cubicBezTo>
                  <a:cubicBezTo>
                    <a:pt x="8155" y="1827"/>
                    <a:pt x="6329" y="1"/>
                    <a:pt x="40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0"/>
            <p:cNvSpPr/>
            <p:nvPr/>
          </p:nvSpPr>
          <p:spPr>
            <a:xfrm>
              <a:off x="2426100" y="3223650"/>
              <a:ext cx="203900" cy="203900"/>
            </a:xfrm>
            <a:custGeom>
              <a:rect b="b" l="l" r="r" t="t"/>
              <a:pathLst>
                <a:path extrusionOk="0" h="8156" w="8156">
                  <a:moveTo>
                    <a:pt x="4078" y="0"/>
                  </a:moveTo>
                  <a:cubicBezTo>
                    <a:pt x="1827" y="0"/>
                    <a:pt x="0" y="1827"/>
                    <a:pt x="0" y="4078"/>
                  </a:cubicBezTo>
                  <a:cubicBezTo>
                    <a:pt x="0" y="6329"/>
                    <a:pt x="1827" y="8155"/>
                    <a:pt x="4078" y="8155"/>
                  </a:cubicBezTo>
                  <a:cubicBezTo>
                    <a:pt x="6328" y="8155"/>
                    <a:pt x="8155" y="6329"/>
                    <a:pt x="8155" y="4078"/>
                  </a:cubicBezTo>
                  <a:cubicBezTo>
                    <a:pt x="8155" y="1827"/>
                    <a:pt x="6328" y="0"/>
                    <a:pt x="40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0"/>
            <p:cNvSpPr/>
            <p:nvPr/>
          </p:nvSpPr>
          <p:spPr>
            <a:xfrm>
              <a:off x="4281350" y="3937200"/>
              <a:ext cx="203900" cy="203900"/>
            </a:xfrm>
            <a:custGeom>
              <a:rect b="b" l="l" r="r" t="t"/>
              <a:pathLst>
                <a:path extrusionOk="0" h="8156" w="8156">
                  <a:moveTo>
                    <a:pt x="4078" y="1"/>
                  </a:moveTo>
                  <a:cubicBezTo>
                    <a:pt x="1827" y="1"/>
                    <a:pt x="0" y="1827"/>
                    <a:pt x="0" y="4078"/>
                  </a:cubicBezTo>
                  <a:cubicBezTo>
                    <a:pt x="0" y="6329"/>
                    <a:pt x="1827" y="8156"/>
                    <a:pt x="4078" y="8156"/>
                  </a:cubicBezTo>
                  <a:cubicBezTo>
                    <a:pt x="6329" y="8156"/>
                    <a:pt x="8155" y="6329"/>
                    <a:pt x="8155" y="4078"/>
                  </a:cubicBezTo>
                  <a:cubicBezTo>
                    <a:pt x="8155" y="1827"/>
                    <a:pt x="6329" y="1"/>
                    <a:pt x="40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0"/>
            <p:cNvSpPr/>
            <p:nvPr/>
          </p:nvSpPr>
          <p:spPr>
            <a:xfrm>
              <a:off x="5719075" y="3722725"/>
              <a:ext cx="203900" cy="203900"/>
            </a:xfrm>
            <a:custGeom>
              <a:rect b="b" l="l" r="r" t="t"/>
              <a:pathLst>
                <a:path extrusionOk="0" h="8156" w="8156">
                  <a:moveTo>
                    <a:pt x="4078" y="1"/>
                  </a:moveTo>
                  <a:cubicBezTo>
                    <a:pt x="1827" y="1"/>
                    <a:pt x="0" y="1827"/>
                    <a:pt x="0" y="4078"/>
                  </a:cubicBezTo>
                  <a:cubicBezTo>
                    <a:pt x="0" y="6329"/>
                    <a:pt x="1827" y="8156"/>
                    <a:pt x="4078" y="8156"/>
                  </a:cubicBezTo>
                  <a:cubicBezTo>
                    <a:pt x="6328" y="8156"/>
                    <a:pt x="8155" y="6329"/>
                    <a:pt x="8155" y="4078"/>
                  </a:cubicBezTo>
                  <a:cubicBezTo>
                    <a:pt x="8155" y="1827"/>
                    <a:pt x="6328" y="1"/>
                    <a:pt x="40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0"/>
            <p:cNvSpPr/>
            <p:nvPr/>
          </p:nvSpPr>
          <p:spPr>
            <a:xfrm>
              <a:off x="5198775" y="4436300"/>
              <a:ext cx="203900" cy="203900"/>
            </a:xfrm>
            <a:custGeom>
              <a:rect b="b" l="l" r="r" t="t"/>
              <a:pathLst>
                <a:path extrusionOk="0" h="8156" w="8156">
                  <a:moveTo>
                    <a:pt x="4078" y="0"/>
                  </a:moveTo>
                  <a:cubicBezTo>
                    <a:pt x="1827" y="0"/>
                    <a:pt x="1" y="1827"/>
                    <a:pt x="1" y="4078"/>
                  </a:cubicBezTo>
                  <a:cubicBezTo>
                    <a:pt x="1" y="6328"/>
                    <a:pt x="1827" y="8155"/>
                    <a:pt x="4078" y="8155"/>
                  </a:cubicBezTo>
                  <a:cubicBezTo>
                    <a:pt x="6329" y="8155"/>
                    <a:pt x="8156" y="6328"/>
                    <a:pt x="8156" y="4078"/>
                  </a:cubicBezTo>
                  <a:cubicBezTo>
                    <a:pt x="8156" y="1827"/>
                    <a:pt x="6329" y="0"/>
                    <a:pt x="40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0"/>
            <p:cNvSpPr/>
            <p:nvPr/>
          </p:nvSpPr>
          <p:spPr>
            <a:xfrm>
              <a:off x="5586150" y="1837300"/>
              <a:ext cx="203900" cy="203900"/>
            </a:xfrm>
            <a:custGeom>
              <a:rect b="b" l="l" r="r" t="t"/>
              <a:pathLst>
                <a:path extrusionOk="0" h="8156" w="8156">
                  <a:moveTo>
                    <a:pt x="4078" y="1"/>
                  </a:moveTo>
                  <a:cubicBezTo>
                    <a:pt x="1827" y="1"/>
                    <a:pt x="0" y="1827"/>
                    <a:pt x="0" y="4078"/>
                  </a:cubicBezTo>
                  <a:cubicBezTo>
                    <a:pt x="0" y="6329"/>
                    <a:pt x="1827" y="8156"/>
                    <a:pt x="4078" y="8156"/>
                  </a:cubicBezTo>
                  <a:cubicBezTo>
                    <a:pt x="6328" y="8156"/>
                    <a:pt x="8155" y="6329"/>
                    <a:pt x="8155" y="4078"/>
                  </a:cubicBezTo>
                  <a:cubicBezTo>
                    <a:pt x="8155" y="1827"/>
                    <a:pt x="6328" y="1"/>
                    <a:pt x="40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0"/>
            <p:cNvSpPr/>
            <p:nvPr/>
          </p:nvSpPr>
          <p:spPr>
            <a:xfrm>
              <a:off x="5963725" y="4997350"/>
              <a:ext cx="203900" cy="203900"/>
            </a:xfrm>
            <a:custGeom>
              <a:rect b="b" l="l" r="r" t="t"/>
              <a:pathLst>
                <a:path extrusionOk="0" h="8156" w="8156">
                  <a:moveTo>
                    <a:pt x="4078" y="1"/>
                  </a:moveTo>
                  <a:cubicBezTo>
                    <a:pt x="1827" y="1"/>
                    <a:pt x="0" y="1827"/>
                    <a:pt x="0" y="4078"/>
                  </a:cubicBezTo>
                  <a:cubicBezTo>
                    <a:pt x="0" y="6329"/>
                    <a:pt x="1827" y="8155"/>
                    <a:pt x="4078" y="8155"/>
                  </a:cubicBezTo>
                  <a:cubicBezTo>
                    <a:pt x="6328" y="8155"/>
                    <a:pt x="8155" y="6329"/>
                    <a:pt x="8155" y="4078"/>
                  </a:cubicBezTo>
                  <a:cubicBezTo>
                    <a:pt x="8155" y="1827"/>
                    <a:pt x="6328" y="1"/>
                    <a:pt x="40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0"/>
            <p:cNvSpPr/>
            <p:nvPr/>
          </p:nvSpPr>
          <p:spPr>
            <a:xfrm>
              <a:off x="4521100" y="2879250"/>
              <a:ext cx="225925" cy="204150"/>
            </a:xfrm>
            <a:custGeom>
              <a:rect b="b" l="l" r="r" t="t"/>
              <a:pathLst>
                <a:path extrusionOk="0" h="8166" w="9037">
                  <a:moveTo>
                    <a:pt x="4519" y="1"/>
                  </a:moveTo>
                  <a:cubicBezTo>
                    <a:pt x="4169" y="1"/>
                    <a:pt x="3813" y="46"/>
                    <a:pt x="3458" y="141"/>
                  </a:cubicBezTo>
                  <a:cubicBezTo>
                    <a:pt x="1305" y="728"/>
                    <a:pt x="1" y="2947"/>
                    <a:pt x="588" y="5132"/>
                  </a:cubicBezTo>
                  <a:cubicBezTo>
                    <a:pt x="1077" y="6959"/>
                    <a:pt x="2708" y="8166"/>
                    <a:pt x="4535" y="8166"/>
                  </a:cubicBezTo>
                  <a:cubicBezTo>
                    <a:pt x="4861" y="8166"/>
                    <a:pt x="5220" y="8133"/>
                    <a:pt x="5579" y="8035"/>
                  </a:cubicBezTo>
                  <a:cubicBezTo>
                    <a:pt x="7764" y="7448"/>
                    <a:pt x="9036" y="5197"/>
                    <a:pt x="8449" y="3044"/>
                  </a:cubicBezTo>
                  <a:cubicBezTo>
                    <a:pt x="7984" y="1213"/>
                    <a:pt x="6329" y="1"/>
                    <a:pt x="45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8" name="Google Shape;3558;p70"/>
          <p:cNvGrpSpPr/>
          <p:nvPr/>
        </p:nvGrpSpPr>
        <p:grpSpPr>
          <a:xfrm>
            <a:off x="7789198" y="425829"/>
            <a:ext cx="823988" cy="754771"/>
            <a:chOff x="3681725" y="3353250"/>
            <a:chExt cx="285275" cy="263225"/>
          </a:xfrm>
        </p:grpSpPr>
        <p:sp>
          <p:nvSpPr>
            <p:cNvPr id="3559" name="Google Shape;3559;p70"/>
            <p:cNvSpPr/>
            <p:nvPr/>
          </p:nvSpPr>
          <p:spPr>
            <a:xfrm>
              <a:off x="3694850" y="3358500"/>
              <a:ext cx="262850" cy="252950"/>
            </a:xfrm>
            <a:custGeom>
              <a:rect b="b" l="l" r="r" t="t"/>
              <a:pathLst>
                <a:path extrusionOk="0" h="10118" w="10514">
                  <a:moveTo>
                    <a:pt x="5457" y="1"/>
                  </a:moveTo>
                  <a:cubicBezTo>
                    <a:pt x="3406" y="1"/>
                    <a:pt x="1565" y="1232"/>
                    <a:pt x="782" y="3120"/>
                  </a:cubicBezTo>
                  <a:cubicBezTo>
                    <a:pt x="0" y="5009"/>
                    <a:pt x="429" y="7185"/>
                    <a:pt x="1879" y="8635"/>
                  </a:cubicBezTo>
                  <a:cubicBezTo>
                    <a:pt x="2842" y="9604"/>
                    <a:pt x="4134" y="10117"/>
                    <a:pt x="5448" y="10117"/>
                  </a:cubicBezTo>
                  <a:cubicBezTo>
                    <a:pt x="6100" y="10117"/>
                    <a:pt x="6758" y="9991"/>
                    <a:pt x="7384" y="9732"/>
                  </a:cubicBezTo>
                  <a:cubicBezTo>
                    <a:pt x="9282" y="8949"/>
                    <a:pt x="10513" y="7099"/>
                    <a:pt x="10513" y="5057"/>
                  </a:cubicBezTo>
                  <a:cubicBezTo>
                    <a:pt x="10513" y="2262"/>
                    <a:pt x="8243" y="1"/>
                    <a:pt x="5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0"/>
            <p:cNvSpPr/>
            <p:nvPr/>
          </p:nvSpPr>
          <p:spPr>
            <a:xfrm>
              <a:off x="3707000" y="3398725"/>
              <a:ext cx="246875" cy="69350"/>
            </a:xfrm>
            <a:custGeom>
              <a:rect b="b" l="l" r="r" t="t"/>
              <a:pathLst>
                <a:path extrusionOk="0" h="2774" w="9875">
                  <a:moveTo>
                    <a:pt x="1620" y="1"/>
                  </a:moveTo>
                  <a:cubicBezTo>
                    <a:pt x="1423" y="1"/>
                    <a:pt x="1291" y="36"/>
                    <a:pt x="1222" y="61"/>
                  </a:cubicBezTo>
                  <a:cubicBezTo>
                    <a:pt x="602" y="739"/>
                    <a:pt x="182" y="1578"/>
                    <a:pt x="1" y="2485"/>
                  </a:cubicBezTo>
                  <a:cubicBezTo>
                    <a:pt x="103" y="2420"/>
                    <a:pt x="295" y="2321"/>
                    <a:pt x="556" y="2321"/>
                  </a:cubicBezTo>
                  <a:cubicBezTo>
                    <a:pt x="754" y="2321"/>
                    <a:pt x="992" y="2378"/>
                    <a:pt x="1260" y="2551"/>
                  </a:cubicBezTo>
                  <a:cubicBezTo>
                    <a:pt x="1522" y="2715"/>
                    <a:pt x="1771" y="2774"/>
                    <a:pt x="2003" y="2774"/>
                  </a:cubicBezTo>
                  <a:cubicBezTo>
                    <a:pt x="2488" y="2774"/>
                    <a:pt x="2903" y="2518"/>
                    <a:pt x="3225" y="2427"/>
                  </a:cubicBezTo>
                  <a:cubicBezTo>
                    <a:pt x="3388" y="2385"/>
                    <a:pt x="3556" y="2363"/>
                    <a:pt x="3724" y="2363"/>
                  </a:cubicBezTo>
                  <a:cubicBezTo>
                    <a:pt x="4010" y="2363"/>
                    <a:pt x="4297" y="2425"/>
                    <a:pt x="4561" y="2551"/>
                  </a:cubicBezTo>
                  <a:cubicBezTo>
                    <a:pt x="4822" y="2657"/>
                    <a:pt x="5065" y="2773"/>
                    <a:pt x="5392" y="2773"/>
                  </a:cubicBezTo>
                  <a:cubicBezTo>
                    <a:pt x="5625" y="2773"/>
                    <a:pt x="5902" y="2714"/>
                    <a:pt x="6259" y="2551"/>
                  </a:cubicBezTo>
                  <a:cubicBezTo>
                    <a:pt x="6624" y="2387"/>
                    <a:pt x="6876" y="2327"/>
                    <a:pt x="7071" y="2327"/>
                  </a:cubicBezTo>
                  <a:cubicBezTo>
                    <a:pt x="7340" y="2327"/>
                    <a:pt x="7500" y="2441"/>
                    <a:pt x="7699" y="2551"/>
                  </a:cubicBezTo>
                  <a:cubicBezTo>
                    <a:pt x="7895" y="2652"/>
                    <a:pt x="8140" y="2729"/>
                    <a:pt x="8390" y="2729"/>
                  </a:cubicBezTo>
                  <a:cubicBezTo>
                    <a:pt x="8591" y="2729"/>
                    <a:pt x="8795" y="2679"/>
                    <a:pt x="8978" y="2551"/>
                  </a:cubicBezTo>
                  <a:cubicBezTo>
                    <a:pt x="8978" y="2551"/>
                    <a:pt x="9323" y="2231"/>
                    <a:pt x="9770" y="2231"/>
                  </a:cubicBezTo>
                  <a:cubicBezTo>
                    <a:pt x="9804" y="2231"/>
                    <a:pt x="9839" y="2232"/>
                    <a:pt x="9874" y="2237"/>
                  </a:cubicBezTo>
                  <a:cubicBezTo>
                    <a:pt x="9674" y="1445"/>
                    <a:pt x="9292" y="701"/>
                    <a:pt x="8739" y="90"/>
                  </a:cubicBezTo>
                  <a:cubicBezTo>
                    <a:pt x="8701" y="88"/>
                    <a:pt x="8636" y="85"/>
                    <a:pt x="8544" y="85"/>
                  </a:cubicBezTo>
                  <a:cubicBezTo>
                    <a:pt x="8192" y="85"/>
                    <a:pt x="7450" y="132"/>
                    <a:pt x="6354" y="472"/>
                  </a:cubicBezTo>
                  <a:cubicBezTo>
                    <a:pt x="5491" y="744"/>
                    <a:pt x="4975" y="941"/>
                    <a:pt x="4473" y="941"/>
                  </a:cubicBezTo>
                  <a:cubicBezTo>
                    <a:pt x="4061" y="941"/>
                    <a:pt x="3659" y="808"/>
                    <a:pt x="3082" y="472"/>
                  </a:cubicBezTo>
                  <a:cubicBezTo>
                    <a:pt x="2426" y="94"/>
                    <a:pt x="1939" y="1"/>
                    <a:pt x="16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0"/>
            <p:cNvSpPr/>
            <p:nvPr/>
          </p:nvSpPr>
          <p:spPr>
            <a:xfrm>
              <a:off x="3703175" y="3454275"/>
              <a:ext cx="254525" cy="76275"/>
            </a:xfrm>
            <a:custGeom>
              <a:rect b="b" l="l" r="r" t="t"/>
              <a:pathLst>
                <a:path extrusionOk="0" h="3051" w="10181">
                  <a:moveTo>
                    <a:pt x="9937" y="1"/>
                  </a:moveTo>
                  <a:cubicBezTo>
                    <a:pt x="9483" y="1"/>
                    <a:pt x="9131" y="320"/>
                    <a:pt x="9131" y="320"/>
                  </a:cubicBezTo>
                  <a:cubicBezTo>
                    <a:pt x="8945" y="449"/>
                    <a:pt x="8739" y="500"/>
                    <a:pt x="8536" y="500"/>
                  </a:cubicBezTo>
                  <a:cubicBezTo>
                    <a:pt x="8288" y="500"/>
                    <a:pt x="8046" y="424"/>
                    <a:pt x="7852" y="320"/>
                  </a:cubicBezTo>
                  <a:cubicBezTo>
                    <a:pt x="7652" y="214"/>
                    <a:pt x="7490" y="98"/>
                    <a:pt x="7218" y="98"/>
                  </a:cubicBezTo>
                  <a:cubicBezTo>
                    <a:pt x="7024" y="98"/>
                    <a:pt x="6773" y="157"/>
                    <a:pt x="6412" y="320"/>
                  </a:cubicBezTo>
                  <a:cubicBezTo>
                    <a:pt x="6051" y="484"/>
                    <a:pt x="5772" y="544"/>
                    <a:pt x="5538" y="544"/>
                  </a:cubicBezTo>
                  <a:cubicBezTo>
                    <a:pt x="5214" y="544"/>
                    <a:pt x="4974" y="430"/>
                    <a:pt x="4714" y="320"/>
                  </a:cubicBezTo>
                  <a:cubicBezTo>
                    <a:pt x="4450" y="200"/>
                    <a:pt x="4165" y="137"/>
                    <a:pt x="3880" y="137"/>
                  </a:cubicBezTo>
                  <a:cubicBezTo>
                    <a:pt x="3710" y="137"/>
                    <a:pt x="3542" y="159"/>
                    <a:pt x="3378" y="205"/>
                  </a:cubicBezTo>
                  <a:cubicBezTo>
                    <a:pt x="3057" y="295"/>
                    <a:pt x="2646" y="549"/>
                    <a:pt x="2165" y="549"/>
                  </a:cubicBezTo>
                  <a:cubicBezTo>
                    <a:pt x="1930" y="549"/>
                    <a:pt x="1679" y="489"/>
                    <a:pt x="1413" y="320"/>
                  </a:cubicBezTo>
                  <a:cubicBezTo>
                    <a:pt x="1145" y="151"/>
                    <a:pt x="907" y="94"/>
                    <a:pt x="709" y="94"/>
                  </a:cubicBezTo>
                  <a:cubicBezTo>
                    <a:pt x="449" y="94"/>
                    <a:pt x="257" y="192"/>
                    <a:pt x="154" y="263"/>
                  </a:cubicBezTo>
                  <a:cubicBezTo>
                    <a:pt x="1" y="1035"/>
                    <a:pt x="39" y="1827"/>
                    <a:pt x="249" y="2590"/>
                  </a:cubicBezTo>
                  <a:cubicBezTo>
                    <a:pt x="249" y="2590"/>
                    <a:pt x="888" y="3051"/>
                    <a:pt x="2034" y="3051"/>
                  </a:cubicBezTo>
                  <a:cubicBezTo>
                    <a:pt x="2563" y="3051"/>
                    <a:pt x="3200" y="2953"/>
                    <a:pt x="3931" y="2667"/>
                  </a:cubicBezTo>
                  <a:cubicBezTo>
                    <a:pt x="4515" y="2438"/>
                    <a:pt x="4994" y="2353"/>
                    <a:pt x="5409" y="2353"/>
                  </a:cubicBezTo>
                  <a:cubicBezTo>
                    <a:pt x="6553" y="2353"/>
                    <a:pt x="7206" y="2993"/>
                    <a:pt x="8197" y="2993"/>
                  </a:cubicBezTo>
                  <a:cubicBezTo>
                    <a:pt x="8298" y="2993"/>
                    <a:pt x="8402" y="2986"/>
                    <a:pt x="8511" y="2972"/>
                  </a:cubicBezTo>
                  <a:cubicBezTo>
                    <a:pt x="8835" y="2934"/>
                    <a:pt x="9531" y="2686"/>
                    <a:pt x="10008" y="2514"/>
                  </a:cubicBezTo>
                  <a:cubicBezTo>
                    <a:pt x="10123" y="2094"/>
                    <a:pt x="10180" y="1655"/>
                    <a:pt x="10180" y="1226"/>
                  </a:cubicBezTo>
                  <a:cubicBezTo>
                    <a:pt x="10180" y="816"/>
                    <a:pt x="10132" y="406"/>
                    <a:pt x="10027" y="5"/>
                  </a:cubicBezTo>
                  <a:cubicBezTo>
                    <a:pt x="9997" y="2"/>
                    <a:pt x="9967" y="1"/>
                    <a:pt x="99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0"/>
            <p:cNvSpPr/>
            <p:nvPr/>
          </p:nvSpPr>
          <p:spPr>
            <a:xfrm>
              <a:off x="3809800" y="3536600"/>
              <a:ext cx="61975" cy="28750"/>
            </a:xfrm>
            <a:custGeom>
              <a:rect b="b" l="l" r="r" t="t"/>
              <a:pathLst>
                <a:path extrusionOk="0" h="1150" w="2479">
                  <a:moveTo>
                    <a:pt x="1793" y="1"/>
                  </a:moveTo>
                  <a:cubicBezTo>
                    <a:pt x="1615" y="1"/>
                    <a:pt x="1440" y="108"/>
                    <a:pt x="1229" y="108"/>
                  </a:cubicBezTo>
                  <a:cubicBezTo>
                    <a:pt x="1223" y="108"/>
                    <a:pt x="1218" y="108"/>
                    <a:pt x="1212" y="108"/>
                  </a:cubicBezTo>
                  <a:cubicBezTo>
                    <a:pt x="1010" y="103"/>
                    <a:pt x="848" y="15"/>
                    <a:pt x="677" y="15"/>
                  </a:cubicBezTo>
                  <a:cubicBezTo>
                    <a:pt x="557" y="15"/>
                    <a:pt x="432" y="58"/>
                    <a:pt x="286" y="204"/>
                  </a:cubicBezTo>
                  <a:cubicBezTo>
                    <a:pt x="67" y="413"/>
                    <a:pt x="0" y="738"/>
                    <a:pt x="191" y="929"/>
                  </a:cubicBezTo>
                  <a:cubicBezTo>
                    <a:pt x="361" y="1099"/>
                    <a:pt x="501" y="1150"/>
                    <a:pt x="633" y="1150"/>
                  </a:cubicBezTo>
                  <a:cubicBezTo>
                    <a:pt x="833" y="1150"/>
                    <a:pt x="1014" y="1033"/>
                    <a:pt x="1255" y="1033"/>
                  </a:cubicBezTo>
                  <a:cubicBezTo>
                    <a:pt x="1266" y="1033"/>
                    <a:pt x="1277" y="1033"/>
                    <a:pt x="1288" y="1034"/>
                  </a:cubicBezTo>
                  <a:cubicBezTo>
                    <a:pt x="1308" y="1035"/>
                    <a:pt x="1327" y="1035"/>
                    <a:pt x="1347" y="1035"/>
                  </a:cubicBezTo>
                  <a:cubicBezTo>
                    <a:pt x="1919" y="1035"/>
                    <a:pt x="2478" y="506"/>
                    <a:pt x="2128" y="146"/>
                  </a:cubicBezTo>
                  <a:lnTo>
                    <a:pt x="2128" y="146"/>
                  </a:lnTo>
                  <a:lnTo>
                    <a:pt x="2118" y="156"/>
                  </a:lnTo>
                  <a:cubicBezTo>
                    <a:pt x="2004" y="38"/>
                    <a:pt x="1898" y="1"/>
                    <a:pt x="17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0"/>
            <p:cNvSpPr/>
            <p:nvPr/>
          </p:nvSpPr>
          <p:spPr>
            <a:xfrm>
              <a:off x="3896600" y="3583650"/>
              <a:ext cx="11950" cy="10425"/>
            </a:xfrm>
            <a:custGeom>
              <a:rect b="b" l="l" r="r" t="t"/>
              <a:pathLst>
                <a:path extrusionOk="0" h="417" w="478">
                  <a:moveTo>
                    <a:pt x="277" y="1"/>
                  </a:moveTo>
                  <a:cubicBezTo>
                    <a:pt x="87" y="1"/>
                    <a:pt x="1" y="220"/>
                    <a:pt x="125" y="354"/>
                  </a:cubicBezTo>
                  <a:cubicBezTo>
                    <a:pt x="168" y="397"/>
                    <a:pt x="221" y="416"/>
                    <a:pt x="272" y="416"/>
                  </a:cubicBezTo>
                  <a:cubicBezTo>
                    <a:pt x="378" y="416"/>
                    <a:pt x="478" y="333"/>
                    <a:pt x="478" y="211"/>
                  </a:cubicBezTo>
                  <a:cubicBezTo>
                    <a:pt x="478" y="96"/>
                    <a:pt x="382" y="1"/>
                    <a:pt x="2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0"/>
            <p:cNvSpPr/>
            <p:nvPr/>
          </p:nvSpPr>
          <p:spPr>
            <a:xfrm>
              <a:off x="3845100" y="3422200"/>
              <a:ext cx="68825" cy="21475"/>
            </a:xfrm>
            <a:custGeom>
              <a:rect b="b" l="l" r="r" t="t"/>
              <a:pathLst>
                <a:path extrusionOk="0" h="859" w="2753">
                  <a:moveTo>
                    <a:pt x="1976" y="0"/>
                  </a:moveTo>
                  <a:cubicBezTo>
                    <a:pt x="1716" y="0"/>
                    <a:pt x="1457" y="66"/>
                    <a:pt x="1221" y="200"/>
                  </a:cubicBezTo>
                  <a:cubicBezTo>
                    <a:pt x="935" y="353"/>
                    <a:pt x="611" y="439"/>
                    <a:pt x="286" y="439"/>
                  </a:cubicBezTo>
                  <a:cubicBezTo>
                    <a:pt x="19" y="439"/>
                    <a:pt x="0" y="830"/>
                    <a:pt x="267" y="859"/>
                  </a:cubicBezTo>
                  <a:lnTo>
                    <a:pt x="344" y="859"/>
                  </a:lnTo>
                  <a:cubicBezTo>
                    <a:pt x="716" y="849"/>
                    <a:pt x="1078" y="744"/>
                    <a:pt x="1412" y="563"/>
                  </a:cubicBezTo>
                  <a:cubicBezTo>
                    <a:pt x="1588" y="457"/>
                    <a:pt x="1790" y="402"/>
                    <a:pt x="1992" y="402"/>
                  </a:cubicBezTo>
                  <a:cubicBezTo>
                    <a:pt x="2119" y="402"/>
                    <a:pt x="2245" y="424"/>
                    <a:pt x="2366" y="468"/>
                  </a:cubicBezTo>
                  <a:cubicBezTo>
                    <a:pt x="2398" y="482"/>
                    <a:pt x="2428" y="488"/>
                    <a:pt x="2456" y="488"/>
                  </a:cubicBezTo>
                  <a:cubicBezTo>
                    <a:pt x="2657" y="488"/>
                    <a:pt x="2753" y="170"/>
                    <a:pt x="2519" y="86"/>
                  </a:cubicBezTo>
                  <a:lnTo>
                    <a:pt x="2519" y="86"/>
                  </a:lnTo>
                  <a:lnTo>
                    <a:pt x="2519" y="95"/>
                  </a:lnTo>
                  <a:cubicBezTo>
                    <a:pt x="2342" y="33"/>
                    <a:pt x="2158" y="0"/>
                    <a:pt x="19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0"/>
            <p:cNvSpPr/>
            <p:nvPr/>
          </p:nvSpPr>
          <p:spPr>
            <a:xfrm>
              <a:off x="3785950" y="3479938"/>
              <a:ext cx="120550" cy="19350"/>
            </a:xfrm>
            <a:custGeom>
              <a:rect b="b" l="l" r="r" t="t"/>
              <a:pathLst>
                <a:path extrusionOk="0" h="774" w="4822">
                  <a:moveTo>
                    <a:pt x="3634" y="0"/>
                  </a:moveTo>
                  <a:cubicBezTo>
                    <a:pt x="3609" y="0"/>
                    <a:pt x="3584" y="0"/>
                    <a:pt x="3559" y="1"/>
                  </a:cubicBezTo>
                  <a:cubicBezTo>
                    <a:pt x="3358" y="11"/>
                    <a:pt x="3158" y="58"/>
                    <a:pt x="2977" y="144"/>
                  </a:cubicBezTo>
                  <a:cubicBezTo>
                    <a:pt x="2757" y="245"/>
                    <a:pt x="2521" y="298"/>
                    <a:pt x="2285" y="298"/>
                  </a:cubicBezTo>
                  <a:cubicBezTo>
                    <a:pt x="2143" y="298"/>
                    <a:pt x="2001" y="279"/>
                    <a:pt x="1861" y="240"/>
                  </a:cubicBezTo>
                  <a:cubicBezTo>
                    <a:pt x="1616" y="183"/>
                    <a:pt x="1395" y="161"/>
                    <a:pt x="1199" y="161"/>
                  </a:cubicBezTo>
                  <a:cubicBezTo>
                    <a:pt x="569" y="161"/>
                    <a:pt x="203" y="385"/>
                    <a:pt x="182" y="392"/>
                  </a:cubicBezTo>
                  <a:cubicBezTo>
                    <a:pt x="0" y="507"/>
                    <a:pt x="77" y="774"/>
                    <a:pt x="286" y="774"/>
                  </a:cubicBezTo>
                  <a:cubicBezTo>
                    <a:pt x="325" y="774"/>
                    <a:pt x="363" y="764"/>
                    <a:pt x="391" y="745"/>
                  </a:cubicBezTo>
                  <a:cubicBezTo>
                    <a:pt x="413" y="738"/>
                    <a:pt x="698" y="575"/>
                    <a:pt x="1198" y="575"/>
                  </a:cubicBezTo>
                  <a:cubicBezTo>
                    <a:pt x="1364" y="575"/>
                    <a:pt x="1554" y="593"/>
                    <a:pt x="1765" y="640"/>
                  </a:cubicBezTo>
                  <a:cubicBezTo>
                    <a:pt x="1936" y="686"/>
                    <a:pt x="2109" y="709"/>
                    <a:pt x="2282" y="709"/>
                  </a:cubicBezTo>
                  <a:cubicBezTo>
                    <a:pt x="2572" y="709"/>
                    <a:pt x="2860" y="645"/>
                    <a:pt x="3129" y="526"/>
                  </a:cubicBezTo>
                  <a:cubicBezTo>
                    <a:pt x="3263" y="459"/>
                    <a:pt x="3406" y="421"/>
                    <a:pt x="3559" y="411"/>
                  </a:cubicBezTo>
                  <a:cubicBezTo>
                    <a:pt x="3581" y="411"/>
                    <a:pt x="3603" y="410"/>
                    <a:pt x="3625" y="410"/>
                  </a:cubicBezTo>
                  <a:cubicBezTo>
                    <a:pt x="3908" y="410"/>
                    <a:pt x="4190" y="467"/>
                    <a:pt x="4455" y="564"/>
                  </a:cubicBezTo>
                  <a:cubicBezTo>
                    <a:pt x="4480" y="573"/>
                    <a:pt x="4504" y="577"/>
                    <a:pt x="4527" y="577"/>
                  </a:cubicBezTo>
                  <a:cubicBezTo>
                    <a:pt x="4722" y="577"/>
                    <a:pt x="4822" y="275"/>
                    <a:pt x="4608" y="173"/>
                  </a:cubicBezTo>
                  <a:lnTo>
                    <a:pt x="4608" y="173"/>
                  </a:lnTo>
                  <a:lnTo>
                    <a:pt x="4608" y="182"/>
                  </a:lnTo>
                  <a:cubicBezTo>
                    <a:pt x="4298" y="58"/>
                    <a:pt x="3963" y="0"/>
                    <a:pt x="36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0"/>
            <p:cNvSpPr/>
            <p:nvPr/>
          </p:nvSpPr>
          <p:spPr>
            <a:xfrm>
              <a:off x="3804300" y="3532663"/>
              <a:ext cx="67775" cy="39125"/>
            </a:xfrm>
            <a:custGeom>
              <a:rect b="b" l="l" r="r" t="t"/>
              <a:pathLst>
                <a:path extrusionOk="0" h="1565" w="2711">
                  <a:moveTo>
                    <a:pt x="2010" y="417"/>
                  </a:moveTo>
                  <a:cubicBezTo>
                    <a:pt x="2075" y="417"/>
                    <a:pt x="2126" y="442"/>
                    <a:pt x="2195" y="506"/>
                  </a:cubicBezTo>
                  <a:cubicBezTo>
                    <a:pt x="2252" y="544"/>
                    <a:pt x="2262" y="630"/>
                    <a:pt x="2233" y="687"/>
                  </a:cubicBezTo>
                  <a:cubicBezTo>
                    <a:pt x="2149" y="864"/>
                    <a:pt x="1848" y="1050"/>
                    <a:pt x="1549" y="1050"/>
                  </a:cubicBezTo>
                  <a:cubicBezTo>
                    <a:pt x="1542" y="1050"/>
                    <a:pt x="1535" y="1050"/>
                    <a:pt x="1527" y="1050"/>
                  </a:cubicBezTo>
                  <a:cubicBezTo>
                    <a:pt x="1502" y="1048"/>
                    <a:pt x="1476" y="1047"/>
                    <a:pt x="1451" y="1047"/>
                  </a:cubicBezTo>
                  <a:cubicBezTo>
                    <a:pt x="1324" y="1047"/>
                    <a:pt x="1198" y="1067"/>
                    <a:pt x="1079" y="1107"/>
                  </a:cubicBezTo>
                  <a:cubicBezTo>
                    <a:pt x="987" y="1135"/>
                    <a:pt x="917" y="1156"/>
                    <a:pt x="852" y="1156"/>
                  </a:cubicBezTo>
                  <a:cubicBezTo>
                    <a:pt x="762" y="1156"/>
                    <a:pt x="680" y="1115"/>
                    <a:pt x="564" y="993"/>
                  </a:cubicBezTo>
                  <a:cubicBezTo>
                    <a:pt x="516" y="945"/>
                    <a:pt x="497" y="878"/>
                    <a:pt x="506" y="811"/>
                  </a:cubicBezTo>
                  <a:cubicBezTo>
                    <a:pt x="526" y="716"/>
                    <a:pt x="573" y="620"/>
                    <a:pt x="650" y="554"/>
                  </a:cubicBezTo>
                  <a:cubicBezTo>
                    <a:pt x="707" y="477"/>
                    <a:pt x="793" y="439"/>
                    <a:pt x="888" y="430"/>
                  </a:cubicBezTo>
                  <a:cubicBezTo>
                    <a:pt x="955" y="430"/>
                    <a:pt x="1022" y="449"/>
                    <a:pt x="1088" y="468"/>
                  </a:cubicBezTo>
                  <a:cubicBezTo>
                    <a:pt x="1193" y="496"/>
                    <a:pt x="1308" y="516"/>
                    <a:pt x="1422" y="525"/>
                  </a:cubicBezTo>
                  <a:cubicBezTo>
                    <a:pt x="1556" y="525"/>
                    <a:pt x="1680" y="496"/>
                    <a:pt x="1813" y="458"/>
                  </a:cubicBezTo>
                  <a:cubicBezTo>
                    <a:pt x="1898" y="433"/>
                    <a:pt x="1958" y="417"/>
                    <a:pt x="2010" y="417"/>
                  </a:cubicBezTo>
                  <a:close/>
                  <a:moveTo>
                    <a:pt x="2022" y="0"/>
                  </a:moveTo>
                  <a:cubicBezTo>
                    <a:pt x="1903" y="0"/>
                    <a:pt x="1793" y="32"/>
                    <a:pt x="1699" y="58"/>
                  </a:cubicBezTo>
                  <a:lnTo>
                    <a:pt x="1699" y="67"/>
                  </a:lnTo>
                  <a:cubicBezTo>
                    <a:pt x="1613" y="96"/>
                    <a:pt x="1527" y="115"/>
                    <a:pt x="1432" y="115"/>
                  </a:cubicBezTo>
                  <a:cubicBezTo>
                    <a:pt x="1356" y="105"/>
                    <a:pt x="1270" y="96"/>
                    <a:pt x="1193" y="67"/>
                  </a:cubicBezTo>
                  <a:cubicBezTo>
                    <a:pt x="1107" y="44"/>
                    <a:pt x="1006" y="17"/>
                    <a:pt x="894" y="17"/>
                  </a:cubicBezTo>
                  <a:cubicBezTo>
                    <a:pt x="735" y="17"/>
                    <a:pt x="554" y="71"/>
                    <a:pt x="363" y="268"/>
                  </a:cubicBezTo>
                  <a:cubicBezTo>
                    <a:pt x="49" y="582"/>
                    <a:pt x="1" y="1021"/>
                    <a:pt x="268" y="1279"/>
                  </a:cubicBezTo>
                  <a:cubicBezTo>
                    <a:pt x="421" y="1450"/>
                    <a:pt x="631" y="1555"/>
                    <a:pt x="859" y="1565"/>
                  </a:cubicBezTo>
                  <a:cubicBezTo>
                    <a:pt x="974" y="1555"/>
                    <a:pt x="1079" y="1536"/>
                    <a:pt x="1193" y="1498"/>
                  </a:cubicBezTo>
                  <a:cubicBezTo>
                    <a:pt x="1289" y="1470"/>
                    <a:pt x="1394" y="1450"/>
                    <a:pt x="1499" y="1450"/>
                  </a:cubicBezTo>
                  <a:cubicBezTo>
                    <a:pt x="1522" y="1452"/>
                    <a:pt x="1545" y="1453"/>
                    <a:pt x="1569" y="1453"/>
                  </a:cubicBezTo>
                  <a:cubicBezTo>
                    <a:pt x="2005" y="1453"/>
                    <a:pt x="2451" y="1203"/>
                    <a:pt x="2605" y="849"/>
                  </a:cubicBezTo>
                  <a:cubicBezTo>
                    <a:pt x="2710" y="640"/>
                    <a:pt x="2663" y="372"/>
                    <a:pt x="2481" y="210"/>
                  </a:cubicBezTo>
                  <a:cubicBezTo>
                    <a:pt x="2324" y="48"/>
                    <a:pt x="2166" y="0"/>
                    <a:pt x="20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0"/>
            <p:cNvSpPr/>
            <p:nvPr/>
          </p:nvSpPr>
          <p:spPr>
            <a:xfrm>
              <a:off x="3681725" y="3353250"/>
              <a:ext cx="285275" cy="263225"/>
            </a:xfrm>
            <a:custGeom>
              <a:rect b="b" l="l" r="r" t="t"/>
              <a:pathLst>
                <a:path extrusionOk="0" h="10529" w="11411">
                  <a:moveTo>
                    <a:pt x="5982" y="411"/>
                  </a:moveTo>
                  <a:cubicBezTo>
                    <a:pt x="7193" y="411"/>
                    <a:pt x="8376" y="869"/>
                    <a:pt x="9264" y="1699"/>
                  </a:cubicBezTo>
                  <a:cubicBezTo>
                    <a:pt x="8605" y="1747"/>
                    <a:pt x="7947" y="1880"/>
                    <a:pt x="7308" y="2090"/>
                  </a:cubicBezTo>
                  <a:lnTo>
                    <a:pt x="6907" y="2214"/>
                  </a:lnTo>
                  <a:cubicBezTo>
                    <a:pt x="6277" y="2417"/>
                    <a:pt x="5867" y="2548"/>
                    <a:pt x="5477" y="2548"/>
                  </a:cubicBezTo>
                  <a:cubicBezTo>
                    <a:pt x="5095" y="2548"/>
                    <a:pt x="4732" y="2421"/>
                    <a:pt x="4198" y="2109"/>
                  </a:cubicBezTo>
                  <a:cubicBezTo>
                    <a:pt x="3597" y="1766"/>
                    <a:pt x="3129" y="1642"/>
                    <a:pt x="2786" y="1613"/>
                  </a:cubicBezTo>
                  <a:cubicBezTo>
                    <a:pt x="3044" y="1384"/>
                    <a:pt x="3330" y="1184"/>
                    <a:pt x="3635" y="1022"/>
                  </a:cubicBezTo>
                  <a:lnTo>
                    <a:pt x="3635" y="1012"/>
                  </a:lnTo>
                  <a:cubicBezTo>
                    <a:pt x="3754" y="982"/>
                    <a:pt x="3875" y="967"/>
                    <a:pt x="3996" y="967"/>
                  </a:cubicBezTo>
                  <a:cubicBezTo>
                    <a:pt x="4255" y="967"/>
                    <a:pt x="4511" y="1035"/>
                    <a:pt x="4732" y="1165"/>
                  </a:cubicBezTo>
                  <a:cubicBezTo>
                    <a:pt x="5031" y="1337"/>
                    <a:pt x="5373" y="1423"/>
                    <a:pt x="5718" y="1423"/>
                  </a:cubicBezTo>
                  <a:cubicBezTo>
                    <a:pt x="5736" y="1423"/>
                    <a:pt x="5754" y="1423"/>
                    <a:pt x="5772" y="1423"/>
                  </a:cubicBezTo>
                  <a:cubicBezTo>
                    <a:pt x="6011" y="1423"/>
                    <a:pt x="6259" y="1394"/>
                    <a:pt x="6497" y="1337"/>
                  </a:cubicBezTo>
                  <a:cubicBezTo>
                    <a:pt x="6744" y="1275"/>
                    <a:pt x="6681" y="928"/>
                    <a:pt x="6460" y="928"/>
                  </a:cubicBezTo>
                  <a:cubicBezTo>
                    <a:pt x="6441" y="928"/>
                    <a:pt x="6422" y="931"/>
                    <a:pt x="6402" y="936"/>
                  </a:cubicBezTo>
                  <a:cubicBezTo>
                    <a:pt x="6281" y="968"/>
                    <a:pt x="6041" y="1008"/>
                    <a:pt x="5775" y="1008"/>
                  </a:cubicBezTo>
                  <a:cubicBezTo>
                    <a:pt x="5493" y="1008"/>
                    <a:pt x="5182" y="964"/>
                    <a:pt x="4952" y="821"/>
                  </a:cubicBezTo>
                  <a:cubicBezTo>
                    <a:pt x="4828" y="736"/>
                    <a:pt x="4684" y="678"/>
                    <a:pt x="4541" y="631"/>
                  </a:cubicBezTo>
                  <a:cubicBezTo>
                    <a:pt x="5009" y="488"/>
                    <a:pt x="5495" y="411"/>
                    <a:pt x="5982" y="411"/>
                  </a:cubicBezTo>
                  <a:close/>
                  <a:moveTo>
                    <a:pt x="2642" y="2024"/>
                  </a:moveTo>
                  <a:cubicBezTo>
                    <a:pt x="2926" y="2024"/>
                    <a:pt x="3374" y="2110"/>
                    <a:pt x="3988" y="2472"/>
                  </a:cubicBezTo>
                  <a:cubicBezTo>
                    <a:pt x="4599" y="2825"/>
                    <a:pt x="5037" y="2968"/>
                    <a:pt x="5476" y="2968"/>
                  </a:cubicBezTo>
                  <a:cubicBezTo>
                    <a:pt x="5925" y="2968"/>
                    <a:pt x="6383" y="2815"/>
                    <a:pt x="7031" y="2615"/>
                  </a:cubicBezTo>
                  <a:cubicBezTo>
                    <a:pt x="7155" y="2577"/>
                    <a:pt x="7289" y="2529"/>
                    <a:pt x="7432" y="2491"/>
                  </a:cubicBezTo>
                  <a:cubicBezTo>
                    <a:pt x="8483" y="2155"/>
                    <a:pt x="9207" y="2107"/>
                    <a:pt x="9548" y="2107"/>
                  </a:cubicBezTo>
                  <a:cubicBezTo>
                    <a:pt x="9594" y="2107"/>
                    <a:pt x="9633" y="2108"/>
                    <a:pt x="9664" y="2109"/>
                  </a:cubicBezTo>
                  <a:cubicBezTo>
                    <a:pt x="10103" y="2615"/>
                    <a:pt x="10427" y="3216"/>
                    <a:pt x="10618" y="3855"/>
                  </a:cubicBezTo>
                  <a:cubicBezTo>
                    <a:pt x="10342" y="3903"/>
                    <a:pt x="10084" y="4017"/>
                    <a:pt x="9865" y="4208"/>
                  </a:cubicBezTo>
                  <a:cubicBezTo>
                    <a:pt x="9729" y="4297"/>
                    <a:pt x="9571" y="4333"/>
                    <a:pt x="9412" y="4333"/>
                  </a:cubicBezTo>
                  <a:cubicBezTo>
                    <a:pt x="9179" y="4333"/>
                    <a:pt x="8943" y="4257"/>
                    <a:pt x="8768" y="4160"/>
                  </a:cubicBezTo>
                  <a:cubicBezTo>
                    <a:pt x="8554" y="4040"/>
                    <a:pt x="8348" y="3946"/>
                    <a:pt x="8072" y="3946"/>
                  </a:cubicBezTo>
                  <a:cubicBezTo>
                    <a:pt x="7843" y="3946"/>
                    <a:pt x="7565" y="4011"/>
                    <a:pt x="7193" y="4180"/>
                  </a:cubicBezTo>
                  <a:cubicBezTo>
                    <a:pt x="6871" y="4324"/>
                    <a:pt x="6622" y="4378"/>
                    <a:pt x="6409" y="4378"/>
                  </a:cubicBezTo>
                  <a:cubicBezTo>
                    <a:pt x="6131" y="4378"/>
                    <a:pt x="5914" y="4286"/>
                    <a:pt x="5677" y="4189"/>
                  </a:cubicBezTo>
                  <a:cubicBezTo>
                    <a:pt x="5383" y="4051"/>
                    <a:pt x="5063" y="3981"/>
                    <a:pt x="4743" y="3981"/>
                  </a:cubicBezTo>
                  <a:cubicBezTo>
                    <a:pt x="4553" y="3981"/>
                    <a:pt x="4363" y="4006"/>
                    <a:pt x="4179" y="4056"/>
                  </a:cubicBezTo>
                  <a:cubicBezTo>
                    <a:pt x="4055" y="4094"/>
                    <a:pt x="3940" y="4132"/>
                    <a:pt x="3826" y="4180"/>
                  </a:cubicBezTo>
                  <a:cubicBezTo>
                    <a:pt x="3577" y="4281"/>
                    <a:pt x="3308" y="4390"/>
                    <a:pt x="3017" y="4390"/>
                  </a:cubicBezTo>
                  <a:cubicBezTo>
                    <a:pt x="2817" y="4390"/>
                    <a:pt x="2607" y="4339"/>
                    <a:pt x="2385" y="4199"/>
                  </a:cubicBezTo>
                  <a:cubicBezTo>
                    <a:pt x="2070" y="4000"/>
                    <a:pt x="1789" y="3934"/>
                    <a:pt x="1557" y="3934"/>
                  </a:cubicBezTo>
                  <a:cubicBezTo>
                    <a:pt x="1466" y="3934"/>
                    <a:pt x="1382" y="3944"/>
                    <a:pt x="1307" y="3960"/>
                  </a:cubicBezTo>
                  <a:cubicBezTo>
                    <a:pt x="1393" y="3674"/>
                    <a:pt x="1498" y="3397"/>
                    <a:pt x="1622" y="3130"/>
                  </a:cubicBezTo>
                  <a:cubicBezTo>
                    <a:pt x="1732" y="3108"/>
                    <a:pt x="1844" y="3097"/>
                    <a:pt x="1956" y="3097"/>
                  </a:cubicBezTo>
                  <a:cubicBezTo>
                    <a:pt x="2231" y="3097"/>
                    <a:pt x="2506" y="3163"/>
                    <a:pt x="2757" y="3292"/>
                  </a:cubicBezTo>
                  <a:cubicBezTo>
                    <a:pt x="3091" y="3483"/>
                    <a:pt x="3473" y="3588"/>
                    <a:pt x="3864" y="3598"/>
                  </a:cubicBezTo>
                  <a:cubicBezTo>
                    <a:pt x="3940" y="3598"/>
                    <a:pt x="4007" y="3588"/>
                    <a:pt x="4083" y="3579"/>
                  </a:cubicBezTo>
                  <a:cubicBezTo>
                    <a:pt x="4319" y="3515"/>
                    <a:pt x="4270" y="3175"/>
                    <a:pt x="4043" y="3175"/>
                  </a:cubicBezTo>
                  <a:cubicBezTo>
                    <a:pt x="4032" y="3175"/>
                    <a:pt x="4020" y="3176"/>
                    <a:pt x="4007" y="3178"/>
                  </a:cubicBezTo>
                  <a:cubicBezTo>
                    <a:pt x="4007" y="3178"/>
                    <a:pt x="3960" y="3186"/>
                    <a:pt x="3877" y="3186"/>
                  </a:cubicBezTo>
                  <a:cubicBezTo>
                    <a:pt x="3699" y="3186"/>
                    <a:pt x="3357" y="3150"/>
                    <a:pt x="2948" y="2930"/>
                  </a:cubicBezTo>
                  <a:cubicBezTo>
                    <a:pt x="2648" y="2767"/>
                    <a:pt x="2316" y="2688"/>
                    <a:pt x="1981" y="2688"/>
                  </a:cubicBezTo>
                  <a:cubicBezTo>
                    <a:pt x="1944" y="2688"/>
                    <a:pt x="1907" y="2689"/>
                    <a:pt x="1870" y="2691"/>
                  </a:cubicBezTo>
                  <a:cubicBezTo>
                    <a:pt x="2004" y="2462"/>
                    <a:pt x="2166" y="2252"/>
                    <a:pt x="2347" y="2062"/>
                  </a:cubicBezTo>
                  <a:cubicBezTo>
                    <a:pt x="2409" y="2043"/>
                    <a:pt x="2507" y="2024"/>
                    <a:pt x="2642" y="2024"/>
                  </a:cubicBezTo>
                  <a:close/>
                  <a:moveTo>
                    <a:pt x="10733" y="4256"/>
                  </a:moveTo>
                  <a:lnTo>
                    <a:pt x="10733" y="4256"/>
                  </a:lnTo>
                  <a:cubicBezTo>
                    <a:pt x="10876" y="4962"/>
                    <a:pt x="10866" y="5696"/>
                    <a:pt x="10704" y="6402"/>
                  </a:cubicBezTo>
                  <a:lnTo>
                    <a:pt x="10695" y="6402"/>
                  </a:lnTo>
                  <a:cubicBezTo>
                    <a:pt x="10046" y="6641"/>
                    <a:pt x="9569" y="6784"/>
                    <a:pt x="9340" y="6813"/>
                  </a:cubicBezTo>
                  <a:cubicBezTo>
                    <a:pt x="9245" y="6825"/>
                    <a:pt x="9154" y="6831"/>
                    <a:pt x="9065" y="6831"/>
                  </a:cubicBezTo>
                  <a:cubicBezTo>
                    <a:pt x="8623" y="6831"/>
                    <a:pt x="8239" y="6688"/>
                    <a:pt x="7842" y="6545"/>
                  </a:cubicBezTo>
                  <a:cubicBezTo>
                    <a:pt x="7390" y="6376"/>
                    <a:pt x="6901" y="6193"/>
                    <a:pt x="6266" y="6193"/>
                  </a:cubicBezTo>
                  <a:cubicBezTo>
                    <a:pt x="5830" y="6193"/>
                    <a:pt x="5324" y="6280"/>
                    <a:pt x="4713" y="6517"/>
                  </a:cubicBezTo>
                  <a:cubicBezTo>
                    <a:pt x="4002" y="6798"/>
                    <a:pt x="3385" y="6888"/>
                    <a:pt x="2892" y="6888"/>
                  </a:cubicBezTo>
                  <a:cubicBezTo>
                    <a:pt x="2597" y="6888"/>
                    <a:pt x="2347" y="6855"/>
                    <a:pt x="2147" y="6813"/>
                  </a:cubicBezTo>
                  <a:cubicBezTo>
                    <a:pt x="1842" y="6755"/>
                    <a:pt x="1555" y="6650"/>
                    <a:pt x="1288" y="6498"/>
                  </a:cubicBezTo>
                  <a:cubicBezTo>
                    <a:pt x="1231" y="6288"/>
                    <a:pt x="1193" y="6068"/>
                    <a:pt x="1164" y="5849"/>
                  </a:cubicBezTo>
                  <a:cubicBezTo>
                    <a:pt x="1260" y="5792"/>
                    <a:pt x="1441" y="5704"/>
                    <a:pt x="1702" y="5704"/>
                  </a:cubicBezTo>
                  <a:cubicBezTo>
                    <a:pt x="1831" y="5704"/>
                    <a:pt x="1980" y="5725"/>
                    <a:pt x="2147" y="5782"/>
                  </a:cubicBezTo>
                  <a:cubicBezTo>
                    <a:pt x="2174" y="5793"/>
                    <a:pt x="2201" y="5797"/>
                    <a:pt x="2225" y="5797"/>
                  </a:cubicBezTo>
                  <a:cubicBezTo>
                    <a:pt x="2429" y="5797"/>
                    <a:pt x="2510" y="5477"/>
                    <a:pt x="2280" y="5401"/>
                  </a:cubicBezTo>
                  <a:cubicBezTo>
                    <a:pt x="2097" y="5330"/>
                    <a:pt x="1905" y="5295"/>
                    <a:pt x="1714" y="5295"/>
                  </a:cubicBezTo>
                  <a:cubicBezTo>
                    <a:pt x="1516" y="5295"/>
                    <a:pt x="1320" y="5333"/>
                    <a:pt x="1136" y="5410"/>
                  </a:cubicBezTo>
                  <a:lnTo>
                    <a:pt x="1136" y="5267"/>
                  </a:lnTo>
                  <a:cubicBezTo>
                    <a:pt x="1136" y="4990"/>
                    <a:pt x="1155" y="4704"/>
                    <a:pt x="1202" y="4437"/>
                  </a:cubicBezTo>
                  <a:cubicBezTo>
                    <a:pt x="1294" y="4387"/>
                    <a:pt x="1417" y="4343"/>
                    <a:pt x="1570" y="4343"/>
                  </a:cubicBezTo>
                  <a:cubicBezTo>
                    <a:pt x="1734" y="4343"/>
                    <a:pt x="1933" y="4394"/>
                    <a:pt x="2166" y="4542"/>
                  </a:cubicBezTo>
                  <a:cubicBezTo>
                    <a:pt x="2423" y="4704"/>
                    <a:pt x="2719" y="4800"/>
                    <a:pt x="3025" y="4800"/>
                  </a:cubicBezTo>
                  <a:cubicBezTo>
                    <a:pt x="3358" y="4790"/>
                    <a:pt x="3683" y="4704"/>
                    <a:pt x="3988" y="4561"/>
                  </a:cubicBezTo>
                  <a:cubicBezTo>
                    <a:pt x="4083" y="4523"/>
                    <a:pt x="4188" y="4485"/>
                    <a:pt x="4293" y="4456"/>
                  </a:cubicBezTo>
                  <a:cubicBezTo>
                    <a:pt x="4436" y="4414"/>
                    <a:pt x="4580" y="4394"/>
                    <a:pt x="4726" y="4394"/>
                  </a:cubicBezTo>
                  <a:cubicBezTo>
                    <a:pt x="4982" y="4394"/>
                    <a:pt x="5245" y="4456"/>
                    <a:pt x="5524" y="4571"/>
                  </a:cubicBezTo>
                  <a:cubicBezTo>
                    <a:pt x="5784" y="4676"/>
                    <a:pt x="6056" y="4790"/>
                    <a:pt x="6416" y="4790"/>
                  </a:cubicBezTo>
                  <a:cubicBezTo>
                    <a:pt x="6677" y="4790"/>
                    <a:pt x="6984" y="4730"/>
                    <a:pt x="7365" y="4561"/>
                  </a:cubicBezTo>
                  <a:cubicBezTo>
                    <a:pt x="7683" y="4418"/>
                    <a:pt x="7903" y="4365"/>
                    <a:pt x="8076" y="4365"/>
                  </a:cubicBezTo>
                  <a:cubicBezTo>
                    <a:pt x="8282" y="4365"/>
                    <a:pt x="8421" y="4440"/>
                    <a:pt x="8577" y="4523"/>
                  </a:cubicBezTo>
                  <a:cubicBezTo>
                    <a:pt x="8798" y="4644"/>
                    <a:pt x="9099" y="4737"/>
                    <a:pt x="9406" y="4737"/>
                  </a:cubicBezTo>
                  <a:cubicBezTo>
                    <a:pt x="9653" y="4737"/>
                    <a:pt x="9905" y="4676"/>
                    <a:pt x="10122" y="4523"/>
                  </a:cubicBezTo>
                  <a:cubicBezTo>
                    <a:pt x="10294" y="4380"/>
                    <a:pt x="10504" y="4284"/>
                    <a:pt x="10733" y="4256"/>
                  </a:cubicBezTo>
                  <a:close/>
                  <a:moveTo>
                    <a:pt x="5971" y="1"/>
                  </a:moveTo>
                  <a:cubicBezTo>
                    <a:pt x="5618" y="1"/>
                    <a:pt x="5264" y="36"/>
                    <a:pt x="4913" y="106"/>
                  </a:cubicBezTo>
                  <a:cubicBezTo>
                    <a:pt x="1842" y="745"/>
                    <a:pt x="0" y="3912"/>
                    <a:pt x="973" y="6889"/>
                  </a:cubicBezTo>
                  <a:cubicBezTo>
                    <a:pt x="1705" y="9135"/>
                    <a:pt x="3782" y="10529"/>
                    <a:pt x="5980" y="10529"/>
                  </a:cubicBezTo>
                  <a:cubicBezTo>
                    <a:pt x="6704" y="10529"/>
                    <a:pt x="7441" y="10378"/>
                    <a:pt x="8147" y="10056"/>
                  </a:cubicBezTo>
                  <a:cubicBezTo>
                    <a:pt x="8357" y="9970"/>
                    <a:pt x="8291" y="9665"/>
                    <a:pt x="8062" y="9665"/>
                  </a:cubicBezTo>
                  <a:cubicBezTo>
                    <a:pt x="8033" y="9665"/>
                    <a:pt x="8004" y="9675"/>
                    <a:pt x="7976" y="9684"/>
                  </a:cubicBezTo>
                  <a:cubicBezTo>
                    <a:pt x="7335" y="9977"/>
                    <a:pt x="6651" y="10120"/>
                    <a:pt x="5970" y="10120"/>
                  </a:cubicBezTo>
                  <a:cubicBezTo>
                    <a:pt x="4920" y="10120"/>
                    <a:pt x="3878" y="9778"/>
                    <a:pt x="3015" y="9112"/>
                  </a:cubicBezTo>
                  <a:cubicBezTo>
                    <a:pt x="3219" y="9064"/>
                    <a:pt x="3427" y="9041"/>
                    <a:pt x="3633" y="9041"/>
                  </a:cubicBezTo>
                  <a:cubicBezTo>
                    <a:pt x="4007" y="9041"/>
                    <a:pt x="4379" y="9117"/>
                    <a:pt x="4723" y="9264"/>
                  </a:cubicBezTo>
                  <a:cubicBezTo>
                    <a:pt x="5171" y="9455"/>
                    <a:pt x="5648" y="9560"/>
                    <a:pt x="6135" y="9560"/>
                  </a:cubicBezTo>
                  <a:cubicBezTo>
                    <a:pt x="6154" y="9560"/>
                    <a:pt x="6173" y="9561"/>
                    <a:pt x="6192" y="9561"/>
                  </a:cubicBezTo>
                  <a:cubicBezTo>
                    <a:pt x="6631" y="9561"/>
                    <a:pt x="7067" y="9456"/>
                    <a:pt x="7461" y="9245"/>
                  </a:cubicBezTo>
                  <a:cubicBezTo>
                    <a:pt x="7660" y="9126"/>
                    <a:pt x="7539" y="8859"/>
                    <a:pt x="7360" y="8859"/>
                  </a:cubicBezTo>
                  <a:cubicBezTo>
                    <a:pt x="7325" y="8859"/>
                    <a:pt x="7288" y="8869"/>
                    <a:pt x="7251" y="8892"/>
                  </a:cubicBezTo>
                  <a:cubicBezTo>
                    <a:pt x="7041" y="9007"/>
                    <a:pt x="6821" y="9074"/>
                    <a:pt x="6583" y="9112"/>
                  </a:cubicBezTo>
                  <a:cubicBezTo>
                    <a:pt x="6429" y="9137"/>
                    <a:pt x="6274" y="9150"/>
                    <a:pt x="6119" y="9150"/>
                  </a:cubicBezTo>
                  <a:cubicBezTo>
                    <a:pt x="5697" y="9150"/>
                    <a:pt x="5275" y="9057"/>
                    <a:pt x="4885" y="8883"/>
                  </a:cubicBezTo>
                  <a:cubicBezTo>
                    <a:pt x="4482" y="8716"/>
                    <a:pt x="4056" y="8632"/>
                    <a:pt x="3629" y="8632"/>
                  </a:cubicBezTo>
                  <a:cubicBezTo>
                    <a:pt x="3297" y="8632"/>
                    <a:pt x="2964" y="8683"/>
                    <a:pt x="2643" y="8787"/>
                  </a:cubicBezTo>
                  <a:lnTo>
                    <a:pt x="2548" y="8701"/>
                  </a:lnTo>
                  <a:cubicBezTo>
                    <a:pt x="2414" y="8558"/>
                    <a:pt x="2280" y="8415"/>
                    <a:pt x="2156" y="8263"/>
                  </a:cubicBezTo>
                  <a:cubicBezTo>
                    <a:pt x="2402" y="8187"/>
                    <a:pt x="2658" y="8147"/>
                    <a:pt x="2916" y="8147"/>
                  </a:cubicBezTo>
                  <a:cubicBezTo>
                    <a:pt x="3079" y="8147"/>
                    <a:pt x="3243" y="8163"/>
                    <a:pt x="3406" y="8196"/>
                  </a:cubicBezTo>
                  <a:cubicBezTo>
                    <a:pt x="3418" y="8198"/>
                    <a:pt x="3430" y="8199"/>
                    <a:pt x="3441" y="8199"/>
                  </a:cubicBezTo>
                  <a:cubicBezTo>
                    <a:pt x="3663" y="8199"/>
                    <a:pt x="3737" y="7859"/>
                    <a:pt x="3501" y="7795"/>
                  </a:cubicBezTo>
                  <a:cubicBezTo>
                    <a:pt x="3319" y="7752"/>
                    <a:pt x="3134" y="7734"/>
                    <a:pt x="2956" y="7734"/>
                  </a:cubicBezTo>
                  <a:cubicBezTo>
                    <a:pt x="2512" y="7734"/>
                    <a:pt x="2113" y="7842"/>
                    <a:pt x="1908" y="7910"/>
                  </a:cubicBezTo>
                  <a:cubicBezTo>
                    <a:pt x="1727" y="7633"/>
                    <a:pt x="1574" y="7347"/>
                    <a:pt x="1460" y="7042"/>
                  </a:cubicBezTo>
                  <a:lnTo>
                    <a:pt x="1460" y="7042"/>
                  </a:lnTo>
                  <a:cubicBezTo>
                    <a:pt x="1651" y="7108"/>
                    <a:pt x="1842" y="7166"/>
                    <a:pt x="2042" y="7213"/>
                  </a:cubicBezTo>
                  <a:cubicBezTo>
                    <a:pt x="2319" y="7270"/>
                    <a:pt x="2605" y="7299"/>
                    <a:pt x="2891" y="7299"/>
                  </a:cubicBezTo>
                  <a:cubicBezTo>
                    <a:pt x="3568" y="7290"/>
                    <a:pt x="4236" y="7156"/>
                    <a:pt x="4866" y="6898"/>
                  </a:cubicBezTo>
                  <a:cubicBezTo>
                    <a:pt x="5420" y="6682"/>
                    <a:pt x="5875" y="6602"/>
                    <a:pt x="6268" y="6602"/>
                  </a:cubicBezTo>
                  <a:cubicBezTo>
                    <a:pt x="6829" y="6602"/>
                    <a:pt x="7267" y="6764"/>
                    <a:pt x="7699" y="6927"/>
                  </a:cubicBezTo>
                  <a:cubicBezTo>
                    <a:pt x="8119" y="7086"/>
                    <a:pt x="8545" y="7244"/>
                    <a:pt x="9066" y="7244"/>
                  </a:cubicBezTo>
                  <a:cubicBezTo>
                    <a:pt x="9172" y="7244"/>
                    <a:pt x="9282" y="7237"/>
                    <a:pt x="9397" y="7223"/>
                  </a:cubicBezTo>
                  <a:cubicBezTo>
                    <a:pt x="9788" y="7137"/>
                    <a:pt x="10179" y="7032"/>
                    <a:pt x="10552" y="6889"/>
                  </a:cubicBezTo>
                  <a:lnTo>
                    <a:pt x="10552" y="6889"/>
                  </a:lnTo>
                  <a:cubicBezTo>
                    <a:pt x="10466" y="7127"/>
                    <a:pt x="10361" y="7366"/>
                    <a:pt x="10237" y="7595"/>
                  </a:cubicBezTo>
                  <a:cubicBezTo>
                    <a:pt x="9423" y="7866"/>
                    <a:pt x="8867" y="7912"/>
                    <a:pt x="8582" y="7912"/>
                  </a:cubicBezTo>
                  <a:cubicBezTo>
                    <a:pt x="8436" y="7912"/>
                    <a:pt x="8361" y="7900"/>
                    <a:pt x="8357" y="7900"/>
                  </a:cubicBezTo>
                  <a:cubicBezTo>
                    <a:pt x="8339" y="7896"/>
                    <a:pt x="8321" y="7895"/>
                    <a:pt x="8305" y="7895"/>
                  </a:cubicBezTo>
                  <a:cubicBezTo>
                    <a:pt x="8072" y="7895"/>
                    <a:pt x="8022" y="8247"/>
                    <a:pt x="8271" y="8301"/>
                  </a:cubicBezTo>
                  <a:cubicBezTo>
                    <a:pt x="8376" y="8320"/>
                    <a:pt x="8481" y="8320"/>
                    <a:pt x="8596" y="8320"/>
                  </a:cubicBezTo>
                  <a:cubicBezTo>
                    <a:pt x="9035" y="8310"/>
                    <a:pt x="9474" y="8244"/>
                    <a:pt x="9903" y="8120"/>
                  </a:cubicBezTo>
                  <a:lnTo>
                    <a:pt x="9903" y="8120"/>
                  </a:lnTo>
                  <a:cubicBezTo>
                    <a:pt x="9760" y="8320"/>
                    <a:pt x="9598" y="8501"/>
                    <a:pt x="9426" y="8673"/>
                  </a:cubicBezTo>
                  <a:cubicBezTo>
                    <a:pt x="9388" y="8711"/>
                    <a:pt x="9369" y="8768"/>
                    <a:pt x="9369" y="8826"/>
                  </a:cubicBezTo>
                  <a:cubicBezTo>
                    <a:pt x="9369" y="8873"/>
                    <a:pt x="9388" y="8930"/>
                    <a:pt x="9426" y="8969"/>
                  </a:cubicBezTo>
                  <a:cubicBezTo>
                    <a:pt x="9464" y="9007"/>
                    <a:pt x="9521" y="9026"/>
                    <a:pt x="9569" y="9026"/>
                  </a:cubicBezTo>
                  <a:cubicBezTo>
                    <a:pt x="9626" y="9026"/>
                    <a:pt x="9683" y="9007"/>
                    <a:pt x="9722" y="8969"/>
                  </a:cubicBezTo>
                  <a:cubicBezTo>
                    <a:pt x="9951" y="8730"/>
                    <a:pt x="10170" y="8463"/>
                    <a:pt x="10351" y="8186"/>
                  </a:cubicBezTo>
                  <a:cubicBezTo>
                    <a:pt x="11133" y="7022"/>
                    <a:pt x="11410" y="5582"/>
                    <a:pt x="11133" y="4208"/>
                  </a:cubicBezTo>
                  <a:cubicBezTo>
                    <a:pt x="10761" y="2472"/>
                    <a:pt x="9540" y="1031"/>
                    <a:pt x="7890" y="364"/>
                  </a:cubicBezTo>
                  <a:cubicBezTo>
                    <a:pt x="7276" y="122"/>
                    <a:pt x="6626" y="1"/>
                    <a:pt x="59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524"/>
                                        </p:tgtEl>
                                        <p:attrNameLst>
                                          <p:attrName>style.visibility</p:attrName>
                                        </p:attrNameLst>
                                      </p:cBhvr>
                                      <p:to>
                                        <p:strVal val="visible"/>
                                      </p:to>
                                    </p:set>
                                    <p:animEffect filter="fade" transition="in">
                                      <p:cBhvr>
                                        <p:cTn dur="1000"/>
                                        <p:tgtEl>
                                          <p:spTgt spid="3524"/>
                                        </p:tgtEl>
                                      </p:cBhvr>
                                    </p:animEffect>
                                  </p:childTnLst>
                                </p:cTn>
                              </p:par>
                              <p:par>
                                <p:cTn fill="hold" nodeType="withEffect" presetClass="entr" presetID="10" presetSubtype="0">
                                  <p:stCondLst>
                                    <p:cond delay="0"/>
                                  </p:stCondLst>
                                  <p:childTnLst>
                                    <p:set>
                                      <p:cBhvr>
                                        <p:cTn dur="1" fill="hold">
                                          <p:stCondLst>
                                            <p:cond delay="0"/>
                                          </p:stCondLst>
                                        </p:cTn>
                                        <p:tgtEl>
                                          <p:spTgt spid="3527"/>
                                        </p:tgtEl>
                                        <p:attrNameLst>
                                          <p:attrName>style.visibility</p:attrName>
                                        </p:attrNameLst>
                                      </p:cBhvr>
                                      <p:to>
                                        <p:strVal val="visible"/>
                                      </p:to>
                                    </p:set>
                                    <p:animEffect filter="fade" transition="in">
                                      <p:cBhvr>
                                        <p:cTn dur="900"/>
                                        <p:tgtEl>
                                          <p:spTgt spid="3527"/>
                                        </p:tgtEl>
                                      </p:cBhvr>
                                    </p:animEffect>
                                  </p:childTnLst>
                                </p:cTn>
                              </p:par>
                              <p:par>
                                <p:cTn fill="hold" nodeType="withEffect" presetClass="entr" presetID="10" presetSubtype="0">
                                  <p:stCondLst>
                                    <p:cond delay="0"/>
                                  </p:stCondLst>
                                  <p:childTnLst>
                                    <p:set>
                                      <p:cBhvr>
                                        <p:cTn dur="1" fill="hold">
                                          <p:stCondLst>
                                            <p:cond delay="0"/>
                                          </p:stCondLst>
                                        </p:cTn>
                                        <p:tgtEl>
                                          <p:spTgt spid="3530"/>
                                        </p:tgtEl>
                                        <p:attrNameLst>
                                          <p:attrName>style.visibility</p:attrName>
                                        </p:attrNameLst>
                                      </p:cBhvr>
                                      <p:to>
                                        <p:strVal val="visible"/>
                                      </p:to>
                                    </p:set>
                                    <p:animEffect filter="fade" transition="in">
                                      <p:cBhvr>
                                        <p:cTn dur="1000"/>
                                        <p:tgtEl>
                                          <p:spTgt spid="3530"/>
                                        </p:tgtEl>
                                      </p:cBhvr>
                                    </p:animEffect>
                                  </p:childTnLst>
                                </p:cTn>
                              </p:par>
                              <p:par>
                                <p:cTn fill="hold" nodeType="withEffect" presetClass="entr" presetID="10" presetSubtype="0">
                                  <p:stCondLst>
                                    <p:cond delay="0"/>
                                  </p:stCondLst>
                                  <p:childTnLst>
                                    <p:set>
                                      <p:cBhvr>
                                        <p:cTn dur="1" fill="hold">
                                          <p:stCondLst>
                                            <p:cond delay="0"/>
                                          </p:stCondLst>
                                        </p:cTn>
                                        <p:tgtEl>
                                          <p:spTgt spid="3521"/>
                                        </p:tgtEl>
                                        <p:attrNameLst>
                                          <p:attrName>style.visibility</p:attrName>
                                        </p:attrNameLst>
                                      </p:cBhvr>
                                      <p:to>
                                        <p:strVal val="visible"/>
                                      </p:to>
                                    </p:set>
                                    <p:animEffect filter="fade" transition="in">
                                      <p:cBhvr>
                                        <p:cTn dur="2200"/>
                                        <p:tgtEl>
                                          <p:spTgt spid="35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1" name="Shape 3571"/>
        <p:cNvGrpSpPr/>
        <p:nvPr/>
      </p:nvGrpSpPr>
      <p:grpSpPr>
        <a:xfrm>
          <a:off x="0" y="0"/>
          <a:ext cx="0" cy="0"/>
          <a:chOff x="0" y="0"/>
          <a:chExt cx="0" cy="0"/>
        </a:xfrm>
      </p:grpSpPr>
      <p:grpSp>
        <p:nvGrpSpPr>
          <p:cNvPr id="3572" name="Google Shape;3572;p71"/>
          <p:cNvGrpSpPr/>
          <p:nvPr/>
        </p:nvGrpSpPr>
        <p:grpSpPr>
          <a:xfrm>
            <a:off x="7774267" y="1044533"/>
            <a:ext cx="305429" cy="292449"/>
            <a:chOff x="-886875" y="699725"/>
            <a:chExt cx="790242" cy="756854"/>
          </a:xfrm>
        </p:grpSpPr>
        <p:sp>
          <p:nvSpPr>
            <p:cNvPr id="3573" name="Google Shape;3573;p71"/>
            <p:cNvSpPr/>
            <p:nvPr/>
          </p:nvSpPr>
          <p:spPr>
            <a:xfrm>
              <a:off x="-845005" y="705008"/>
              <a:ext cx="706500" cy="739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1"/>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5" name="Google Shape;3575;p71"/>
          <p:cNvGrpSpPr/>
          <p:nvPr/>
        </p:nvGrpSpPr>
        <p:grpSpPr>
          <a:xfrm>
            <a:off x="7147830" y="3764937"/>
            <a:ext cx="742195" cy="710762"/>
            <a:chOff x="-886875" y="699725"/>
            <a:chExt cx="790242" cy="756854"/>
          </a:xfrm>
        </p:grpSpPr>
        <p:sp>
          <p:nvSpPr>
            <p:cNvPr id="3576" name="Google Shape;3576;p71"/>
            <p:cNvSpPr/>
            <p:nvPr/>
          </p:nvSpPr>
          <p:spPr>
            <a:xfrm>
              <a:off x="-844994" y="705009"/>
              <a:ext cx="706500" cy="74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1"/>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8" name="Google Shape;3578;p71"/>
          <p:cNvGrpSpPr/>
          <p:nvPr/>
        </p:nvGrpSpPr>
        <p:grpSpPr>
          <a:xfrm>
            <a:off x="8318208" y="2879722"/>
            <a:ext cx="377736" cy="361701"/>
            <a:chOff x="-886875" y="699725"/>
            <a:chExt cx="790242" cy="756854"/>
          </a:xfrm>
        </p:grpSpPr>
        <p:sp>
          <p:nvSpPr>
            <p:cNvPr id="3579" name="Google Shape;3579;p71"/>
            <p:cNvSpPr/>
            <p:nvPr/>
          </p:nvSpPr>
          <p:spPr>
            <a:xfrm>
              <a:off x="-845005" y="705009"/>
              <a:ext cx="706500" cy="743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1"/>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1" name="Google Shape;3581;p71"/>
          <p:cNvSpPr txBox="1"/>
          <p:nvPr>
            <p:ph type="title"/>
          </p:nvPr>
        </p:nvSpPr>
        <p:spPr>
          <a:xfrm>
            <a:off x="717438" y="0"/>
            <a:ext cx="7709100" cy="65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lt1"/>
                </a:solidFill>
              </a:rPr>
              <a:t>Sightings By Year</a:t>
            </a:r>
            <a:endParaRPr sz="4000">
              <a:solidFill>
                <a:schemeClr val="lt1"/>
              </a:solidFill>
            </a:endParaRPr>
          </a:p>
        </p:txBody>
      </p:sp>
      <p:pic>
        <p:nvPicPr>
          <p:cNvPr id="3582" name="Google Shape;3582;p71"/>
          <p:cNvPicPr preferRelativeResize="0"/>
          <p:nvPr/>
        </p:nvPicPr>
        <p:blipFill>
          <a:blip r:embed="rId3">
            <a:alphaModFix/>
          </a:blip>
          <a:stretch>
            <a:fillRect/>
          </a:stretch>
        </p:blipFill>
        <p:spPr>
          <a:xfrm>
            <a:off x="380325" y="650100"/>
            <a:ext cx="8525584" cy="4413100"/>
          </a:xfrm>
          <a:prstGeom prst="rect">
            <a:avLst/>
          </a:prstGeom>
          <a:noFill/>
          <a:ln>
            <a:noFill/>
          </a:ln>
        </p:spPr>
      </p:pic>
      <p:grpSp>
        <p:nvGrpSpPr>
          <p:cNvPr id="3583" name="Google Shape;3583;p71"/>
          <p:cNvGrpSpPr/>
          <p:nvPr/>
        </p:nvGrpSpPr>
        <p:grpSpPr>
          <a:xfrm rot="-1608934">
            <a:off x="1073787" y="42892"/>
            <a:ext cx="1588653" cy="1169219"/>
            <a:chOff x="2303089" y="2327187"/>
            <a:chExt cx="1706771" cy="1255970"/>
          </a:xfrm>
        </p:grpSpPr>
        <p:sp>
          <p:nvSpPr>
            <p:cNvPr id="3584" name="Google Shape;3584;p71"/>
            <p:cNvSpPr/>
            <p:nvPr/>
          </p:nvSpPr>
          <p:spPr>
            <a:xfrm rot="1169674">
              <a:off x="2746927" y="2581347"/>
              <a:ext cx="865048" cy="730149"/>
            </a:xfrm>
            <a:custGeom>
              <a:rect b="b" l="l" r="r" t="t"/>
              <a:pathLst>
                <a:path extrusionOk="0" h="22473" w="26625">
                  <a:moveTo>
                    <a:pt x="12598" y="0"/>
                  </a:moveTo>
                  <a:cubicBezTo>
                    <a:pt x="11559" y="0"/>
                    <a:pt x="10485" y="147"/>
                    <a:pt x="9392" y="462"/>
                  </a:cubicBezTo>
                  <a:cubicBezTo>
                    <a:pt x="3435" y="2164"/>
                    <a:pt x="0" y="8395"/>
                    <a:pt x="1733" y="14352"/>
                  </a:cubicBezTo>
                  <a:cubicBezTo>
                    <a:pt x="2979" y="18729"/>
                    <a:pt x="6748" y="21891"/>
                    <a:pt x="11277" y="22407"/>
                  </a:cubicBezTo>
                  <a:cubicBezTo>
                    <a:pt x="11684" y="22451"/>
                    <a:pt x="12089" y="22473"/>
                    <a:pt x="12492" y="22473"/>
                  </a:cubicBezTo>
                  <a:cubicBezTo>
                    <a:pt x="16549" y="22473"/>
                    <a:pt x="20350" y="20284"/>
                    <a:pt x="22341" y="16662"/>
                  </a:cubicBezTo>
                  <a:cubicBezTo>
                    <a:pt x="26624" y="8904"/>
                    <a:pt x="20689" y="0"/>
                    <a:pt x="12598" y="0"/>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5" name="Google Shape;3585;p71"/>
            <p:cNvGrpSpPr/>
            <p:nvPr/>
          </p:nvGrpSpPr>
          <p:grpSpPr>
            <a:xfrm>
              <a:off x="2303089" y="2327187"/>
              <a:ext cx="1706771" cy="1255970"/>
              <a:chOff x="2303089" y="2327187"/>
              <a:chExt cx="1706771" cy="1255970"/>
            </a:xfrm>
          </p:grpSpPr>
          <p:sp>
            <p:nvSpPr>
              <p:cNvPr id="3586" name="Google Shape;3586;p71"/>
              <p:cNvSpPr/>
              <p:nvPr/>
            </p:nvSpPr>
            <p:spPr>
              <a:xfrm rot="1169674">
                <a:off x="2391107" y="2559947"/>
                <a:ext cx="1530736" cy="790451"/>
              </a:xfrm>
              <a:custGeom>
                <a:rect b="b" l="l" r="r" t="t"/>
                <a:pathLst>
                  <a:path extrusionOk="0" h="24329" w="47114">
                    <a:moveTo>
                      <a:pt x="42889" y="0"/>
                    </a:moveTo>
                    <a:cubicBezTo>
                      <a:pt x="40054" y="0"/>
                      <a:pt x="35614" y="1083"/>
                      <a:pt x="30426" y="2997"/>
                    </a:cubicBezTo>
                    <a:cubicBezTo>
                      <a:pt x="30578" y="3149"/>
                      <a:pt x="30761" y="3301"/>
                      <a:pt x="30943" y="3453"/>
                    </a:cubicBezTo>
                    <a:cubicBezTo>
                      <a:pt x="33985" y="2387"/>
                      <a:pt x="36496" y="1803"/>
                      <a:pt x="38050" y="1803"/>
                    </a:cubicBezTo>
                    <a:cubicBezTo>
                      <a:pt x="38935" y="1803"/>
                      <a:pt x="39510" y="1992"/>
                      <a:pt x="39697" y="2389"/>
                    </a:cubicBezTo>
                    <a:cubicBezTo>
                      <a:pt x="40244" y="3483"/>
                      <a:pt x="37934" y="5702"/>
                      <a:pt x="34013" y="8316"/>
                    </a:cubicBezTo>
                    <a:cubicBezTo>
                      <a:pt x="30913" y="10383"/>
                      <a:pt x="27691" y="12207"/>
                      <a:pt x="24347" y="13818"/>
                    </a:cubicBezTo>
                    <a:cubicBezTo>
                      <a:pt x="21004" y="15459"/>
                      <a:pt x="17599" y="16888"/>
                      <a:pt x="14074" y="18104"/>
                    </a:cubicBezTo>
                    <a:cubicBezTo>
                      <a:pt x="11279" y="19016"/>
                      <a:pt x="8984" y="19524"/>
                      <a:pt x="7531" y="19524"/>
                    </a:cubicBezTo>
                    <a:cubicBezTo>
                      <a:pt x="6660" y="19524"/>
                      <a:pt x="6091" y="19342"/>
                      <a:pt x="5897" y="18955"/>
                    </a:cubicBezTo>
                    <a:cubicBezTo>
                      <a:pt x="5380" y="17891"/>
                      <a:pt x="7873" y="15429"/>
                      <a:pt x="12128" y="12632"/>
                    </a:cubicBezTo>
                    <a:cubicBezTo>
                      <a:pt x="12098" y="12420"/>
                      <a:pt x="12098" y="12207"/>
                      <a:pt x="12067" y="11994"/>
                    </a:cubicBezTo>
                    <a:cubicBezTo>
                      <a:pt x="4620" y="16645"/>
                      <a:pt x="0" y="21113"/>
                      <a:pt x="1064" y="23210"/>
                    </a:cubicBezTo>
                    <a:cubicBezTo>
                      <a:pt x="1438" y="23968"/>
                      <a:pt x="2545" y="24329"/>
                      <a:pt x="4209" y="24329"/>
                    </a:cubicBezTo>
                    <a:cubicBezTo>
                      <a:pt x="7150" y="24329"/>
                      <a:pt x="11829" y="23201"/>
                      <a:pt x="17265" y="21143"/>
                    </a:cubicBezTo>
                    <a:cubicBezTo>
                      <a:pt x="20061" y="20110"/>
                      <a:pt x="23040" y="18803"/>
                      <a:pt x="26080" y="17313"/>
                    </a:cubicBezTo>
                    <a:cubicBezTo>
                      <a:pt x="29119" y="15824"/>
                      <a:pt x="31946" y="14274"/>
                      <a:pt x="34469" y="12724"/>
                    </a:cubicBezTo>
                    <a:cubicBezTo>
                      <a:pt x="42250" y="7951"/>
                      <a:pt x="47114" y="3301"/>
                      <a:pt x="46050" y="1173"/>
                    </a:cubicBezTo>
                    <a:cubicBezTo>
                      <a:pt x="45667" y="374"/>
                      <a:pt x="44556" y="0"/>
                      <a:pt x="42889"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1"/>
              <p:cNvSpPr/>
              <p:nvPr/>
            </p:nvSpPr>
            <p:spPr>
              <a:xfrm rot="-5400289">
                <a:off x="2968679" y="2585079"/>
                <a:ext cx="155647" cy="241428"/>
              </a:xfrm>
              <a:custGeom>
                <a:rect b="b" l="l" r="r" t="t"/>
                <a:pathLst>
                  <a:path extrusionOk="0" h="6725" w="5238">
                    <a:moveTo>
                      <a:pt x="2146" y="0"/>
                    </a:moveTo>
                    <a:cubicBezTo>
                      <a:pt x="1975" y="0"/>
                      <a:pt x="1802" y="25"/>
                      <a:pt x="1635" y="77"/>
                    </a:cubicBezTo>
                    <a:cubicBezTo>
                      <a:pt x="467" y="478"/>
                      <a:pt x="0" y="1779"/>
                      <a:pt x="67" y="2913"/>
                    </a:cubicBezTo>
                    <a:cubicBezTo>
                      <a:pt x="133" y="4014"/>
                      <a:pt x="634" y="5448"/>
                      <a:pt x="1568" y="6182"/>
                    </a:cubicBezTo>
                    <a:cubicBezTo>
                      <a:pt x="1979" y="6547"/>
                      <a:pt x="2479" y="6725"/>
                      <a:pt x="2979" y="6725"/>
                    </a:cubicBezTo>
                    <a:cubicBezTo>
                      <a:pt x="3574" y="6725"/>
                      <a:pt x="4168" y="6472"/>
                      <a:pt x="4603" y="5982"/>
                    </a:cubicBezTo>
                    <a:cubicBezTo>
                      <a:pt x="4970" y="5515"/>
                      <a:pt x="5170" y="4948"/>
                      <a:pt x="5204" y="4314"/>
                    </a:cubicBezTo>
                    <a:cubicBezTo>
                      <a:pt x="5237" y="3547"/>
                      <a:pt x="5037" y="2779"/>
                      <a:pt x="4603" y="2146"/>
                    </a:cubicBezTo>
                    <a:cubicBezTo>
                      <a:pt x="4565" y="2095"/>
                      <a:pt x="4512" y="2073"/>
                      <a:pt x="4460" y="2073"/>
                    </a:cubicBezTo>
                    <a:cubicBezTo>
                      <a:pt x="4375" y="2073"/>
                      <a:pt x="4290" y="2130"/>
                      <a:pt x="4270" y="2212"/>
                    </a:cubicBezTo>
                    <a:cubicBezTo>
                      <a:pt x="4270" y="2713"/>
                      <a:pt x="4336" y="3213"/>
                      <a:pt x="4437" y="3713"/>
                    </a:cubicBezTo>
                    <a:cubicBezTo>
                      <a:pt x="4503" y="4180"/>
                      <a:pt x="4470" y="4647"/>
                      <a:pt x="4303" y="5081"/>
                    </a:cubicBezTo>
                    <a:cubicBezTo>
                      <a:pt x="4110" y="5659"/>
                      <a:pt x="3587" y="6011"/>
                      <a:pt x="3034" y="6011"/>
                    </a:cubicBezTo>
                    <a:cubicBezTo>
                      <a:pt x="2822" y="6011"/>
                      <a:pt x="2606" y="5959"/>
                      <a:pt x="2402" y="5848"/>
                    </a:cubicBezTo>
                    <a:cubicBezTo>
                      <a:pt x="1568" y="5481"/>
                      <a:pt x="1168" y="4547"/>
                      <a:pt x="934" y="3713"/>
                    </a:cubicBezTo>
                    <a:cubicBezTo>
                      <a:pt x="701" y="2913"/>
                      <a:pt x="634" y="1812"/>
                      <a:pt x="1268" y="1078"/>
                    </a:cubicBezTo>
                    <a:cubicBezTo>
                      <a:pt x="1543" y="773"/>
                      <a:pt x="1930" y="607"/>
                      <a:pt x="2352" y="607"/>
                    </a:cubicBezTo>
                    <a:cubicBezTo>
                      <a:pt x="2390" y="607"/>
                      <a:pt x="2429" y="608"/>
                      <a:pt x="2468" y="611"/>
                    </a:cubicBezTo>
                    <a:cubicBezTo>
                      <a:pt x="2935" y="645"/>
                      <a:pt x="3336" y="1011"/>
                      <a:pt x="3503" y="1478"/>
                    </a:cubicBezTo>
                    <a:cubicBezTo>
                      <a:pt x="3503" y="1545"/>
                      <a:pt x="3561" y="1579"/>
                      <a:pt x="3619" y="1579"/>
                    </a:cubicBezTo>
                    <a:cubicBezTo>
                      <a:pt x="3678" y="1579"/>
                      <a:pt x="3736" y="1545"/>
                      <a:pt x="3736" y="1478"/>
                    </a:cubicBezTo>
                    <a:cubicBezTo>
                      <a:pt x="3736" y="569"/>
                      <a:pt x="2961" y="0"/>
                      <a:pt x="2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1"/>
              <p:cNvSpPr/>
              <p:nvPr/>
            </p:nvSpPr>
            <p:spPr>
              <a:xfrm rot="-3564040">
                <a:off x="3230553" y="2614860"/>
                <a:ext cx="86646" cy="142484"/>
              </a:xfrm>
              <a:custGeom>
                <a:rect b="b" l="l" r="r" t="t"/>
                <a:pathLst>
                  <a:path extrusionOk="0" h="3040" w="2825">
                    <a:moveTo>
                      <a:pt x="1243" y="0"/>
                    </a:moveTo>
                    <a:cubicBezTo>
                      <a:pt x="1060" y="0"/>
                      <a:pt x="873" y="38"/>
                      <a:pt x="723" y="113"/>
                    </a:cubicBezTo>
                    <a:cubicBezTo>
                      <a:pt x="489" y="246"/>
                      <a:pt x="222" y="513"/>
                      <a:pt x="322" y="780"/>
                    </a:cubicBezTo>
                    <a:lnTo>
                      <a:pt x="322" y="846"/>
                    </a:lnTo>
                    <a:cubicBezTo>
                      <a:pt x="304" y="938"/>
                      <a:pt x="376" y="989"/>
                      <a:pt x="451" y="989"/>
                    </a:cubicBezTo>
                    <a:cubicBezTo>
                      <a:pt x="512" y="989"/>
                      <a:pt x="574" y="955"/>
                      <a:pt x="589" y="880"/>
                    </a:cubicBezTo>
                    <a:cubicBezTo>
                      <a:pt x="623" y="846"/>
                      <a:pt x="656" y="846"/>
                      <a:pt x="689" y="813"/>
                    </a:cubicBezTo>
                    <a:lnTo>
                      <a:pt x="756" y="746"/>
                    </a:lnTo>
                    <a:cubicBezTo>
                      <a:pt x="756" y="713"/>
                      <a:pt x="789" y="713"/>
                      <a:pt x="823" y="680"/>
                    </a:cubicBezTo>
                    <a:lnTo>
                      <a:pt x="856" y="680"/>
                    </a:lnTo>
                    <a:lnTo>
                      <a:pt x="923" y="646"/>
                    </a:lnTo>
                    <a:lnTo>
                      <a:pt x="989" y="613"/>
                    </a:lnTo>
                    <a:lnTo>
                      <a:pt x="1356" y="613"/>
                    </a:lnTo>
                    <a:lnTo>
                      <a:pt x="1423" y="646"/>
                    </a:lnTo>
                    <a:cubicBezTo>
                      <a:pt x="1523" y="646"/>
                      <a:pt x="1590" y="713"/>
                      <a:pt x="1657" y="780"/>
                    </a:cubicBezTo>
                    <a:cubicBezTo>
                      <a:pt x="1790" y="880"/>
                      <a:pt x="1890" y="1013"/>
                      <a:pt x="1957" y="1180"/>
                    </a:cubicBezTo>
                    <a:cubicBezTo>
                      <a:pt x="2024" y="1347"/>
                      <a:pt x="2090" y="1547"/>
                      <a:pt x="2124" y="1747"/>
                    </a:cubicBezTo>
                    <a:cubicBezTo>
                      <a:pt x="2124" y="1814"/>
                      <a:pt x="2124" y="1914"/>
                      <a:pt x="2124" y="1981"/>
                    </a:cubicBezTo>
                    <a:cubicBezTo>
                      <a:pt x="2124" y="2014"/>
                      <a:pt x="2124" y="2081"/>
                      <a:pt x="2090" y="2081"/>
                    </a:cubicBezTo>
                    <a:lnTo>
                      <a:pt x="2057" y="2147"/>
                    </a:lnTo>
                    <a:lnTo>
                      <a:pt x="2024" y="2214"/>
                    </a:lnTo>
                    <a:cubicBezTo>
                      <a:pt x="1990" y="2247"/>
                      <a:pt x="1957" y="2314"/>
                      <a:pt x="1890" y="2348"/>
                    </a:cubicBezTo>
                    <a:lnTo>
                      <a:pt x="1857" y="2381"/>
                    </a:lnTo>
                    <a:lnTo>
                      <a:pt x="1823" y="2381"/>
                    </a:lnTo>
                    <a:lnTo>
                      <a:pt x="1690" y="2414"/>
                    </a:lnTo>
                    <a:lnTo>
                      <a:pt x="1290" y="2414"/>
                    </a:lnTo>
                    <a:cubicBezTo>
                      <a:pt x="1123" y="2381"/>
                      <a:pt x="956" y="2247"/>
                      <a:pt x="823" y="2114"/>
                    </a:cubicBezTo>
                    <a:cubicBezTo>
                      <a:pt x="756" y="2047"/>
                      <a:pt x="689" y="1947"/>
                      <a:pt x="623" y="1847"/>
                    </a:cubicBezTo>
                    <a:cubicBezTo>
                      <a:pt x="556" y="1747"/>
                      <a:pt x="489" y="1647"/>
                      <a:pt x="422" y="1580"/>
                    </a:cubicBezTo>
                    <a:cubicBezTo>
                      <a:pt x="377" y="1512"/>
                      <a:pt x="312" y="1483"/>
                      <a:pt x="248" y="1483"/>
                    </a:cubicBezTo>
                    <a:cubicBezTo>
                      <a:pt x="123" y="1483"/>
                      <a:pt x="0" y="1593"/>
                      <a:pt x="22" y="1747"/>
                    </a:cubicBezTo>
                    <a:cubicBezTo>
                      <a:pt x="89" y="2314"/>
                      <a:pt x="489" y="2781"/>
                      <a:pt x="1023" y="2948"/>
                    </a:cubicBezTo>
                    <a:cubicBezTo>
                      <a:pt x="1178" y="3010"/>
                      <a:pt x="1339" y="3040"/>
                      <a:pt x="1499" y="3040"/>
                    </a:cubicBezTo>
                    <a:cubicBezTo>
                      <a:pt x="1855" y="3040"/>
                      <a:pt x="2204" y="2891"/>
                      <a:pt x="2457" y="2614"/>
                    </a:cubicBezTo>
                    <a:cubicBezTo>
                      <a:pt x="2757" y="2147"/>
                      <a:pt x="2824" y="1547"/>
                      <a:pt x="2557" y="1047"/>
                    </a:cubicBezTo>
                    <a:cubicBezTo>
                      <a:pt x="2390" y="513"/>
                      <a:pt x="1957" y="146"/>
                      <a:pt x="1423" y="13"/>
                    </a:cubicBezTo>
                    <a:cubicBezTo>
                      <a:pt x="1365" y="4"/>
                      <a:pt x="1304" y="0"/>
                      <a:pt x="1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1"/>
              <p:cNvSpPr/>
              <p:nvPr/>
            </p:nvSpPr>
            <p:spPr>
              <a:xfrm rot="-5223331">
                <a:off x="3289354" y="3202921"/>
                <a:ext cx="35891" cy="36401"/>
              </a:xfrm>
              <a:custGeom>
                <a:rect b="b" l="l" r="r" t="t"/>
                <a:pathLst>
                  <a:path extrusionOk="0" h="1016" w="1002">
                    <a:moveTo>
                      <a:pt x="501" y="1"/>
                    </a:moveTo>
                    <a:cubicBezTo>
                      <a:pt x="476" y="1"/>
                      <a:pt x="454" y="5"/>
                      <a:pt x="434" y="14"/>
                    </a:cubicBezTo>
                    <a:cubicBezTo>
                      <a:pt x="368" y="14"/>
                      <a:pt x="301" y="48"/>
                      <a:pt x="234" y="81"/>
                    </a:cubicBezTo>
                    <a:cubicBezTo>
                      <a:pt x="134" y="148"/>
                      <a:pt x="34" y="248"/>
                      <a:pt x="1" y="381"/>
                    </a:cubicBezTo>
                    <a:cubicBezTo>
                      <a:pt x="1" y="448"/>
                      <a:pt x="1" y="515"/>
                      <a:pt x="1" y="581"/>
                    </a:cubicBezTo>
                    <a:lnTo>
                      <a:pt x="34" y="715"/>
                    </a:lnTo>
                    <a:cubicBezTo>
                      <a:pt x="67" y="782"/>
                      <a:pt x="134" y="848"/>
                      <a:pt x="201" y="915"/>
                    </a:cubicBezTo>
                    <a:lnTo>
                      <a:pt x="334" y="982"/>
                    </a:lnTo>
                    <a:cubicBezTo>
                      <a:pt x="401" y="1015"/>
                      <a:pt x="501" y="1015"/>
                      <a:pt x="601" y="1015"/>
                    </a:cubicBezTo>
                    <a:cubicBezTo>
                      <a:pt x="668" y="1015"/>
                      <a:pt x="701" y="982"/>
                      <a:pt x="768" y="948"/>
                    </a:cubicBezTo>
                    <a:cubicBezTo>
                      <a:pt x="835" y="915"/>
                      <a:pt x="868" y="882"/>
                      <a:pt x="935" y="815"/>
                    </a:cubicBezTo>
                    <a:cubicBezTo>
                      <a:pt x="968" y="748"/>
                      <a:pt x="1001" y="715"/>
                      <a:pt x="1001" y="648"/>
                    </a:cubicBezTo>
                    <a:cubicBezTo>
                      <a:pt x="1001" y="581"/>
                      <a:pt x="1001" y="515"/>
                      <a:pt x="1001" y="448"/>
                    </a:cubicBezTo>
                    <a:lnTo>
                      <a:pt x="968" y="315"/>
                    </a:lnTo>
                    <a:cubicBezTo>
                      <a:pt x="935" y="214"/>
                      <a:pt x="868" y="148"/>
                      <a:pt x="801" y="114"/>
                    </a:cubicBezTo>
                    <a:lnTo>
                      <a:pt x="701" y="48"/>
                    </a:lnTo>
                    <a:cubicBezTo>
                      <a:pt x="631" y="24"/>
                      <a:pt x="560"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1"/>
              <p:cNvSpPr/>
              <p:nvPr/>
            </p:nvSpPr>
            <p:spPr>
              <a:xfrm rot="-5223331">
                <a:off x="3333090" y="3168247"/>
                <a:ext cx="45419" cy="45142"/>
              </a:xfrm>
              <a:custGeom>
                <a:rect b="b" l="l" r="r" t="t"/>
                <a:pathLst>
                  <a:path extrusionOk="0" h="1260" w="1268">
                    <a:moveTo>
                      <a:pt x="634" y="0"/>
                    </a:moveTo>
                    <a:cubicBezTo>
                      <a:pt x="592" y="0"/>
                      <a:pt x="551" y="9"/>
                      <a:pt x="501" y="25"/>
                    </a:cubicBezTo>
                    <a:lnTo>
                      <a:pt x="367" y="59"/>
                    </a:lnTo>
                    <a:cubicBezTo>
                      <a:pt x="300" y="92"/>
                      <a:pt x="234" y="126"/>
                      <a:pt x="167" y="192"/>
                    </a:cubicBezTo>
                    <a:cubicBezTo>
                      <a:pt x="134" y="226"/>
                      <a:pt x="100" y="259"/>
                      <a:pt x="67" y="326"/>
                    </a:cubicBezTo>
                    <a:cubicBezTo>
                      <a:pt x="34" y="359"/>
                      <a:pt x="0" y="459"/>
                      <a:pt x="0" y="526"/>
                    </a:cubicBezTo>
                    <a:lnTo>
                      <a:pt x="0" y="693"/>
                    </a:lnTo>
                    <a:cubicBezTo>
                      <a:pt x="34" y="793"/>
                      <a:pt x="67" y="893"/>
                      <a:pt x="134" y="993"/>
                    </a:cubicBezTo>
                    <a:lnTo>
                      <a:pt x="167" y="1026"/>
                    </a:lnTo>
                    <a:cubicBezTo>
                      <a:pt x="200" y="1093"/>
                      <a:pt x="267" y="1160"/>
                      <a:pt x="367" y="1193"/>
                    </a:cubicBezTo>
                    <a:cubicBezTo>
                      <a:pt x="367" y="1193"/>
                      <a:pt x="400" y="1226"/>
                      <a:pt x="434" y="1226"/>
                    </a:cubicBezTo>
                    <a:lnTo>
                      <a:pt x="467" y="1226"/>
                    </a:lnTo>
                    <a:lnTo>
                      <a:pt x="601" y="1260"/>
                    </a:lnTo>
                    <a:lnTo>
                      <a:pt x="767" y="1260"/>
                    </a:lnTo>
                    <a:lnTo>
                      <a:pt x="934" y="1226"/>
                    </a:lnTo>
                    <a:cubicBezTo>
                      <a:pt x="1001" y="1193"/>
                      <a:pt x="1068" y="1160"/>
                      <a:pt x="1101" y="1093"/>
                    </a:cubicBezTo>
                    <a:cubicBezTo>
                      <a:pt x="1134" y="1060"/>
                      <a:pt x="1168" y="1026"/>
                      <a:pt x="1201" y="960"/>
                    </a:cubicBezTo>
                    <a:cubicBezTo>
                      <a:pt x="1234" y="926"/>
                      <a:pt x="1268" y="859"/>
                      <a:pt x="1268" y="826"/>
                    </a:cubicBezTo>
                    <a:cubicBezTo>
                      <a:pt x="1268" y="759"/>
                      <a:pt x="1268" y="726"/>
                      <a:pt x="1268" y="659"/>
                    </a:cubicBezTo>
                    <a:cubicBezTo>
                      <a:pt x="1268" y="593"/>
                      <a:pt x="1234" y="493"/>
                      <a:pt x="1201" y="426"/>
                    </a:cubicBezTo>
                    <a:lnTo>
                      <a:pt x="1201" y="392"/>
                    </a:lnTo>
                    <a:lnTo>
                      <a:pt x="1234" y="392"/>
                    </a:lnTo>
                    <a:cubicBezTo>
                      <a:pt x="1201" y="326"/>
                      <a:pt x="1168" y="259"/>
                      <a:pt x="1101" y="192"/>
                    </a:cubicBezTo>
                    <a:cubicBezTo>
                      <a:pt x="1068" y="192"/>
                      <a:pt x="1034" y="159"/>
                      <a:pt x="1034" y="126"/>
                    </a:cubicBezTo>
                    <a:lnTo>
                      <a:pt x="968" y="92"/>
                    </a:lnTo>
                    <a:cubicBezTo>
                      <a:pt x="901" y="59"/>
                      <a:pt x="834" y="25"/>
                      <a:pt x="767" y="25"/>
                    </a:cubicBezTo>
                    <a:cubicBezTo>
                      <a:pt x="717" y="9"/>
                      <a:pt x="676" y="0"/>
                      <a:pt x="6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572"/>
                                        </p:tgtEl>
                                        <p:attrNameLst>
                                          <p:attrName>style.visibility</p:attrName>
                                        </p:attrNameLst>
                                      </p:cBhvr>
                                      <p:to>
                                        <p:strVal val="visible"/>
                                      </p:to>
                                    </p:set>
                                    <p:animEffect filter="fade" transition="in">
                                      <p:cBhvr>
                                        <p:cTn dur="1000"/>
                                        <p:tgtEl>
                                          <p:spTgt spid="3572"/>
                                        </p:tgtEl>
                                      </p:cBhvr>
                                    </p:animEffect>
                                  </p:childTnLst>
                                </p:cTn>
                              </p:par>
                              <p:par>
                                <p:cTn fill="hold" nodeType="withEffect" presetClass="entr" presetID="10" presetSubtype="0">
                                  <p:stCondLst>
                                    <p:cond delay="0"/>
                                  </p:stCondLst>
                                  <p:childTnLst>
                                    <p:set>
                                      <p:cBhvr>
                                        <p:cTn dur="1" fill="hold">
                                          <p:stCondLst>
                                            <p:cond delay="0"/>
                                          </p:stCondLst>
                                        </p:cTn>
                                        <p:tgtEl>
                                          <p:spTgt spid="3578"/>
                                        </p:tgtEl>
                                        <p:attrNameLst>
                                          <p:attrName>style.visibility</p:attrName>
                                        </p:attrNameLst>
                                      </p:cBhvr>
                                      <p:to>
                                        <p:strVal val="visible"/>
                                      </p:to>
                                    </p:set>
                                    <p:animEffect filter="fade" transition="in">
                                      <p:cBhvr>
                                        <p:cTn dur="1500"/>
                                        <p:tgtEl>
                                          <p:spTgt spid="3578"/>
                                        </p:tgtEl>
                                      </p:cBhvr>
                                    </p:animEffect>
                                  </p:childTnLst>
                                </p:cTn>
                              </p:par>
                              <p:par>
                                <p:cTn fill="hold" nodeType="withEffect" presetClass="entr" presetID="10" presetSubtype="0">
                                  <p:stCondLst>
                                    <p:cond delay="0"/>
                                  </p:stCondLst>
                                  <p:childTnLst>
                                    <p:set>
                                      <p:cBhvr>
                                        <p:cTn dur="1" fill="hold">
                                          <p:stCondLst>
                                            <p:cond delay="0"/>
                                          </p:stCondLst>
                                        </p:cTn>
                                        <p:tgtEl>
                                          <p:spTgt spid="3575"/>
                                        </p:tgtEl>
                                        <p:attrNameLst>
                                          <p:attrName>style.visibility</p:attrName>
                                        </p:attrNameLst>
                                      </p:cBhvr>
                                      <p:to>
                                        <p:strVal val="visible"/>
                                      </p:to>
                                    </p:set>
                                    <p:animEffect filter="fade" transition="in">
                                      <p:cBhvr>
                                        <p:cTn dur="3500"/>
                                        <p:tgtEl>
                                          <p:spTgt spid="35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4" name="Shape 3594"/>
        <p:cNvGrpSpPr/>
        <p:nvPr/>
      </p:nvGrpSpPr>
      <p:grpSpPr>
        <a:xfrm>
          <a:off x="0" y="0"/>
          <a:ext cx="0" cy="0"/>
          <a:chOff x="0" y="0"/>
          <a:chExt cx="0" cy="0"/>
        </a:xfrm>
      </p:grpSpPr>
      <p:sp>
        <p:nvSpPr>
          <p:cNvPr id="3595" name="Google Shape;3595;p72"/>
          <p:cNvSpPr txBox="1"/>
          <p:nvPr>
            <p:ph type="title"/>
          </p:nvPr>
        </p:nvSpPr>
        <p:spPr>
          <a:xfrm>
            <a:off x="406750" y="764850"/>
            <a:ext cx="5095200" cy="1806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8100"/>
              <a:t>Spikes And Surges</a:t>
            </a:r>
            <a:endParaRPr sz="8100"/>
          </a:p>
        </p:txBody>
      </p:sp>
      <p:grpSp>
        <p:nvGrpSpPr>
          <p:cNvPr id="3596" name="Google Shape;3596;p72"/>
          <p:cNvGrpSpPr/>
          <p:nvPr/>
        </p:nvGrpSpPr>
        <p:grpSpPr>
          <a:xfrm>
            <a:off x="7272714" y="2853332"/>
            <a:ext cx="721412" cy="690857"/>
            <a:chOff x="-886875" y="699725"/>
            <a:chExt cx="790242" cy="756854"/>
          </a:xfrm>
        </p:grpSpPr>
        <p:sp>
          <p:nvSpPr>
            <p:cNvPr id="3597" name="Google Shape;3597;p72"/>
            <p:cNvSpPr/>
            <p:nvPr/>
          </p:nvSpPr>
          <p:spPr>
            <a:xfrm>
              <a:off x="-845005" y="705001"/>
              <a:ext cx="706500" cy="744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2"/>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9" name="Google Shape;3599;p72"/>
          <p:cNvGrpSpPr/>
          <p:nvPr/>
        </p:nvGrpSpPr>
        <p:grpSpPr>
          <a:xfrm>
            <a:off x="6022542" y="881658"/>
            <a:ext cx="305429" cy="292449"/>
            <a:chOff x="-886875" y="699725"/>
            <a:chExt cx="790242" cy="756854"/>
          </a:xfrm>
        </p:grpSpPr>
        <p:sp>
          <p:nvSpPr>
            <p:cNvPr id="3600" name="Google Shape;3600;p72"/>
            <p:cNvSpPr/>
            <p:nvPr/>
          </p:nvSpPr>
          <p:spPr>
            <a:xfrm>
              <a:off x="-845005" y="705008"/>
              <a:ext cx="706500" cy="739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2"/>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2" name="Google Shape;3602;p72"/>
          <p:cNvGrpSpPr/>
          <p:nvPr/>
        </p:nvGrpSpPr>
        <p:grpSpPr>
          <a:xfrm>
            <a:off x="7138682" y="1647864"/>
            <a:ext cx="506071" cy="484614"/>
            <a:chOff x="-886875" y="699725"/>
            <a:chExt cx="790242" cy="756854"/>
          </a:xfrm>
        </p:grpSpPr>
        <p:sp>
          <p:nvSpPr>
            <p:cNvPr id="3603" name="Google Shape;3603;p72"/>
            <p:cNvSpPr/>
            <p:nvPr/>
          </p:nvSpPr>
          <p:spPr>
            <a:xfrm>
              <a:off x="-845005" y="705009"/>
              <a:ext cx="706500" cy="743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2"/>
            <p:cNvSpPr/>
            <p:nvPr/>
          </p:nvSpPr>
          <p:spPr>
            <a:xfrm>
              <a:off x="-886875" y="699725"/>
              <a:ext cx="790242" cy="756854"/>
            </a:xfrm>
            <a:custGeom>
              <a:rect b="b" l="l" r="r" t="t"/>
              <a:pathLst>
                <a:path extrusionOk="0" h="7798" w="8142">
                  <a:moveTo>
                    <a:pt x="5079" y="295"/>
                  </a:moveTo>
                  <a:lnTo>
                    <a:pt x="5079" y="295"/>
                  </a:lnTo>
                  <a:cubicBezTo>
                    <a:pt x="5980" y="523"/>
                    <a:pt x="6729" y="1120"/>
                    <a:pt x="7175" y="1935"/>
                  </a:cubicBezTo>
                  <a:cubicBezTo>
                    <a:pt x="7120" y="1950"/>
                    <a:pt x="7068" y="1956"/>
                    <a:pt x="7017" y="1956"/>
                  </a:cubicBezTo>
                  <a:cubicBezTo>
                    <a:pt x="6589" y="1956"/>
                    <a:pt x="6309" y="1462"/>
                    <a:pt x="5969" y="1229"/>
                  </a:cubicBezTo>
                  <a:cubicBezTo>
                    <a:pt x="5893" y="1175"/>
                    <a:pt x="5806" y="1131"/>
                    <a:pt x="5709" y="1099"/>
                  </a:cubicBezTo>
                  <a:cubicBezTo>
                    <a:pt x="5491" y="1023"/>
                    <a:pt x="4449" y="958"/>
                    <a:pt x="5079" y="295"/>
                  </a:cubicBezTo>
                  <a:close/>
                  <a:moveTo>
                    <a:pt x="1126" y="1772"/>
                  </a:moveTo>
                  <a:cubicBezTo>
                    <a:pt x="1159" y="2022"/>
                    <a:pt x="1311" y="2326"/>
                    <a:pt x="1170" y="2554"/>
                  </a:cubicBezTo>
                  <a:lnTo>
                    <a:pt x="1181" y="2554"/>
                  </a:lnTo>
                  <a:cubicBezTo>
                    <a:pt x="1061" y="2760"/>
                    <a:pt x="811" y="2814"/>
                    <a:pt x="583" y="2847"/>
                  </a:cubicBezTo>
                  <a:cubicBezTo>
                    <a:pt x="703" y="2456"/>
                    <a:pt x="887" y="2098"/>
                    <a:pt x="1126" y="1772"/>
                  </a:cubicBezTo>
                  <a:close/>
                  <a:moveTo>
                    <a:pt x="4688" y="219"/>
                  </a:moveTo>
                  <a:lnTo>
                    <a:pt x="4688" y="219"/>
                  </a:lnTo>
                  <a:cubicBezTo>
                    <a:pt x="4775" y="230"/>
                    <a:pt x="4873" y="241"/>
                    <a:pt x="4959" y="263"/>
                  </a:cubicBezTo>
                  <a:cubicBezTo>
                    <a:pt x="4688" y="621"/>
                    <a:pt x="4938" y="1066"/>
                    <a:pt x="5415" y="1175"/>
                  </a:cubicBezTo>
                  <a:cubicBezTo>
                    <a:pt x="5915" y="1272"/>
                    <a:pt x="6121" y="1587"/>
                    <a:pt x="6512" y="1859"/>
                  </a:cubicBezTo>
                  <a:cubicBezTo>
                    <a:pt x="6658" y="1972"/>
                    <a:pt x="6840" y="2031"/>
                    <a:pt x="7023" y="2031"/>
                  </a:cubicBezTo>
                  <a:cubicBezTo>
                    <a:pt x="7085" y="2031"/>
                    <a:pt x="7147" y="2025"/>
                    <a:pt x="7207" y="2011"/>
                  </a:cubicBezTo>
                  <a:cubicBezTo>
                    <a:pt x="7435" y="2434"/>
                    <a:pt x="7576" y="2901"/>
                    <a:pt x="7620" y="3390"/>
                  </a:cubicBezTo>
                  <a:cubicBezTo>
                    <a:pt x="7142" y="3379"/>
                    <a:pt x="6708" y="3238"/>
                    <a:pt x="6436" y="2814"/>
                  </a:cubicBezTo>
                  <a:cubicBezTo>
                    <a:pt x="6338" y="2652"/>
                    <a:pt x="6241" y="2478"/>
                    <a:pt x="6165" y="2293"/>
                  </a:cubicBezTo>
                  <a:cubicBezTo>
                    <a:pt x="6165" y="2282"/>
                    <a:pt x="6165" y="2271"/>
                    <a:pt x="6165" y="2261"/>
                  </a:cubicBezTo>
                  <a:cubicBezTo>
                    <a:pt x="6024" y="1957"/>
                    <a:pt x="5774" y="1718"/>
                    <a:pt x="5470" y="1587"/>
                  </a:cubicBezTo>
                  <a:cubicBezTo>
                    <a:pt x="5318" y="1511"/>
                    <a:pt x="5144" y="1468"/>
                    <a:pt x="4992" y="1392"/>
                  </a:cubicBezTo>
                  <a:cubicBezTo>
                    <a:pt x="4514" y="1175"/>
                    <a:pt x="4232" y="632"/>
                    <a:pt x="4688" y="219"/>
                  </a:cubicBezTo>
                  <a:close/>
                  <a:moveTo>
                    <a:pt x="1398" y="1435"/>
                  </a:moveTo>
                  <a:cubicBezTo>
                    <a:pt x="1571" y="2076"/>
                    <a:pt x="2440" y="2011"/>
                    <a:pt x="2788" y="2500"/>
                  </a:cubicBezTo>
                  <a:cubicBezTo>
                    <a:pt x="2853" y="2847"/>
                    <a:pt x="2657" y="3194"/>
                    <a:pt x="2310" y="3303"/>
                  </a:cubicBezTo>
                  <a:lnTo>
                    <a:pt x="2321" y="3303"/>
                  </a:lnTo>
                  <a:cubicBezTo>
                    <a:pt x="2258" y="3322"/>
                    <a:pt x="2194" y="3330"/>
                    <a:pt x="2129" y="3330"/>
                  </a:cubicBezTo>
                  <a:cubicBezTo>
                    <a:pt x="1940" y="3330"/>
                    <a:pt x="1747" y="3265"/>
                    <a:pt x="1561" y="3249"/>
                  </a:cubicBezTo>
                  <a:cubicBezTo>
                    <a:pt x="1491" y="3243"/>
                    <a:pt x="1420" y="3240"/>
                    <a:pt x="1351" y="3240"/>
                  </a:cubicBezTo>
                  <a:cubicBezTo>
                    <a:pt x="1052" y="3240"/>
                    <a:pt x="756" y="3295"/>
                    <a:pt x="475" y="3401"/>
                  </a:cubicBezTo>
                  <a:cubicBezTo>
                    <a:pt x="496" y="3249"/>
                    <a:pt x="529" y="3086"/>
                    <a:pt x="572" y="2934"/>
                  </a:cubicBezTo>
                  <a:cubicBezTo>
                    <a:pt x="811" y="2923"/>
                    <a:pt x="1094" y="2869"/>
                    <a:pt x="1246" y="2673"/>
                  </a:cubicBezTo>
                  <a:cubicBezTo>
                    <a:pt x="1474" y="2380"/>
                    <a:pt x="1278" y="2022"/>
                    <a:pt x="1267" y="1707"/>
                  </a:cubicBezTo>
                  <a:cubicBezTo>
                    <a:pt x="1257" y="1674"/>
                    <a:pt x="1246" y="1653"/>
                    <a:pt x="1224" y="1642"/>
                  </a:cubicBezTo>
                  <a:cubicBezTo>
                    <a:pt x="1278" y="1577"/>
                    <a:pt x="1333" y="1500"/>
                    <a:pt x="1398" y="1435"/>
                  </a:cubicBezTo>
                  <a:close/>
                  <a:moveTo>
                    <a:pt x="4319" y="176"/>
                  </a:moveTo>
                  <a:cubicBezTo>
                    <a:pt x="4406" y="187"/>
                    <a:pt x="4482" y="197"/>
                    <a:pt x="4558" y="197"/>
                  </a:cubicBezTo>
                  <a:cubicBezTo>
                    <a:pt x="4264" y="469"/>
                    <a:pt x="4243" y="925"/>
                    <a:pt x="4503" y="1218"/>
                  </a:cubicBezTo>
                  <a:cubicBezTo>
                    <a:pt x="4655" y="1381"/>
                    <a:pt x="4851" y="1500"/>
                    <a:pt x="5057" y="1577"/>
                  </a:cubicBezTo>
                  <a:cubicBezTo>
                    <a:pt x="5448" y="1729"/>
                    <a:pt x="5730" y="1870"/>
                    <a:pt x="5980" y="2174"/>
                  </a:cubicBezTo>
                  <a:cubicBezTo>
                    <a:pt x="6165" y="2532"/>
                    <a:pt x="6252" y="2923"/>
                    <a:pt x="6577" y="3194"/>
                  </a:cubicBezTo>
                  <a:cubicBezTo>
                    <a:pt x="6806" y="3389"/>
                    <a:pt x="7086" y="3491"/>
                    <a:pt x="7379" y="3491"/>
                  </a:cubicBezTo>
                  <a:cubicBezTo>
                    <a:pt x="7462" y="3491"/>
                    <a:pt x="7546" y="3483"/>
                    <a:pt x="7631" y="3466"/>
                  </a:cubicBezTo>
                  <a:cubicBezTo>
                    <a:pt x="7631" y="3509"/>
                    <a:pt x="7631" y="3553"/>
                    <a:pt x="7631" y="3607"/>
                  </a:cubicBezTo>
                  <a:cubicBezTo>
                    <a:pt x="7538" y="3627"/>
                    <a:pt x="7444" y="3636"/>
                    <a:pt x="7350" y="3636"/>
                  </a:cubicBezTo>
                  <a:cubicBezTo>
                    <a:pt x="7029" y="3636"/>
                    <a:pt x="6713" y="3522"/>
                    <a:pt x="6469" y="3303"/>
                  </a:cubicBezTo>
                  <a:cubicBezTo>
                    <a:pt x="6219" y="3075"/>
                    <a:pt x="6110" y="2728"/>
                    <a:pt x="5958" y="2434"/>
                  </a:cubicBezTo>
                  <a:cubicBezTo>
                    <a:pt x="5796" y="2109"/>
                    <a:pt x="5578" y="1826"/>
                    <a:pt x="5231" y="1750"/>
                  </a:cubicBezTo>
                  <a:cubicBezTo>
                    <a:pt x="4916" y="1609"/>
                    <a:pt x="4612" y="1457"/>
                    <a:pt x="4319" y="1272"/>
                  </a:cubicBezTo>
                  <a:cubicBezTo>
                    <a:pt x="3895" y="990"/>
                    <a:pt x="3808" y="675"/>
                    <a:pt x="3819" y="197"/>
                  </a:cubicBezTo>
                  <a:cubicBezTo>
                    <a:pt x="3982" y="176"/>
                    <a:pt x="4156" y="176"/>
                    <a:pt x="4319" y="176"/>
                  </a:cubicBezTo>
                  <a:close/>
                  <a:moveTo>
                    <a:pt x="2201" y="751"/>
                  </a:moveTo>
                  <a:cubicBezTo>
                    <a:pt x="1973" y="1218"/>
                    <a:pt x="2570" y="1772"/>
                    <a:pt x="2940" y="2043"/>
                  </a:cubicBezTo>
                  <a:cubicBezTo>
                    <a:pt x="3233" y="2456"/>
                    <a:pt x="3331" y="2999"/>
                    <a:pt x="2929" y="3390"/>
                  </a:cubicBezTo>
                  <a:lnTo>
                    <a:pt x="2940" y="3390"/>
                  </a:lnTo>
                  <a:cubicBezTo>
                    <a:pt x="2706" y="3616"/>
                    <a:pt x="2414" y="3675"/>
                    <a:pt x="2111" y="3675"/>
                  </a:cubicBezTo>
                  <a:cubicBezTo>
                    <a:pt x="1979" y="3675"/>
                    <a:pt x="1845" y="3664"/>
                    <a:pt x="1713" y="3651"/>
                  </a:cubicBezTo>
                  <a:cubicBezTo>
                    <a:pt x="1511" y="3631"/>
                    <a:pt x="1315" y="3609"/>
                    <a:pt x="1121" y="3609"/>
                  </a:cubicBezTo>
                  <a:cubicBezTo>
                    <a:pt x="887" y="3609"/>
                    <a:pt x="657" y="3641"/>
                    <a:pt x="431" y="3748"/>
                  </a:cubicBezTo>
                  <a:lnTo>
                    <a:pt x="431" y="3727"/>
                  </a:lnTo>
                  <a:cubicBezTo>
                    <a:pt x="442" y="3661"/>
                    <a:pt x="442" y="3596"/>
                    <a:pt x="453" y="3531"/>
                  </a:cubicBezTo>
                  <a:cubicBezTo>
                    <a:pt x="737" y="3430"/>
                    <a:pt x="991" y="3399"/>
                    <a:pt x="1253" y="3399"/>
                  </a:cubicBezTo>
                  <a:cubicBezTo>
                    <a:pt x="1441" y="3399"/>
                    <a:pt x="1634" y="3415"/>
                    <a:pt x="1843" y="3433"/>
                  </a:cubicBezTo>
                  <a:cubicBezTo>
                    <a:pt x="1925" y="3454"/>
                    <a:pt x="2007" y="3464"/>
                    <a:pt x="2088" y="3464"/>
                  </a:cubicBezTo>
                  <a:cubicBezTo>
                    <a:pt x="2223" y="3464"/>
                    <a:pt x="2355" y="3437"/>
                    <a:pt x="2484" y="3390"/>
                  </a:cubicBezTo>
                  <a:cubicBezTo>
                    <a:pt x="2842" y="3205"/>
                    <a:pt x="3016" y="2782"/>
                    <a:pt x="2875" y="2391"/>
                  </a:cubicBezTo>
                  <a:cubicBezTo>
                    <a:pt x="2868" y="2370"/>
                    <a:pt x="2842" y="2358"/>
                    <a:pt x="2820" y="2358"/>
                  </a:cubicBezTo>
                  <a:cubicBezTo>
                    <a:pt x="2807" y="2358"/>
                    <a:pt x="2795" y="2362"/>
                    <a:pt x="2788" y="2369"/>
                  </a:cubicBezTo>
                  <a:cubicBezTo>
                    <a:pt x="2484" y="1902"/>
                    <a:pt x="1647" y="1935"/>
                    <a:pt x="1528" y="1338"/>
                  </a:cubicBezTo>
                  <a:cubicBezTo>
                    <a:pt x="1528" y="1327"/>
                    <a:pt x="1517" y="1316"/>
                    <a:pt x="1517" y="1305"/>
                  </a:cubicBezTo>
                  <a:cubicBezTo>
                    <a:pt x="1723" y="1088"/>
                    <a:pt x="1952" y="903"/>
                    <a:pt x="2201" y="751"/>
                  </a:cubicBezTo>
                  <a:close/>
                  <a:moveTo>
                    <a:pt x="2929" y="393"/>
                  </a:moveTo>
                  <a:cubicBezTo>
                    <a:pt x="2777" y="610"/>
                    <a:pt x="2744" y="903"/>
                    <a:pt x="2864" y="1142"/>
                  </a:cubicBezTo>
                  <a:cubicBezTo>
                    <a:pt x="2972" y="1348"/>
                    <a:pt x="3113" y="1533"/>
                    <a:pt x="3276" y="1685"/>
                  </a:cubicBezTo>
                  <a:cubicBezTo>
                    <a:pt x="3743" y="2228"/>
                    <a:pt x="3939" y="2890"/>
                    <a:pt x="3461" y="3520"/>
                  </a:cubicBezTo>
                  <a:cubicBezTo>
                    <a:pt x="3255" y="3792"/>
                    <a:pt x="2940" y="3944"/>
                    <a:pt x="2592" y="4052"/>
                  </a:cubicBezTo>
                  <a:cubicBezTo>
                    <a:pt x="1832" y="4291"/>
                    <a:pt x="909" y="4335"/>
                    <a:pt x="616" y="5073"/>
                  </a:cubicBezTo>
                  <a:cubicBezTo>
                    <a:pt x="486" y="4671"/>
                    <a:pt x="420" y="4248"/>
                    <a:pt x="442" y="3824"/>
                  </a:cubicBezTo>
                  <a:cubicBezTo>
                    <a:pt x="612" y="3764"/>
                    <a:pt x="792" y="3744"/>
                    <a:pt x="976" y="3744"/>
                  </a:cubicBezTo>
                  <a:cubicBezTo>
                    <a:pt x="1338" y="3744"/>
                    <a:pt x="1718" y="3821"/>
                    <a:pt x="2079" y="3821"/>
                  </a:cubicBezTo>
                  <a:cubicBezTo>
                    <a:pt x="2229" y="3821"/>
                    <a:pt x="2376" y="3807"/>
                    <a:pt x="2516" y="3770"/>
                  </a:cubicBezTo>
                  <a:cubicBezTo>
                    <a:pt x="2646" y="3737"/>
                    <a:pt x="2777" y="3672"/>
                    <a:pt x="2896" y="3585"/>
                  </a:cubicBezTo>
                  <a:cubicBezTo>
                    <a:pt x="3396" y="3227"/>
                    <a:pt x="3472" y="2510"/>
                    <a:pt x="3059" y="2054"/>
                  </a:cubicBezTo>
                  <a:cubicBezTo>
                    <a:pt x="3059" y="2043"/>
                    <a:pt x="3059" y="2033"/>
                    <a:pt x="3048" y="2033"/>
                  </a:cubicBezTo>
                  <a:cubicBezTo>
                    <a:pt x="2712" y="1696"/>
                    <a:pt x="2093" y="1164"/>
                    <a:pt x="2473" y="654"/>
                  </a:cubicBezTo>
                  <a:cubicBezTo>
                    <a:pt x="2484" y="643"/>
                    <a:pt x="2484" y="610"/>
                    <a:pt x="2473" y="588"/>
                  </a:cubicBezTo>
                  <a:cubicBezTo>
                    <a:pt x="2625" y="512"/>
                    <a:pt x="2777" y="447"/>
                    <a:pt x="2929" y="393"/>
                  </a:cubicBezTo>
                  <a:close/>
                  <a:moveTo>
                    <a:pt x="3656" y="219"/>
                  </a:moveTo>
                  <a:lnTo>
                    <a:pt x="3656" y="219"/>
                  </a:lnTo>
                  <a:cubicBezTo>
                    <a:pt x="3613" y="621"/>
                    <a:pt x="3689" y="979"/>
                    <a:pt x="4015" y="1262"/>
                  </a:cubicBezTo>
                  <a:cubicBezTo>
                    <a:pt x="4330" y="1522"/>
                    <a:pt x="4699" y="1707"/>
                    <a:pt x="5101" y="1805"/>
                  </a:cubicBezTo>
                  <a:cubicBezTo>
                    <a:pt x="5101" y="1826"/>
                    <a:pt x="5111" y="1837"/>
                    <a:pt x="5133" y="1837"/>
                  </a:cubicBezTo>
                  <a:cubicBezTo>
                    <a:pt x="5948" y="2076"/>
                    <a:pt x="5893" y="3010"/>
                    <a:pt x="6491" y="3477"/>
                  </a:cubicBezTo>
                  <a:cubicBezTo>
                    <a:pt x="6720" y="3661"/>
                    <a:pt x="6999" y="3753"/>
                    <a:pt x="7281" y="3753"/>
                  </a:cubicBezTo>
                  <a:cubicBezTo>
                    <a:pt x="7398" y="3753"/>
                    <a:pt x="7516" y="3737"/>
                    <a:pt x="7631" y="3705"/>
                  </a:cubicBezTo>
                  <a:cubicBezTo>
                    <a:pt x="7642" y="3813"/>
                    <a:pt x="7642" y="3933"/>
                    <a:pt x="7631" y="4052"/>
                  </a:cubicBezTo>
                  <a:cubicBezTo>
                    <a:pt x="7609" y="4476"/>
                    <a:pt x="7522" y="4910"/>
                    <a:pt x="7381" y="5312"/>
                  </a:cubicBezTo>
                  <a:cubicBezTo>
                    <a:pt x="7240" y="5084"/>
                    <a:pt x="7033" y="4921"/>
                    <a:pt x="6773" y="4845"/>
                  </a:cubicBezTo>
                  <a:cubicBezTo>
                    <a:pt x="6393" y="4715"/>
                    <a:pt x="6024" y="4758"/>
                    <a:pt x="5709" y="4454"/>
                  </a:cubicBezTo>
                  <a:cubicBezTo>
                    <a:pt x="5568" y="4291"/>
                    <a:pt x="5415" y="4150"/>
                    <a:pt x="5263" y="4020"/>
                  </a:cubicBezTo>
                  <a:cubicBezTo>
                    <a:pt x="5087" y="3905"/>
                    <a:pt x="4889" y="3848"/>
                    <a:pt x="4687" y="3848"/>
                  </a:cubicBezTo>
                  <a:cubicBezTo>
                    <a:pt x="4640" y="3848"/>
                    <a:pt x="4594" y="3851"/>
                    <a:pt x="4547" y="3857"/>
                  </a:cubicBezTo>
                  <a:cubicBezTo>
                    <a:pt x="4555" y="3831"/>
                    <a:pt x="4537" y="3793"/>
                    <a:pt x="4508" y="3793"/>
                  </a:cubicBezTo>
                  <a:cubicBezTo>
                    <a:pt x="4500" y="3793"/>
                    <a:pt x="4491" y="3795"/>
                    <a:pt x="4482" y="3803"/>
                  </a:cubicBezTo>
                  <a:cubicBezTo>
                    <a:pt x="4395" y="3846"/>
                    <a:pt x="4319" y="3900"/>
                    <a:pt x="4232" y="3955"/>
                  </a:cubicBezTo>
                  <a:cubicBezTo>
                    <a:pt x="4069" y="4031"/>
                    <a:pt x="3928" y="4150"/>
                    <a:pt x="3830" y="4313"/>
                  </a:cubicBezTo>
                  <a:lnTo>
                    <a:pt x="3819" y="4324"/>
                  </a:lnTo>
                  <a:cubicBezTo>
                    <a:pt x="3569" y="4758"/>
                    <a:pt x="3298" y="4823"/>
                    <a:pt x="2842" y="4845"/>
                  </a:cubicBezTo>
                  <a:cubicBezTo>
                    <a:pt x="2788" y="4834"/>
                    <a:pt x="2733" y="4829"/>
                    <a:pt x="2680" y="4829"/>
                  </a:cubicBezTo>
                  <a:cubicBezTo>
                    <a:pt x="2627" y="4829"/>
                    <a:pt x="2576" y="4834"/>
                    <a:pt x="2527" y="4845"/>
                  </a:cubicBezTo>
                  <a:cubicBezTo>
                    <a:pt x="2353" y="4921"/>
                    <a:pt x="2332" y="4997"/>
                    <a:pt x="2288" y="5171"/>
                  </a:cubicBezTo>
                  <a:cubicBezTo>
                    <a:pt x="2093" y="5942"/>
                    <a:pt x="2560" y="6843"/>
                    <a:pt x="3005" y="7440"/>
                  </a:cubicBezTo>
                  <a:cubicBezTo>
                    <a:pt x="1930" y="7017"/>
                    <a:pt x="1072" y="6257"/>
                    <a:pt x="670" y="5225"/>
                  </a:cubicBezTo>
                  <a:cubicBezTo>
                    <a:pt x="1007" y="4400"/>
                    <a:pt x="1984" y="4487"/>
                    <a:pt x="2701" y="4237"/>
                  </a:cubicBezTo>
                  <a:cubicBezTo>
                    <a:pt x="3124" y="4107"/>
                    <a:pt x="3493" y="3824"/>
                    <a:pt x="3722" y="3444"/>
                  </a:cubicBezTo>
                  <a:cubicBezTo>
                    <a:pt x="3917" y="3086"/>
                    <a:pt x="3971" y="2662"/>
                    <a:pt x="3852" y="2271"/>
                  </a:cubicBezTo>
                  <a:cubicBezTo>
                    <a:pt x="3667" y="1696"/>
                    <a:pt x="2538" y="1023"/>
                    <a:pt x="3103" y="415"/>
                  </a:cubicBezTo>
                  <a:cubicBezTo>
                    <a:pt x="3124" y="393"/>
                    <a:pt x="3135" y="360"/>
                    <a:pt x="3124" y="339"/>
                  </a:cubicBezTo>
                  <a:cubicBezTo>
                    <a:pt x="3298" y="284"/>
                    <a:pt x="3472" y="241"/>
                    <a:pt x="3656" y="219"/>
                  </a:cubicBezTo>
                  <a:close/>
                  <a:moveTo>
                    <a:pt x="5260" y="6959"/>
                  </a:moveTo>
                  <a:cubicBezTo>
                    <a:pt x="5415" y="6959"/>
                    <a:pt x="5571" y="6989"/>
                    <a:pt x="5720" y="6995"/>
                  </a:cubicBezTo>
                  <a:cubicBezTo>
                    <a:pt x="5749" y="6998"/>
                    <a:pt x="5779" y="6999"/>
                    <a:pt x="5809" y="6999"/>
                  </a:cubicBezTo>
                  <a:cubicBezTo>
                    <a:pt x="5891" y="6999"/>
                    <a:pt x="5974" y="6989"/>
                    <a:pt x="6045" y="6973"/>
                  </a:cubicBezTo>
                  <a:lnTo>
                    <a:pt x="6045" y="6973"/>
                  </a:lnTo>
                  <a:cubicBezTo>
                    <a:pt x="5589" y="7267"/>
                    <a:pt x="5079" y="7473"/>
                    <a:pt x="4547" y="7560"/>
                  </a:cubicBezTo>
                  <a:cubicBezTo>
                    <a:pt x="4579" y="7321"/>
                    <a:pt x="4731" y="7114"/>
                    <a:pt x="4949" y="7017"/>
                  </a:cubicBezTo>
                  <a:cubicBezTo>
                    <a:pt x="5050" y="6973"/>
                    <a:pt x="5155" y="6959"/>
                    <a:pt x="5260" y="6959"/>
                  </a:cubicBezTo>
                  <a:close/>
                  <a:moveTo>
                    <a:pt x="4702" y="3997"/>
                  </a:moveTo>
                  <a:cubicBezTo>
                    <a:pt x="4842" y="3997"/>
                    <a:pt x="4984" y="4031"/>
                    <a:pt x="5122" y="4107"/>
                  </a:cubicBezTo>
                  <a:cubicBezTo>
                    <a:pt x="5361" y="4248"/>
                    <a:pt x="5513" y="4519"/>
                    <a:pt x="5730" y="4693"/>
                  </a:cubicBezTo>
                  <a:cubicBezTo>
                    <a:pt x="6230" y="5073"/>
                    <a:pt x="6968" y="4823"/>
                    <a:pt x="7327" y="5453"/>
                  </a:cubicBezTo>
                  <a:cubicBezTo>
                    <a:pt x="7251" y="5649"/>
                    <a:pt x="7153" y="5833"/>
                    <a:pt x="7044" y="6007"/>
                  </a:cubicBezTo>
                  <a:cubicBezTo>
                    <a:pt x="6708" y="5497"/>
                    <a:pt x="6045" y="5670"/>
                    <a:pt x="5622" y="5225"/>
                  </a:cubicBezTo>
                  <a:cubicBezTo>
                    <a:pt x="5378" y="4962"/>
                    <a:pt x="5126" y="4647"/>
                    <a:pt x="4795" y="4647"/>
                  </a:cubicBezTo>
                  <a:cubicBezTo>
                    <a:pt x="4757" y="4647"/>
                    <a:pt x="4718" y="4651"/>
                    <a:pt x="4677" y="4660"/>
                  </a:cubicBezTo>
                  <a:lnTo>
                    <a:pt x="4655" y="4660"/>
                  </a:lnTo>
                  <a:cubicBezTo>
                    <a:pt x="4603" y="4649"/>
                    <a:pt x="4556" y="4644"/>
                    <a:pt x="4512" y="4644"/>
                  </a:cubicBezTo>
                  <a:cubicBezTo>
                    <a:pt x="4299" y="4644"/>
                    <a:pt x="4173" y="4770"/>
                    <a:pt x="4047" y="4986"/>
                  </a:cubicBezTo>
                  <a:cubicBezTo>
                    <a:pt x="3852" y="5323"/>
                    <a:pt x="3819" y="5573"/>
                    <a:pt x="3428" y="5714"/>
                  </a:cubicBezTo>
                  <a:cubicBezTo>
                    <a:pt x="3276" y="5768"/>
                    <a:pt x="3113" y="5746"/>
                    <a:pt x="2994" y="5887"/>
                  </a:cubicBezTo>
                  <a:cubicBezTo>
                    <a:pt x="2581" y="6333"/>
                    <a:pt x="3081" y="7256"/>
                    <a:pt x="3504" y="7614"/>
                  </a:cubicBezTo>
                  <a:cubicBezTo>
                    <a:pt x="3363" y="7581"/>
                    <a:pt x="3244" y="7527"/>
                    <a:pt x="3103" y="7484"/>
                  </a:cubicBezTo>
                  <a:lnTo>
                    <a:pt x="3103" y="7473"/>
                  </a:lnTo>
                  <a:cubicBezTo>
                    <a:pt x="2885" y="7049"/>
                    <a:pt x="2625" y="6648"/>
                    <a:pt x="2484" y="6181"/>
                  </a:cubicBezTo>
                  <a:cubicBezTo>
                    <a:pt x="2418" y="5963"/>
                    <a:pt x="2332" y="5616"/>
                    <a:pt x="2386" y="5388"/>
                  </a:cubicBezTo>
                  <a:cubicBezTo>
                    <a:pt x="2476" y="5026"/>
                    <a:pt x="2559" y="4952"/>
                    <a:pt x="2683" y="4952"/>
                  </a:cubicBezTo>
                  <a:cubicBezTo>
                    <a:pt x="2766" y="4952"/>
                    <a:pt x="2869" y="4986"/>
                    <a:pt x="3005" y="4986"/>
                  </a:cubicBezTo>
                  <a:cubicBezTo>
                    <a:pt x="3022" y="4987"/>
                    <a:pt x="3040" y="4988"/>
                    <a:pt x="3057" y="4988"/>
                  </a:cubicBezTo>
                  <a:cubicBezTo>
                    <a:pt x="3416" y="4988"/>
                    <a:pt x="3739" y="4774"/>
                    <a:pt x="3874" y="4432"/>
                  </a:cubicBezTo>
                  <a:cubicBezTo>
                    <a:pt x="4078" y="4175"/>
                    <a:pt x="4382" y="3997"/>
                    <a:pt x="4702" y="3997"/>
                  </a:cubicBezTo>
                  <a:close/>
                  <a:moveTo>
                    <a:pt x="4744" y="4788"/>
                  </a:moveTo>
                  <a:cubicBezTo>
                    <a:pt x="5223" y="4788"/>
                    <a:pt x="5410" y="5406"/>
                    <a:pt x="5774" y="5627"/>
                  </a:cubicBezTo>
                  <a:cubicBezTo>
                    <a:pt x="5872" y="5681"/>
                    <a:pt x="5991" y="5714"/>
                    <a:pt x="6110" y="5735"/>
                  </a:cubicBezTo>
                  <a:cubicBezTo>
                    <a:pt x="6491" y="5811"/>
                    <a:pt x="6719" y="5844"/>
                    <a:pt x="6936" y="6159"/>
                  </a:cubicBezTo>
                  <a:cubicBezTo>
                    <a:pt x="6773" y="6387"/>
                    <a:pt x="6577" y="6593"/>
                    <a:pt x="6360" y="6767"/>
                  </a:cubicBezTo>
                  <a:cubicBezTo>
                    <a:pt x="6352" y="6744"/>
                    <a:pt x="6328" y="6726"/>
                    <a:pt x="6298" y="6726"/>
                  </a:cubicBezTo>
                  <a:cubicBezTo>
                    <a:pt x="6287" y="6726"/>
                    <a:pt x="6275" y="6728"/>
                    <a:pt x="6262" y="6734"/>
                  </a:cubicBezTo>
                  <a:cubicBezTo>
                    <a:pt x="6115" y="6840"/>
                    <a:pt x="5960" y="6869"/>
                    <a:pt x="5800" y="6869"/>
                  </a:cubicBezTo>
                  <a:cubicBezTo>
                    <a:pt x="5619" y="6869"/>
                    <a:pt x="5434" y="6832"/>
                    <a:pt x="5249" y="6832"/>
                  </a:cubicBezTo>
                  <a:cubicBezTo>
                    <a:pt x="5130" y="6832"/>
                    <a:pt x="5011" y="6847"/>
                    <a:pt x="4894" y="6897"/>
                  </a:cubicBezTo>
                  <a:cubicBezTo>
                    <a:pt x="4623" y="7017"/>
                    <a:pt x="4449" y="7288"/>
                    <a:pt x="4449" y="7581"/>
                  </a:cubicBezTo>
                  <a:cubicBezTo>
                    <a:pt x="4188" y="7625"/>
                    <a:pt x="3928" y="7647"/>
                    <a:pt x="3667" y="7647"/>
                  </a:cubicBezTo>
                  <a:cubicBezTo>
                    <a:pt x="3667" y="7636"/>
                    <a:pt x="3667" y="7625"/>
                    <a:pt x="3656" y="7625"/>
                  </a:cubicBezTo>
                  <a:cubicBezTo>
                    <a:pt x="3396" y="7375"/>
                    <a:pt x="3211" y="7060"/>
                    <a:pt x="3124" y="6713"/>
                  </a:cubicBezTo>
                  <a:cubicBezTo>
                    <a:pt x="3048" y="6474"/>
                    <a:pt x="3113" y="6061"/>
                    <a:pt x="3320" y="5898"/>
                  </a:cubicBezTo>
                  <a:cubicBezTo>
                    <a:pt x="3396" y="5833"/>
                    <a:pt x="3580" y="5855"/>
                    <a:pt x="3678" y="5811"/>
                  </a:cubicBezTo>
                  <a:cubicBezTo>
                    <a:pt x="4047" y="5649"/>
                    <a:pt x="4123" y="4975"/>
                    <a:pt x="4482" y="4812"/>
                  </a:cubicBezTo>
                  <a:cubicBezTo>
                    <a:pt x="4489" y="4820"/>
                    <a:pt x="4502" y="4828"/>
                    <a:pt x="4517" y="4828"/>
                  </a:cubicBezTo>
                  <a:cubicBezTo>
                    <a:pt x="4523" y="4828"/>
                    <a:pt x="4530" y="4826"/>
                    <a:pt x="4536" y="4823"/>
                  </a:cubicBezTo>
                  <a:cubicBezTo>
                    <a:pt x="4611" y="4799"/>
                    <a:pt x="4680" y="4788"/>
                    <a:pt x="4744" y="4788"/>
                  </a:cubicBezTo>
                  <a:close/>
                  <a:moveTo>
                    <a:pt x="4238" y="1"/>
                  </a:moveTo>
                  <a:cubicBezTo>
                    <a:pt x="2078" y="1"/>
                    <a:pt x="1" y="1901"/>
                    <a:pt x="268" y="4356"/>
                  </a:cubicBezTo>
                  <a:cubicBezTo>
                    <a:pt x="442" y="6018"/>
                    <a:pt x="1821" y="7560"/>
                    <a:pt x="3515" y="7755"/>
                  </a:cubicBezTo>
                  <a:cubicBezTo>
                    <a:pt x="3526" y="7766"/>
                    <a:pt x="3537" y="7777"/>
                    <a:pt x="3559" y="7777"/>
                  </a:cubicBezTo>
                  <a:cubicBezTo>
                    <a:pt x="3687" y="7791"/>
                    <a:pt x="3817" y="7798"/>
                    <a:pt x="3948" y="7798"/>
                  </a:cubicBezTo>
                  <a:cubicBezTo>
                    <a:pt x="5435" y="7798"/>
                    <a:pt x="6984" y="6905"/>
                    <a:pt x="7533" y="5507"/>
                  </a:cubicBezTo>
                  <a:cubicBezTo>
                    <a:pt x="8141" y="3987"/>
                    <a:pt x="7935" y="2043"/>
                    <a:pt x="6675" y="936"/>
                  </a:cubicBezTo>
                  <a:cubicBezTo>
                    <a:pt x="6252" y="556"/>
                    <a:pt x="5741" y="284"/>
                    <a:pt x="5198" y="132"/>
                  </a:cubicBezTo>
                  <a:cubicBezTo>
                    <a:pt x="5191" y="111"/>
                    <a:pt x="5175" y="99"/>
                    <a:pt x="5156" y="99"/>
                  </a:cubicBezTo>
                  <a:cubicBezTo>
                    <a:pt x="5145" y="99"/>
                    <a:pt x="5134" y="103"/>
                    <a:pt x="5122" y="111"/>
                  </a:cubicBezTo>
                  <a:cubicBezTo>
                    <a:pt x="4830" y="36"/>
                    <a:pt x="4533" y="1"/>
                    <a:pt x="4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5" name="Google Shape;3605;p72"/>
          <p:cNvGrpSpPr/>
          <p:nvPr/>
        </p:nvGrpSpPr>
        <p:grpSpPr>
          <a:xfrm>
            <a:off x="5102921" y="3252078"/>
            <a:ext cx="1444810" cy="1306002"/>
            <a:chOff x="5199958" y="3337803"/>
            <a:chExt cx="1444810" cy="1306002"/>
          </a:xfrm>
        </p:grpSpPr>
        <p:grpSp>
          <p:nvGrpSpPr>
            <p:cNvPr id="3606" name="Google Shape;3606;p72"/>
            <p:cNvGrpSpPr/>
            <p:nvPr/>
          </p:nvGrpSpPr>
          <p:grpSpPr>
            <a:xfrm>
              <a:off x="5199958" y="3337803"/>
              <a:ext cx="1444810" cy="1306002"/>
              <a:chOff x="6481225" y="3336075"/>
              <a:chExt cx="1193072" cy="1078449"/>
            </a:xfrm>
          </p:grpSpPr>
          <p:sp>
            <p:nvSpPr>
              <p:cNvPr id="3607" name="Google Shape;3607;p72"/>
              <p:cNvSpPr/>
              <p:nvPr/>
            </p:nvSpPr>
            <p:spPr>
              <a:xfrm>
                <a:off x="6481225" y="3336075"/>
                <a:ext cx="1193072" cy="1078449"/>
              </a:xfrm>
              <a:custGeom>
                <a:rect b="b" l="l" r="r" t="t"/>
                <a:pathLst>
                  <a:path extrusionOk="0" h="12523" w="13854">
                    <a:moveTo>
                      <a:pt x="8461" y="0"/>
                    </a:moveTo>
                    <a:cubicBezTo>
                      <a:pt x="8271" y="0"/>
                      <a:pt x="8085" y="23"/>
                      <a:pt x="7925" y="85"/>
                    </a:cubicBezTo>
                    <a:cubicBezTo>
                      <a:pt x="7566" y="215"/>
                      <a:pt x="7306" y="595"/>
                      <a:pt x="7089" y="910"/>
                    </a:cubicBezTo>
                    <a:cubicBezTo>
                      <a:pt x="6848" y="536"/>
                      <a:pt x="6585" y="423"/>
                      <a:pt x="6254" y="423"/>
                    </a:cubicBezTo>
                    <a:cubicBezTo>
                      <a:pt x="6076" y="423"/>
                      <a:pt x="5879" y="456"/>
                      <a:pt x="5655" y="498"/>
                    </a:cubicBezTo>
                    <a:cubicBezTo>
                      <a:pt x="5427" y="541"/>
                      <a:pt x="4960" y="552"/>
                      <a:pt x="4776" y="715"/>
                    </a:cubicBezTo>
                    <a:cubicBezTo>
                      <a:pt x="4591" y="878"/>
                      <a:pt x="4656" y="1182"/>
                      <a:pt x="4678" y="1421"/>
                    </a:cubicBezTo>
                    <a:cubicBezTo>
                      <a:pt x="3787" y="1877"/>
                      <a:pt x="2886" y="2463"/>
                      <a:pt x="2289" y="3267"/>
                    </a:cubicBezTo>
                    <a:cubicBezTo>
                      <a:pt x="1594" y="4168"/>
                      <a:pt x="1420" y="5308"/>
                      <a:pt x="1420" y="6416"/>
                    </a:cubicBezTo>
                    <a:cubicBezTo>
                      <a:pt x="1420" y="6427"/>
                      <a:pt x="1431" y="6437"/>
                      <a:pt x="1431" y="6459"/>
                    </a:cubicBezTo>
                    <a:cubicBezTo>
                      <a:pt x="1" y="7439"/>
                      <a:pt x="1089" y="10505"/>
                      <a:pt x="2409" y="10505"/>
                    </a:cubicBezTo>
                    <a:cubicBezTo>
                      <a:pt x="2552" y="10505"/>
                      <a:pt x="2697" y="10469"/>
                      <a:pt x="2843" y="10390"/>
                    </a:cubicBezTo>
                    <a:cubicBezTo>
                      <a:pt x="2930" y="10347"/>
                      <a:pt x="3006" y="10292"/>
                      <a:pt x="3071" y="10238"/>
                    </a:cubicBezTo>
                    <a:cubicBezTo>
                      <a:pt x="3122" y="10195"/>
                      <a:pt x="3071" y="10124"/>
                      <a:pt x="3016" y="10124"/>
                    </a:cubicBezTo>
                    <a:cubicBezTo>
                      <a:pt x="3001" y="10124"/>
                      <a:pt x="2986" y="10129"/>
                      <a:pt x="2973" y="10140"/>
                    </a:cubicBezTo>
                    <a:cubicBezTo>
                      <a:pt x="2766" y="10311"/>
                      <a:pt x="2569" y="10384"/>
                      <a:pt x="2386" y="10384"/>
                    </a:cubicBezTo>
                    <a:cubicBezTo>
                      <a:pt x="1687" y="10384"/>
                      <a:pt x="1184" y="9331"/>
                      <a:pt x="1029" y="8729"/>
                    </a:cubicBezTo>
                    <a:cubicBezTo>
                      <a:pt x="790" y="7816"/>
                      <a:pt x="910" y="6828"/>
                      <a:pt x="1811" y="6350"/>
                    </a:cubicBezTo>
                    <a:cubicBezTo>
                      <a:pt x="1839" y="6332"/>
                      <a:pt x="1827" y="6281"/>
                      <a:pt x="1795" y="6281"/>
                    </a:cubicBezTo>
                    <a:cubicBezTo>
                      <a:pt x="1790" y="6281"/>
                      <a:pt x="1785" y="6282"/>
                      <a:pt x="1779" y="6285"/>
                    </a:cubicBezTo>
                    <a:cubicBezTo>
                      <a:pt x="1713" y="6307"/>
                      <a:pt x="1648" y="6340"/>
                      <a:pt x="1583" y="6372"/>
                    </a:cubicBezTo>
                    <a:cubicBezTo>
                      <a:pt x="1594" y="5232"/>
                      <a:pt x="1779" y="4092"/>
                      <a:pt x="2528" y="3201"/>
                    </a:cubicBezTo>
                    <a:cubicBezTo>
                      <a:pt x="3147" y="2452"/>
                      <a:pt x="4005" y="1996"/>
                      <a:pt x="4797" y="1464"/>
                    </a:cubicBezTo>
                    <a:cubicBezTo>
                      <a:pt x="4835" y="1435"/>
                      <a:pt x="4815" y="1373"/>
                      <a:pt x="4773" y="1373"/>
                    </a:cubicBezTo>
                    <a:cubicBezTo>
                      <a:pt x="4767" y="1373"/>
                      <a:pt x="4760" y="1375"/>
                      <a:pt x="4754" y="1377"/>
                    </a:cubicBezTo>
                    <a:cubicBezTo>
                      <a:pt x="4765" y="1193"/>
                      <a:pt x="4786" y="921"/>
                      <a:pt x="4928" y="802"/>
                    </a:cubicBezTo>
                    <a:cubicBezTo>
                      <a:pt x="5036" y="704"/>
                      <a:pt x="5373" y="693"/>
                      <a:pt x="5525" y="671"/>
                    </a:cubicBezTo>
                    <a:cubicBezTo>
                      <a:pt x="5760" y="623"/>
                      <a:pt x="5984" y="576"/>
                      <a:pt x="6193" y="576"/>
                    </a:cubicBezTo>
                    <a:cubicBezTo>
                      <a:pt x="6496" y="576"/>
                      <a:pt x="6766" y="674"/>
                      <a:pt x="6991" y="1008"/>
                    </a:cubicBezTo>
                    <a:cubicBezTo>
                      <a:pt x="7002" y="1019"/>
                      <a:pt x="7002" y="1030"/>
                      <a:pt x="7012" y="1030"/>
                    </a:cubicBezTo>
                    <a:cubicBezTo>
                      <a:pt x="7012" y="1046"/>
                      <a:pt x="7024" y="1056"/>
                      <a:pt x="7035" y="1056"/>
                    </a:cubicBezTo>
                    <a:cubicBezTo>
                      <a:pt x="7038" y="1056"/>
                      <a:pt x="7042" y="1054"/>
                      <a:pt x="7045" y="1051"/>
                    </a:cubicBezTo>
                    <a:cubicBezTo>
                      <a:pt x="7089" y="1051"/>
                      <a:pt x="7121" y="1008"/>
                      <a:pt x="7110" y="975"/>
                    </a:cubicBezTo>
                    <a:cubicBezTo>
                      <a:pt x="7536" y="479"/>
                      <a:pt x="7952" y="134"/>
                      <a:pt x="8614" y="134"/>
                    </a:cubicBezTo>
                    <a:cubicBezTo>
                      <a:pt x="8662" y="134"/>
                      <a:pt x="8710" y="136"/>
                      <a:pt x="8761" y="139"/>
                    </a:cubicBezTo>
                    <a:cubicBezTo>
                      <a:pt x="9087" y="161"/>
                      <a:pt x="9401" y="204"/>
                      <a:pt x="9716" y="291"/>
                    </a:cubicBezTo>
                    <a:cubicBezTo>
                      <a:pt x="10411" y="498"/>
                      <a:pt x="10520" y="867"/>
                      <a:pt x="10585" y="1497"/>
                    </a:cubicBezTo>
                    <a:cubicBezTo>
                      <a:pt x="10585" y="1518"/>
                      <a:pt x="10596" y="1540"/>
                      <a:pt x="10628" y="1551"/>
                    </a:cubicBezTo>
                    <a:cubicBezTo>
                      <a:pt x="10607" y="1757"/>
                      <a:pt x="10563" y="1964"/>
                      <a:pt x="10498" y="2170"/>
                    </a:cubicBezTo>
                    <a:cubicBezTo>
                      <a:pt x="10485" y="2203"/>
                      <a:pt x="10516" y="2228"/>
                      <a:pt x="10547" y="2228"/>
                    </a:cubicBezTo>
                    <a:cubicBezTo>
                      <a:pt x="10567" y="2228"/>
                      <a:pt x="10587" y="2217"/>
                      <a:pt x="10596" y="2192"/>
                    </a:cubicBezTo>
                    <a:cubicBezTo>
                      <a:pt x="10628" y="2105"/>
                      <a:pt x="10661" y="2018"/>
                      <a:pt x="10683" y="1931"/>
                    </a:cubicBezTo>
                    <a:cubicBezTo>
                      <a:pt x="11291" y="2398"/>
                      <a:pt x="11823" y="2963"/>
                      <a:pt x="12257" y="3592"/>
                    </a:cubicBezTo>
                    <a:cubicBezTo>
                      <a:pt x="12203" y="3603"/>
                      <a:pt x="12160" y="3625"/>
                      <a:pt x="12105" y="3636"/>
                    </a:cubicBezTo>
                    <a:cubicBezTo>
                      <a:pt x="12044" y="3656"/>
                      <a:pt x="12060" y="3734"/>
                      <a:pt x="12116" y="3734"/>
                    </a:cubicBezTo>
                    <a:cubicBezTo>
                      <a:pt x="12120" y="3734"/>
                      <a:pt x="12123" y="3734"/>
                      <a:pt x="12127" y="3734"/>
                    </a:cubicBezTo>
                    <a:cubicBezTo>
                      <a:pt x="12258" y="3699"/>
                      <a:pt x="12410" y="3668"/>
                      <a:pt x="12558" y="3668"/>
                    </a:cubicBezTo>
                    <a:cubicBezTo>
                      <a:pt x="12692" y="3668"/>
                      <a:pt x="12822" y="3694"/>
                      <a:pt x="12931" y="3766"/>
                    </a:cubicBezTo>
                    <a:cubicBezTo>
                      <a:pt x="13224" y="3940"/>
                      <a:pt x="13311" y="4363"/>
                      <a:pt x="13408" y="4657"/>
                    </a:cubicBezTo>
                    <a:cubicBezTo>
                      <a:pt x="13495" y="4863"/>
                      <a:pt x="13571" y="5080"/>
                      <a:pt x="13604" y="5308"/>
                    </a:cubicBezTo>
                    <a:cubicBezTo>
                      <a:pt x="13647" y="5710"/>
                      <a:pt x="13332" y="5851"/>
                      <a:pt x="13050" y="6046"/>
                    </a:cubicBezTo>
                    <a:cubicBezTo>
                      <a:pt x="12996" y="6079"/>
                      <a:pt x="12996" y="6144"/>
                      <a:pt x="13050" y="6177"/>
                    </a:cubicBezTo>
                    <a:cubicBezTo>
                      <a:pt x="13050" y="6188"/>
                      <a:pt x="13050" y="6188"/>
                      <a:pt x="13050" y="6188"/>
                    </a:cubicBezTo>
                    <a:cubicBezTo>
                      <a:pt x="13115" y="7089"/>
                      <a:pt x="13202" y="7968"/>
                      <a:pt x="12779" y="8805"/>
                    </a:cubicBezTo>
                    <a:cubicBezTo>
                      <a:pt x="12431" y="9500"/>
                      <a:pt x="11932" y="10195"/>
                      <a:pt x="11237" y="10564"/>
                    </a:cubicBezTo>
                    <a:lnTo>
                      <a:pt x="11226" y="10575"/>
                    </a:lnTo>
                    <a:cubicBezTo>
                      <a:pt x="11161" y="10488"/>
                      <a:pt x="11095" y="10412"/>
                      <a:pt x="11019" y="10336"/>
                    </a:cubicBezTo>
                    <a:cubicBezTo>
                      <a:pt x="11004" y="10321"/>
                      <a:pt x="10987" y="10314"/>
                      <a:pt x="10971" y="10314"/>
                    </a:cubicBezTo>
                    <a:cubicBezTo>
                      <a:pt x="10918" y="10314"/>
                      <a:pt x="10872" y="10383"/>
                      <a:pt x="10922" y="10433"/>
                    </a:cubicBezTo>
                    <a:cubicBezTo>
                      <a:pt x="11627" y="11150"/>
                      <a:pt x="10933" y="11812"/>
                      <a:pt x="10357" y="12138"/>
                    </a:cubicBezTo>
                    <a:cubicBezTo>
                      <a:pt x="10096" y="12290"/>
                      <a:pt x="9803" y="12377"/>
                      <a:pt x="9510" y="12388"/>
                    </a:cubicBezTo>
                    <a:cubicBezTo>
                      <a:pt x="9489" y="12389"/>
                      <a:pt x="9468" y="12389"/>
                      <a:pt x="9448" y="12389"/>
                    </a:cubicBezTo>
                    <a:cubicBezTo>
                      <a:pt x="9028" y="12389"/>
                      <a:pt x="8757" y="12178"/>
                      <a:pt x="8446" y="11878"/>
                    </a:cubicBezTo>
                    <a:cubicBezTo>
                      <a:pt x="8438" y="11870"/>
                      <a:pt x="8429" y="11866"/>
                      <a:pt x="8421" y="11866"/>
                    </a:cubicBezTo>
                    <a:cubicBezTo>
                      <a:pt x="8397" y="11866"/>
                      <a:pt x="8378" y="11899"/>
                      <a:pt x="8402" y="11932"/>
                    </a:cubicBezTo>
                    <a:cubicBezTo>
                      <a:pt x="8031" y="11992"/>
                      <a:pt x="7656" y="12022"/>
                      <a:pt x="7282" y="12022"/>
                    </a:cubicBezTo>
                    <a:cubicBezTo>
                      <a:pt x="6640" y="12022"/>
                      <a:pt x="6001" y="11933"/>
                      <a:pt x="5384" y="11747"/>
                    </a:cubicBezTo>
                    <a:cubicBezTo>
                      <a:pt x="4428" y="11465"/>
                      <a:pt x="3679" y="10933"/>
                      <a:pt x="2864" y="10390"/>
                    </a:cubicBezTo>
                    <a:lnTo>
                      <a:pt x="2843" y="10390"/>
                    </a:lnTo>
                    <a:cubicBezTo>
                      <a:pt x="2843" y="10401"/>
                      <a:pt x="2843" y="10412"/>
                      <a:pt x="2843" y="10423"/>
                    </a:cubicBezTo>
                    <a:cubicBezTo>
                      <a:pt x="3892" y="11601"/>
                      <a:pt x="5623" y="12139"/>
                      <a:pt x="7236" y="12139"/>
                    </a:cubicBezTo>
                    <a:cubicBezTo>
                      <a:pt x="7660" y="12139"/>
                      <a:pt x="8075" y="12102"/>
                      <a:pt x="8468" y="12030"/>
                    </a:cubicBezTo>
                    <a:lnTo>
                      <a:pt x="8489" y="12030"/>
                    </a:lnTo>
                    <a:cubicBezTo>
                      <a:pt x="8800" y="12372"/>
                      <a:pt x="9154" y="12523"/>
                      <a:pt x="9525" y="12523"/>
                    </a:cubicBezTo>
                    <a:cubicBezTo>
                      <a:pt x="9918" y="12523"/>
                      <a:pt x="10329" y="12353"/>
                      <a:pt x="10726" y="12062"/>
                    </a:cubicBezTo>
                    <a:cubicBezTo>
                      <a:pt x="11280" y="11639"/>
                      <a:pt x="11573" y="11194"/>
                      <a:pt x="11313" y="10705"/>
                    </a:cubicBezTo>
                    <a:lnTo>
                      <a:pt x="11323" y="10705"/>
                    </a:lnTo>
                    <a:cubicBezTo>
                      <a:pt x="12073" y="10325"/>
                      <a:pt x="12627" y="9521"/>
                      <a:pt x="12974" y="8783"/>
                    </a:cubicBezTo>
                    <a:cubicBezTo>
                      <a:pt x="13354" y="7936"/>
                      <a:pt x="13289" y="7056"/>
                      <a:pt x="13137" y="6177"/>
                    </a:cubicBezTo>
                    <a:cubicBezTo>
                      <a:pt x="13408" y="6003"/>
                      <a:pt x="13712" y="5960"/>
                      <a:pt x="13788" y="5601"/>
                    </a:cubicBezTo>
                    <a:cubicBezTo>
                      <a:pt x="13854" y="5232"/>
                      <a:pt x="13626" y="4798"/>
                      <a:pt x="13506" y="4472"/>
                    </a:cubicBezTo>
                    <a:cubicBezTo>
                      <a:pt x="13397" y="4157"/>
                      <a:pt x="13311" y="3820"/>
                      <a:pt x="13007" y="3636"/>
                    </a:cubicBezTo>
                    <a:cubicBezTo>
                      <a:pt x="12876" y="3567"/>
                      <a:pt x="12729" y="3530"/>
                      <a:pt x="12581" y="3530"/>
                    </a:cubicBezTo>
                    <a:cubicBezTo>
                      <a:pt x="12520" y="3530"/>
                      <a:pt x="12459" y="3536"/>
                      <a:pt x="12398" y="3549"/>
                    </a:cubicBezTo>
                    <a:cubicBezTo>
                      <a:pt x="11986" y="2843"/>
                      <a:pt x="11399" y="2257"/>
                      <a:pt x="10704" y="1822"/>
                    </a:cubicBezTo>
                    <a:cubicBezTo>
                      <a:pt x="10737" y="1681"/>
                      <a:pt x="10737" y="1529"/>
                      <a:pt x="10704" y="1377"/>
                    </a:cubicBezTo>
                    <a:cubicBezTo>
                      <a:pt x="10704" y="1366"/>
                      <a:pt x="10694" y="1366"/>
                      <a:pt x="10683" y="1355"/>
                    </a:cubicBezTo>
                    <a:cubicBezTo>
                      <a:pt x="10672" y="1041"/>
                      <a:pt x="10650" y="628"/>
                      <a:pt x="10433" y="411"/>
                    </a:cubicBezTo>
                    <a:cubicBezTo>
                      <a:pt x="10183" y="172"/>
                      <a:pt x="9575" y="128"/>
                      <a:pt x="9249" y="85"/>
                    </a:cubicBezTo>
                    <a:cubicBezTo>
                      <a:pt x="9019" y="47"/>
                      <a:pt x="8735" y="0"/>
                      <a:pt x="84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2"/>
              <p:cNvSpPr/>
              <p:nvPr/>
            </p:nvSpPr>
            <p:spPr>
              <a:xfrm>
                <a:off x="6548311" y="3348476"/>
                <a:ext cx="1108246" cy="1054767"/>
              </a:xfrm>
              <a:custGeom>
                <a:rect b="b" l="l" r="r" t="t"/>
                <a:pathLst>
                  <a:path extrusionOk="0" h="12248" w="12869">
                    <a:moveTo>
                      <a:pt x="7716" y="107"/>
                    </a:moveTo>
                    <a:cubicBezTo>
                      <a:pt x="7969" y="107"/>
                      <a:pt x="8233" y="158"/>
                      <a:pt x="8470" y="202"/>
                    </a:cubicBezTo>
                    <a:cubicBezTo>
                      <a:pt x="8785" y="267"/>
                      <a:pt x="9448" y="354"/>
                      <a:pt x="9600" y="690"/>
                    </a:cubicBezTo>
                    <a:cubicBezTo>
                      <a:pt x="9621" y="723"/>
                      <a:pt x="9600" y="777"/>
                      <a:pt x="9556" y="799"/>
                    </a:cubicBezTo>
                    <a:lnTo>
                      <a:pt x="9556" y="788"/>
                    </a:lnTo>
                    <a:cubicBezTo>
                      <a:pt x="9439" y="835"/>
                      <a:pt x="9315" y="852"/>
                      <a:pt x="9188" y="852"/>
                    </a:cubicBezTo>
                    <a:cubicBezTo>
                      <a:pt x="8963" y="852"/>
                      <a:pt x="8729" y="797"/>
                      <a:pt x="8514" y="755"/>
                    </a:cubicBezTo>
                    <a:cubicBezTo>
                      <a:pt x="8058" y="669"/>
                      <a:pt x="7613" y="527"/>
                      <a:pt x="7189" y="332"/>
                    </a:cubicBezTo>
                    <a:cubicBezTo>
                      <a:pt x="7178" y="332"/>
                      <a:pt x="7178" y="321"/>
                      <a:pt x="7178" y="310"/>
                    </a:cubicBezTo>
                    <a:cubicBezTo>
                      <a:pt x="7146" y="278"/>
                      <a:pt x="7156" y="234"/>
                      <a:pt x="7189" y="212"/>
                    </a:cubicBezTo>
                    <a:cubicBezTo>
                      <a:pt x="7350" y="134"/>
                      <a:pt x="7530" y="107"/>
                      <a:pt x="7716" y="107"/>
                    </a:cubicBezTo>
                    <a:close/>
                    <a:moveTo>
                      <a:pt x="10834" y="4180"/>
                    </a:moveTo>
                    <a:cubicBezTo>
                      <a:pt x="10845" y="4180"/>
                      <a:pt x="10857" y="4185"/>
                      <a:pt x="10870" y="4198"/>
                    </a:cubicBezTo>
                    <a:cubicBezTo>
                      <a:pt x="10882" y="4194"/>
                      <a:pt x="10894" y="4192"/>
                      <a:pt x="10906" y="4192"/>
                    </a:cubicBezTo>
                    <a:cubicBezTo>
                      <a:pt x="11030" y="4192"/>
                      <a:pt x="11178" y="4382"/>
                      <a:pt x="11218" y="4491"/>
                    </a:cubicBezTo>
                    <a:cubicBezTo>
                      <a:pt x="11315" y="4686"/>
                      <a:pt x="11239" y="4925"/>
                      <a:pt x="11044" y="5034"/>
                    </a:cubicBezTo>
                    <a:lnTo>
                      <a:pt x="11044" y="5023"/>
                    </a:lnTo>
                    <a:cubicBezTo>
                      <a:pt x="11002" y="5041"/>
                      <a:pt x="10962" y="5049"/>
                      <a:pt x="10923" y="5049"/>
                    </a:cubicBezTo>
                    <a:cubicBezTo>
                      <a:pt x="10750" y="5049"/>
                      <a:pt x="10613" y="4887"/>
                      <a:pt x="10577" y="4719"/>
                    </a:cubicBezTo>
                    <a:cubicBezTo>
                      <a:pt x="10534" y="4502"/>
                      <a:pt x="10631" y="4295"/>
                      <a:pt x="10816" y="4187"/>
                    </a:cubicBezTo>
                    <a:cubicBezTo>
                      <a:pt x="10820" y="4182"/>
                      <a:pt x="10827" y="4180"/>
                      <a:pt x="10834" y="4180"/>
                    </a:cubicBezTo>
                    <a:close/>
                    <a:moveTo>
                      <a:pt x="10852" y="4013"/>
                    </a:moveTo>
                    <a:cubicBezTo>
                      <a:pt x="11011" y="4013"/>
                      <a:pt x="11171" y="4069"/>
                      <a:pt x="11294" y="4198"/>
                    </a:cubicBezTo>
                    <a:cubicBezTo>
                      <a:pt x="11744" y="4679"/>
                      <a:pt x="11277" y="5334"/>
                      <a:pt x="10703" y="5334"/>
                    </a:cubicBezTo>
                    <a:cubicBezTo>
                      <a:pt x="10669" y="5334"/>
                      <a:pt x="10634" y="5332"/>
                      <a:pt x="10599" y="5327"/>
                    </a:cubicBezTo>
                    <a:lnTo>
                      <a:pt x="10610" y="5327"/>
                    </a:lnTo>
                    <a:cubicBezTo>
                      <a:pt x="10559" y="5327"/>
                      <a:pt x="10574" y="5261"/>
                      <a:pt x="10612" y="5261"/>
                    </a:cubicBezTo>
                    <a:cubicBezTo>
                      <a:pt x="10615" y="5261"/>
                      <a:pt x="10618" y="5261"/>
                      <a:pt x="10620" y="5262"/>
                    </a:cubicBezTo>
                    <a:cubicBezTo>
                      <a:pt x="10652" y="5266"/>
                      <a:pt x="10683" y="5269"/>
                      <a:pt x="10714" y="5269"/>
                    </a:cubicBezTo>
                    <a:cubicBezTo>
                      <a:pt x="11195" y="5269"/>
                      <a:pt x="11588" y="4735"/>
                      <a:pt x="11261" y="4306"/>
                    </a:cubicBezTo>
                    <a:cubicBezTo>
                      <a:pt x="11149" y="4156"/>
                      <a:pt x="10993" y="4091"/>
                      <a:pt x="10839" y="4091"/>
                    </a:cubicBezTo>
                    <a:cubicBezTo>
                      <a:pt x="10514" y="4091"/>
                      <a:pt x="10202" y="4379"/>
                      <a:pt x="10349" y="4762"/>
                    </a:cubicBezTo>
                    <a:cubicBezTo>
                      <a:pt x="10349" y="4778"/>
                      <a:pt x="10332" y="4788"/>
                      <a:pt x="10318" y="4788"/>
                    </a:cubicBezTo>
                    <a:cubicBezTo>
                      <a:pt x="10313" y="4788"/>
                      <a:pt x="10308" y="4787"/>
                      <a:pt x="10306" y="4784"/>
                    </a:cubicBezTo>
                    <a:cubicBezTo>
                      <a:pt x="10082" y="4352"/>
                      <a:pt x="10461" y="4013"/>
                      <a:pt x="10852" y="4013"/>
                    </a:cubicBezTo>
                    <a:close/>
                    <a:moveTo>
                      <a:pt x="7431" y="2717"/>
                    </a:moveTo>
                    <a:cubicBezTo>
                      <a:pt x="7728" y="2717"/>
                      <a:pt x="8012" y="2834"/>
                      <a:pt x="8188" y="3112"/>
                    </a:cubicBezTo>
                    <a:cubicBezTo>
                      <a:pt x="8204" y="3136"/>
                      <a:pt x="8179" y="3171"/>
                      <a:pt x="8152" y="3171"/>
                    </a:cubicBezTo>
                    <a:cubicBezTo>
                      <a:pt x="8142" y="3171"/>
                      <a:pt x="8132" y="3167"/>
                      <a:pt x="8123" y="3155"/>
                    </a:cubicBezTo>
                    <a:lnTo>
                      <a:pt x="8090" y="3209"/>
                    </a:lnTo>
                    <a:cubicBezTo>
                      <a:pt x="8232" y="3340"/>
                      <a:pt x="8329" y="3514"/>
                      <a:pt x="8373" y="3709"/>
                    </a:cubicBezTo>
                    <a:lnTo>
                      <a:pt x="8514" y="3676"/>
                    </a:lnTo>
                    <a:cubicBezTo>
                      <a:pt x="8492" y="3611"/>
                      <a:pt x="8481" y="3535"/>
                      <a:pt x="8449" y="3470"/>
                    </a:cubicBezTo>
                    <a:cubicBezTo>
                      <a:pt x="8449" y="3463"/>
                      <a:pt x="8464" y="3450"/>
                      <a:pt x="8477" y="3450"/>
                    </a:cubicBezTo>
                    <a:cubicBezTo>
                      <a:pt x="8483" y="3450"/>
                      <a:pt x="8489" y="3452"/>
                      <a:pt x="8492" y="3459"/>
                    </a:cubicBezTo>
                    <a:cubicBezTo>
                      <a:pt x="8850" y="4046"/>
                      <a:pt x="8590" y="4719"/>
                      <a:pt x="8079" y="5055"/>
                    </a:cubicBezTo>
                    <a:lnTo>
                      <a:pt x="8101" y="5110"/>
                    </a:lnTo>
                    <a:cubicBezTo>
                      <a:pt x="8108" y="5106"/>
                      <a:pt x="8115" y="5105"/>
                      <a:pt x="8122" y="5105"/>
                    </a:cubicBezTo>
                    <a:cubicBezTo>
                      <a:pt x="8160" y="5105"/>
                      <a:pt x="8194" y="5149"/>
                      <a:pt x="8166" y="5186"/>
                    </a:cubicBezTo>
                    <a:cubicBezTo>
                      <a:pt x="7867" y="5647"/>
                      <a:pt x="7357" y="5904"/>
                      <a:pt x="6845" y="5904"/>
                    </a:cubicBezTo>
                    <a:cubicBezTo>
                      <a:pt x="6465" y="5904"/>
                      <a:pt x="6084" y="5763"/>
                      <a:pt x="5788" y="5457"/>
                    </a:cubicBezTo>
                    <a:cubicBezTo>
                      <a:pt x="5039" y="4697"/>
                      <a:pt x="5560" y="3546"/>
                      <a:pt x="6320" y="3003"/>
                    </a:cubicBezTo>
                    <a:cubicBezTo>
                      <a:pt x="6325" y="2998"/>
                      <a:pt x="6331" y="2996"/>
                      <a:pt x="6336" y="2996"/>
                    </a:cubicBezTo>
                    <a:cubicBezTo>
                      <a:pt x="6355" y="2996"/>
                      <a:pt x="6372" y="3021"/>
                      <a:pt x="6364" y="3047"/>
                    </a:cubicBezTo>
                    <a:lnTo>
                      <a:pt x="6570" y="3047"/>
                    </a:lnTo>
                    <a:cubicBezTo>
                      <a:pt x="6802" y="2842"/>
                      <a:pt x="7124" y="2717"/>
                      <a:pt x="7431" y="2717"/>
                    </a:cubicBezTo>
                    <a:close/>
                    <a:moveTo>
                      <a:pt x="3516" y="4715"/>
                    </a:moveTo>
                    <a:cubicBezTo>
                      <a:pt x="4154" y="4715"/>
                      <a:pt x="4767" y="5027"/>
                      <a:pt x="5072" y="5718"/>
                    </a:cubicBezTo>
                    <a:cubicBezTo>
                      <a:pt x="5574" y="6890"/>
                      <a:pt x="4674" y="8123"/>
                      <a:pt x="3461" y="8123"/>
                    </a:cubicBezTo>
                    <a:cubicBezTo>
                      <a:pt x="3415" y="8123"/>
                      <a:pt x="3370" y="8121"/>
                      <a:pt x="3323" y="8118"/>
                    </a:cubicBezTo>
                    <a:cubicBezTo>
                      <a:pt x="3247" y="8118"/>
                      <a:pt x="3247" y="8009"/>
                      <a:pt x="3312" y="8009"/>
                    </a:cubicBezTo>
                    <a:lnTo>
                      <a:pt x="3280" y="7705"/>
                    </a:lnTo>
                    <a:cubicBezTo>
                      <a:pt x="3241" y="7710"/>
                      <a:pt x="3202" y="7712"/>
                      <a:pt x="3164" y="7712"/>
                    </a:cubicBezTo>
                    <a:cubicBezTo>
                      <a:pt x="2206" y="7712"/>
                      <a:pt x="1566" y="6317"/>
                      <a:pt x="2151" y="5544"/>
                    </a:cubicBezTo>
                    <a:lnTo>
                      <a:pt x="2020" y="5403"/>
                    </a:lnTo>
                    <a:cubicBezTo>
                      <a:pt x="1999" y="5403"/>
                      <a:pt x="1977" y="5370"/>
                      <a:pt x="1999" y="5360"/>
                    </a:cubicBezTo>
                    <a:cubicBezTo>
                      <a:pt x="2404" y="4944"/>
                      <a:pt x="2969" y="4715"/>
                      <a:pt x="3516" y="4715"/>
                    </a:cubicBezTo>
                    <a:close/>
                    <a:moveTo>
                      <a:pt x="2078" y="10249"/>
                    </a:moveTo>
                    <a:lnTo>
                      <a:pt x="2078" y="10249"/>
                    </a:lnTo>
                    <a:cubicBezTo>
                      <a:pt x="2074" y="10249"/>
                      <a:pt x="2069" y="10252"/>
                      <a:pt x="2064" y="10257"/>
                    </a:cubicBezTo>
                    <a:cubicBezTo>
                      <a:pt x="2068" y="10254"/>
                      <a:pt x="2073" y="10251"/>
                      <a:pt x="2078" y="10249"/>
                    </a:cubicBezTo>
                    <a:close/>
                    <a:moveTo>
                      <a:pt x="6814" y="7551"/>
                    </a:moveTo>
                    <a:cubicBezTo>
                      <a:pt x="7130" y="7551"/>
                      <a:pt x="7426" y="7637"/>
                      <a:pt x="7656" y="7835"/>
                    </a:cubicBezTo>
                    <a:cubicBezTo>
                      <a:pt x="8177" y="8281"/>
                      <a:pt x="8145" y="9062"/>
                      <a:pt x="7754" y="9584"/>
                    </a:cubicBezTo>
                    <a:cubicBezTo>
                      <a:pt x="7331" y="10133"/>
                      <a:pt x="6672" y="10366"/>
                      <a:pt x="6012" y="10366"/>
                    </a:cubicBezTo>
                    <a:cubicBezTo>
                      <a:pt x="5824" y="10366"/>
                      <a:pt x="5635" y="10347"/>
                      <a:pt x="5452" y="10311"/>
                    </a:cubicBezTo>
                    <a:cubicBezTo>
                      <a:pt x="5390" y="10301"/>
                      <a:pt x="5416" y="10213"/>
                      <a:pt x="5465" y="10213"/>
                    </a:cubicBezTo>
                    <a:cubicBezTo>
                      <a:pt x="5468" y="10213"/>
                      <a:pt x="5471" y="10213"/>
                      <a:pt x="5473" y="10213"/>
                    </a:cubicBezTo>
                    <a:cubicBezTo>
                      <a:pt x="5636" y="10246"/>
                      <a:pt x="5810" y="10268"/>
                      <a:pt x="5973" y="10268"/>
                    </a:cubicBezTo>
                    <a:lnTo>
                      <a:pt x="5984" y="9888"/>
                    </a:lnTo>
                    <a:cubicBezTo>
                      <a:pt x="5788" y="9888"/>
                      <a:pt x="5593" y="9833"/>
                      <a:pt x="5441" y="9714"/>
                    </a:cubicBezTo>
                    <a:cubicBezTo>
                      <a:pt x="5072" y="9421"/>
                      <a:pt x="5126" y="8921"/>
                      <a:pt x="5365" y="8574"/>
                    </a:cubicBezTo>
                    <a:lnTo>
                      <a:pt x="5137" y="8509"/>
                    </a:lnTo>
                    <a:cubicBezTo>
                      <a:pt x="4844" y="8878"/>
                      <a:pt x="4789" y="9377"/>
                      <a:pt x="4996" y="9801"/>
                    </a:cubicBezTo>
                    <a:cubicBezTo>
                      <a:pt x="5010" y="9822"/>
                      <a:pt x="4996" y="9839"/>
                      <a:pt x="4982" y="9839"/>
                    </a:cubicBezTo>
                    <a:cubicBezTo>
                      <a:pt x="4975" y="9839"/>
                      <a:pt x="4967" y="9834"/>
                      <a:pt x="4963" y="9822"/>
                    </a:cubicBezTo>
                    <a:cubicBezTo>
                      <a:pt x="4210" y="8744"/>
                      <a:pt x="5642" y="7551"/>
                      <a:pt x="6814" y="7551"/>
                    </a:cubicBezTo>
                    <a:close/>
                    <a:moveTo>
                      <a:pt x="7833" y="1"/>
                    </a:moveTo>
                    <a:cubicBezTo>
                      <a:pt x="7162" y="1"/>
                      <a:pt x="6747" y="346"/>
                      <a:pt x="6331" y="842"/>
                    </a:cubicBezTo>
                    <a:cubicBezTo>
                      <a:pt x="6331" y="875"/>
                      <a:pt x="6310" y="918"/>
                      <a:pt x="6266" y="918"/>
                    </a:cubicBezTo>
                    <a:cubicBezTo>
                      <a:pt x="6263" y="921"/>
                      <a:pt x="6259" y="923"/>
                      <a:pt x="6256" y="923"/>
                    </a:cubicBezTo>
                    <a:cubicBezTo>
                      <a:pt x="6245" y="923"/>
                      <a:pt x="6233" y="912"/>
                      <a:pt x="6233" y="897"/>
                    </a:cubicBezTo>
                    <a:cubicBezTo>
                      <a:pt x="6223" y="897"/>
                      <a:pt x="6223" y="886"/>
                      <a:pt x="6212" y="875"/>
                    </a:cubicBezTo>
                    <a:cubicBezTo>
                      <a:pt x="5981" y="541"/>
                      <a:pt x="5711" y="442"/>
                      <a:pt x="5409" y="442"/>
                    </a:cubicBezTo>
                    <a:cubicBezTo>
                      <a:pt x="5200" y="442"/>
                      <a:pt x="4975" y="489"/>
                      <a:pt x="4735" y="538"/>
                    </a:cubicBezTo>
                    <a:cubicBezTo>
                      <a:pt x="4594" y="571"/>
                      <a:pt x="4257" y="582"/>
                      <a:pt x="4138" y="669"/>
                    </a:cubicBezTo>
                    <a:cubicBezTo>
                      <a:pt x="3997" y="788"/>
                      <a:pt x="3986" y="1059"/>
                      <a:pt x="3975" y="1244"/>
                    </a:cubicBezTo>
                    <a:cubicBezTo>
                      <a:pt x="3981" y="1241"/>
                      <a:pt x="3988" y="1240"/>
                      <a:pt x="3994" y="1240"/>
                    </a:cubicBezTo>
                    <a:cubicBezTo>
                      <a:pt x="4036" y="1240"/>
                      <a:pt x="4056" y="1302"/>
                      <a:pt x="4018" y="1331"/>
                    </a:cubicBezTo>
                    <a:cubicBezTo>
                      <a:pt x="3215" y="1863"/>
                      <a:pt x="2368" y="2319"/>
                      <a:pt x="1738" y="3068"/>
                    </a:cubicBezTo>
                    <a:cubicBezTo>
                      <a:pt x="989" y="3959"/>
                      <a:pt x="815" y="5099"/>
                      <a:pt x="804" y="6239"/>
                    </a:cubicBezTo>
                    <a:cubicBezTo>
                      <a:pt x="869" y="6206"/>
                      <a:pt x="934" y="6174"/>
                      <a:pt x="1000" y="6152"/>
                    </a:cubicBezTo>
                    <a:cubicBezTo>
                      <a:pt x="1004" y="6149"/>
                      <a:pt x="1009" y="6148"/>
                      <a:pt x="1013" y="6148"/>
                    </a:cubicBezTo>
                    <a:cubicBezTo>
                      <a:pt x="1040" y="6148"/>
                      <a:pt x="1059" y="6199"/>
                      <a:pt x="1021" y="6217"/>
                    </a:cubicBezTo>
                    <a:cubicBezTo>
                      <a:pt x="131" y="6695"/>
                      <a:pt x="1" y="7683"/>
                      <a:pt x="239" y="8595"/>
                    </a:cubicBezTo>
                    <a:cubicBezTo>
                      <a:pt x="403" y="9198"/>
                      <a:pt x="907" y="10250"/>
                      <a:pt x="1607" y="10250"/>
                    </a:cubicBezTo>
                    <a:cubicBezTo>
                      <a:pt x="1790" y="10250"/>
                      <a:pt x="1987" y="10178"/>
                      <a:pt x="2194" y="10007"/>
                    </a:cubicBezTo>
                    <a:cubicBezTo>
                      <a:pt x="2207" y="9996"/>
                      <a:pt x="2222" y="9991"/>
                      <a:pt x="2237" y="9991"/>
                    </a:cubicBezTo>
                    <a:cubicBezTo>
                      <a:pt x="2292" y="9991"/>
                      <a:pt x="2343" y="10062"/>
                      <a:pt x="2292" y="10105"/>
                    </a:cubicBezTo>
                    <a:cubicBezTo>
                      <a:pt x="2220" y="10156"/>
                      <a:pt x="2149" y="10207"/>
                      <a:pt x="2078" y="10249"/>
                    </a:cubicBezTo>
                    <a:lnTo>
                      <a:pt x="2078" y="10249"/>
                    </a:lnTo>
                    <a:cubicBezTo>
                      <a:pt x="2078" y="10249"/>
                      <a:pt x="2078" y="10249"/>
                      <a:pt x="2079" y="10249"/>
                    </a:cubicBezTo>
                    <a:cubicBezTo>
                      <a:pt x="2083" y="10249"/>
                      <a:pt x="2085" y="10251"/>
                      <a:pt x="2085" y="10257"/>
                    </a:cubicBezTo>
                    <a:cubicBezTo>
                      <a:pt x="2900" y="10811"/>
                      <a:pt x="3649" y="11332"/>
                      <a:pt x="4605" y="11614"/>
                    </a:cubicBezTo>
                    <a:cubicBezTo>
                      <a:pt x="5221" y="11792"/>
                      <a:pt x="5858" y="11884"/>
                      <a:pt x="6495" y="11884"/>
                    </a:cubicBezTo>
                    <a:cubicBezTo>
                      <a:pt x="6869" y="11884"/>
                      <a:pt x="7243" y="11852"/>
                      <a:pt x="7613" y="11788"/>
                    </a:cubicBezTo>
                    <a:cubicBezTo>
                      <a:pt x="7596" y="11763"/>
                      <a:pt x="7617" y="11733"/>
                      <a:pt x="7642" y="11733"/>
                    </a:cubicBezTo>
                    <a:cubicBezTo>
                      <a:pt x="7650" y="11733"/>
                      <a:pt x="7659" y="11736"/>
                      <a:pt x="7667" y="11744"/>
                    </a:cubicBezTo>
                    <a:cubicBezTo>
                      <a:pt x="7971" y="12038"/>
                      <a:pt x="8237" y="12247"/>
                      <a:pt x="8642" y="12247"/>
                    </a:cubicBezTo>
                    <a:cubicBezTo>
                      <a:pt x="8671" y="12247"/>
                      <a:pt x="8701" y="12246"/>
                      <a:pt x="8731" y="12244"/>
                    </a:cubicBezTo>
                    <a:cubicBezTo>
                      <a:pt x="9024" y="12233"/>
                      <a:pt x="9317" y="12146"/>
                      <a:pt x="9578" y="11994"/>
                    </a:cubicBezTo>
                    <a:cubicBezTo>
                      <a:pt x="10143" y="11679"/>
                      <a:pt x="10848" y="11006"/>
                      <a:pt x="10143" y="10300"/>
                    </a:cubicBezTo>
                    <a:cubicBezTo>
                      <a:pt x="10093" y="10250"/>
                      <a:pt x="10139" y="10181"/>
                      <a:pt x="10192" y="10181"/>
                    </a:cubicBezTo>
                    <a:cubicBezTo>
                      <a:pt x="10208" y="10181"/>
                      <a:pt x="10225" y="10187"/>
                      <a:pt x="10240" y="10203"/>
                    </a:cubicBezTo>
                    <a:cubicBezTo>
                      <a:pt x="10316" y="10268"/>
                      <a:pt x="10382" y="10355"/>
                      <a:pt x="10447" y="10431"/>
                    </a:cubicBezTo>
                    <a:lnTo>
                      <a:pt x="10458" y="10420"/>
                    </a:lnTo>
                    <a:cubicBezTo>
                      <a:pt x="11153" y="10061"/>
                      <a:pt x="11652" y="9356"/>
                      <a:pt x="12000" y="8671"/>
                    </a:cubicBezTo>
                    <a:cubicBezTo>
                      <a:pt x="12423" y="7824"/>
                      <a:pt x="12336" y="6956"/>
                      <a:pt x="12271" y="6054"/>
                    </a:cubicBezTo>
                    <a:cubicBezTo>
                      <a:pt x="12271" y="6054"/>
                      <a:pt x="12271" y="6044"/>
                      <a:pt x="12271" y="6044"/>
                    </a:cubicBezTo>
                    <a:cubicBezTo>
                      <a:pt x="12217" y="6011"/>
                      <a:pt x="12217" y="5935"/>
                      <a:pt x="12271" y="5902"/>
                    </a:cubicBezTo>
                    <a:cubicBezTo>
                      <a:pt x="12553" y="5707"/>
                      <a:pt x="12868" y="5577"/>
                      <a:pt x="12825" y="5164"/>
                    </a:cubicBezTo>
                    <a:cubicBezTo>
                      <a:pt x="12781" y="4947"/>
                      <a:pt x="12716" y="4730"/>
                      <a:pt x="12629" y="4523"/>
                    </a:cubicBezTo>
                    <a:cubicBezTo>
                      <a:pt x="12521" y="4230"/>
                      <a:pt x="12445" y="3807"/>
                      <a:pt x="12152" y="3633"/>
                    </a:cubicBezTo>
                    <a:cubicBezTo>
                      <a:pt x="12038" y="3561"/>
                      <a:pt x="11907" y="3535"/>
                      <a:pt x="11774" y="3535"/>
                    </a:cubicBezTo>
                    <a:cubicBezTo>
                      <a:pt x="11628" y="3535"/>
                      <a:pt x="11479" y="3566"/>
                      <a:pt x="11348" y="3600"/>
                    </a:cubicBezTo>
                    <a:cubicBezTo>
                      <a:pt x="11344" y="3601"/>
                      <a:pt x="11341" y="3601"/>
                      <a:pt x="11337" y="3601"/>
                    </a:cubicBezTo>
                    <a:cubicBezTo>
                      <a:pt x="11281" y="3601"/>
                      <a:pt x="11264" y="3523"/>
                      <a:pt x="11315" y="3503"/>
                    </a:cubicBezTo>
                    <a:cubicBezTo>
                      <a:pt x="11370" y="3492"/>
                      <a:pt x="11424" y="3470"/>
                      <a:pt x="11478" y="3459"/>
                    </a:cubicBezTo>
                    <a:cubicBezTo>
                      <a:pt x="11044" y="2829"/>
                      <a:pt x="10501" y="2265"/>
                      <a:pt x="9893" y="1798"/>
                    </a:cubicBezTo>
                    <a:cubicBezTo>
                      <a:pt x="9871" y="1885"/>
                      <a:pt x="9849" y="1972"/>
                      <a:pt x="9817" y="2058"/>
                    </a:cubicBezTo>
                    <a:cubicBezTo>
                      <a:pt x="9808" y="2084"/>
                      <a:pt x="9788" y="2095"/>
                      <a:pt x="9768" y="2095"/>
                    </a:cubicBezTo>
                    <a:cubicBezTo>
                      <a:pt x="9737" y="2095"/>
                      <a:pt x="9706" y="2070"/>
                      <a:pt x="9719" y="2037"/>
                    </a:cubicBezTo>
                    <a:cubicBezTo>
                      <a:pt x="9784" y="1830"/>
                      <a:pt x="9828" y="1624"/>
                      <a:pt x="9839" y="1418"/>
                    </a:cubicBezTo>
                    <a:cubicBezTo>
                      <a:pt x="9817" y="1407"/>
                      <a:pt x="9806" y="1385"/>
                      <a:pt x="9795" y="1363"/>
                    </a:cubicBezTo>
                    <a:cubicBezTo>
                      <a:pt x="9752" y="734"/>
                      <a:pt x="9621" y="364"/>
                      <a:pt x="8937" y="158"/>
                    </a:cubicBezTo>
                    <a:cubicBezTo>
                      <a:pt x="8622" y="71"/>
                      <a:pt x="8308" y="28"/>
                      <a:pt x="7982" y="6"/>
                    </a:cubicBezTo>
                    <a:cubicBezTo>
                      <a:pt x="7931" y="2"/>
                      <a:pt x="7881" y="1"/>
                      <a:pt x="78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2"/>
              <p:cNvSpPr/>
              <p:nvPr/>
            </p:nvSpPr>
            <p:spPr>
              <a:xfrm>
                <a:off x="7416377" y="3693204"/>
                <a:ext cx="143386" cy="114709"/>
              </a:xfrm>
              <a:custGeom>
                <a:rect b="b" l="l" r="r" t="t"/>
                <a:pathLst>
                  <a:path extrusionOk="0" h="1332" w="1665">
                    <a:moveTo>
                      <a:pt x="781" y="1"/>
                    </a:moveTo>
                    <a:cubicBezTo>
                      <a:pt x="390" y="1"/>
                      <a:pt x="1" y="344"/>
                      <a:pt x="226" y="770"/>
                    </a:cubicBezTo>
                    <a:cubicBezTo>
                      <a:pt x="230" y="778"/>
                      <a:pt x="237" y="782"/>
                      <a:pt x="244" y="782"/>
                    </a:cubicBezTo>
                    <a:cubicBezTo>
                      <a:pt x="257" y="782"/>
                      <a:pt x="269" y="773"/>
                      <a:pt x="269" y="759"/>
                    </a:cubicBezTo>
                    <a:cubicBezTo>
                      <a:pt x="121" y="368"/>
                      <a:pt x="435" y="78"/>
                      <a:pt x="760" y="78"/>
                    </a:cubicBezTo>
                    <a:cubicBezTo>
                      <a:pt x="913" y="78"/>
                      <a:pt x="1070" y="143"/>
                      <a:pt x="1181" y="292"/>
                    </a:cubicBezTo>
                    <a:cubicBezTo>
                      <a:pt x="1520" y="744"/>
                      <a:pt x="1111" y="1264"/>
                      <a:pt x="625" y="1264"/>
                    </a:cubicBezTo>
                    <a:cubicBezTo>
                      <a:pt x="597" y="1264"/>
                      <a:pt x="569" y="1262"/>
                      <a:pt x="540" y="1259"/>
                    </a:cubicBezTo>
                    <a:cubicBezTo>
                      <a:pt x="538" y="1258"/>
                      <a:pt x="535" y="1258"/>
                      <a:pt x="532" y="1258"/>
                    </a:cubicBezTo>
                    <a:cubicBezTo>
                      <a:pt x="494" y="1258"/>
                      <a:pt x="478" y="1324"/>
                      <a:pt x="519" y="1324"/>
                    </a:cubicBezTo>
                    <a:cubicBezTo>
                      <a:pt x="553" y="1329"/>
                      <a:pt x="588" y="1331"/>
                      <a:pt x="622" y="1331"/>
                    </a:cubicBezTo>
                    <a:cubicBezTo>
                      <a:pt x="1188" y="1331"/>
                      <a:pt x="1664" y="675"/>
                      <a:pt x="1214" y="184"/>
                    </a:cubicBezTo>
                    <a:cubicBezTo>
                      <a:pt x="1095" y="56"/>
                      <a:pt x="938" y="1"/>
                      <a:pt x="7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2"/>
              <p:cNvSpPr/>
              <p:nvPr/>
            </p:nvSpPr>
            <p:spPr>
              <a:xfrm>
                <a:off x="7455389" y="3706983"/>
                <a:ext cx="67430" cy="76214"/>
              </a:xfrm>
              <a:custGeom>
                <a:rect b="b" l="l" r="r" t="t"/>
                <a:pathLst>
                  <a:path extrusionOk="0" h="885" w="783">
                    <a:moveTo>
                      <a:pt x="369" y="135"/>
                    </a:moveTo>
                    <a:cubicBezTo>
                      <a:pt x="482" y="135"/>
                      <a:pt x="590" y="372"/>
                      <a:pt x="609" y="447"/>
                    </a:cubicBezTo>
                    <a:cubicBezTo>
                      <a:pt x="634" y="597"/>
                      <a:pt x="524" y="773"/>
                      <a:pt x="384" y="773"/>
                    </a:cubicBezTo>
                    <a:cubicBezTo>
                      <a:pt x="341" y="773"/>
                      <a:pt x="296" y="757"/>
                      <a:pt x="250" y="719"/>
                    </a:cubicBezTo>
                    <a:cubicBezTo>
                      <a:pt x="98" y="556"/>
                      <a:pt x="98" y="306"/>
                      <a:pt x="250" y="143"/>
                    </a:cubicBezTo>
                    <a:cubicBezTo>
                      <a:pt x="263" y="156"/>
                      <a:pt x="276" y="161"/>
                      <a:pt x="289" y="161"/>
                    </a:cubicBezTo>
                    <a:cubicBezTo>
                      <a:pt x="298" y="161"/>
                      <a:pt x="306" y="159"/>
                      <a:pt x="315" y="154"/>
                    </a:cubicBezTo>
                    <a:cubicBezTo>
                      <a:pt x="333" y="141"/>
                      <a:pt x="351" y="135"/>
                      <a:pt x="369" y="135"/>
                    </a:cubicBezTo>
                    <a:close/>
                    <a:moveTo>
                      <a:pt x="302" y="0"/>
                    </a:moveTo>
                    <a:cubicBezTo>
                      <a:pt x="294" y="0"/>
                      <a:pt x="288" y="4"/>
                      <a:pt x="283" y="13"/>
                    </a:cubicBezTo>
                    <a:cubicBezTo>
                      <a:pt x="98" y="121"/>
                      <a:pt x="1" y="328"/>
                      <a:pt x="44" y="545"/>
                    </a:cubicBezTo>
                    <a:cubicBezTo>
                      <a:pt x="80" y="715"/>
                      <a:pt x="219" y="885"/>
                      <a:pt x="394" y="885"/>
                    </a:cubicBezTo>
                    <a:cubicBezTo>
                      <a:pt x="432" y="885"/>
                      <a:pt x="471" y="877"/>
                      <a:pt x="511" y="860"/>
                    </a:cubicBezTo>
                    <a:cubicBezTo>
                      <a:pt x="706" y="751"/>
                      <a:pt x="782" y="512"/>
                      <a:pt x="685" y="317"/>
                    </a:cubicBezTo>
                    <a:cubicBezTo>
                      <a:pt x="644" y="215"/>
                      <a:pt x="490" y="10"/>
                      <a:pt x="363" y="10"/>
                    </a:cubicBezTo>
                    <a:cubicBezTo>
                      <a:pt x="355" y="10"/>
                      <a:pt x="346" y="11"/>
                      <a:pt x="337" y="13"/>
                    </a:cubicBezTo>
                    <a:cubicBezTo>
                      <a:pt x="325" y="7"/>
                      <a:pt x="312" y="0"/>
                      <a:pt x="3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2"/>
              <p:cNvSpPr/>
              <p:nvPr/>
            </p:nvSpPr>
            <p:spPr>
              <a:xfrm>
                <a:off x="7463828" y="3718523"/>
                <a:ext cx="46159" cy="55029"/>
              </a:xfrm>
              <a:custGeom>
                <a:rect b="b" l="l" r="r" t="t"/>
                <a:pathLst>
                  <a:path extrusionOk="0" h="639" w="536">
                    <a:moveTo>
                      <a:pt x="271" y="1"/>
                    </a:moveTo>
                    <a:cubicBezTo>
                      <a:pt x="253" y="1"/>
                      <a:pt x="235" y="7"/>
                      <a:pt x="217" y="20"/>
                    </a:cubicBezTo>
                    <a:cubicBezTo>
                      <a:pt x="208" y="25"/>
                      <a:pt x="200" y="27"/>
                      <a:pt x="191" y="27"/>
                    </a:cubicBezTo>
                    <a:cubicBezTo>
                      <a:pt x="180" y="27"/>
                      <a:pt x="170" y="22"/>
                      <a:pt x="163" y="9"/>
                    </a:cubicBezTo>
                    <a:cubicBezTo>
                      <a:pt x="0" y="172"/>
                      <a:pt x="0" y="422"/>
                      <a:pt x="163" y="585"/>
                    </a:cubicBezTo>
                    <a:cubicBezTo>
                      <a:pt x="206" y="623"/>
                      <a:pt x="250" y="639"/>
                      <a:pt x="291" y="639"/>
                    </a:cubicBezTo>
                    <a:cubicBezTo>
                      <a:pt x="426" y="639"/>
                      <a:pt x="536" y="463"/>
                      <a:pt x="511" y="313"/>
                    </a:cubicBezTo>
                    <a:cubicBezTo>
                      <a:pt x="492" y="238"/>
                      <a:pt x="384" y="1"/>
                      <a:pt x="2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2"/>
              <p:cNvSpPr/>
              <p:nvPr/>
            </p:nvSpPr>
            <p:spPr>
              <a:xfrm>
                <a:off x="7163622" y="3357777"/>
                <a:ext cx="213313" cy="64416"/>
              </a:xfrm>
              <a:custGeom>
                <a:rect b="b" l="l" r="r" t="t"/>
                <a:pathLst>
                  <a:path extrusionOk="0" h="748" w="2477">
                    <a:moveTo>
                      <a:pt x="602" y="131"/>
                    </a:moveTo>
                    <a:cubicBezTo>
                      <a:pt x="891" y="131"/>
                      <a:pt x="1197" y="202"/>
                      <a:pt x="1445" y="267"/>
                    </a:cubicBezTo>
                    <a:cubicBezTo>
                      <a:pt x="1575" y="300"/>
                      <a:pt x="1695" y="332"/>
                      <a:pt x="1847" y="387"/>
                    </a:cubicBezTo>
                    <a:cubicBezTo>
                      <a:pt x="2010" y="441"/>
                      <a:pt x="2422" y="539"/>
                      <a:pt x="2140" y="593"/>
                    </a:cubicBezTo>
                    <a:cubicBezTo>
                      <a:pt x="2082" y="605"/>
                      <a:pt x="2020" y="610"/>
                      <a:pt x="1957" y="610"/>
                    </a:cubicBezTo>
                    <a:cubicBezTo>
                      <a:pt x="1666" y="610"/>
                      <a:pt x="1334" y="503"/>
                      <a:pt x="1076" y="441"/>
                    </a:cubicBezTo>
                    <a:cubicBezTo>
                      <a:pt x="772" y="376"/>
                      <a:pt x="489" y="278"/>
                      <a:pt x="196" y="191"/>
                    </a:cubicBezTo>
                    <a:cubicBezTo>
                      <a:pt x="321" y="148"/>
                      <a:pt x="459" y="131"/>
                      <a:pt x="602" y="131"/>
                    </a:cubicBezTo>
                    <a:close/>
                    <a:moveTo>
                      <a:pt x="590" y="1"/>
                    </a:moveTo>
                    <a:cubicBezTo>
                      <a:pt x="397" y="1"/>
                      <a:pt x="209" y="30"/>
                      <a:pt x="44" y="115"/>
                    </a:cubicBezTo>
                    <a:cubicBezTo>
                      <a:pt x="11" y="126"/>
                      <a:pt x="1" y="170"/>
                      <a:pt x="33" y="202"/>
                    </a:cubicBezTo>
                    <a:cubicBezTo>
                      <a:pt x="33" y="213"/>
                      <a:pt x="33" y="224"/>
                      <a:pt x="55" y="235"/>
                    </a:cubicBezTo>
                    <a:cubicBezTo>
                      <a:pt x="478" y="419"/>
                      <a:pt x="913" y="561"/>
                      <a:pt x="1380" y="647"/>
                    </a:cubicBezTo>
                    <a:cubicBezTo>
                      <a:pt x="1594" y="690"/>
                      <a:pt x="1832" y="747"/>
                      <a:pt x="2062" y="747"/>
                    </a:cubicBezTo>
                    <a:cubicBezTo>
                      <a:pt x="2182" y="747"/>
                      <a:pt x="2300" y="732"/>
                      <a:pt x="2411" y="691"/>
                    </a:cubicBezTo>
                    <a:cubicBezTo>
                      <a:pt x="2455" y="680"/>
                      <a:pt x="2476" y="626"/>
                      <a:pt x="2455" y="582"/>
                    </a:cubicBezTo>
                    <a:cubicBezTo>
                      <a:pt x="2303" y="246"/>
                      <a:pt x="1640" y="148"/>
                      <a:pt x="1325" y="94"/>
                    </a:cubicBezTo>
                    <a:cubicBezTo>
                      <a:pt x="1098" y="51"/>
                      <a:pt x="840" y="1"/>
                      <a:pt x="5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2"/>
              <p:cNvSpPr/>
              <p:nvPr/>
            </p:nvSpPr>
            <p:spPr>
              <a:xfrm>
                <a:off x="7180501" y="3368714"/>
                <a:ext cx="191784" cy="41595"/>
              </a:xfrm>
              <a:custGeom>
                <a:rect b="b" l="l" r="r" t="t"/>
                <a:pathLst>
                  <a:path extrusionOk="0" h="483" w="2227">
                    <a:moveTo>
                      <a:pt x="389" y="1"/>
                    </a:moveTo>
                    <a:cubicBezTo>
                      <a:pt x="253" y="1"/>
                      <a:pt x="121" y="16"/>
                      <a:pt x="0" y="53"/>
                    </a:cubicBezTo>
                    <a:cubicBezTo>
                      <a:pt x="293" y="151"/>
                      <a:pt x="576" y="238"/>
                      <a:pt x="880" y="314"/>
                    </a:cubicBezTo>
                    <a:cubicBezTo>
                      <a:pt x="1138" y="376"/>
                      <a:pt x="1470" y="483"/>
                      <a:pt x="1761" y="483"/>
                    </a:cubicBezTo>
                    <a:cubicBezTo>
                      <a:pt x="1824" y="483"/>
                      <a:pt x="1886" y="478"/>
                      <a:pt x="1944" y="466"/>
                    </a:cubicBezTo>
                    <a:cubicBezTo>
                      <a:pt x="2226" y="412"/>
                      <a:pt x="1803" y="303"/>
                      <a:pt x="1651" y="249"/>
                    </a:cubicBezTo>
                    <a:cubicBezTo>
                      <a:pt x="1520" y="205"/>
                      <a:pt x="1390" y="162"/>
                      <a:pt x="1249" y="129"/>
                    </a:cubicBezTo>
                    <a:cubicBezTo>
                      <a:pt x="997" y="70"/>
                      <a:pt x="684" y="1"/>
                      <a:pt x="3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2"/>
              <p:cNvSpPr/>
              <p:nvPr/>
            </p:nvSpPr>
            <p:spPr>
              <a:xfrm>
                <a:off x="7191696" y="3645323"/>
                <a:ext cx="118842" cy="156389"/>
              </a:xfrm>
              <a:custGeom>
                <a:rect b="b" l="l" r="r" t="t"/>
                <a:pathLst>
                  <a:path extrusionOk="0" h="1816" w="1380">
                    <a:moveTo>
                      <a:pt x="1003" y="0"/>
                    </a:moveTo>
                    <a:cubicBezTo>
                      <a:pt x="993" y="0"/>
                      <a:pt x="986" y="10"/>
                      <a:pt x="999" y="23"/>
                    </a:cubicBezTo>
                    <a:cubicBezTo>
                      <a:pt x="1021" y="88"/>
                      <a:pt x="1043" y="164"/>
                      <a:pt x="1054" y="229"/>
                    </a:cubicBezTo>
                    <a:cubicBezTo>
                      <a:pt x="1195" y="924"/>
                      <a:pt x="837" y="1598"/>
                      <a:pt x="66" y="1695"/>
                    </a:cubicBezTo>
                    <a:cubicBezTo>
                      <a:pt x="3" y="1706"/>
                      <a:pt x="1" y="1815"/>
                      <a:pt x="57" y="1815"/>
                    </a:cubicBezTo>
                    <a:cubicBezTo>
                      <a:pt x="60" y="1815"/>
                      <a:pt x="63" y="1815"/>
                      <a:pt x="66" y="1815"/>
                    </a:cubicBezTo>
                    <a:cubicBezTo>
                      <a:pt x="261" y="1782"/>
                      <a:pt x="446" y="1717"/>
                      <a:pt x="608" y="1608"/>
                    </a:cubicBezTo>
                    <a:cubicBezTo>
                      <a:pt x="1119" y="1272"/>
                      <a:pt x="1379" y="599"/>
                      <a:pt x="1021" y="12"/>
                    </a:cubicBezTo>
                    <a:cubicBezTo>
                      <a:pt x="1017" y="4"/>
                      <a:pt x="1010" y="0"/>
                      <a:pt x="10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2"/>
              <p:cNvSpPr/>
              <p:nvPr/>
            </p:nvSpPr>
            <p:spPr>
              <a:xfrm>
                <a:off x="6995348" y="3590638"/>
                <a:ext cx="298397" cy="252755"/>
              </a:xfrm>
              <a:custGeom>
                <a:rect b="b" l="l" r="r" t="t"/>
                <a:pathLst>
                  <a:path extrusionOk="0" h="2935" w="3465">
                    <a:moveTo>
                      <a:pt x="2218" y="1"/>
                    </a:moveTo>
                    <a:cubicBezTo>
                      <a:pt x="1898" y="1"/>
                      <a:pt x="1571" y="148"/>
                      <a:pt x="1347" y="408"/>
                    </a:cubicBezTo>
                    <a:cubicBezTo>
                      <a:pt x="1010" y="788"/>
                      <a:pt x="1097" y="1353"/>
                      <a:pt x="1423" y="1711"/>
                    </a:cubicBezTo>
                    <a:cubicBezTo>
                      <a:pt x="1431" y="1737"/>
                      <a:pt x="1420" y="1762"/>
                      <a:pt x="1399" y="1762"/>
                    </a:cubicBezTo>
                    <a:cubicBezTo>
                      <a:pt x="1393" y="1762"/>
                      <a:pt x="1386" y="1760"/>
                      <a:pt x="1379" y="1755"/>
                    </a:cubicBezTo>
                    <a:cubicBezTo>
                      <a:pt x="945" y="1364"/>
                      <a:pt x="923" y="680"/>
                      <a:pt x="1336" y="256"/>
                    </a:cubicBezTo>
                    <a:lnTo>
                      <a:pt x="1379" y="213"/>
                    </a:lnTo>
                    <a:lnTo>
                      <a:pt x="1184" y="213"/>
                    </a:lnTo>
                    <a:cubicBezTo>
                      <a:pt x="1184" y="224"/>
                      <a:pt x="1173" y="224"/>
                      <a:pt x="1173" y="235"/>
                    </a:cubicBezTo>
                    <a:cubicBezTo>
                      <a:pt x="608" y="832"/>
                      <a:pt x="0" y="1798"/>
                      <a:pt x="717" y="2526"/>
                    </a:cubicBezTo>
                    <a:cubicBezTo>
                      <a:pt x="990" y="2809"/>
                      <a:pt x="1325" y="2934"/>
                      <a:pt x="1661" y="2934"/>
                    </a:cubicBezTo>
                    <a:cubicBezTo>
                      <a:pt x="2125" y="2934"/>
                      <a:pt x="2591" y="2695"/>
                      <a:pt x="2899" y="2298"/>
                    </a:cubicBezTo>
                    <a:cubicBezTo>
                      <a:pt x="2910" y="2298"/>
                      <a:pt x="2910" y="2287"/>
                      <a:pt x="2921" y="2287"/>
                    </a:cubicBezTo>
                    <a:lnTo>
                      <a:pt x="2888" y="2243"/>
                    </a:lnTo>
                    <a:cubicBezTo>
                      <a:pt x="2715" y="2341"/>
                      <a:pt x="2530" y="2417"/>
                      <a:pt x="2346" y="2439"/>
                    </a:cubicBezTo>
                    <a:cubicBezTo>
                      <a:pt x="2342" y="2439"/>
                      <a:pt x="2339" y="2440"/>
                      <a:pt x="2336" y="2440"/>
                    </a:cubicBezTo>
                    <a:cubicBezTo>
                      <a:pt x="2270" y="2440"/>
                      <a:pt x="2273" y="2330"/>
                      <a:pt x="2346" y="2330"/>
                    </a:cubicBezTo>
                    <a:cubicBezTo>
                      <a:pt x="3106" y="2222"/>
                      <a:pt x="3464" y="1548"/>
                      <a:pt x="3323" y="864"/>
                    </a:cubicBezTo>
                    <a:lnTo>
                      <a:pt x="3323" y="864"/>
                    </a:lnTo>
                    <a:lnTo>
                      <a:pt x="3193" y="875"/>
                    </a:lnTo>
                    <a:cubicBezTo>
                      <a:pt x="3203" y="962"/>
                      <a:pt x="3214" y="1049"/>
                      <a:pt x="3203" y="1136"/>
                    </a:cubicBezTo>
                    <a:cubicBezTo>
                      <a:pt x="3143" y="1596"/>
                      <a:pt x="2752" y="1936"/>
                      <a:pt x="2300" y="1936"/>
                    </a:cubicBezTo>
                    <a:cubicBezTo>
                      <a:pt x="2261" y="1936"/>
                      <a:pt x="2222" y="1934"/>
                      <a:pt x="2183" y="1929"/>
                    </a:cubicBezTo>
                    <a:cubicBezTo>
                      <a:pt x="1683" y="1863"/>
                      <a:pt x="1336" y="1407"/>
                      <a:pt x="1412" y="908"/>
                    </a:cubicBezTo>
                    <a:cubicBezTo>
                      <a:pt x="1496" y="478"/>
                      <a:pt x="1864" y="179"/>
                      <a:pt x="2300" y="179"/>
                    </a:cubicBezTo>
                    <a:cubicBezTo>
                      <a:pt x="2315" y="179"/>
                      <a:pt x="2330" y="180"/>
                      <a:pt x="2346" y="180"/>
                    </a:cubicBezTo>
                    <a:cubicBezTo>
                      <a:pt x="2346" y="169"/>
                      <a:pt x="2356" y="169"/>
                      <a:pt x="2367" y="169"/>
                    </a:cubicBezTo>
                    <a:cubicBezTo>
                      <a:pt x="2563" y="169"/>
                      <a:pt x="2758" y="245"/>
                      <a:pt x="2899" y="376"/>
                    </a:cubicBezTo>
                    <a:lnTo>
                      <a:pt x="2943" y="332"/>
                    </a:lnTo>
                    <a:cubicBezTo>
                      <a:pt x="2750" y="105"/>
                      <a:pt x="2487" y="1"/>
                      <a:pt x="2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2"/>
              <p:cNvSpPr/>
              <p:nvPr/>
            </p:nvSpPr>
            <p:spPr>
              <a:xfrm>
                <a:off x="7111262" y="3606140"/>
                <a:ext cx="160954" cy="152256"/>
              </a:xfrm>
              <a:custGeom>
                <a:rect b="b" l="l" r="r" t="t"/>
                <a:pathLst>
                  <a:path extrusionOk="0" h="1768" w="1869">
                    <a:moveTo>
                      <a:pt x="1076" y="98"/>
                    </a:moveTo>
                    <a:cubicBezTo>
                      <a:pt x="1456" y="239"/>
                      <a:pt x="1771" y="511"/>
                      <a:pt x="1727" y="945"/>
                    </a:cubicBezTo>
                    <a:cubicBezTo>
                      <a:pt x="1698" y="1313"/>
                      <a:pt x="1349" y="1655"/>
                      <a:pt x="973" y="1655"/>
                    </a:cubicBezTo>
                    <a:cubicBezTo>
                      <a:pt x="928" y="1655"/>
                      <a:pt x="882" y="1650"/>
                      <a:pt x="837" y="1640"/>
                    </a:cubicBezTo>
                    <a:cubicBezTo>
                      <a:pt x="467" y="1553"/>
                      <a:pt x="196" y="1227"/>
                      <a:pt x="196" y="836"/>
                    </a:cubicBezTo>
                    <a:cubicBezTo>
                      <a:pt x="229" y="391"/>
                      <a:pt x="663" y="98"/>
                      <a:pt x="1076" y="98"/>
                    </a:cubicBezTo>
                    <a:close/>
                    <a:moveTo>
                      <a:pt x="1032" y="0"/>
                    </a:moveTo>
                    <a:cubicBezTo>
                      <a:pt x="1021" y="0"/>
                      <a:pt x="1010" y="11"/>
                      <a:pt x="1000" y="22"/>
                    </a:cubicBezTo>
                    <a:cubicBezTo>
                      <a:pt x="978" y="20"/>
                      <a:pt x="957" y="20"/>
                      <a:pt x="936" y="20"/>
                    </a:cubicBezTo>
                    <a:cubicBezTo>
                      <a:pt x="517" y="20"/>
                      <a:pt x="148" y="325"/>
                      <a:pt x="66" y="739"/>
                    </a:cubicBezTo>
                    <a:cubicBezTo>
                      <a:pt x="1" y="1238"/>
                      <a:pt x="348" y="1694"/>
                      <a:pt x="848" y="1759"/>
                    </a:cubicBezTo>
                    <a:cubicBezTo>
                      <a:pt x="887" y="1765"/>
                      <a:pt x="926" y="1767"/>
                      <a:pt x="965" y="1767"/>
                    </a:cubicBezTo>
                    <a:cubicBezTo>
                      <a:pt x="1417" y="1767"/>
                      <a:pt x="1807" y="1427"/>
                      <a:pt x="1857" y="967"/>
                    </a:cubicBezTo>
                    <a:cubicBezTo>
                      <a:pt x="1868" y="880"/>
                      <a:pt x="1868" y="793"/>
                      <a:pt x="1847" y="717"/>
                    </a:cubicBezTo>
                    <a:cubicBezTo>
                      <a:pt x="1803" y="522"/>
                      <a:pt x="1705" y="348"/>
                      <a:pt x="1564" y="217"/>
                    </a:cubicBezTo>
                    <a:cubicBezTo>
                      <a:pt x="1412" y="76"/>
                      <a:pt x="1228" y="0"/>
                      <a:pt x="10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2"/>
              <p:cNvSpPr/>
              <p:nvPr/>
            </p:nvSpPr>
            <p:spPr>
              <a:xfrm>
                <a:off x="7128055" y="3614579"/>
                <a:ext cx="135721" cy="134257"/>
              </a:xfrm>
              <a:custGeom>
                <a:rect b="b" l="l" r="r" t="t"/>
                <a:pathLst>
                  <a:path extrusionOk="0" h="1559" w="1576">
                    <a:moveTo>
                      <a:pt x="891" y="0"/>
                    </a:moveTo>
                    <a:cubicBezTo>
                      <a:pt x="468" y="11"/>
                      <a:pt x="34" y="293"/>
                      <a:pt x="12" y="738"/>
                    </a:cubicBezTo>
                    <a:cubicBezTo>
                      <a:pt x="1" y="1129"/>
                      <a:pt x="272" y="1455"/>
                      <a:pt x="642" y="1542"/>
                    </a:cubicBezTo>
                    <a:cubicBezTo>
                      <a:pt x="689" y="1553"/>
                      <a:pt x="737" y="1558"/>
                      <a:pt x="784" y="1558"/>
                    </a:cubicBezTo>
                    <a:cubicBezTo>
                      <a:pt x="1156" y="1558"/>
                      <a:pt x="1494" y="1233"/>
                      <a:pt x="1532" y="847"/>
                    </a:cubicBezTo>
                    <a:cubicBezTo>
                      <a:pt x="1576" y="413"/>
                      <a:pt x="1261" y="141"/>
                      <a:pt x="8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2"/>
              <p:cNvSpPr/>
              <p:nvPr/>
            </p:nvSpPr>
            <p:spPr>
              <a:xfrm>
                <a:off x="7074834" y="3582371"/>
                <a:ext cx="180933" cy="160954"/>
              </a:xfrm>
              <a:custGeom>
                <a:rect b="b" l="l" r="r" t="t"/>
                <a:pathLst>
                  <a:path extrusionOk="0" h="1869" w="2101">
                    <a:moveTo>
                      <a:pt x="1328" y="1"/>
                    </a:moveTo>
                    <a:cubicBezTo>
                      <a:pt x="1021" y="1"/>
                      <a:pt x="699" y="126"/>
                      <a:pt x="467" y="331"/>
                    </a:cubicBezTo>
                    <a:lnTo>
                      <a:pt x="424" y="374"/>
                    </a:lnTo>
                    <a:cubicBezTo>
                      <a:pt x="0" y="787"/>
                      <a:pt x="22" y="1471"/>
                      <a:pt x="467" y="1862"/>
                    </a:cubicBezTo>
                    <a:cubicBezTo>
                      <a:pt x="472" y="1867"/>
                      <a:pt x="478" y="1869"/>
                      <a:pt x="483" y="1869"/>
                    </a:cubicBezTo>
                    <a:cubicBezTo>
                      <a:pt x="501" y="1869"/>
                      <a:pt x="516" y="1846"/>
                      <a:pt x="500" y="1829"/>
                    </a:cubicBezTo>
                    <a:cubicBezTo>
                      <a:pt x="174" y="1471"/>
                      <a:pt x="87" y="906"/>
                      <a:pt x="434" y="515"/>
                    </a:cubicBezTo>
                    <a:cubicBezTo>
                      <a:pt x="654" y="260"/>
                      <a:pt x="981" y="111"/>
                      <a:pt x="1302" y="111"/>
                    </a:cubicBezTo>
                    <a:cubicBezTo>
                      <a:pt x="1567" y="111"/>
                      <a:pt x="1828" y="213"/>
                      <a:pt x="2020" y="439"/>
                    </a:cubicBezTo>
                    <a:cubicBezTo>
                      <a:pt x="2028" y="451"/>
                      <a:pt x="2039" y="455"/>
                      <a:pt x="2048" y="455"/>
                    </a:cubicBezTo>
                    <a:cubicBezTo>
                      <a:pt x="2076" y="455"/>
                      <a:pt x="2101" y="420"/>
                      <a:pt x="2085" y="396"/>
                    </a:cubicBezTo>
                    <a:cubicBezTo>
                      <a:pt x="1909" y="118"/>
                      <a:pt x="1625" y="1"/>
                      <a:pt x="1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2"/>
              <p:cNvSpPr/>
              <p:nvPr/>
            </p:nvSpPr>
            <p:spPr>
              <a:xfrm>
                <a:off x="6984066" y="3605623"/>
                <a:ext cx="270840" cy="250946"/>
              </a:xfrm>
              <a:custGeom>
                <a:rect b="b" l="l" r="r" t="t"/>
                <a:pathLst>
                  <a:path extrusionOk="0" h="2914" w="3145">
                    <a:moveTo>
                      <a:pt x="1284" y="0"/>
                    </a:moveTo>
                    <a:cubicBezTo>
                      <a:pt x="1280" y="0"/>
                      <a:pt x="1275" y="2"/>
                      <a:pt x="1271" y="6"/>
                    </a:cubicBezTo>
                    <a:cubicBezTo>
                      <a:pt x="522" y="549"/>
                      <a:pt x="1" y="1700"/>
                      <a:pt x="739" y="2471"/>
                    </a:cubicBezTo>
                    <a:cubicBezTo>
                      <a:pt x="1036" y="2773"/>
                      <a:pt x="1418" y="2914"/>
                      <a:pt x="1799" y="2914"/>
                    </a:cubicBezTo>
                    <a:cubicBezTo>
                      <a:pt x="2310" y="2914"/>
                      <a:pt x="2819" y="2660"/>
                      <a:pt x="3117" y="2200"/>
                    </a:cubicBezTo>
                    <a:cubicBezTo>
                      <a:pt x="3145" y="2163"/>
                      <a:pt x="3110" y="2119"/>
                      <a:pt x="3073" y="2119"/>
                    </a:cubicBezTo>
                    <a:cubicBezTo>
                      <a:pt x="3066" y="2119"/>
                      <a:pt x="3059" y="2120"/>
                      <a:pt x="3052" y="2124"/>
                    </a:cubicBezTo>
                    <a:cubicBezTo>
                      <a:pt x="3052" y="2124"/>
                      <a:pt x="3041" y="2124"/>
                      <a:pt x="3041" y="2135"/>
                    </a:cubicBezTo>
                    <a:cubicBezTo>
                      <a:pt x="2731" y="2527"/>
                      <a:pt x="2259" y="2768"/>
                      <a:pt x="1791" y="2768"/>
                    </a:cubicBezTo>
                    <a:cubicBezTo>
                      <a:pt x="1454" y="2768"/>
                      <a:pt x="1120" y="2644"/>
                      <a:pt x="848" y="2363"/>
                    </a:cubicBezTo>
                    <a:cubicBezTo>
                      <a:pt x="131" y="1624"/>
                      <a:pt x="750" y="658"/>
                      <a:pt x="1315" y="61"/>
                    </a:cubicBezTo>
                    <a:cubicBezTo>
                      <a:pt x="1315" y="61"/>
                      <a:pt x="1315" y="61"/>
                      <a:pt x="1315" y="50"/>
                    </a:cubicBezTo>
                    <a:cubicBezTo>
                      <a:pt x="1323" y="32"/>
                      <a:pt x="1304" y="0"/>
                      <a:pt x="12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2"/>
              <p:cNvSpPr/>
              <p:nvPr/>
            </p:nvSpPr>
            <p:spPr>
              <a:xfrm>
                <a:off x="6910608" y="3998749"/>
                <a:ext cx="341973" cy="242507"/>
              </a:xfrm>
              <a:custGeom>
                <a:rect b="b" l="l" r="r" t="t"/>
                <a:pathLst>
                  <a:path extrusionOk="0" h="2816" w="3971">
                    <a:moveTo>
                      <a:pt x="2604" y="0"/>
                    </a:moveTo>
                    <a:cubicBezTo>
                      <a:pt x="1428" y="0"/>
                      <a:pt x="0" y="1195"/>
                      <a:pt x="745" y="2282"/>
                    </a:cubicBezTo>
                    <a:cubicBezTo>
                      <a:pt x="748" y="2288"/>
                      <a:pt x="754" y="2291"/>
                      <a:pt x="760" y="2291"/>
                    </a:cubicBezTo>
                    <a:cubicBezTo>
                      <a:pt x="776" y="2291"/>
                      <a:pt x="796" y="2273"/>
                      <a:pt x="789" y="2250"/>
                    </a:cubicBezTo>
                    <a:cubicBezTo>
                      <a:pt x="571" y="1837"/>
                      <a:pt x="626" y="1327"/>
                      <a:pt x="919" y="968"/>
                    </a:cubicBezTo>
                    <a:cubicBezTo>
                      <a:pt x="1275" y="457"/>
                      <a:pt x="1947" y="95"/>
                      <a:pt x="2566" y="95"/>
                    </a:cubicBezTo>
                    <a:cubicBezTo>
                      <a:pt x="2815" y="95"/>
                      <a:pt x="3056" y="154"/>
                      <a:pt x="3264" y="284"/>
                    </a:cubicBezTo>
                    <a:cubicBezTo>
                      <a:pt x="3970" y="719"/>
                      <a:pt x="3818" y="1674"/>
                      <a:pt x="3297" y="2174"/>
                    </a:cubicBezTo>
                    <a:cubicBezTo>
                      <a:pt x="2914" y="2526"/>
                      <a:pt x="2400" y="2720"/>
                      <a:pt x="1877" y="2720"/>
                    </a:cubicBezTo>
                    <a:cubicBezTo>
                      <a:pt x="1836" y="2720"/>
                      <a:pt x="1796" y="2719"/>
                      <a:pt x="1755" y="2717"/>
                    </a:cubicBezTo>
                    <a:cubicBezTo>
                      <a:pt x="1592" y="2717"/>
                      <a:pt x="1429" y="2695"/>
                      <a:pt x="1266" y="2662"/>
                    </a:cubicBezTo>
                    <a:cubicBezTo>
                      <a:pt x="1263" y="2662"/>
                      <a:pt x="1260" y="2662"/>
                      <a:pt x="1256" y="2662"/>
                    </a:cubicBezTo>
                    <a:cubicBezTo>
                      <a:pt x="1198" y="2662"/>
                      <a:pt x="1172" y="2750"/>
                      <a:pt x="1234" y="2760"/>
                    </a:cubicBezTo>
                    <a:cubicBezTo>
                      <a:pt x="1419" y="2796"/>
                      <a:pt x="1610" y="2815"/>
                      <a:pt x="1800" y="2815"/>
                    </a:cubicBezTo>
                    <a:cubicBezTo>
                      <a:pt x="2465" y="2815"/>
                      <a:pt x="3124" y="2582"/>
                      <a:pt x="3547" y="2033"/>
                    </a:cubicBezTo>
                    <a:cubicBezTo>
                      <a:pt x="3938" y="1511"/>
                      <a:pt x="3970" y="730"/>
                      <a:pt x="3449" y="284"/>
                    </a:cubicBezTo>
                    <a:cubicBezTo>
                      <a:pt x="3217" y="87"/>
                      <a:pt x="2919" y="0"/>
                      <a:pt x="2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2"/>
              <p:cNvSpPr/>
              <p:nvPr/>
            </p:nvSpPr>
            <p:spPr>
              <a:xfrm>
                <a:off x="6990611" y="4006845"/>
                <a:ext cx="261969" cy="226231"/>
              </a:xfrm>
              <a:custGeom>
                <a:rect b="b" l="l" r="r" t="t"/>
                <a:pathLst>
                  <a:path extrusionOk="0" h="2627" w="3042">
                    <a:moveTo>
                      <a:pt x="1636" y="1"/>
                    </a:moveTo>
                    <a:cubicBezTo>
                      <a:pt x="1017" y="1"/>
                      <a:pt x="349" y="360"/>
                      <a:pt x="1" y="864"/>
                    </a:cubicBezTo>
                    <a:lnTo>
                      <a:pt x="229" y="929"/>
                    </a:lnTo>
                    <a:cubicBezTo>
                      <a:pt x="283" y="842"/>
                      <a:pt x="337" y="777"/>
                      <a:pt x="413" y="712"/>
                    </a:cubicBezTo>
                    <a:cubicBezTo>
                      <a:pt x="657" y="493"/>
                      <a:pt x="959" y="400"/>
                      <a:pt x="1266" y="400"/>
                    </a:cubicBezTo>
                    <a:cubicBezTo>
                      <a:pt x="1492" y="400"/>
                      <a:pt x="1722" y="450"/>
                      <a:pt x="1934" y="538"/>
                    </a:cubicBezTo>
                    <a:cubicBezTo>
                      <a:pt x="1942" y="535"/>
                      <a:pt x="1950" y="534"/>
                      <a:pt x="1958" y="534"/>
                    </a:cubicBezTo>
                    <a:cubicBezTo>
                      <a:pt x="1978" y="534"/>
                      <a:pt x="1994" y="544"/>
                      <a:pt x="2010" y="560"/>
                    </a:cubicBezTo>
                    <a:lnTo>
                      <a:pt x="2031" y="581"/>
                    </a:lnTo>
                    <a:lnTo>
                      <a:pt x="2075" y="603"/>
                    </a:lnTo>
                    <a:cubicBezTo>
                      <a:pt x="2097" y="614"/>
                      <a:pt x="2097" y="636"/>
                      <a:pt x="2086" y="657"/>
                    </a:cubicBezTo>
                    <a:cubicBezTo>
                      <a:pt x="2390" y="1070"/>
                      <a:pt x="2379" y="1493"/>
                      <a:pt x="1923" y="1830"/>
                    </a:cubicBezTo>
                    <a:cubicBezTo>
                      <a:pt x="1608" y="2069"/>
                      <a:pt x="1228" y="2210"/>
                      <a:pt x="837" y="2243"/>
                    </a:cubicBezTo>
                    <a:lnTo>
                      <a:pt x="826" y="2623"/>
                    </a:lnTo>
                    <a:cubicBezTo>
                      <a:pt x="867" y="2625"/>
                      <a:pt x="907" y="2626"/>
                      <a:pt x="948" y="2626"/>
                    </a:cubicBezTo>
                    <a:cubicBezTo>
                      <a:pt x="1471" y="2626"/>
                      <a:pt x="1985" y="2432"/>
                      <a:pt x="2368" y="2080"/>
                    </a:cubicBezTo>
                    <a:cubicBezTo>
                      <a:pt x="2889" y="1580"/>
                      <a:pt x="3041" y="625"/>
                      <a:pt x="2335" y="190"/>
                    </a:cubicBezTo>
                    <a:cubicBezTo>
                      <a:pt x="2126" y="59"/>
                      <a:pt x="1885" y="1"/>
                      <a:pt x="1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2"/>
              <p:cNvSpPr/>
              <p:nvPr/>
            </p:nvSpPr>
            <p:spPr>
              <a:xfrm>
                <a:off x="6983119" y="4040861"/>
                <a:ext cx="212366" cy="159145"/>
              </a:xfrm>
              <a:custGeom>
                <a:rect b="b" l="l" r="r" t="t"/>
                <a:pathLst>
                  <a:path extrusionOk="0" h="1848" w="2466">
                    <a:moveTo>
                      <a:pt x="1463" y="171"/>
                    </a:moveTo>
                    <a:cubicBezTo>
                      <a:pt x="1642" y="171"/>
                      <a:pt x="1819" y="193"/>
                      <a:pt x="1977" y="230"/>
                    </a:cubicBezTo>
                    <a:cubicBezTo>
                      <a:pt x="1977" y="241"/>
                      <a:pt x="1988" y="241"/>
                      <a:pt x="1988" y="251"/>
                    </a:cubicBezTo>
                    <a:cubicBezTo>
                      <a:pt x="2227" y="545"/>
                      <a:pt x="2368" y="892"/>
                      <a:pt x="2053" y="1207"/>
                    </a:cubicBezTo>
                    <a:lnTo>
                      <a:pt x="2053" y="1218"/>
                    </a:lnTo>
                    <a:cubicBezTo>
                      <a:pt x="1934" y="1316"/>
                      <a:pt x="1803" y="1402"/>
                      <a:pt x="1662" y="1478"/>
                    </a:cubicBezTo>
                    <a:cubicBezTo>
                      <a:pt x="1453" y="1588"/>
                      <a:pt x="1154" y="1689"/>
                      <a:pt x="888" y="1689"/>
                    </a:cubicBezTo>
                    <a:cubicBezTo>
                      <a:pt x="575" y="1689"/>
                      <a:pt x="307" y="1549"/>
                      <a:pt x="283" y="1120"/>
                    </a:cubicBezTo>
                    <a:cubicBezTo>
                      <a:pt x="241" y="416"/>
                      <a:pt x="860" y="171"/>
                      <a:pt x="1463" y="171"/>
                    </a:cubicBezTo>
                    <a:close/>
                    <a:moveTo>
                      <a:pt x="1338" y="0"/>
                    </a:moveTo>
                    <a:cubicBezTo>
                      <a:pt x="1027" y="0"/>
                      <a:pt x="724" y="97"/>
                      <a:pt x="479" y="317"/>
                    </a:cubicBezTo>
                    <a:cubicBezTo>
                      <a:pt x="403" y="382"/>
                      <a:pt x="348" y="447"/>
                      <a:pt x="294" y="523"/>
                    </a:cubicBezTo>
                    <a:cubicBezTo>
                      <a:pt x="55" y="881"/>
                      <a:pt x="1" y="1381"/>
                      <a:pt x="370" y="1663"/>
                    </a:cubicBezTo>
                    <a:cubicBezTo>
                      <a:pt x="522" y="1782"/>
                      <a:pt x="718" y="1848"/>
                      <a:pt x="913" y="1848"/>
                    </a:cubicBezTo>
                    <a:cubicBezTo>
                      <a:pt x="1304" y="1815"/>
                      <a:pt x="1684" y="1674"/>
                      <a:pt x="1999" y="1435"/>
                    </a:cubicBezTo>
                    <a:cubicBezTo>
                      <a:pt x="2455" y="1098"/>
                      <a:pt x="2466" y="664"/>
                      <a:pt x="2162" y="262"/>
                    </a:cubicBezTo>
                    <a:cubicBezTo>
                      <a:pt x="2184" y="241"/>
                      <a:pt x="2173" y="208"/>
                      <a:pt x="2151" y="208"/>
                    </a:cubicBezTo>
                    <a:lnTo>
                      <a:pt x="2097" y="186"/>
                    </a:lnTo>
                    <a:lnTo>
                      <a:pt x="2075" y="154"/>
                    </a:lnTo>
                    <a:cubicBezTo>
                      <a:pt x="2062" y="141"/>
                      <a:pt x="2049" y="136"/>
                      <a:pt x="2037" y="136"/>
                    </a:cubicBezTo>
                    <a:cubicBezTo>
                      <a:pt x="2028" y="136"/>
                      <a:pt x="2019" y="138"/>
                      <a:pt x="2010" y="143"/>
                    </a:cubicBezTo>
                    <a:cubicBezTo>
                      <a:pt x="1795" y="51"/>
                      <a:pt x="1564" y="0"/>
                      <a:pt x="13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2"/>
              <p:cNvSpPr/>
              <p:nvPr/>
            </p:nvSpPr>
            <p:spPr>
              <a:xfrm>
                <a:off x="7003873" y="4055587"/>
                <a:ext cx="184119" cy="131157"/>
              </a:xfrm>
              <a:custGeom>
                <a:rect b="b" l="l" r="r" t="t"/>
                <a:pathLst>
                  <a:path extrusionOk="0" h="1523" w="2138">
                    <a:moveTo>
                      <a:pt x="1233" y="0"/>
                    </a:moveTo>
                    <a:cubicBezTo>
                      <a:pt x="626" y="0"/>
                      <a:pt x="0" y="247"/>
                      <a:pt x="42" y="960"/>
                    </a:cubicBezTo>
                    <a:cubicBezTo>
                      <a:pt x="71" y="1384"/>
                      <a:pt x="337" y="1522"/>
                      <a:pt x="646" y="1522"/>
                    </a:cubicBezTo>
                    <a:cubicBezTo>
                      <a:pt x="914" y="1522"/>
                      <a:pt x="1214" y="1418"/>
                      <a:pt x="1421" y="1307"/>
                    </a:cubicBezTo>
                    <a:cubicBezTo>
                      <a:pt x="1562" y="1242"/>
                      <a:pt x="1693" y="1145"/>
                      <a:pt x="1812" y="1036"/>
                    </a:cubicBezTo>
                    <a:cubicBezTo>
                      <a:pt x="2138" y="721"/>
                      <a:pt x="1986" y="374"/>
                      <a:pt x="1758" y="80"/>
                    </a:cubicBezTo>
                    <a:cubicBezTo>
                      <a:pt x="1747" y="70"/>
                      <a:pt x="1747" y="70"/>
                      <a:pt x="1747" y="59"/>
                    </a:cubicBezTo>
                    <a:cubicBezTo>
                      <a:pt x="1589" y="22"/>
                      <a:pt x="1412" y="0"/>
                      <a:pt x="12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2"/>
              <p:cNvSpPr/>
              <p:nvPr/>
            </p:nvSpPr>
            <p:spPr>
              <a:xfrm>
                <a:off x="6719427" y="3754520"/>
                <a:ext cx="308042" cy="293488"/>
              </a:xfrm>
              <a:custGeom>
                <a:rect b="b" l="l" r="r" t="t"/>
                <a:pathLst>
                  <a:path extrusionOk="0" h="3408" w="3577">
                    <a:moveTo>
                      <a:pt x="1523" y="0"/>
                    </a:moveTo>
                    <a:cubicBezTo>
                      <a:pt x="977" y="0"/>
                      <a:pt x="412" y="229"/>
                      <a:pt x="12" y="645"/>
                    </a:cubicBezTo>
                    <a:cubicBezTo>
                      <a:pt x="1" y="655"/>
                      <a:pt x="12" y="688"/>
                      <a:pt x="33" y="688"/>
                    </a:cubicBezTo>
                    <a:cubicBezTo>
                      <a:pt x="33" y="688"/>
                      <a:pt x="44" y="688"/>
                      <a:pt x="55" y="677"/>
                    </a:cubicBezTo>
                    <a:cubicBezTo>
                      <a:pt x="326" y="427"/>
                      <a:pt x="663" y="243"/>
                      <a:pt x="1021" y="156"/>
                    </a:cubicBezTo>
                    <a:cubicBezTo>
                      <a:pt x="1177" y="118"/>
                      <a:pt x="1336" y="98"/>
                      <a:pt x="1493" y="98"/>
                    </a:cubicBezTo>
                    <a:cubicBezTo>
                      <a:pt x="2100" y="98"/>
                      <a:pt x="2680" y="393"/>
                      <a:pt x="2965" y="1057"/>
                    </a:cubicBezTo>
                    <a:cubicBezTo>
                      <a:pt x="3449" y="2218"/>
                      <a:pt x="2549" y="3294"/>
                      <a:pt x="1372" y="3294"/>
                    </a:cubicBezTo>
                    <a:cubicBezTo>
                      <a:pt x="1360" y="3294"/>
                      <a:pt x="1348" y="3294"/>
                      <a:pt x="1336" y="3294"/>
                    </a:cubicBezTo>
                    <a:cubicBezTo>
                      <a:pt x="1260" y="3294"/>
                      <a:pt x="1260" y="3392"/>
                      <a:pt x="1336" y="3403"/>
                    </a:cubicBezTo>
                    <a:cubicBezTo>
                      <a:pt x="1383" y="3406"/>
                      <a:pt x="1428" y="3408"/>
                      <a:pt x="1474" y="3408"/>
                    </a:cubicBezTo>
                    <a:cubicBezTo>
                      <a:pt x="2686" y="3408"/>
                      <a:pt x="3576" y="2175"/>
                      <a:pt x="3074" y="1003"/>
                    </a:cubicBezTo>
                    <a:cubicBezTo>
                      <a:pt x="2775" y="312"/>
                      <a:pt x="2162" y="0"/>
                      <a:pt x="15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2"/>
              <p:cNvSpPr/>
              <p:nvPr/>
            </p:nvSpPr>
            <p:spPr>
              <a:xfrm>
                <a:off x="6807353" y="3762960"/>
                <a:ext cx="209093" cy="275318"/>
              </a:xfrm>
              <a:custGeom>
                <a:rect b="b" l="l" r="r" t="t"/>
                <a:pathLst>
                  <a:path extrusionOk="0" h="3197" w="2428">
                    <a:moveTo>
                      <a:pt x="472" y="0"/>
                    </a:moveTo>
                    <a:cubicBezTo>
                      <a:pt x="315" y="0"/>
                      <a:pt x="156" y="20"/>
                      <a:pt x="0" y="58"/>
                    </a:cubicBezTo>
                    <a:lnTo>
                      <a:pt x="55" y="340"/>
                    </a:lnTo>
                    <a:lnTo>
                      <a:pt x="76" y="340"/>
                    </a:lnTo>
                    <a:cubicBezTo>
                      <a:pt x="101" y="338"/>
                      <a:pt x="126" y="337"/>
                      <a:pt x="150" y="337"/>
                    </a:cubicBezTo>
                    <a:cubicBezTo>
                      <a:pt x="703" y="337"/>
                      <a:pt x="1262" y="908"/>
                      <a:pt x="1303" y="1459"/>
                    </a:cubicBezTo>
                    <a:cubicBezTo>
                      <a:pt x="1347" y="1958"/>
                      <a:pt x="999" y="2664"/>
                      <a:pt x="511" y="2838"/>
                    </a:cubicBezTo>
                    <a:cubicBezTo>
                      <a:pt x="435" y="2859"/>
                      <a:pt x="348" y="2881"/>
                      <a:pt x="272" y="2892"/>
                    </a:cubicBezTo>
                    <a:lnTo>
                      <a:pt x="304" y="3196"/>
                    </a:lnTo>
                    <a:cubicBezTo>
                      <a:pt x="316" y="3196"/>
                      <a:pt x="328" y="3196"/>
                      <a:pt x="340" y="3196"/>
                    </a:cubicBezTo>
                    <a:cubicBezTo>
                      <a:pt x="1528" y="3196"/>
                      <a:pt x="2428" y="2120"/>
                      <a:pt x="1933" y="959"/>
                    </a:cubicBezTo>
                    <a:cubicBezTo>
                      <a:pt x="1657" y="295"/>
                      <a:pt x="1079" y="0"/>
                      <a:pt x="4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2"/>
              <p:cNvSpPr/>
              <p:nvPr/>
            </p:nvSpPr>
            <p:spPr>
              <a:xfrm>
                <a:off x="6684032" y="3792756"/>
                <a:ext cx="240268" cy="219858"/>
              </a:xfrm>
              <a:custGeom>
                <a:rect b="b" l="l" r="r" t="t"/>
                <a:pathLst>
                  <a:path extrusionOk="0" h="2553" w="2790">
                    <a:moveTo>
                      <a:pt x="1607" y="0"/>
                    </a:moveTo>
                    <a:cubicBezTo>
                      <a:pt x="1577" y="0"/>
                      <a:pt x="1548" y="2"/>
                      <a:pt x="1519" y="5"/>
                    </a:cubicBezTo>
                    <a:lnTo>
                      <a:pt x="1498" y="5"/>
                    </a:lnTo>
                    <a:cubicBezTo>
                      <a:pt x="1465" y="16"/>
                      <a:pt x="1476" y="81"/>
                      <a:pt x="1519" y="81"/>
                    </a:cubicBezTo>
                    <a:cubicBezTo>
                      <a:pt x="2182" y="92"/>
                      <a:pt x="2757" y="765"/>
                      <a:pt x="2616" y="1417"/>
                    </a:cubicBezTo>
                    <a:cubicBezTo>
                      <a:pt x="2507" y="1894"/>
                      <a:pt x="2193" y="2405"/>
                      <a:pt x="1660" y="2405"/>
                    </a:cubicBezTo>
                    <a:cubicBezTo>
                      <a:pt x="1194" y="2383"/>
                      <a:pt x="770" y="2101"/>
                      <a:pt x="575" y="1666"/>
                    </a:cubicBezTo>
                    <a:cubicBezTo>
                      <a:pt x="336" y="1167"/>
                      <a:pt x="466" y="657"/>
                      <a:pt x="803" y="244"/>
                    </a:cubicBezTo>
                    <a:cubicBezTo>
                      <a:pt x="819" y="219"/>
                      <a:pt x="804" y="193"/>
                      <a:pt x="781" y="193"/>
                    </a:cubicBezTo>
                    <a:cubicBezTo>
                      <a:pt x="774" y="193"/>
                      <a:pt x="767" y="196"/>
                      <a:pt x="759" y="201"/>
                    </a:cubicBezTo>
                    <a:cubicBezTo>
                      <a:pt x="694" y="255"/>
                      <a:pt x="629" y="320"/>
                      <a:pt x="575" y="385"/>
                    </a:cubicBezTo>
                    <a:cubicBezTo>
                      <a:pt x="0" y="1158"/>
                      <a:pt x="641" y="2553"/>
                      <a:pt x="1589" y="2553"/>
                    </a:cubicBezTo>
                    <a:cubicBezTo>
                      <a:pt x="1627" y="2553"/>
                      <a:pt x="1665" y="2551"/>
                      <a:pt x="1704" y="2546"/>
                    </a:cubicBezTo>
                    <a:cubicBezTo>
                      <a:pt x="1791" y="2535"/>
                      <a:pt x="1867" y="2513"/>
                      <a:pt x="1954" y="2492"/>
                    </a:cubicBezTo>
                    <a:cubicBezTo>
                      <a:pt x="2442" y="2318"/>
                      <a:pt x="2790" y="1612"/>
                      <a:pt x="2746" y="1113"/>
                    </a:cubicBezTo>
                    <a:cubicBezTo>
                      <a:pt x="2705" y="566"/>
                      <a:pt x="2155" y="0"/>
                      <a:pt x="16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2"/>
              <p:cNvSpPr/>
              <p:nvPr/>
            </p:nvSpPr>
            <p:spPr>
              <a:xfrm>
                <a:off x="6711934" y="3767868"/>
                <a:ext cx="208663" cy="232001"/>
              </a:xfrm>
              <a:custGeom>
                <a:rect b="b" l="l" r="r" t="t"/>
                <a:pathLst>
                  <a:path extrusionOk="0" h="2694" w="2423">
                    <a:moveTo>
                      <a:pt x="848" y="631"/>
                    </a:moveTo>
                    <a:cubicBezTo>
                      <a:pt x="1260" y="674"/>
                      <a:pt x="1717" y="859"/>
                      <a:pt x="1879" y="1282"/>
                    </a:cubicBezTo>
                    <a:cubicBezTo>
                      <a:pt x="2010" y="1651"/>
                      <a:pt x="1879" y="2086"/>
                      <a:pt x="1478" y="2194"/>
                    </a:cubicBezTo>
                    <a:cubicBezTo>
                      <a:pt x="1410" y="2214"/>
                      <a:pt x="1344" y="2223"/>
                      <a:pt x="1279" y="2223"/>
                    </a:cubicBezTo>
                    <a:cubicBezTo>
                      <a:pt x="944" y="2223"/>
                      <a:pt x="648" y="1982"/>
                      <a:pt x="511" y="1673"/>
                    </a:cubicBezTo>
                    <a:cubicBezTo>
                      <a:pt x="370" y="1326"/>
                      <a:pt x="348" y="728"/>
                      <a:pt x="804" y="652"/>
                    </a:cubicBezTo>
                    <a:cubicBezTo>
                      <a:pt x="815" y="642"/>
                      <a:pt x="826" y="631"/>
                      <a:pt x="848" y="631"/>
                    </a:cubicBezTo>
                    <a:close/>
                    <a:moveTo>
                      <a:pt x="1108" y="1"/>
                    </a:moveTo>
                    <a:cubicBezTo>
                      <a:pt x="739" y="88"/>
                      <a:pt x="403" y="272"/>
                      <a:pt x="131" y="522"/>
                    </a:cubicBezTo>
                    <a:cubicBezTo>
                      <a:pt x="120" y="533"/>
                      <a:pt x="120" y="533"/>
                      <a:pt x="109" y="533"/>
                    </a:cubicBezTo>
                    <a:lnTo>
                      <a:pt x="251" y="674"/>
                    </a:lnTo>
                    <a:cubicBezTo>
                      <a:pt x="294" y="609"/>
                      <a:pt x="359" y="544"/>
                      <a:pt x="424" y="490"/>
                    </a:cubicBezTo>
                    <a:cubicBezTo>
                      <a:pt x="432" y="485"/>
                      <a:pt x="440" y="482"/>
                      <a:pt x="447" y="482"/>
                    </a:cubicBezTo>
                    <a:cubicBezTo>
                      <a:pt x="473" y="482"/>
                      <a:pt x="495" y="508"/>
                      <a:pt x="479" y="533"/>
                    </a:cubicBezTo>
                    <a:cubicBezTo>
                      <a:pt x="131" y="946"/>
                      <a:pt x="1" y="1456"/>
                      <a:pt x="240" y="1955"/>
                    </a:cubicBezTo>
                    <a:cubicBezTo>
                      <a:pt x="435" y="2390"/>
                      <a:pt x="859" y="2672"/>
                      <a:pt x="1326" y="2694"/>
                    </a:cubicBezTo>
                    <a:cubicBezTo>
                      <a:pt x="1869" y="2694"/>
                      <a:pt x="2173" y="2183"/>
                      <a:pt x="2281" y="1706"/>
                    </a:cubicBezTo>
                    <a:cubicBezTo>
                      <a:pt x="2422" y="1043"/>
                      <a:pt x="1847" y="381"/>
                      <a:pt x="1184" y="370"/>
                    </a:cubicBezTo>
                    <a:cubicBezTo>
                      <a:pt x="1141" y="370"/>
                      <a:pt x="1130" y="316"/>
                      <a:pt x="1174" y="294"/>
                    </a:cubicBezTo>
                    <a:lnTo>
                      <a:pt x="11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2"/>
              <p:cNvSpPr/>
              <p:nvPr/>
            </p:nvSpPr>
            <p:spPr>
              <a:xfrm>
                <a:off x="6734325" y="3821778"/>
                <a:ext cx="150706" cy="137530"/>
              </a:xfrm>
              <a:custGeom>
                <a:rect b="b" l="l" r="r" t="t"/>
                <a:pathLst>
                  <a:path extrusionOk="0" h="1597" w="1750">
                    <a:moveTo>
                      <a:pt x="566" y="124"/>
                    </a:moveTo>
                    <a:lnTo>
                      <a:pt x="566" y="124"/>
                    </a:lnTo>
                    <a:cubicBezTo>
                      <a:pt x="838" y="146"/>
                      <a:pt x="1098" y="244"/>
                      <a:pt x="1304" y="417"/>
                    </a:cubicBezTo>
                    <a:cubicBezTo>
                      <a:pt x="1543" y="634"/>
                      <a:pt x="1641" y="1058"/>
                      <a:pt x="1391" y="1297"/>
                    </a:cubicBezTo>
                    <a:cubicBezTo>
                      <a:pt x="1271" y="1415"/>
                      <a:pt x="1147" y="1465"/>
                      <a:pt x="1028" y="1465"/>
                    </a:cubicBezTo>
                    <a:cubicBezTo>
                      <a:pt x="459" y="1465"/>
                      <a:pt x="0" y="331"/>
                      <a:pt x="566" y="124"/>
                    </a:cubicBezTo>
                    <a:close/>
                    <a:moveTo>
                      <a:pt x="571" y="0"/>
                    </a:moveTo>
                    <a:cubicBezTo>
                      <a:pt x="560" y="0"/>
                      <a:pt x="552" y="8"/>
                      <a:pt x="544" y="16"/>
                    </a:cubicBezTo>
                    <a:cubicBezTo>
                      <a:pt x="88" y="92"/>
                      <a:pt x="121" y="700"/>
                      <a:pt x="251" y="1036"/>
                    </a:cubicBezTo>
                    <a:cubicBezTo>
                      <a:pt x="388" y="1355"/>
                      <a:pt x="684" y="1597"/>
                      <a:pt x="1019" y="1597"/>
                    </a:cubicBezTo>
                    <a:cubicBezTo>
                      <a:pt x="1084" y="1597"/>
                      <a:pt x="1151" y="1588"/>
                      <a:pt x="1218" y="1568"/>
                    </a:cubicBezTo>
                    <a:cubicBezTo>
                      <a:pt x="1619" y="1449"/>
                      <a:pt x="1750" y="1015"/>
                      <a:pt x="1619" y="656"/>
                    </a:cubicBezTo>
                    <a:cubicBezTo>
                      <a:pt x="1457" y="233"/>
                      <a:pt x="1000" y="48"/>
                      <a:pt x="588" y="5"/>
                    </a:cubicBezTo>
                    <a:cubicBezTo>
                      <a:pt x="581" y="1"/>
                      <a:pt x="576" y="0"/>
                      <a:pt x="5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2"/>
              <p:cNvSpPr/>
              <p:nvPr/>
            </p:nvSpPr>
            <p:spPr>
              <a:xfrm>
                <a:off x="6734153" y="3832457"/>
                <a:ext cx="141577" cy="116086"/>
              </a:xfrm>
              <a:custGeom>
                <a:rect b="b" l="l" r="r" t="t"/>
                <a:pathLst>
                  <a:path extrusionOk="0" h="1348" w="1644">
                    <a:moveTo>
                      <a:pt x="568" y="0"/>
                    </a:moveTo>
                    <a:lnTo>
                      <a:pt x="568" y="0"/>
                    </a:lnTo>
                    <a:cubicBezTo>
                      <a:pt x="1" y="207"/>
                      <a:pt x="464" y="1347"/>
                      <a:pt x="1035" y="1347"/>
                    </a:cubicBezTo>
                    <a:cubicBezTo>
                      <a:pt x="1152" y="1347"/>
                      <a:pt x="1275" y="1299"/>
                      <a:pt x="1393" y="1184"/>
                    </a:cubicBezTo>
                    <a:cubicBezTo>
                      <a:pt x="1643" y="934"/>
                      <a:pt x="1545" y="510"/>
                      <a:pt x="1306" y="293"/>
                    </a:cubicBezTo>
                    <a:cubicBezTo>
                      <a:pt x="1100" y="120"/>
                      <a:pt x="840" y="11"/>
                      <a:pt x="5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0" name="Google Shape;3630;p72"/>
            <p:cNvSpPr/>
            <p:nvPr/>
          </p:nvSpPr>
          <p:spPr>
            <a:xfrm>
              <a:off x="6339450" y="4135725"/>
              <a:ext cx="133125" cy="192925"/>
            </a:xfrm>
            <a:custGeom>
              <a:rect b="b" l="l" r="r" t="t"/>
              <a:pathLst>
                <a:path extrusionOk="0" h="7717" w="5325">
                  <a:moveTo>
                    <a:pt x="5325" y="0"/>
                  </a:moveTo>
                  <a:cubicBezTo>
                    <a:pt x="4982" y="3106"/>
                    <a:pt x="2993" y="6818"/>
                    <a:pt x="0" y="7717"/>
                  </a:cubicBezTo>
                </a:path>
              </a:pathLst>
            </a:custGeom>
            <a:noFill/>
            <a:ln cap="rnd" cmpd="sng" w="9525">
              <a:solidFill>
                <a:schemeClr val="dk1"/>
              </a:solidFill>
              <a:prstDash val="solid"/>
              <a:round/>
              <a:headEnd len="med" w="med" type="none"/>
              <a:tailEnd len="med" w="med" type="none"/>
            </a:ln>
          </p:spPr>
        </p:sp>
        <p:sp>
          <p:nvSpPr>
            <p:cNvPr id="3631" name="Google Shape;3631;p72"/>
            <p:cNvSpPr/>
            <p:nvPr/>
          </p:nvSpPr>
          <p:spPr>
            <a:xfrm>
              <a:off x="6393775" y="4029750"/>
              <a:ext cx="57075" cy="154875"/>
            </a:xfrm>
            <a:custGeom>
              <a:rect b="b" l="l" r="r" t="t"/>
              <a:pathLst>
                <a:path extrusionOk="0" h="6195" w="2283">
                  <a:moveTo>
                    <a:pt x="2283" y="0"/>
                  </a:moveTo>
                  <a:cubicBezTo>
                    <a:pt x="2283" y="2201"/>
                    <a:pt x="1221" y="4364"/>
                    <a:pt x="0" y="6195"/>
                  </a:cubicBezTo>
                </a:path>
              </a:pathLst>
            </a:custGeom>
            <a:noFill/>
            <a:ln cap="rnd" cmpd="sng" w="9525">
              <a:solidFill>
                <a:schemeClr val="dk1"/>
              </a:solidFill>
              <a:prstDash val="solid"/>
              <a:round/>
              <a:headEnd len="med" w="med" type="none"/>
              <a:tailEnd len="med" w="med" type="none"/>
            </a:ln>
          </p:spPr>
        </p:sp>
        <p:sp>
          <p:nvSpPr>
            <p:cNvPr id="3632" name="Google Shape;3632;p72"/>
            <p:cNvSpPr/>
            <p:nvPr/>
          </p:nvSpPr>
          <p:spPr>
            <a:xfrm>
              <a:off x="5567725" y="3551436"/>
              <a:ext cx="331500" cy="184850"/>
            </a:xfrm>
            <a:custGeom>
              <a:rect b="b" l="l" r="r" t="t"/>
              <a:pathLst>
                <a:path extrusionOk="0" h="7394" w="13260">
                  <a:moveTo>
                    <a:pt x="13260" y="220"/>
                  </a:moveTo>
                  <a:cubicBezTo>
                    <a:pt x="8384" y="-998"/>
                    <a:pt x="2788" y="3213"/>
                    <a:pt x="0" y="7394"/>
                  </a:cubicBezTo>
                </a:path>
              </a:pathLst>
            </a:custGeom>
            <a:noFill/>
            <a:ln cap="rnd" cmpd="sng" w="9525">
              <a:solidFill>
                <a:schemeClr val="dk1"/>
              </a:solidFill>
              <a:prstDash val="solid"/>
              <a:round/>
              <a:headEnd len="med" w="med" type="none"/>
              <a:tailEnd len="med" w="med" type="none"/>
            </a:ln>
          </p:spPr>
        </p:sp>
      </p:grpSp>
      <p:sp>
        <p:nvSpPr>
          <p:cNvPr id="3633" name="Google Shape;3633;p72"/>
          <p:cNvSpPr txBox="1"/>
          <p:nvPr/>
        </p:nvSpPr>
        <p:spPr>
          <a:xfrm>
            <a:off x="1075300" y="3115225"/>
            <a:ext cx="3758100" cy="1293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chemeClr val="lt1"/>
                </a:solidFill>
                <a:latin typeface="Allerta"/>
                <a:ea typeface="Allerta"/>
                <a:cs typeface="Allerta"/>
                <a:sym typeface="Allerta"/>
              </a:rPr>
              <a:t>Let’s investigate the patterns and seasonal trends a little deeper.</a:t>
            </a:r>
            <a:endParaRPr sz="2400">
              <a:solidFill>
                <a:schemeClr val="lt1"/>
              </a:solidFill>
              <a:latin typeface="Allerta"/>
              <a:ea typeface="Allerta"/>
              <a:cs typeface="Allerta"/>
              <a:sym typeface="Allert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599"/>
                                        </p:tgtEl>
                                        <p:attrNameLst>
                                          <p:attrName>style.visibility</p:attrName>
                                        </p:attrNameLst>
                                      </p:cBhvr>
                                      <p:to>
                                        <p:strVal val="visible"/>
                                      </p:to>
                                    </p:set>
                                    <p:animEffect filter="fade" transition="in">
                                      <p:cBhvr>
                                        <p:cTn dur="1000"/>
                                        <p:tgtEl>
                                          <p:spTgt spid="3599"/>
                                        </p:tgtEl>
                                      </p:cBhvr>
                                    </p:animEffect>
                                  </p:childTnLst>
                                </p:cTn>
                              </p:par>
                              <p:par>
                                <p:cTn fill="hold" nodeType="withEffect" presetClass="entr" presetID="10" presetSubtype="0">
                                  <p:stCondLst>
                                    <p:cond delay="0"/>
                                  </p:stCondLst>
                                  <p:childTnLst>
                                    <p:set>
                                      <p:cBhvr>
                                        <p:cTn dur="1" fill="hold">
                                          <p:stCondLst>
                                            <p:cond delay="0"/>
                                          </p:stCondLst>
                                        </p:cTn>
                                        <p:tgtEl>
                                          <p:spTgt spid="3602"/>
                                        </p:tgtEl>
                                        <p:attrNameLst>
                                          <p:attrName>style.visibility</p:attrName>
                                        </p:attrNameLst>
                                      </p:cBhvr>
                                      <p:to>
                                        <p:strVal val="visible"/>
                                      </p:to>
                                    </p:set>
                                    <p:animEffect filter="fade" transition="in">
                                      <p:cBhvr>
                                        <p:cTn dur="1600"/>
                                        <p:tgtEl>
                                          <p:spTgt spid="3602"/>
                                        </p:tgtEl>
                                      </p:cBhvr>
                                    </p:animEffect>
                                  </p:childTnLst>
                                </p:cTn>
                              </p:par>
                              <p:par>
                                <p:cTn fill="hold" nodeType="withEffect" presetClass="entr" presetID="10" presetSubtype="0">
                                  <p:stCondLst>
                                    <p:cond delay="0"/>
                                  </p:stCondLst>
                                  <p:childTnLst>
                                    <p:set>
                                      <p:cBhvr>
                                        <p:cTn dur="1" fill="hold">
                                          <p:stCondLst>
                                            <p:cond delay="0"/>
                                          </p:stCondLst>
                                        </p:cTn>
                                        <p:tgtEl>
                                          <p:spTgt spid="3596"/>
                                        </p:tgtEl>
                                        <p:attrNameLst>
                                          <p:attrName>style.visibility</p:attrName>
                                        </p:attrNameLst>
                                      </p:cBhvr>
                                      <p:to>
                                        <p:strVal val="visible"/>
                                      </p:to>
                                    </p:set>
                                    <p:animEffect filter="fade" transition="in">
                                      <p:cBhvr>
                                        <p:cTn dur="2500"/>
                                        <p:tgtEl>
                                          <p:spTgt spid="3596"/>
                                        </p:tgtEl>
                                      </p:cBhvr>
                                    </p:animEffect>
                                  </p:childTnLst>
                                </p:cTn>
                              </p:par>
                              <p:par>
                                <p:cTn fill="hold" nodeType="withEffect" presetClass="entr" presetID="10" presetSubtype="0">
                                  <p:stCondLst>
                                    <p:cond delay="0"/>
                                  </p:stCondLst>
                                  <p:childTnLst>
                                    <p:set>
                                      <p:cBhvr>
                                        <p:cTn dur="1" fill="hold">
                                          <p:stCondLst>
                                            <p:cond delay="0"/>
                                          </p:stCondLst>
                                        </p:cTn>
                                        <p:tgtEl>
                                          <p:spTgt spid="3605"/>
                                        </p:tgtEl>
                                        <p:attrNameLst>
                                          <p:attrName>style.visibility</p:attrName>
                                        </p:attrNameLst>
                                      </p:cBhvr>
                                      <p:to>
                                        <p:strVal val="visible"/>
                                      </p:to>
                                    </p:set>
                                    <p:animEffect filter="fade" transition="in">
                                      <p:cBhvr>
                                        <p:cTn dur="2600"/>
                                        <p:tgtEl>
                                          <p:spTgt spid="360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orld UFO Day XL by Slidesgo">
  <a:themeElements>
    <a:clrScheme name="Simple Light">
      <a:dk1>
        <a:srgbClr val="091B29"/>
      </a:dk1>
      <a:lt1>
        <a:srgbClr val="F2EEE9"/>
      </a:lt1>
      <a:dk2>
        <a:srgbClr val="54A8CD"/>
      </a:dk2>
      <a:lt2>
        <a:srgbClr val="88CC62"/>
      </a:lt2>
      <a:accent1>
        <a:srgbClr val="E85A9D"/>
      </a:accent1>
      <a:accent2>
        <a:srgbClr val="F3C969"/>
      </a:accent2>
      <a:accent3>
        <a:srgbClr val="000000"/>
      </a:accent3>
      <a:accent4>
        <a:srgbClr val="A4C6DB"/>
      </a:accent4>
      <a:accent5>
        <a:srgbClr val="D8A9C4"/>
      </a:accent5>
      <a:accent6>
        <a:srgbClr val="F5DF95"/>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